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 id="2147484546" r:id="rId5"/>
  </p:sldMasterIdLst>
  <p:notesMasterIdLst>
    <p:notesMasterId r:id="rId12"/>
  </p:notesMasterIdLst>
  <p:handoutMasterIdLst>
    <p:handoutMasterId r:id="rId13"/>
  </p:handoutMasterIdLst>
  <p:sldIdLst>
    <p:sldId id="310" r:id="rId6"/>
    <p:sldId id="314" r:id="rId7"/>
    <p:sldId id="323" r:id="rId8"/>
    <p:sldId id="362" r:id="rId9"/>
    <p:sldId id="363" r:id="rId10"/>
    <p:sldId id="364" r:id="rId11"/>
  </p:sldIdLst>
  <p:sldSz cx="10691813" cy="7559675"/>
  <p:notesSz cx="6807200" cy="9939338"/>
  <p:defaultTextStyle>
    <a:defPPr>
      <a:defRPr lang="ja-JP"/>
    </a:defPPr>
    <a:lvl1pPr algn="l" defTabSz="496888"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1pPr>
    <a:lvl2pPr marL="496888" indent="-39688" algn="l" defTabSz="496888"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2pPr>
    <a:lvl3pPr marL="995363" indent="-80963" algn="l" defTabSz="496888"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3pPr>
    <a:lvl4pPr marL="1492250" indent="-120650" algn="l" defTabSz="496888"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4pPr>
    <a:lvl5pPr marL="1990725" indent="-161925" algn="l" defTabSz="496888"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5pPr>
    <a:lvl6pPr marL="22860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6pPr>
    <a:lvl7pPr marL="27432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7pPr>
    <a:lvl8pPr marL="32004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8pPr>
    <a:lvl9pPr marL="36576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9pPr>
  </p:defaultTextStyle>
  <p:extLst>
    <p:ext uri="{EFAFB233-063F-42B5-8137-9DF3F51BA10A}">
      <p15:sldGuideLst xmlns:p15="http://schemas.microsoft.com/office/powerpoint/2012/main">
        <p15:guide id="1" orient="horz" pos="2402" userDrawn="1">
          <p15:clr>
            <a:srgbClr val="A4A3A4"/>
          </p15:clr>
        </p15:guide>
        <p15:guide id="2" pos="3367"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33176"/>
    <a:srgbClr val="024FA1"/>
    <a:srgbClr val="4BB5C5"/>
    <a:srgbClr val="CDECF1"/>
    <a:srgbClr val="C2DCE6"/>
    <a:srgbClr val="C5E2F0"/>
    <a:srgbClr val="C5E2FA"/>
    <a:srgbClr val="BADBFE"/>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F0EB1604-F9DC-40CB-BAF5-12FEA2721FAB}" v="63" dt="2026-02-03T03:58:30.555"/>
  </p1510:revLst>
</p1510:revInfo>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61" autoAdjust="0"/>
    <p:restoredTop sz="94660"/>
  </p:normalViewPr>
  <p:slideViewPr>
    <p:cSldViewPr snapToGrid="0" snapToObjects="1">
      <p:cViewPr varScale="1">
        <p:scale>
          <a:sx n="97" d="100"/>
          <a:sy n="97" d="100"/>
        </p:scale>
        <p:origin x="1434" y="90"/>
      </p:cViewPr>
      <p:guideLst>
        <p:guide orient="horz" pos="2402"/>
        <p:guide pos="3367"/>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handoutMaster" Target="handoutMasters/handoutMaster1.xml"/><Relationship Id="rId18" Type="http://schemas.microsoft.com/office/2016/11/relationships/changesInfo" Target="changesInfos/changesInfo1.xml"/><Relationship Id="rId3" Type="http://schemas.openxmlformats.org/officeDocument/2006/relationships/customXml" Target="../customXml/item3.xml"/><Relationship Id="rId7" Type="http://schemas.openxmlformats.org/officeDocument/2006/relationships/slide" Target="slides/slide2.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2.xml"/><Relationship Id="rId15" Type="http://schemas.openxmlformats.org/officeDocument/2006/relationships/viewProps" Target="viewProps.xml"/><Relationship Id="rId10" Type="http://schemas.openxmlformats.org/officeDocument/2006/relationships/slide" Target="slides/slide5.xml"/><Relationship Id="rId19" Type="http://schemas.microsoft.com/office/2015/10/relationships/revisionInfo" Target="revisionInfo.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後藤彰宏" userId="guKX99bex56TxXlKUNu8V7YBJG5wCc5pDpKlRqLCGCs=" providerId="None" clId="Web-{F0EB1604-F9DC-40CB-BAF5-12FEA2721FAB}"/>
    <pc:docChg chg="modSld">
      <pc:chgData name="後藤彰宏" userId="guKX99bex56TxXlKUNu8V7YBJG5wCc5pDpKlRqLCGCs=" providerId="None" clId="Web-{F0EB1604-F9DC-40CB-BAF5-12FEA2721FAB}" dt="2026-02-03T03:58:30.555" v="39"/>
      <pc:docMkLst>
        <pc:docMk/>
      </pc:docMkLst>
      <pc:sldChg chg="modSp">
        <pc:chgData name="後藤彰宏" userId="guKX99bex56TxXlKUNu8V7YBJG5wCc5pDpKlRqLCGCs=" providerId="None" clId="Web-{F0EB1604-F9DC-40CB-BAF5-12FEA2721FAB}" dt="2026-02-03T03:58:30.555" v="39"/>
        <pc:sldMkLst>
          <pc:docMk/>
          <pc:sldMk cId="542013918" sldId="342"/>
        </pc:sldMkLst>
        <pc:graphicFrameChg chg="mod modGraphic">
          <ac:chgData name="後藤彰宏" userId="guKX99bex56TxXlKUNu8V7YBJG5wCc5pDpKlRqLCGCs=" providerId="None" clId="Web-{F0EB1604-F9DC-40CB-BAF5-12FEA2721FAB}" dt="2026-02-03T03:58:30.555" v="39"/>
          <ac:graphicFrameMkLst>
            <pc:docMk/>
            <pc:sldMk cId="542013918" sldId="342"/>
            <ac:graphicFrameMk id="10" creationId="{00000000-0000-0000-0000-000000000000}"/>
          </ac:graphicFrameMkLst>
        </pc:graphicFrameChg>
      </pc:sldChg>
      <pc:sldChg chg="modSp">
        <pc:chgData name="後藤彰宏" userId="guKX99bex56TxXlKUNu8V7YBJG5wCc5pDpKlRqLCGCs=" providerId="None" clId="Web-{F0EB1604-F9DC-40CB-BAF5-12FEA2721FAB}" dt="2026-02-03T03:57:45.819" v="19" actId="20577"/>
        <pc:sldMkLst>
          <pc:docMk/>
          <pc:sldMk cId="3193612511" sldId="360"/>
        </pc:sldMkLst>
        <pc:spChg chg="mod">
          <ac:chgData name="後藤彰宏" userId="guKX99bex56TxXlKUNu8V7YBJG5wCc5pDpKlRqLCGCs=" providerId="None" clId="Web-{F0EB1604-F9DC-40CB-BAF5-12FEA2721FAB}" dt="2026-02-03T03:56:57.988" v="2" actId="20577"/>
          <ac:spMkLst>
            <pc:docMk/>
            <pc:sldMk cId="3193612511" sldId="360"/>
            <ac:spMk id="30" creationId="{00000000-0000-0000-0000-000000000000}"/>
          </ac:spMkLst>
        </pc:spChg>
        <pc:spChg chg="mod">
          <ac:chgData name="後藤彰宏" userId="guKX99bex56TxXlKUNu8V7YBJG5wCc5pDpKlRqLCGCs=" providerId="None" clId="Web-{F0EB1604-F9DC-40CB-BAF5-12FEA2721FAB}" dt="2026-02-03T03:57:19.630" v="10" actId="20577"/>
          <ac:spMkLst>
            <pc:docMk/>
            <pc:sldMk cId="3193612511" sldId="360"/>
            <ac:spMk id="31" creationId="{00000000-0000-0000-0000-000000000000}"/>
          </ac:spMkLst>
        </pc:spChg>
        <pc:spChg chg="mod">
          <ac:chgData name="後藤彰宏" userId="guKX99bex56TxXlKUNu8V7YBJG5wCc5pDpKlRqLCGCs=" providerId="None" clId="Web-{F0EB1604-F9DC-40CB-BAF5-12FEA2721FAB}" dt="2026-02-03T03:57:33.349" v="15" actId="20577"/>
          <ac:spMkLst>
            <pc:docMk/>
            <pc:sldMk cId="3193612511" sldId="360"/>
            <ac:spMk id="32" creationId="{00000000-0000-0000-0000-000000000000}"/>
          </ac:spMkLst>
        </pc:spChg>
        <pc:spChg chg="mod">
          <ac:chgData name="後藤彰宏" userId="guKX99bex56TxXlKUNu8V7YBJG5wCc5pDpKlRqLCGCs=" providerId="None" clId="Web-{F0EB1604-F9DC-40CB-BAF5-12FEA2721FAB}" dt="2026-02-03T03:57:45.819" v="19" actId="20577"/>
          <ac:spMkLst>
            <pc:docMk/>
            <pc:sldMk cId="3193612511" sldId="360"/>
            <ac:spMk id="33" creationId="{00000000-0000-0000-0000-000000000000}"/>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a:extLst>
              <a:ext uri="{FF2B5EF4-FFF2-40B4-BE49-F238E27FC236}">
                <a16:creationId xmlns:a16="http://schemas.microsoft.com/office/drawing/2014/main" id="{28353E55-DB78-A76B-F89E-0959396D454A}"/>
              </a:ext>
            </a:extLst>
          </p:cNvPr>
          <p:cNvSpPr>
            <a:spLocks noGrp="1"/>
          </p:cNvSpPr>
          <p:nvPr>
            <p:ph type="hdr" sz="quarter"/>
          </p:nvPr>
        </p:nvSpPr>
        <p:spPr>
          <a:xfrm>
            <a:off x="0" y="0"/>
            <a:ext cx="2949575" cy="498475"/>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a:extLst>
              <a:ext uri="{FF2B5EF4-FFF2-40B4-BE49-F238E27FC236}">
                <a16:creationId xmlns:a16="http://schemas.microsoft.com/office/drawing/2014/main" id="{807B33D8-0005-7F53-5260-EAE44685BE2E}"/>
              </a:ext>
            </a:extLst>
          </p:cNvPr>
          <p:cNvSpPr>
            <a:spLocks noGrp="1"/>
          </p:cNvSpPr>
          <p:nvPr>
            <p:ph type="dt" sz="quarter" idx="1"/>
          </p:nvPr>
        </p:nvSpPr>
        <p:spPr>
          <a:xfrm>
            <a:off x="3856038" y="0"/>
            <a:ext cx="2949575" cy="498475"/>
          </a:xfrm>
          <a:prstGeom prst="rect">
            <a:avLst/>
          </a:prstGeom>
        </p:spPr>
        <p:txBody>
          <a:bodyPr vert="horz" lIns="91440" tIns="45720" rIns="91440" bIns="45720" rtlCol="0"/>
          <a:lstStyle>
            <a:lvl1pPr algn="r">
              <a:defRPr sz="1200"/>
            </a:lvl1pPr>
          </a:lstStyle>
          <a:p>
            <a:fld id="{41A24152-3688-4EB2-9019-8C83BA720044}" type="datetimeFigureOut">
              <a:rPr kumimoji="1" lang="ja-JP" altLang="en-US" smtClean="0"/>
              <a:t>2026/2/12</a:t>
            </a:fld>
            <a:endParaRPr kumimoji="1" lang="ja-JP" altLang="en-US"/>
          </a:p>
        </p:txBody>
      </p:sp>
      <p:sp>
        <p:nvSpPr>
          <p:cNvPr id="4" name="フッター プレースホルダー 3">
            <a:extLst>
              <a:ext uri="{FF2B5EF4-FFF2-40B4-BE49-F238E27FC236}">
                <a16:creationId xmlns:a16="http://schemas.microsoft.com/office/drawing/2014/main" id="{0647D4F5-3289-3273-5B31-C085C27C7501}"/>
              </a:ext>
            </a:extLst>
          </p:cNvPr>
          <p:cNvSpPr>
            <a:spLocks noGrp="1"/>
          </p:cNvSpPr>
          <p:nvPr>
            <p:ph type="ftr" sz="quarter" idx="2"/>
          </p:nvPr>
        </p:nvSpPr>
        <p:spPr>
          <a:xfrm>
            <a:off x="0" y="9440863"/>
            <a:ext cx="2949575" cy="498475"/>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ー 4">
            <a:extLst>
              <a:ext uri="{FF2B5EF4-FFF2-40B4-BE49-F238E27FC236}">
                <a16:creationId xmlns:a16="http://schemas.microsoft.com/office/drawing/2014/main" id="{BC38F64C-96F1-719C-CF9F-102D3FD60BD7}"/>
              </a:ext>
            </a:extLst>
          </p:cNvPr>
          <p:cNvSpPr>
            <a:spLocks noGrp="1"/>
          </p:cNvSpPr>
          <p:nvPr>
            <p:ph type="sldNum" sz="quarter" idx="3"/>
          </p:nvPr>
        </p:nvSpPr>
        <p:spPr>
          <a:xfrm>
            <a:off x="3856038" y="9440863"/>
            <a:ext cx="2949575" cy="498475"/>
          </a:xfrm>
          <a:prstGeom prst="rect">
            <a:avLst/>
          </a:prstGeom>
        </p:spPr>
        <p:txBody>
          <a:bodyPr vert="horz" lIns="91440" tIns="45720" rIns="91440" bIns="45720" rtlCol="0" anchor="b"/>
          <a:lstStyle>
            <a:lvl1pPr algn="r">
              <a:defRPr sz="1200"/>
            </a:lvl1pPr>
          </a:lstStyle>
          <a:p>
            <a:fld id="{DDD7E1C5-8FD6-49F6-AC9F-22888D278E6C}" type="slidenum">
              <a:rPr kumimoji="1" lang="ja-JP" altLang="en-US" smtClean="0"/>
              <a:t>‹#›</a:t>
            </a:fld>
            <a:endParaRPr kumimoji="1" lang="ja-JP" altLang="en-US"/>
          </a:p>
        </p:txBody>
      </p:sp>
    </p:spTree>
    <p:extLst>
      <p:ext uri="{BB962C8B-B14F-4D97-AF65-F5344CB8AC3E}">
        <p14:creationId xmlns:p14="http://schemas.microsoft.com/office/powerpoint/2010/main" val="3312709197"/>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0" y="0"/>
            <a:ext cx="2949575" cy="496888"/>
          </a:xfrm>
          <a:prstGeom prst="rect">
            <a:avLst/>
          </a:prstGeom>
        </p:spPr>
        <p:txBody>
          <a:bodyPr vert="horz" lIns="91440" tIns="45720" rIns="91440" bIns="45720" rtlCol="0"/>
          <a:lstStyle>
            <a:lvl1pPr algn="l" defTabSz="497754" eaLnBrk="1" hangingPunct="1">
              <a:defRPr sz="1200">
                <a:latin typeface="Arial" charset="0"/>
                <a:ea typeface="ＭＳ Ｐゴシック" charset="-128"/>
                <a:cs typeface="ＭＳ Ｐゴシック" charset="-128"/>
              </a:defRPr>
            </a:lvl1pPr>
          </a:lstStyle>
          <a:p>
            <a:pPr>
              <a:defRPr/>
            </a:pPr>
            <a:endParaRPr lang="ja-JP" altLang="en-US"/>
          </a:p>
        </p:txBody>
      </p:sp>
      <p:sp>
        <p:nvSpPr>
          <p:cNvPr id="3" name="日付プレースホルダ 2"/>
          <p:cNvSpPr>
            <a:spLocks noGrp="1"/>
          </p:cNvSpPr>
          <p:nvPr>
            <p:ph type="dt" idx="1"/>
          </p:nvPr>
        </p:nvSpPr>
        <p:spPr>
          <a:xfrm>
            <a:off x="3856038" y="0"/>
            <a:ext cx="2949575" cy="496888"/>
          </a:xfrm>
          <a:prstGeom prst="rect">
            <a:avLst/>
          </a:prstGeom>
        </p:spPr>
        <p:txBody>
          <a:bodyPr vert="horz" wrap="square" lIns="91440" tIns="45720" rIns="91440" bIns="45720" numCol="1" anchor="t" anchorCtr="0" compatLnSpc="1">
            <a:prstTxWarp prst="textNoShape">
              <a:avLst/>
            </a:prstTxWarp>
          </a:bodyPr>
          <a:lstStyle>
            <a:lvl1pPr algn="r" eaLnBrk="1" hangingPunct="1">
              <a:defRPr sz="1200"/>
            </a:lvl1pPr>
          </a:lstStyle>
          <a:p>
            <a:pPr>
              <a:defRPr/>
            </a:pPr>
            <a:fld id="{113372DC-E503-4CD8-A6A5-43976026B4DE}" type="datetime1">
              <a:rPr lang="ja-JP" altLang="en-US"/>
              <a:pPr>
                <a:defRPr/>
              </a:pPr>
              <a:t>2026/2/12</a:t>
            </a:fld>
            <a:endParaRPr lang="ja-JP" altLang="en-US"/>
          </a:p>
        </p:txBody>
      </p:sp>
      <p:sp>
        <p:nvSpPr>
          <p:cNvPr id="4" name="スライド イメージ プレースホルダ 3"/>
          <p:cNvSpPr>
            <a:spLocks noGrp="1" noRot="1" noChangeAspect="1"/>
          </p:cNvSpPr>
          <p:nvPr>
            <p:ph type="sldImg" idx="2"/>
          </p:nvPr>
        </p:nvSpPr>
        <p:spPr>
          <a:xfrm>
            <a:off x="769938" y="746125"/>
            <a:ext cx="5267325" cy="3725863"/>
          </a:xfrm>
          <a:prstGeom prst="rect">
            <a:avLst/>
          </a:prstGeom>
          <a:noFill/>
          <a:ln w="12700">
            <a:solidFill>
              <a:prstClr val="black"/>
            </a:solidFill>
          </a:ln>
        </p:spPr>
        <p:txBody>
          <a:bodyPr vert="horz" lIns="91440" tIns="45720" rIns="91440" bIns="45720" rtlCol="0" anchor="ctr"/>
          <a:lstStyle/>
          <a:p>
            <a:pPr lvl="0"/>
            <a:endParaRPr lang="ja-JP" altLang="en-US" noProof="0"/>
          </a:p>
        </p:txBody>
      </p:sp>
      <p:sp>
        <p:nvSpPr>
          <p:cNvPr id="5" name="ノート プレースホルダ 4"/>
          <p:cNvSpPr>
            <a:spLocks noGrp="1"/>
          </p:cNvSpPr>
          <p:nvPr>
            <p:ph type="body" sz="quarter" idx="3"/>
          </p:nvPr>
        </p:nvSpPr>
        <p:spPr>
          <a:xfrm>
            <a:off x="681038" y="4721225"/>
            <a:ext cx="5445125" cy="4471988"/>
          </a:xfrm>
          <a:prstGeom prst="rect">
            <a:avLst/>
          </a:prstGeom>
        </p:spPr>
        <p:txBody>
          <a:bodyPr vert="horz" wrap="square" lIns="91440" tIns="45720" rIns="91440" bIns="45720" numCol="1" anchor="t" anchorCtr="0" compatLnSpc="1">
            <a:prstTxWarp prst="textNoShape">
              <a:avLst/>
            </a:prstTxWarp>
            <a:normAutofit/>
          </a:bodyPr>
          <a:lstStyle/>
          <a:p>
            <a:pPr lvl="0"/>
            <a:r>
              <a:rPr lang="ja-JP" altLang="en-US" noProof="0"/>
              <a:t>マスタ テキストの書式設定</a:t>
            </a:r>
          </a:p>
          <a:p>
            <a:pPr lvl="1"/>
            <a:r>
              <a:rPr lang="ja-JP" altLang="en-US" noProof="0"/>
              <a:t>第 </a:t>
            </a:r>
            <a:r>
              <a:rPr lang="en-US" altLang="ja-JP" noProof="0"/>
              <a:t>2 </a:t>
            </a:r>
            <a:r>
              <a:rPr lang="ja-JP" altLang="en-US" noProof="0"/>
              <a:t>レベル</a:t>
            </a:r>
          </a:p>
          <a:p>
            <a:pPr lvl="2"/>
            <a:r>
              <a:rPr lang="ja-JP" altLang="en-US" noProof="0"/>
              <a:t>第 </a:t>
            </a:r>
            <a:r>
              <a:rPr lang="en-US" altLang="ja-JP" noProof="0"/>
              <a:t>3 </a:t>
            </a:r>
            <a:r>
              <a:rPr lang="ja-JP" altLang="en-US" noProof="0"/>
              <a:t>レベル</a:t>
            </a:r>
          </a:p>
          <a:p>
            <a:pPr lvl="3"/>
            <a:r>
              <a:rPr lang="ja-JP" altLang="en-US" noProof="0"/>
              <a:t>第 </a:t>
            </a:r>
            <a:r>
              <a:rPr lang="en-US" altLang="ja-JP" noProof="0"/>
              <a:t>4 </a:t>
            </a:r>
            <a:r>
              <a:rPr lang="ja-JP" altLang="en-US" noProof="0"/>
              <a:t>レベル</a:t>
            </a:r>
          </a:p>
          <a:p>
            <a:pPr lvl="4"/>
            <a:r>
              <a:rPr lang="ja-JP" altLang="en-US" noProof="0"/>
              <a:t>第 </a:t>
            </a:r>
            <a:r>
              <a:rPr lang="en-US" altLang="ja-JP" noProof="0"/>
              <a:t>5 </a:t>
            </a:r>
            <a:r>
              <a:rPr lang="ja-JP" altLang="en-US" noProof="0"/>
              <a:t>レベル</a:t>
            </a:r>
          </a:p>
        </p:txBody>
      </p:sp>
      <p:sp>
        <p:nvSpPr>
          <p:cNvPr id="6" name="フッター プレースホルダ 5"/>
          <p:cNvSpPr>
            <a:spLocks noGrp="1"/>
          </p:cNvSpPr>
          <p:nvPr>
            <p:ph type="ftr" sz="quarter" idx="4"/>
          </p:nvPr>
        </p:nvSpPr>
        <p:spPr>
          <a:xfrm>
            <a:off x="0" y="9440863"/>
            <a:ext cx="2949575" cy="496887"/>
          </a:xfrm>
          <a:prstGeom prst="rect">
            <a:avLst/>
          </a:prstGeom>
        </p:spPr>
        <p:txBody>
          <a:bodyPr vert="horz" lIns="91440" tIns="45720" rIns="91440" bIns="45720" rtlCol="0" anchor="b"/>
          <a:lstStyle>
            <a:lvl1pPr algn="l" defTabSz="497754" eaLnBrk="1" hangingPunct="1">
              <a:defRPr sz="1200">
                <a:latin typeface="Arial" charset="0"/>
                <a:ea typeface="ＭＳ Ｐゴシック" charset="-128"/>
                <a:cs typeface="ＭＳ Ｐゴシック" charset="-128"/>
              </a:defRPr>
            </a:lvl1pPr>
          </a:lstStyle>
          <a:p>
            <a:pPr>
              <a:defRPr/>
            </a:pPr>
            <a:endParaRPr lang="ja-JP" altLang="en-US"/>
          </a:p>
        </p:txBody>
      </p:sp>
      <p:sp>
        <p:nvSpPr>
          <p:cNvPr id="7" name="スライド番号プレースホルダ 6"/>
          <p:cNvSpPr>
            <a:spLocks noGrp="1"/>
          </p:cNvSpPr>
          <p:nvPr>
            <p:ph type="sldNum" sz="quarter" idx="5"/>
          </p:nvPr>
        </p:nvSpPr>
        <p:spPr>
          <a:xfrm>
            <a:off x="3856038" y="9440863"/>
            <a:ext cx="2949575" cy="496887"/>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22E8A1E1-39FB-44CF-9D7C-A4D12445AC21}" type="slidenum">
              <a:rPr lang="ja-JP" altLang="en-US"/>
              <a:pPr>
                <a:defRPr/>
              </a:pPr>
              <a:t>‹#›</a:t>
            </a:fld>
            <a:endParaRPr lang="ja-JP" altLang="en-US"/>
          </a:p>
        </p:txBody>
      </p:sp>
    </p:spTree>
  </p:cSld>
  <p:clrMap bg1="lt1" tx1="dk1" bg2="lt2" tx2="dk2" accent1="accent1" accent2="accent2" accent3="accent3" accent4="accent4" accent5="accent5" accent6="accent6" hlink="hlink" folHlink="folHlink"/>
  <p:hf hdr="0" ftr="0" dt="0"/>
  <p:notesStyle>
    <a:lvl1pPr algn="l" defTabSz="496888" rtl="0" eaLnBrk="0" fontAlgn="base" hangingPunct="0">
      <a:spcBef>
        <a:spcPct val="30000"/>
      </a:spcBef>
      <a:spcAft>
        <a:spcPct val="0"/>
      </a:spcAft>
      <a:defRPr kumimoji="1" sz="1300" kern="1200">
        <a:solidFill>
          <a:schemeClr val="tx1"/>
        </a:solidFill>
        <a:latin typeface="+mn-lt"/>
        <a:ea typeface="+mn-ea"/>
        <a:cs typeface="ＭＳ Ｐゴシック" charset="-128"/>
      </a:defRPr>
    </a:lvl1pPr>
    <a:lvl2pPr marL="496888" algn="l" defTabSz="496888" rtl="0" eaLnBrk="0" fontAlgn="base" hangingPunct="0">
      <a:spcBef>
        <a:spcPct val="30000"/>
      </a:spcBef>
      <a:spcAft>
        <a:spcPct val="0"/>
      </a:spcAft>
      <a:defRPr kumimoji="1" sz="1300" kern="1200">
        <a:solidFill>
          <a:schemeClr val="tx1"/>
        </a:solidFill>
        <a:latin typeface="+mn-lt"/>
        <a:ea typeface="+mn-ea"/>
        <a:cs typeface="+mn-cs"/>
      </a:defRPr>
    </a:lvl2pPr>
    <a:lvl3pPr marL="995363" algn="l" defTabSz="496888" rtl="0" eaLnBrk="0" fontAlgn="base" hangingPunct="0">
      <a:spcBef>
        <a:spcPct val="30000"/>
      </a:spcBef>
      <a:spcAft>
        <a:spcPct val="0"/>
      </a:spcAft>
      <a:defRPr kumimoji="1" sz="1300" kern="1200">
        <a:solidFill>
          <a:schemeClr val="tx1"/>
        </a:solidFill>
        <a:latin typeface="+mn-lt"/>
        <a:ea typeface="+mn-ea"/>
        <a:cs typeface="+mn-cs"/>
      </a:defRPr>
    </a:lvl3pPr>
    <a:lvl4pPr marL="1492250" algn="l" defTabSz="496888" rtl="0" eaLnBrk="0" fontAlgn="base" hangingPunct="0">
      <a:spcBef>
        <a:spcPct val="30000"/>
      </a:spcBef>
      <a:spcAft>
        <a:spcPct val="0"/>
      </a:spcAft>
      <a:defRPr kumimoji="1" sz="1300" kern="1200">
        <a:solidFill>
          <a:schemeClr val="tx1"/>
        </a:solidFill>
        <a:latin typeface="+mn-lt"/>
        <a:ea typeface="+mn-ea"/>
        <a:cs typeface="+mn-cs"/>
      </a:defRPr>
    </a:lvl4pPr>
    <a:lvl5pPr marL="1990725" algn="l" defTabSz="496888" rtl="0" eaLnBrk="0" fontAlgn="base" hangingPunct="0">
      <a:spcBef>
        <a:spcPct val="30000"/>
      </a:spcBef>
      <a:spcAft>
        <a:spcPct val="0"/>
      </a:spcAft>
      <a:defRPr kumimoji="1" sz="1300" kern="1200">
        <a:solidFill>
          <a:schemeClr val="tx1"/>
        </a:solidFill>
        <a:latin typeface="+mn-lt"/>
        <a:ea typeface="+mn-ea"/>
        <a:cs typeface="+mn-cs"/>
      </a:defRPr>
    </a:lvl5pPr>
    <a:lvl6pPr marL="2488768" algn="l" defTabSz="497754" rtl="0" eaLnBrk="1" latinLnBrk="0" hangingPunct="1">
      <a:defRPr kumimoji="1" sz="1300" kern="1200">
        <a:solidFill>
          <a:schemeClr val="tx1"/>
        </a:solidFill>
        <a:latin typeface="+mn-lt"/>
        <a:ea typeface="+mn-ea"/>
        <a:cs typeface="+mn-cs"/>
      </a:defRPr>
    </a:lvl6pPr>
    <a:lvl7pPr marL="2986522" algn="l" defTabSz="497754" rtl="0" eaLnBrk="1" latinLnBrk="0" hangingPunct="1">
      <a:defRPr kumimoji="1" sz="1300" kern="1200">
        <a:solidFill>
          <a:schemeClr val="tx1"/>
        </a:solidFill>
        <a:latin typeface="+mn-lt"/>
        <a:ea typeface="+mn-ea"/>
        <a:cs typeface="+mn-cs"/>
      </a:defRPr>
    </a:lvl7pPr>
    <a:lvl8pPr marL="3484275" algn="l" defTabSz="497754" rtl="0" eaLnBrk="1" latinLnBrk="0" hangingPunct="1">
      <a:defRPr kumimoji="1" sz="1300" kern="1200">
        <a:solidFill>
          <a:schemeClr val="tx1"/>
        </a:solidFill>
        <a:latin typeface="+mn-lt"/>
        <a:ea typeface="+mn-ea"/>
        <a:cs typeface="+mn-cs"/>
      </a:defRPr>
    </a:lvl8pPr>
    <a:lvl9pPr marL="3982029" algn="l" defTabSz="497754" rtl="0" eaLnBrk="1" latinLnBrk="0" hangingPunct="1">
      <a:defRPr kumimoji="1" sz="13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タイトルとコンテンツ">
    <p:spTree>
      <p:nvGrpSpPr>
        <p:cNvPr id="1" name=""/>
        <p:cNvGrpSpPr/>
        <p:nvPr/>
      </p:nvGrpSpPr>
      <p:grpSpPr>
        <a:xfrm>
          <a:off x="0" y="0"/>
          <a:ext cx="0" cy="0"/>
          <a:chOff x="0" y="0"/>
          <a:chExt cx="0" cy="0"/>
        </a:xfrm>
      </p:grpSpPr>
      <p:sp>
        <p:nvSpPr>
          <p:cNvPr id="2" name="テキスト ボックス 1">
            <a:extLst>
              <a:ext uri="{FF2B5EF4-FFF2-40B4-BE49-F238E27FC236}">
                <a16:creationId xmlns:a16="http://schemas.microsoft.com/office/drawing/2014/main" id="{73E5D2E7-428A-DF3A-4F9A-16E14220F037}"/>
              </a:ext>
            </a:extLst>
          </p:cNvPr>
          <p:cNvSpPr txBox="1"/>
          <p:nvPr userDrawn="1"/>
        </p:nvSpPr>
        <p:spPr>
          <a:xfrm>
            <a:off x="10313988" y="7200900"/>
            <a:ext cx="216000" cy="216000"/>
          </a:xfrm>
          <a:prstGeom prst="rect">
            <a:avLst/>
          </a:prstGeom>
          <a:noFill/>
        </p:spPr>
        <p:txBody>
          <a:bodyPr wrap="none" lIns="0" tIns="0" rIns="0" bIns="0" rtlCol="0" anchor="b" anchorCtr="0">
            <a:noAutofit/>
          </a:bodyPr>
          <a:lstStyle/>
          <a:p>
            <a:pPr algn="r"/>
            <a:fld id="{9C1B02FA-3B43-4965-97B5-C29D405C4738}" type="slidenum">
              <a:rPr kumimoji="1" lang="ja-JP" altLang="en-US" sz="1100" b="0" smtClean="0">
                <a:latin typeface="+mn-ea"/>
                <a:ea typeface="+mn-ea"/>
                <a:cs typeface="Arial" panose="020B0604020202020204" pitchFamily="34" charset="0"/>
              </a:rPr>
              <a:pPr algn="r"/>
              <a:t>‹#›</a:t>
            </a:fld>
            <a:endParaRPr kumimoji="1" lang="ja-JP" altLang="en-US" sz="900" b="0" dirty="0">
              <a:latin typeface="+mn-ea"/>
              <a:ea typeface="+mn-ea"/>
              <a:cs typeface="Arial" panose="020B0604020202020204" pitchFamily="34" charset="0"/>
            </a:endParaRPr>
          </a:p>
        </p:txBody>
      </p:sp>
    </p:spTree>
    <p:extLst>
      <p:ext uri="{BB962C8B-B14F-4D97-AF65-F5344CB8AC3E}">
        <p14:creationId xmlns:p14="http://schemas.microsoft.com/office/powerpoint/2010/main" val="263125304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縦書きタイトル/テキスト">
    <p:spTree>
      <p:nvGrpSpPr>
        <p:cNvPr id="1" name=""/>
        <p:cNvGrpSpPr/>
        <p:nvPr/>
      </p:nvGrpSpPr>
      <p:grpSpPr>
        <a:xfrm>
          <a:off x="0" y="0"/>
          <a:ext cx="0" cy="0"/>
          <a:chOff x="0" y="0"/>
          <a:chExt cx="0" cy="0"/>
        </a:xfrm>
      </p:grpSpPr>
      <p:sp>
        <p:nvSpPr>
          <p:cNvPr id="2" name="テキスト ボックス 1">
            <a:extLst>
              <a:ext uri="{FF2B5EF4-FFF2-40B4-BE49-F238E27FC236}">
                <a16:creationId xmlns:a16="http://schemas.microsoft.com/office/drawing/2014/main" id="{9B6A04B5-F138-080D-9926-23C6C7A5FC72}"/>
              </a:ext>
            </a:extLst>
          </p:cNvPr>
          <p:cNvSpPr txBox="1"/>
          <p:nvPr userDrawn="1"/>
        </p:nvSpPr>
        <p:spPr>
          <a:xfrm>
            <a:off x="10313988" y="7200900"/>
            <a:ext cx="216000" cy="216000"/>
          </a:xfrm>
          <a:prstGeom prst="rect">
            <a:avLst/>
          </a:prstGeom>
          <a:noFill/>
        </p:spPr>
        <p:txBody>
          <a:bodyPr wrap="none" lIns="0" tIns="0" rIns="0" bIns="0" rtlCol="0" anchor="b" anchorCtr="0">
            <a:noAutofit/>
          </a:bodyPr>
          <a:lstStyle/>
          <a:p>
            <a:pPr algn="r"/>
            <a:fld id="{9C1B02FA-3B43-4965-97B5-C29D405C4738}" type="slidenum">
              <a:rPr kumimoji="1" lang="ja-JP" altLang="en-US" sz="1100" b="0" smtClean="0">
                <a:latin typeface="+mn-ea"/>
                <a:ea typeface="+mn-ea"/>
                <a:cs typeface="Arial" panose="020B0604020202020204" pitchFamily="34" charset="0"/>
              </a:rPr>
              <a:pPr algn="r"/>
              <a:t>‹#›</a:t>
            </a:fld>
            <a:endParaRPr kumimoji="1" lang="ja-JP" altLang="en-US" sz="900" b="0" dirty="0">
              <a:latin typeface="+mn-ea"/>
              <a:ea typeface="+mn-ea"/>
              <a:cs typeface="Arial" panose="020B0604020202020204" pitchFamily="34" charset="0"/>
            </a:endParaRPr>
          </a:p>
        </p:txBody>
      </p:sp>
    </p:spTree>
    <p:extLst>
      <p:ext uri="{BB962C8B-B14F-4D97-AF65-F5344CB8AC3E}">
        <p14:creationId xmlns:p14="http://schemas.microsoft.com/office/powerpoint/2010/main" val="34376277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タイトルとコンテンツ">
    <p:spTree>
      <p:nvGrpSpPr>
        <p:cNvPr id="1" name=""/>
        <p:cNvGrpSpPr/>
        <p:nvPr/>
      </p:nvGrpSpPr>
      <p:grpSpPr>
        <a:xfrm>
          <a:off x="0" y="0"/>
          <a:ext cx="0" cy="0"/>
          <a:chOff x="0" y="0"/>
          <a:chExt cx="0" cy="0"/>
        </a:xfrm>
      </p:grpSpPr>
      <p:sp>
        <p:nvSpPr>
          <p:cNvPr id="2" name="テキスト ボックス 1">
            <a:extLst>
              <a:ext uri="{FF2B5EF4-FFF2-40B4-BE49-F238E27FC236}">
                <a16:creationId xmlns:a16="http://schemas.microsoft.com/office/drawing/2014/main" id="{BF7578FF-DC10-14C5-A3A8-73A58DF3F948}"/>
              </a:ext>
            </a:extLst>
          </p:cNvPr>
          <p:cNvSpPr txBox="1"/>
          <p:nvPr userDrawn="1"/>
        </p:nvSpPr>
        <p:spPr>
          <a:xfrm>
            <a:off x="10313988" y="7200900"/>
            <a:ext cx="216000" cy="216000"/>
          </a:xfrm>
          <a:prstGeom prst="rect">
            <a:avLst/>
          </a:prstGeom>
          <a:noFill/>
        </p:spPr>
        <p:txBody>
          <a:bodyPr wrap="none" lIns="0" tIns="0" rIns="0" bIns="0" rtlCol="0" anchor="b" anchorCtr="0">
            <a:noAutofit/>
          </a:bodyPr>
          <a:lstStyle/>
          <a:p>
            <a:pPr algn="r"/>
            <a:fld id="{9C1B02FA-3B43-4965-97B5-C29D405C4738}" type="slidenum">
              <a:rPr kumimoji="1" lang="ja-JP" altLang="en-US" sz="1100" b="0" smtClean="0">
                <a:latin typeface="+mn-ea"/>
                <a:ea typeface="+mn-ea"/>
                <a:cs typeface="Arial" panose="020B0604020202020204" pitchFamily="34" charset="0"/>
              </a:rPr>
              <a:pPr algn="r"/>
              <a:t>‹#›</a:t>
            </a:fld>
            <a:endParaRPr kumimoji="1" lang="ja-JP" altLang="en-US" sz="900" b="0" dirty="0">
              <a:latin typeface="+mn-ea"/>
              <a:ea typeface="+mn-ea"/>
              <a:cs typeface="Arial" panose="020B0604020202020204" pitchFamily="34" charset="0"/>
            </a:endParaRPr>
          </a:p>
        </p:txBody>
      </p:sp>
    </p:spTree>
    <p:extLst>
      <p:ext uri="{BB962C8B-B14F-4D97-AF65-F5344CB8AC3E}">
        <p14:creationId xmlns:p14="http://schemas.microsoft.com/office/powerpoint/2010/main" val="1167459807"/>
      </p:ext>
    </p:extLst>
  </p:cSld>
  <p:clrMapOvr>
    <a:masterClrMapping/>
  </p:clrMapOvr>
  <mc:AlternateContent xmlns:mc="http://schemas.openxmlformats.org/markup-compatibility/2006" xmlns:p14="http://schemas.microsoft.com/office/powerpoint/2010/main">
    <mc:Choice Requires="p14">
      <p:transition/>
    </mc:Choice>
    <mc:Fallback xmlns="">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セクション ヘッダー">
    <p:spTree>
      <p:nvGrpSpPr>
        <p:cNvPr id="1" name=""/>
        <p:cNvGrpSpPr/>
        <p:nvPr/>
      </p:nvGrpSpPr>
      <p:grpSpPr>
        <a:xfrm>
          <a:off x="0" y="0"/>
          <a:ext cx="0" cy="0"/>
          <a:chOff x="0" y="0"/>
          <a:chExt cx="0" cy="0"/>
        </a:xfrm>
      </p:grpSpPr>
      <p:sp>
        <p:nvSpPr>
          <p:cNvPr id="2" name="テキスト ボックス 1">
            <a:extLst>
              <a:ext uri="{FF2B5EF4-FFF2-40B4-BE49-F238E27FC236}">
                <a16:creationId xmlns:a16="http://schemas.microsoft.com/office/drawing/2014/main" id="{6674AF7E-7CE7-3D3E-2690-76A5F0894DDC}"/>
              </a:ext>
            </a:extLst>
          </p:cNvPr>
          <p:cNvSpPr txBox="1"/>
          <p:nvPr userDrawn="1"/>
        </p:nvSpPr>
        <p:spPr>
          <a:xfrm>
            <a:off x="10313988" y="7200900"/>
            <a:ext cx="216000" cy="216000"/>
          </a:xfrm>
          <a:prstGeom prst="rect">
            <a:avLst/>
          </a:prstGeom>
          <a:noFill/>
        </p:spPr>
        <p:txBody>
          <a:bodyPr wrap="none" lIns="0" tIns="0" rIns="0" bIns="0" rtlCol="0" anchor="b" anchorCtr="0">
            <a:noAutofit/>
          </a:bodyPr>
          <a:lstStyle/>
          <a:p>
            <a:pPr algn="r"/>
            <a:fld id="{9C1B02FA-3B43-4965-97B5-C29D405C4738}" type="slidenum">
              <a:rPr kumimoji="1" lang="ja-JP" altLang="en-US" sz="1100" b="0" smtClean="0">
                <a:latin typeface="+mn-ea"/>
                <a:ea typeface="+mn-ea"/>
                <a:cs typeface="Arial" panose="020B0604020202020204" pitchFamily="34" charset="0"/>
              </a:rPr>
              <a:pPr algn="r"/>
              <a:t>‹#›</a:t>
            </a:fld>
            <a:endParaRPr kumimoji="1" lang="ja-JP" altLang="en-US" sz="900" b="0" dirty="0">
              <a:latin typeface="+mn-ea"/>
              <a:ea typeface="+mn-ea"/>
              <a:cs typeface="Arial" panose="020B0604020202020204" pitchFamily="34" charset="0"/>
            </a:endParaRPr>
          </a:p>
        </p:txBody>
      </p:sp>
    </p:spTree>
    <p:extLst>
      <p:ext uri="{BB962C8B-B14F-4D97-AF65-F5344CB8AC3E}">
        <p14:creationId xmlns:p14="http://schemas.microsoft.com/office/powerpoint/2010/main" val="3036485941"/>
      </p:ext>
    </p:extLst>
  </p:cSld>
  <p:clrMapOvr>
    <a:masterClrMapping/>
  </p:clrMapOvr>
  <mc:AlternateContent xmlns:mc="http://schemas.openxmlformats.org/markup-compatibility/2006" xmlns:p14="http://schemas.microsoft.com/office/powerpoint/2010/main">
    <mc:Choice Requires="p14">
      <p:transition/>
    </mc:Choice>
    <mc:Fallback xmlns="">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2 つのコンテンツ">
    <p:spTree>
      <p:nvGrpSpPr>
        <p:cNvPr id="1" name=""/>
        <p:cNvGrpSpPr/>
        <p:nvPr/>
      </p:nvGrpSpPr>
      <p:grpSpPr>
        <a:xfrm>
          <a:off x="0" y="0"/>
          <a:ext cx="0" cy="0"/>
          <a:chOff x="0" y="0"/>
          <a:chExt cx="0" cy="0"/>
        </a:xfrm>
      </p:grpSpPr>
      <p:sp>
        <p:nvSpPr>
          <p:cNvPr id="2" name="テキスト ボックス 1">
            <a:extLst>
              <a:ext uri="{FF2B5EF4-FFF2-40B4-BE49-F238E27FC236}">
                <a16:creationId xmlns:a16="http://schemas.microsoft.com/office/drawing/2014/main" id="{FE59CE07-068F-60AC-BB09-25D782DCDFFB}"/>
              </a:ext>
            </a:extLst>
          </p:cNvPr>
          <p:cNvSpPr txBox="1"/>
          <p:nvPr userDrawn="1"/>
        </p:nvSpPr>
        <p:spPr>
          <a:xfrm>
            <a:off x="10313988" y="7200900"/>
            <a:ext cx="216000" cy="216000"/>
          </a:xfrm>
          <a:prstGeom prst="rect">
            <a:avLst/>
          </a:prstGeom>
          <a:noFill/>
        </p:spPr>
        <p:txBody>
          <a:bodyPr wrap="none" lIns="0" tIns="0" rIns="0" bIns="0" rtlCol="0" anchor="b" anchorCtr="0">
            <a:noAutofit/>
          </a:bodyPr>
          <a:lstStyle/>
          <a:p>
            <a:pPr algn="r"/>
            <a:fld id="{9C1B02FA-3B43-4965-97B5-C29D405C4738}" type="slidenum">
              <a:rPr kumimoji="1" lang="ja-JP" altLang="en-US" sz="1100" b="0" smtClean="0">
                <a:latin typeface="+mn-ea"/>
                <a:ea typeface="+mn-ea"/>
                <a:cs typeface="Arial" panose="020B0604020202020204" pitchFamily="34" charset="0"/>
              </a:rPr>
              <a:pPr algn="r"/>
              <a:t>‹#›</a:t>
            </a:fld>
            <a:endParaRPr kumimoji="1" lang="ja-JP" altLang="en-US" sz="900" b="0" dirty="0">
              <a:latin typeface="+mn-ea"/>
              <a:ea typeface="+mn-ea"/>
              <a:cs typeface="Arial" panose="020B0604020202020204" pitchFamily="34" charset="0"/>
            </a:endParaRPr>
          </a:p>
        </p:txBody>
      </p:sp>
    </p:spTree>
    <p:extLst>
      <p:ext uri="{BB962C8B-B14F-4D97-AF65-F5344CB8AC3E}">
        <p14:creationId xmlns:p14="http://schemas.microsoft.com/office/powerpoint/2010/main" val="312449805"/>
      </p:ext>
    </p:extLst>
  </p:cSld>
  <p:clrMapOvr>
    <a:masterClrMapping/>
  </p:clrMapOvr>
  <mc:AlternateContent xmlns:mc="http://schemas.openxmlformats.org/markup-compatibility/2006" xmlns:p14="http://schemas.microsoft.com/office/powerpoint/2010/main">
    <mc:Choice Requires="p14">
      <p:transition/>
    </mc:Choice>
    <mc:Fallback xmlns="">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比較">
    <p:spTree>
      <p:nvGrpSpPr>
        <p:cNvPr id="1" name=""/>
        <p:cNvGrpSpPr/>
        <p:nvPr/>
      </p:nvGrpSpPr>
      <p:grpSpPr>
        <a:xfrm>
          <a:off x="0" y="0"/>
          <a:ext cx="0" cy="0"/>
          <a:chOff x="0" y="0"/>
          <a:chExt cx="0" cy="0"/>
        </a:xfrm>
      </p:grpSpPr>
      <p:sp>
        <p:nvSpPr>
          <p:cNvPr id="2" name="テキスト ボックス 1">
            <a:extLst>
              <a:ext uri="{FF2B5EF4-FFF2-40B4-BE49-F238E27FC236}">
                <a16:creationId xmlns:a16="http://schemas.microsoft.com/office/drawing/2014/main" id="{0A81EF20-BF81-68A4-D3A6-07FBAB7182CC}"/>
              </a:ext>
            </a:extLst>
          </p:cNvPr>
          <p:cNvSpPr txBox="1"/>
          <p:nvPr userDrawn="1"/>
        </p:nvSpPr>
        <p:spPr>
          <a:xfrm>
            <a:off x="10313988" y="7200900"/>
            <a:ext cx="216000" cy="216000"/>
          </a:xfrm>
          <a:prstGeom prst="rect">
            <a:avLst/>
          </a:prstGeom>
          <a:noFill/>
        </p:spPr>
        <p:txBody>
          <a:bodyPr wrap="none" lIns="0" tIns="0" rIns="0" bIns="0" rtlCol="0" anchor="b" anchorCtr="0">
            <a:noAutofit/>
          </a:bodyPr>
          <a:lstStyle/>
          <a:p>
            <a:pPr algn="r"/>
            <a:fld id="{9C1B02FA-3B43-4965-97B5-C29D405C4738}" type="slidenum">
              <a:rPr kumimoji="1" lang="ja-JP" altLang="en-US" sz="1100" b="0" smtClean="0">
                <a:latin typeface="+mn-ea"/>
                <a:ea typeface="+mn-ea"/>
                <a:cs typeface="Arial" panose="020B0604020202020204" pitchFamily="34" charset="0"/>
              </a:rPr>
              <a:pPr algn="r"/>
              <a:t>‹#›</a:t>
            </a:fld>
            <a:endParaRPr kumimoji="1" lang="ja-JP" altLang="en-US" sz="900" b="0" dirty="0">
              <a:latin typeface="+mn-ea"/>
              <a:ea typeface="+mn-ea"/>
              <a:cs typeface="Arial" panose="020B0604020202020204" pitchFamily="34" charset="0"/>
            </a:endParaRPr>
          </a:p>
        </p:txBody>
      </p:sp>
    </p:spTree>
    <p:extLst>
      <p:ext uri="{BB962C8B-B14F-4D97-AF65-F5344CB8AC3E}">
        <p14:creationId xmlns:p14="http://schemas.microsoft.com/office/powerpoint/2010/main" val="1334423541"/>
      </p:ext>
    </p:extLst>
  </p:cSld>
  <p:clrMapOvr>
    <a:masterClrMapping/>
  </p:clrMapOvr>
  <mc:AlternateContent xmlns:mc="http://schemas.openxmlformats.org/markup-compatibility/2006" xmlns:p14="http://schemas.microsoft.com/office/powerpoint/2010/main">
    <mc:Choice Requires="p14">
      <p:transition/>
    </mc:Choice>
    <mc:Fallback xmlns="">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タイトルのみ">
    <p:spTree>
      <p:nvGrpSpPr>
        <p:cNvPr id="1" name=""/>
        <p:cNvGrpSpPr/>
        <p:nvPr/>
      </p:nvGrpSpPr>
      <p:grpSpPr>
        <a:xfrm>
          <a:off x="0" y="0"/>
          <a:ext cx="0" cy="0"/>
          <a:chOff x="0" y="0"/>
          <a:chExt cx="0" cy="0"/>
        </a:xfrm>
      </p:grpSpPr>
      <p:sp>
        <p:nvSpPr>
          <p:cNvPr id="2" name="テキスト ボックス 1">
            <a:extLst>
              <a:ext uri="{FF2B5EF4-FFF2-40B4-BE49-F238E27FC236}">
                <a16:creationId xmlns:a16="http://schemas.microsoft.com/office/drawing/2014/main" id="{ED9B93EB-5D1D-99F7-6627-482106AD1C31}"/>
              </a:ext>
            </a:extLst>
          </p:cNvPr>
          <p:cNvSpPr txBox="1"/>
          <p:nvPr userDrawn="1"/>
        </p:nvSpPr>
        <p:spPr>
          <a:xfrm>
            <a:off x="10313988" y="7200900"/>
            <a:ext cx="216000" cy="216000"/>
          </a:xfrm>
          <a:prstGeom prst="rect">
            <a:avLst/>
          </a:prstGeom>
          <a:noFill/>
        </p:spPr>
        <p:txBody>
          <a:bodyPr wrap="none" lIns="0" tIns="0" rIns="0" bIns="0" rtlCol="0" anchor="b" anchorCtr="0">
            <a:noAutofit/>
          </a:bodyPr>
          <a:lstStyle/>
          <a:p>
            <a:pPr algn="r"/>
            <a:fld id="{9C1B02FA-3B43-4965-97B5-C29D405C4738}" type="slidenum">
              <a:rPr kumimoji="1" lang="ja-JP" altLang="en-US" sz="1100" b="0" smtClean="0">
                <a:latin typeface="+mn-ea"/>
                <a:ea typeface="+mn-ea"/>
                <a:cs typeface="Arial" panose="020B0604020202020204" pitchFamily="34" charset="0"/>
              </a:rPr>
              <a:pPr algn="r"/>
              <a:t>‹#›</a:t>
            </a:fld>
            <a:endParaRPr kumimoji="1" lang="ja-JP" altLang="en-US" sz="900" b="0" dirty="0">
              <a:latin typeface="+mn-ea"/>
              <a:ea typeface="+mn-ea"/>
              <a:cs typeface="Arial" panose="020B0604020202020204" pitchFamily="34" charset="0"/>
            </a:endParaRPr>
          </a:p>
        </p:txBody>
      </p:sp>
    </p:spTree>
    <p:extLst>
      <p:ext uri="{BB962C8B-B14F-4D97-AF65-F5344CB8AC3E}">
        <p14:creationId xmlns:p14="http://schemas.microsoft.com/office/powerpoint/2010/main" val="3059188743"/>
      </p:ext>
    </p:extLst>
  </p:cSld>
  <p:clrMapOvr>
    <a:masterClrMapping/>
  </p:clrMapOvr>
  <mc:AlternateContent xmlns:mc="http://schemas.openxmlformats.org/markup-compatibility/2006" xmlns:p14="http://schemas.microsoft.com/office/powerpoint/2010/main">
    <mc:Choice Requires="p14">
      <p:transition/>
    </mc:Choice>
    <mc:Fallback xmlns="">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テキスト ボックス 1">
            <a:extLst>
              <a:ext uri="{FF2B5EF4-FFF2-40B4-BE49-F238E27FC236}">
                <a16:creationId xmlns:a16="http://schemas.microsoft.com/office/drawing/2014/main" id="{2ACC9EDE-A72F-A27F-64BB-BBD7DB89E522}"/>
              </a:ext>
            </a:extLst>
          </p:cNvPr>
          <p:cNvSpPr txBox="1"/>
          <p:nvPr userDrawn="1"/>
        </p:nvSpPr>
        <p:spPr>
          <a:xfrm>
            <a:off x="10313988" y="7200900"/>
            <a:ext cx="216000" cy="216000"/>
          </a:xfrm>
          <a:prstGeom prst="rect">
            <a:avLst/>
          </a:prstGeom>
          <a:noFill/>
        </p:spPr>
        <p:txBody>
          <a:bodyPr wrap="none" lIns="0" tIns="0" rIns="0" bIns="0" rtlCol="0" anchor="b" anchorCtr="0">
            <a:noAutofit/>
          </a:bodyPr>
          <a:lstStyle/>
          <a:p>
            <a:pPr algn="r"/>
            <a:fld id="{9C1B02FA-3B43-4965-97B5-C29D405C4738}" type="slidenum">
              <a:rPr kumimoji="1" lang="ja-JP" altLang="en-US" sz="1100" b="0" smtClean="0">
                <a:latin typeface="+mn-ea"/>
                <a:ea typeface="+mn-ea"/>
                <a:cs typeface="Arial" panose="020B0604020202020204" pitchFamily="34" charset="0"/>
              </a:rPr>
              <a:pPr algn="r"/>
              <a:t>‹#›</a:t>
            </a:fld>
            <a:endParaRPr kumimoji="1" lang="ja-JP" altLang="en-US" sz="900" b="0" dirty="0">
              <a:latin typeface="+mn-ea"/>
              <a:ea typeface="+mn-ea"/>
              <a:cs typeface="Arial" panose="020B0604020202020204" pitchFamily="34" charset="0"/>
            </a:endParaRPr>
          </a:p>
        </p:txBody>
      </p:sp>
    </p:spTree>
    <p:extLst>
      <p:ext uri="{BB962C8B-B14F-4D97-AF65-F5344CB8AC3E}">
        <p14:creationId xmlns:p14="http://schemas.microsoft.com/office/powerpoint/2010/main" val="2598368405"/>
      </p:ext>
    </p:extLst>
  </p:cSld>
  <p:clrMapOvr>
    <a:masterClrMapping/>
  </p:clrMapOvr>
  <mc:AlternateContent xmlns:mc="http://schemas.openxmlformats.org/markup-compatibility/2006" xmlns:p14="http://schemas.microsoft.com/office/powerpoint/2010/main">
    <mc:Choice Requires="p14">
      <p:transition/>
    </mc:Choice>
    <mc:Fallback xmlns="">
      <p:transition/>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タイトル付きのコンテンツ">
    <p:spTree>
      <p:nvGrpSpPr>
        <p:cNvPr id="1" name=""/>
        <p:cNvGrpSpPr/>
        <p:nvPr/>
      </p:nvGrpSpPr>
      <p:grpSpPr>
        <a:xfrm>
          <a:off x="0" y="0"/>
          <a:ext cx="0" cy="0"/>
          <a:chOff x="0" y="0"/>
          <a:chExt cx="0" cy="0"/>
        </a:xfrm>
      </p:grpSpPr>
      <p:sp>
        <p:nvSpPr>
          <p:cNvPr id="2" name="テキスト ボックス 1">
            <a:extLst>
              <a:ext uri="{FF2B5EF4-FFF2-40B4-BE49-F238E27FC236}">
                <a16:creationId xmlns:a16="http://schemas.microsoft.com/office/drawing/2014/main" id="{664D9593-DE32-FB8F-C44B-773A5FCAB84B}"/>
              </a:ext>
            </a:extLst>
          </p:cNvPr>
          <p:cNvSpPr txBox="1"/>
          <p:nvPr userDrawn="1"/>
        </p:nvSpPr>
        <p:spPr>
          <a:xfrm>
            <a:off x="10313988" y="7200900"/>
            <a:ext cx="216000" cy="216000"/>
          </a:xfrm>
          <a:prstGeom prst="rect">
            <a:avLst/>
          </a:prstGeom>
          <a:noFill/>
        </p:spPr>
        <p:txBody>
          <a:bodyPr wrap="none" lIns="0" tIns="0" rIns="0" bIns="0" rtlCol="0" anchor="b" anchorCtr="0">
            <a:noAutofit/>
          </a:bodyPr>
          <a:lstStyle/>
          <a:p>
            <a:pPr algn="r"/>
            <a:fld id="{9C1B02FA-3B43-4965-97B5-C29D405C4738}" type="slidenum">
              <a:rPr kumimoji="1" lang="ja-JP" altLang="en-US" sz="1100" b="0" smtClean="0">
                <a:latin typeface="+mn-ea"/>
                <a:ea typeface="+mn-ea"/>
                <a:cs typeface="Arial" panose="020B0604020202020204" pitchFamily="34" charset="0"/>
              </a:rPr>
              <a:pPr algn="r"/>
              <a:t>‹#›</a:t>
            </a:fld>
            <a:endParaRPr kumimoji="1" lang="ja-JP" altLang="en-US" sz="900" b="0" dirty="0">
              <a:latin typeface="+mn-ea"/>
              <a:ea typeface="+mn-ea"/>
              <a:cs typeface="Arial" panose="020B0604020202020204" pitchFamily="34" charset="0"/>
            </a:endParaRPr>
          </a:p>
        </p:txBody>
      </p:sp>
    </p:spTree>
    <p:extLst>
      <p:ext uri="{BB962C8B-B14F-4D97-AF65-F5344CB8AC3E}">
        <p14:creationId xmlns:p14="http://schemas.microsoft.com/office/powerpoint/2010/main" val="1059884852"/>
      </p:ext>
    </p:extLst>
  </p:cSld>
  <p:clrMapOvr>
    <a:masterClrMapping/>
  </p:clrMapOvr>
  <mc:AlternateContent xmlns:mc="http://schemas.openxmlformats.org/markup-compatibility/2006" xmlns:p14="http://schemas.microsoft.com/office/powerpoint/2010/main">
    <mc:Choice Requires="p14">
      <p:transition/>
    </mc:Choice>
    <mc:Fallback xmlns="">
      <p:transition/>
    </mc:Fallback>
  </mc:AlternateContent>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タイトルと図">
    <p:spTree>
      <p:nvGrpSpPr>
        <p:cNvPr id="1" name=""/>
        <p:cNvGrpSpPr/>
        <p:nvPr/>
      </p:nvGrpSpPr>
      <p:grpSpPr>
        <a:xfrm>
          <a:off x="0" y="0"/>
          <a:ext cx="0" cy="0"/>
          <a:chOff x="0" y="0"/>
          <a:chExt cx="0" cy="0"/>
        </a:xfrm>
      </p:grpSpPr>
      <p:sp>
        <p:nvSpPr>
          <p:cNvPr id="2" name="テキスト ボックス 1">
            <a:extLst>
              <a:ext uri="{FF2B5EF4-FFF2-40B4-BE49-F238E27FC236}">
                <a16:creationId xmlns:a16="http://schemas.microsoft.com/office/drawing/2014/main" id="{C34DDDAD-EA58-6B8E-997A-5EFD7F052DB6}"/>
              </a:ext>
            </a:extLst>
          </p:cNvPr>
          <p:cNvSpPr txBox="1"/>
          <p:nvPr userDrawn="1"/>
        </p:nvSpPr>
        <p:spPr>
          <a:xfrm>
            <a:off x="10313988" y="7200900"/>
            <a:ext cx="216000" cy="216000"/>
          </a:xfrm>
          <a:prstGeom prst="rect">
            <a:avLst/>
          </a:prstGeom>
          <a:noFill/>
        </p:spPr>
        <p:txBody>
          <a:bodyPr wrap="none" lIns="0" tIns="0" rIns="0" bIns="0" rtlCol="0" anchor="b" anchorCtr="0">
            <a:noAutofit/>
          </a:bodyPr>
          <a:lstStyle/>
          <a:p>
            <a:pPr algn="r"/>
            <a:fld id="{9C1B02FA-3B43-4965-97B5-C29D405C4738}" type="slidenum">
              <a:rPr kumimoji="1" lang="ja-JP" altLang="en-US" sz="1100" b="0" smtClean="0">
                <a:latin typeface="+mn-ea"/>
                <a:ea typeface="+mn-ea"/>
                <a:cs typeface="Arial" panose="020B0604020202020204" pitchFamily="34" charset="0"/>
              </a:rPr>
              <a:pPr algn="r"/>
              <a:t>‹#›</a:t>
            </a:fld>
            <a:endParaRPr kumimoji="1" lang="ja-JP" altLang="en-US" sz="900" b="0" dirty="0">
              <a:latin typeface="+mn-ea"/>
              <a:ea typeface="+mn-ea"/>
              <a:cs typeface="Arial" panose="020B0604020202020204" pitchFamily="34" charset="0"/>
            </a:endParaRPr>
          </a:p>
        </p:txBody>
      </p:sp>
    </p:spTree>
    <p:extLst>
      <p:ext uri="{BB962C8B-B14F-4D97-AF65-F5344CB8AC3E}">
        <p14:creationId xmlns:p14="http://schemas.microsoft.com/office/powerpoint/2010/main" val="612745878"/>
      </p:ext>
    </p:extLst>
  </p:cSld>
  <p:clrMapOvr>
    <a:masterClrMapping/>
  </p:clrMapOvr>
  <mc:AlternateContent xmlns:mc="http://schemas.openxmlformats.org/markup-compatibility/2006" xmlns:p14="http://schemas.microsoft.com/office/powerpoint/2010/main">
    <mc:Choice Requires="p14">
      <p:transition/>
    </mc:Choice>
    <mc:Fallback xmlns="">
      <p:transition/>
    </mc:Fallback>
  </mc:AlternateContent>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タイトルと縦書きテキスト">
    <p:spTree>
      <p:nvGrpSpPr>
        <p:cNvPr id="1" name=""/>
        <p:cNvGrpSpPr/>
        <p:nvPr/>
      </p:nvGrpSpPr>
      <p:grpSpPr>
        <a:xfrm>
          <a:off x="0" y="0"/>
          <a:ext cx="0" cy="0"/>
          <a:chOff x="0" y="0"/>
          <a:chExt cx="0" cy="0"/>
        </a:xfrm>
      </p:grpSpPr>
      <p:sp>
        <p:nvSpPr>
          <p:cNvPr id="2" name="テキスト ボックス 1">
            <a:extLst>
              <a:ext uri="{FF2B5EF4-FFF2-40B4-BE49-F238E27FC236}">
                <a16:creationId xmlns:a16="http://schemas.microsoft.com/office/drawing/2014/main" id="{B006FB48-F191-0D0B-7624-C0D69F535A3E}"/>
              </a:ext>
            </a:extLst>
          </p:cNvPr>
          <p:cNvSpPr txBox="1"/>
          <p:nvPr userDrawn="1"/>
        </p:nvSpPr>
        <p:spPr>
          <a:xfrm>
            <a:off x="10313988" y="7200900"/>
            <a:ext cx="216000" cy="216000"/>
          </a:xfrm>
          <a:prstGeom prst="rect">
            <a:avLst/>
          </a:prstGeom>
          <a:noFill/>
        </p:spPr>
        <p:txBody>
          <a:bodyPr wrap="none" lIns="0" tIns="0" rIns="0" bIns="0" rtlCol="0" anchor="b" anchorCtr="0">
            <a:noAutofit/>
          </a:bodyPr>
          <a:lstStyle/>
          <a:p>
            <a:pPr algn="r"/>
            <a:fld id="{9C1B02FA-3B43-4965-97B5-C29D405C4738}" type="slidenum">
              <a:rPr kumimoji="1" lang="ja-JP" altLang="en-US" sz="1100" b="0" smtClean="0">
                <a:latin typeface="+mn-ea"/>
                <a:ea typeface="+mn-ea"/>
                <a:cs typeface="Arial" panose="020B0604020202020204" pitchFamily="34" charset="0"/>
              </a:rPr>
              <a:pPr algn="r"/>
              <a:t>‹#›</a:t>
            </a:fld>
            <a:endParaRPr kumimoji="1" lang="ja-JP" altLang="en-US" sz="900" b="0" dirty="0">
              <a:latin typeface="+mn-ea"/>
              <a:ea typeface="+mn-ea"/>
              <a:cs typeface="Arial" panose="020B0604020202020204" pitchFamily="34" charset="0"/>
            </a:endParaRPr>
          </a:p>
        </p:txBody>
      </p:sp>
    </p:spTree>
    <p:extLst>
      <p:ext uri="{BB962C8B-B14F-4D97-AF65-F5344CB8AC3E}">
        <p14:creationId xmlns:p14="http://schemas.microsoft.com/office/powerpoint/2010/main" val="891369188"/>
      </p:ext>
    </p:extLst>
  </p:cSld>
  <p:clrMapOvr>
    <a:masterClrMapping/>
  </p:clrMapOvr>
  <mc:AlternateContent xmlns:mc="http://schemas.openxmlformats.org/markup-compatibility/2006" xmlns:p14="http://schemas.microsoft.com/office/powerpoint/2010/main">
    <mc:Choice Requires="p14">
      <p:transition/>
    </mc:Choice>
    <mc:Fallback xmlns="">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セクション ヘッダー">
    <p:spTree>
      <p:nvGrpSpPr>
        <p:cNvPr id="1" name=""/>
        <p:cNvGrpSpPr/>
        <p:nvPr/>
      </p:nvGrpSpPr>
      <p:grpSpPr>
        <a:xfrm>
          <a:off x="0" y="0"/>
          <a:ext cx="0" cy="0"/>
          <a:chOff x="0" y="0"/>
          <a:chExt cx="0" cy="0"/>
        </a:xfrm>
      </p:grpSpPr>
      <p:sp>
        <p:nvSpPr>
          <p:cNvPr id="2" name="テキスト ボックス 1">
            <a:extLst>
              <a:ext uri="{FF2B5EF4-FFF2-40B4-BE49-F238E27FC236}">
                <a16:creationId xmlns:a16="http://schemas.microsoft.com/office/drawing/2014/main" id="{4B8A72AC-3EFE-879D-6E20-D32CBBA5E9F0}"/>
              </a:ext>
            </a:extLst>
          </p:cNvPr>
          <p:cNvSpPr txBox="1"/>
          <p:nvPr userDrawn="1"/>
        </p:nvSpPr>
        <p:spPr>
          <a:xfrm>
            <a:off x="10313988" y="7200900"/>
            <a:ext cx="216000" cy="216000"/>
          </a:xfrm>
          <a:prstGeom prst="rect">
            <a:avLst/>
          </a:prstGeom>
          <a:noFill/>
        </p:spPr>
        <p:txBody>
          <a:bodyPr wrap="none" lIns="0" tIns="0" rIns="0" bIns="0" rtlCol="0" anchor="b" anchorCtr="0">
            <a:noAutofit/>
          </a:bodyPr>
          <a:lstStyle/>
          <a:p>
            <a:pPr algn="r"/>
            <a:fld id="{9C1B02FA-3B43-4965-97B5-C29D405C4738}" type="slidenum">
              <a:rPr kumimoji="1" lang="ja-JP" altLang="en-US" sz="1100" b="0" smtClean="0">
                <a:latin typeface="+mn-ea"/>
                <a:ea typeface="+mn-ea"/>
                <a:cs typeface="Arial" panose="020B0604020202020204" pitchFamily="34" charset="0"/>
              </a:rPr>
              <a:pPr algn="r"/>
              <a:t>‹#›</a:t>
            </a:fld>
            <a:endParaRPr kumimoji="1" lang="ja-JP" altLang="en-US" sz="900" b="0" dirty="0">
              <a:latin typeface="+mn-ea"/>
              <a:ea typeface="+mn-ea"/>
              <a:cs typeface="Arial" panose="020B0604020202020204" pitchFamily="34" charset="0"/>
            </a:endParaRPr>
          </a:p>
        </p:txBody>
      </p:sp>
    </p:spTree>
    <p:extLst>
      <p:ext uri="{BB962C8B-B14F-4D97-AF65-F5344CB8AC3E}">
        <p14:creationId xmlns:p14="http://schemas.microsoft.com/office/powerpoint/2010/main" val="2230545229"/>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縦書きタイトル/テキスト">
    <p:spTree>
      <p:nvGrpSpPr>
        <p:cNvPr id="1" name=""/>
        <p:cNvGrpSpPr/>
        <p:nvPr/>
      </p:nvGrpSpPr>
      <p:grpSpPr>
        <a:xfrm>
          <a:off x="0" y="0"/>
          <a:ext cx="0" cy="0"/>
          <a:chOff x="0" y="0"/>
          <a:chExt cx="0" cy="0"/>
        </a:xfrm>
      </p:grpSpPr>
      <p:sp>
        <p:nvSpPr>
          <p:cNvPr id="2" name="テキスト ボックス 1">
            <a:extLst>
              <a:ext uri="{FF2B5EF4-FFF2-40B4-BE49-F238E27FC236}">
                <a16:creationId xmlns:a16="http://schemas.microsoft.com/office/drawing/2014/main" id="{21A199E6-4A12-6EF5-02BF-599D7AEB63C6}"/>
              </a:ext>
            </a:extLst>
          </p:cNvPr>
          <p:cNvSpPr txBox="1"/>
          <p:nvPr userDrawn="1"/>
        </p:nvSpPr>
        <p:spPr>
          <a:xfrm>
            <a:off x="10313988" y="7200900"/>
            <a:ext cx="216000" cy="216000"/>
          </a:xfrm>
          <a:prstGeom prst="rect">
            <a:avLst/>
          </a:prstGeom>
          <a:noFill/>
        </p:spPr>
        <p:txBody>
          <a:bodyPr wrap="none" lIns="0" tIns="0" rIns="0" bIns="0" rtlCol="0" anchor="b" anchorCtr="0">
            <a:noAutofit/>
          </a:bodyPr>
          <a:lstStyle/>
          <a:p>
            <a:pPr algn="r"/>
            <a:fld id="{9C1B02FA-3B43-4965-97B5-C29D405C4738}" type="slidenum">
              <a:rPr kumimoji="1" lang="ja-JP" altLang="en-US" sz="1100" b="0" smtClean="0">
                <a:latin typeface="+mn-ea"/>
                <a:ea typeface="+mn-ea"/>
                <a:cs typeface="Arial" panose="020B0604020202020204" pitchFamily="34" charset="0"/>
              </a:rPr>
              <a:pPr algn="r"/>
              <a:t>‹#›</a:t>
            </a:fld>
            <a:endParaRPr kumimoji="1" lang="ja-JP" altLang="en-US" sz="900" b="0" dirty="0">
              <a:latin typeface="+mn-ea"/>
              <a:ea typeface="+mn-ea"/>
              <a:cs typeface="Arial" panose="020B0604020202020204" pitchFamily="34" charset="0"/>
            </a:endParaRPr>
          </a:p>
        </p:txBody>
      </p:sp>
    </p:spTree>
    <p:extLst>
      <p:ext uri="{BB962C8B-B14F-4D97-AF65-F5344CB8AC3E}">
        <p14:creationId xmlns:p14="http://schemas.microsoft.com/office/powerpoint/2010/main" val="2951660787"/>
      </p:ext>
    </p:extLst>
  </p:cSld>
  <p:clrMapOvr>
    <a:masterClrMapping/>
  </p:clrMapOvr>
  <mc:AlternateContent xmlns:mc="http://schemas.openxmlformats.org/markup-compatibility/2006" xmlns:p14="http://schemas.microsoft.com/office/powerpoint/2010/main">
    <mc:Choice Requires="p14">
      <p:transition/>
    </mc:Choice>
    <mc:Fallback xmlns="">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2 つのコンテンツ">
    <p:spTree>
      <p:nvGrpSpPr>
        <p:cNvPr id="1" name=""/>
        <p:cNvGrpSpPr/>
        <p:nvPr/>
      </p:nvGrpSpPr>
      <p:grpSpPr>
        <a:xfrm>
          <a:off x="0" y="0"/>
          <a:ext cx="0" cy="0"/>
          <a:chOff x="0" y="0"/>
          <a:chExt cx="0" cy="0"/>
        </a:xfrm>
      </p:grpSpPr>
      <p:sp>
        <p:nvSpPr>
          <p:cNvPr id="2" name="テキスト ボックス 1">
            <a:extLst>
              <a:ext uri="{FF2B5EF4-FFF2-40B4-BE49-F238E27FC236}">
                <a16:creationId xmlns:a16="http://schemas.microsoft.com/office/drawing/2014/main" id="{8525FBC8-450E-A533-937C-006B653E7DB5}"/>
              </a:ext>
            </a:extLst>
          </p:cNvPr>
          <p:cNvSpPr txBox="1"/>
          <p:nvPr userDrawn="1"/>
        </p:nvSpPr>
        <p:spPr>
          <a:xfrm>
            <a:off x="10313988" y="7200900"/>
            <a:ext cx="216000" cy="216000"/>
          </a:xfrm>
          <a:prstGeom prst="rect">
            <a:avLst/>
          </a:prstGeom>
          <a:noFill/>
        </p:spPr>
        <p:txBody>
          <a:bodyPr wrap="none" lIns="0" tIns="0" rIns="0" bIns="0" rtlCol="0" anchor="b" anchorCtr="0">
            <a:noAutofit/>
          </a:bodyPr>
          <a:lstStyle/>
          <a:p>
            <a:pPr algn="r"/>
            <a:fld id="{9C1B02FA-3B43-4965-97B5-C29D405C4738}" type="slidenum">
              <a:rPr kumimoji="1" lang="ja-JP" altLang="en-US" sz="1100" b="0" smtClean="0">
                <a:latin typeface="+mn-ea"/>
                <a:ea typeface="+mn-ea"/>
                <a:cs typeface="Arial" panose="020B0604020202020204" pitchFamily="34" charset="0"/>
              </a:rPr>
              <a:pPr algn="r"/>
              <a:t>‹#›</a:t>
            </a:fld>
            <a:endParaRPr kumimoji="1" lang="ja-JP" altLang="en-US" sz="900" b="0" dirty="0">
              <a:latin typeface="+mn-ea"/>
              <a:ea typeface="+mn-ea"/>
              <a:cs typeface="Arial" panose="020B0604020202020204" pitchFamily="34" charset="0"/>
            </a:endParaRPr>
          </a:p>
        </p:txBody>
      </p:sp>
    </p:spTree>
    <p:extLst>
      <p:ext uri="{BB962C8B-B14F-4D97-AF65-F5344CB8AC3E}">
        <p14:creationId xmlns:p14="http://schemas.microsoft.com/office/powerpoint/2010/main" val="8703812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比較">
    <p:spTree>
      <p:nvGrpSpPr>
        <p:cNvPr id="1" name=""/>
        <p:cNvGrpSpPr/>
        <p:nvPr/>
      </p:nvGrpSpPr>
      <p:grpSpPr>
        <a:xfrm>
          <a:off x="0" y="0"/>
          <a:ext cx="0" cy="0"/>
          <a:chOff x="0" y="0"/>
          <a:chExt cx="0" cy="0"/>
        </a:xfrm>
      </p:grpSpPr>
      <p:sp>
        <p:nvSpPr>
          <p:cNvPr id="2" name="テキスト ボックス 1">
            <a:extLst>
              <a:ext uri="{FF2B5EF4-FFF2-40B4-BE49-F238E27FC236}">
                <a16:creationId xmlns:a16="http://schemas.microsoft.com/office/drawing/2014/main" id="{657EFA45-F0DE-25EB-E12B-E08E10DD2C10}"/>
              </a:ext>
            </a:extLst>
          </p:cNvPr>
          <p:cNvSpPr txBox="1"/>
          <p:nvPr userDrawn="1"/>
        </p:nvSpPr>
        <p:spPr>
          <a:xfrm>
            <a:off x="10313988" y="7200900"/>
            <a:ext cx="216000" cy="216000"/>
          </a:xfrm>
          <a:prstGeom prst="rect">
            <a:avLst/>
          </a:prstGeom>
          <a:noFill/>
        </p:spPr>
        <p:txBody>
          <a:bodyPr wrap="none" lIns="0" tIns="0" rIns="0" bIns="0" rtlCol="0" anchor="b" anchorCtr="0">
            <a:noAutofit/>
          </a:bodyPr>
          <a:lstStyle/>
          <a:p>
            <a:pPr algn="r"/>
            <a:fld id="{9C1B02FA-3B43-4965-97B5-C29D405C4738}" type="slidenum">
              <a:rPr kumimoji="1" lang="ja-JP" altLang="en-US" sz="1100" b="0" smtClean="0">
                <a:latin typeface="+mn-ea"/>
                <a:ea typeface="+mn-ea"/>
                <a:cs typeface="Arial" panose="020B0604020202020204" pitchFamily="34" charset="0"/>
              </a:rPr>
              <a:pPr algn="r"/>
              <a:t>‹#›</a:t>
            </a:fld>
            <a:endParaRPr kumimoji="1" lang="ja-JP" altLang="en-US" sz="900" b="0" dirty="0">
              <a:latin typeface="+mn-ea"/>
              <a:ea typeface="+mn-ea"/>
              <a:cs typeface="Arial" panose="020B0604020202020204" pitchFamily="34" charset="0"/>
            </a:endParaRPr>
          </a:p>
        </p:txBody>
      </p:sp>
    </p:spTree>
    <p:extLst>
      <p:ext uri="{BB962C8B-B14F-4D97-AF65-F5344CB8AC3E}">
        <p14:creationId xmlns:p14="http://schemas.microsoft.com/office/powerpoint/2010/main" val="106737695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タイトルのみ">
    <p:spTree>
      <p:nvGrpSpPr>
        <p:cNvPr id="1" name=""/>
        <p:cNvGrpSpPr/>
        <p:nvPr/>
      </p:nvGrpSpPr>
      <p:grpSpPr>
        <a:xfrm>
          <a:off x="0" y="0"/>
          <a:ext cx="0" cy="0"/>
          <a:chOff x="0" y="0"/>
          <a:chExt cx="0" cy="0"/>
        </a:xfrm>
      </p:grpSpPr>
      <p:sp>
        <p:nvSpPr>
          <p:cNvPr id="2" name="テキスト ボックス 1">
            <a:extLst>
              <a:ext uri="{FF2B5EF4-FFF2-40B4-BE49-F238E27FC236}">
                <a16:creationId xmlns:a16="http://schemas.microsoft.com/office/drawing/2014/main" id="{1E0E76BC-4BF2-7109-AAB6-133ECC45FF76}"/>
              </a:ext>
            </a:extLst>
          </p:cNvPr>
          <p:cNvSpPr txBox="1"/>
          <p:nvPr userDrawn="1"/>
        </p:nvSpPr>
        <p:spPr>
          <a:xfrm>
            <a:off x="10313988" y="7200900"/>
            <a:ext cx="216000" cy="216000"/>
          </a:xfrm>
          <a:prstGeom prst="rect">
            <a:avLst/>
          </a:prstGeom>
          <a:noFill/>
        </p:spPr>
        <p:txBody>
          <a:bodyPr wrap="none" lIns="0" tIns="0" rIns="0" bIns="0" rtlCol="0" anchor="b" anchorCtr="0">
            <a:noAutofit/>
          </a:bodyPr>
          <a:lstStyle/>
          <a:p>
            <a:pPr algn="r"/>
            <a:fld id="{9C1B02FA-3B43-4965-97B5-C29D405C4738}" type="slidenum">
              <a:rPr kumimoji="1" lang="ja-JP" altLang="en-US" sz="1100" b="0" smtClean="0">
                <a:latin typeface="+mn-ea"/>
                <a:ea typeface="+mn-ea"/>
                <a:cs typeface="Arial" panose="020B0604020202020204" pitchFamily="34" charset="0"/>
              </a:rPr>
              <a:pPr algn="r"/>
              <a:t>‹#›</a:t>
            </a:fld>
            <a:endParaRPr kumimoji="1" lang="ja-JP" altLang="en-US" sz="900" b="0" dirty="0">
              <a:latin typeface="+mn-ea"/>
              <a:ea typeface="+mn-ea"/>
              <a:cs typeface="Arial" panose="020B0604020202020204" pitchFamily="34" charset="0"/>
            </a:endParaRPr>
          </a:p>
        </p:txBody>
      </p:sp>
    </p:spTree>
    <p:extLst>
      <p:ext uri="{BB962C8B-B14F-4D97-AF65-F5344CB8AC3E}">
        <p14:creationId xmlns:p14="http://schemas.microsoft.com/office/powerpoint/2010/main" val="387067629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テキスト ボックス 1">
            <a:extLst>
              <a:ext uri="{FF2B5EF4-FFF2-40B4-BE49-F238E27FC236}">
                <a16:creationId xmlns:a16="http://schemas.microsoft.com/office/drawing/2014/main" id="{6EBE1593-D760-0BB6-9A54-830AD538DBE9}"/>
              </a:ext>
            </a:extLst>
          </p:cNvPr>
          <p:cNvSpPr txBox="1"/>
          <p:nvPr userDrawn="1"/>
        </p:nvSpPr>
        <p:spPr>
          <a:xfrm>
            <a:off x="10313988" y="7200900"/>
            <a:ext cx="216000" cy="216000"/>
          </a:xfrm>
          <a:prstGeom prst="rect">
            <a:avLst/>
          </a:prstGeom>
          <a:noFill/>
        </p:spPr>
        <p:txBody>
          <a:bodyPr wrap="none" lIns="0" tIns="0" rIns="0" bIns="0" rtlCol="0" anchor="b" anchorCtr="0">
            <a:noAutofit/>
          </a:bodyPr>
          <a:lstStyle/>
          <a:p>
            <a:pPr algn="r"/>
            <a:fld id="{9C1B02FA-3B43-4965-97B5-C29D405C4738}" type="slidenum">
              <a:rPr kumimoji="1" lang="ja-JP" altLang="en-US" sz="1100" b="0" smtClean="0">
                <a:latin typeface="+mn-ea"/>
                <a:ea typeface="+mn-ea"/>
                <a:cs typeface="Arial" panose="020B0604020202020204" pitchFamily="34" charset="0"/>
              </a:rPr>
              <a:pPr algn="r"/>
              <a:t>‹#›</a:t>
            </a:fld>
            <a:endParaRPr kumimoji="1" lang="ja-JP" altLang="en-US" sz="900" b="0" dirty="0">
              <a:latin typeface="+mn-ea"/>
              <a:ea typeface="+mn-ea"/>
              <a:cs typeface="Arial" panose="020B0604020202020204" pitchFamily="34" charset="0"/>
            </a:endParaRPr>
          </a:p>
        </p:txBody>
      </p:sp>
    </p:spTree>
    <p:extLst>
      <p:ext uri="{BB962C8B-B14F-4D97-AF65-F5344CB8AC3E}">
        <p14:creationId xmlns:p14="http://schemas.microsoft.com/office/powerpoint/2010/main" val="429175031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タイトル付きのコンテンツ">
    <p:spTree>
      <p:nvGrpSpPr>
        <p:cNvPr id="1" name=""/>
        <p:cNvGrpSpPr/>
        <p:nvPr/>
      </p:nvGrpSpPr>
      <p:grpSpPr>
        <a:xfrm>
          <a:off x="0" y="0"/>
          <a:ext cx="0" cy="0"/>
          <a:chOff x="0" y="0"/>
          <a:chExt cx="0" cy="0"/>
        </a:xfrm>
      </p:grpSpPr>
      <p:sp>
        <p:nvSpPr>
          <p:cNvPr id="2" name="テキスト ボックス 1">
            <a:extLst>
              <a:ext uri="{FF2B5EF4-FFF2-40B4-BE49-F238E27FC236}">
                <a16:creationId xmlns:a16="http://schemas.microsoft.com/office/drawing/2014/main" id="{89DAE56B-E94E-B7B2-4414-8CCB11326696}"/>
              </a:ext>
            </a:extLst>
          </p:cNvPr>
          <p:cNvSpPr txBox="1"/>
          <p:nvPr userDrawn="1"/>
        </p:nvSpPr>
        <p:spPr>
          <a:xfrm>
            <a:off x="10313988" y="7200900"/>
            <a:ext cx="216000" cy="216000"/>
          </a:xfrm>
          <a:prstGeom prst="rect">
            <a:avLst/>
          </a:prstGeom>
          <a:noFill/>
        </p:spPr>
        <p:txBody>
          <a:bodyPr wrap="none" lIns="0" tIns="0" rIns="0" bIns="0" rtlCol="0" anchor="b" anchorCtr="0">
            <a:noAutofit/>
          </a:bodyPr>
          <a:lstStyle/>
          <a:p>
            <a:pPr algn="r"/>
            <a:fld id="{9C1B02FA-3B43-4965-97B5-C29D405C4738}" type="slidenum">
              <a:rPr kumimoji="1" lang="ja-JP" altLang="en-US" sz="1100" b="0" smtClean="0">
                <a:latin typeface="+mn-ea"/>
                <a:ea typeface="+mn-ea"/>
                <a:cs typeface="Arial" panose="020B0604020202020204" pitchFamily="34" charset="0"/>
              </a:rPr>
              <a:pPr algn="r"/>
              <a:t>‹#›</a:t>
            </a:fld>
            <a:endParaRPr kumimoji="1" lang="ja-JP" altLang="en-US" sz="900" b="0" dirty="0">
              <a:latin typeface="+mn-ea"/>
              <a:ea typeface="+mn-ea"/>
              <a:cs typeface="Arial" panose="020B0604020202020204" pitchFamily="34" charset="0"/>
            </a:endParaRPr>
          </a:p>
        </p:txBody>
      </p:sp>
    </p:spTree>
    <p:extLst>
      <p:ext uri="{BB962C8B-B14F-4D97-AF65-F5344CB8AC3E}">
        <p14:creationId xmlns:p14="http://schemas.microsoft.com/office/powerpoint/2010/main" val="767967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タイトルと図">
    <p:spTree>
      <p:nvGrpSpPr>
        <p:cNvPr id="1" name=""/>
        <p:cNvGrpSpPr/>
        <p:nvPr/>
      </p:nvGrpSpPr>
      <p:grpSpPr>
        <a:xfrm>
          <a:off x="0" y="0"/>
          <a:ext cx="0" cy="0"/>
          <a:chOff x="0" y="0"/>
          <a:chExt cx="0" cy="0"/>
        </a:xfrm>
      </p:grpSpPr>
      <p:sp>
        <p:nvSpPr>
          <p:cNvPr id="2" name="テキスト ボックス 1">
            <a:extLst>
              <a:ext uri="{FF2B5EF4-FFF2-40B4-BE49-F238E27FC236}">
                <a16:creationId xmlns:a16="http://schemas.microsoft.com/office/drawing/2014/main" id="{364A95E8-2142-FDFC-635F-4BA8F7EEBCFF}"/>
              </a:ext>
            </a:extLst>
          </p:cNvPr>
          <p:cNvSpPr txBox="1"/>
          <p:nvPr userDrawn="1"/>
        </p:nvSpPr>
        <p:spPr>
          <a:xfrm>
            <a:off x="10313988" y="7200900"/>
            <a:ext cx="216000" cy="216000"/>
          </a:xfrm>
          <a:prstGeom prst="rect">
            <a:avLst/>
          </a:prstGeom>
          <a:noFill/>
        </p:spPr>
        <p:txBody>
          <a:bodyPr wrap="none" lIns="0" tIns="0" rIns="0" bIns="0" rtlCol="0" anchor="b" anchorCtr="0">
            <a:noAutofit/>
          </a:bodyPr>
          <a:lstStyle/>
          <a:p>
            <a:pPr algn="r"/>
            <a:fld id="{9C1B02FA-3B43-4965-97B5-C29D405C4738}" type="slidenum">
              <a:rPr kumimoji="1" lang="ja-JP" altLang="en-US" sz="1100" b="0" smtClean="0">
                <a:latin typeface="+mn-ea"/>
                <a:ea typeface="+mn-ea"/>
                <a:cs typeface="Arial" panose="020B0604020202020204" pitchFamily="34" charset="0"/>
              </a:rPr>
              <a:pPr algn="r"/>
              <a:t>‹#›</a:t>
            </a:fld>
            <a:endParaRPr kumimoji="1" lang="ja-JP" altLang="en-US" sz="900" b="0" dirty="0">
              <a:latin typeface="+mn-ea"/>
              <a:ea typeface="+mn-ea"/>
              <a:cs typeface="Arial" panose="020B0604020202020204" pitchFamily="34" charset="0"/>
            </a:endParaRPr>
          </a:p>
        </p:txBody>
      </p:sp>
    </p:spTree>
    <p:extLst>
      <p:ext uri="{BB962C8B-B14F-4D97-AF65-F5344CB8AC3E}">
        <p14:creationId xmlns:p14="http://schemas.microsoft.com/office/powerpoint/2010/main" val="236965988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タイトルと縦書きテキスト">
    <p:spTree>
      <p:nvGrpSpPr>
        <p:cNvPr id="1" name=""/>
        <p:cNvGrpSpPr/>
        <p:nvPr/>
      </p:nvGrpSpPr>
      <p:grpSpPr>
        <a:xfrm>
          <a:off x="0" y="0"/>
          <a:ext cx="0" cy="0"/>
          <a:chOff x="0" y="0"/>
          <a:chExt cx="0" cy="0"/>
        </a:xfrm>
      </p:grpSpPr>
      <p:sp>
        <p:nvSpPr>
          <p:cNvPr id="2" name="テキスト ボックス 1">
            <a:extLst>
              <a:ext uri="{FF2B5EF4-FFF2-40B4-BE49-F238E27FC236}">
                <a16:creationId xmlns:a16="http://schemas.microsoft.com/office/drawing/2014/main" id="{F173C32E-A2FB-9484-03C7-3997F9E92926}"/>
              </a:ext>
            </a:extLst>
          </p:cNvPr>
          <p:cNvSpPr txBox="1"/>
          <p:nvPr userDrawn="1"/>
        </p:nvSpPr>
        <p:spPr>
          <a:xfrm>
            <a:off x="10313988" y="7200900"/>
            <a:ext cx="216000" cy="216000"/>
          </a:xfrm>
          <a:prstGeom prst="rect">
            <a:avLst/>
          </a:prstGeom>
          <a:noFill/>
        </p:spPr>
        <p:txBody>
          <a:bodyPr wrap="none" lIns="0" tIns="0" rIns="0" bIns="0" rtlCol="0" anchor="b" anchorCtr="0">
            <a:noAutofit/>
          </a:bodyPr>
          <a:lstStyle/>
          <a:p>
            <a:pPr algn="r"/>
            <a:fld id="{9C1B02FA-3B43-4965-97B5-C29D405C4738}" type="slidenum">
              <a:rPr kumimoji="1" lang="ja-JP" altLang="en-US" sz="1100" b="0" smtClean="0">
                <a:latin typeface="+mn-ea"/>
                <a:ea typeface="+mn-ea"/>
                <a:cs typeface="Arial" panose="020B0604020202020204" pitchFamily="34" charset="0"/>
              </a:rPr>
              <a:pPr algn="r"/>
              <a:t>‹#›</a:t>
            </a:fld>
            <a:endParaRPr kumimoji="1" lang="ja-JP" altLang="en-US" sz="900" b="0" dirty="0">
              <a:latin typeface="+mn-ea"/>
              <a:ea typeface="+mn-ea"/>
              <a:cs typeface="Arial" panose="020B0604020202020204" pitchFamily="34" charset="0"/>
            </a:endParaRPr>
          </a:p>
        </p:txBody>
      </p:sp>
    </p:spTree>
    <p:extLst>
      <p:ext uri="{BB962C8B-B14F-4D97-AF65-F5344CB8AC3E}">
        <p14:creationId xmlns:p14="http://schemas.microsoft.com/office/powerpoint/2010/main" val="93428037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8.xml"/><Relationship Id="rId3" Type="http://schemas.openxmlformats.org/officeDocument/2006/relationships/slideLayout" Target="../slideLayouts/slideLayout13.xml"/><Relationship Id="rId7" Type="http://schemas.openxmlformats.org/officeDocument/2006/relationships/slideLayout" Target="../slideLayouts/slideLayout17.xml"/><Relationship Id="rId2" Type="http://schemas.openxmlformats.org/officeDocument/2006/relationships/slideLayout" Target="../slideLayouts/slideLayout12.xml"/><Relationship Id="rId1" Type="http://schemas.openxmlformats.org/officeDocument/2006/relationships/slideLayout" Target="../slideLayouts/slideLayout11.xml"/><Relationship Id="rId6" Type="http://schemas.openxmlformats.org/officeDocument/2006/relationships/slideLayout" Target="../slideLayouts/slideLayout16.xml"/><Relationship Id="rId11" Type="http://schemas.openxmlformats.org/officeDocument/2006/relationships/theme" Target="../theme/theme2.xml"/><Relationship Id="rId5" Type="http://schemas.openxmlformats.org/officeDocument/2006/relationships/slideLayout" Target="../slideLayouts/slideLayout15.xml"/><Relationship Id="rId10" Type="http://schemas.openxmlformats.org/officeDocument/2006/relationships/slideLayout" Target="../slideLayouts/slideLayout20.xml"/><Relationship Id="rId4" Type="http://schemas.openxmlformats.org/officeDocument/2006/relationships/slideLayout" Target="../slideLayouts/slideLayout14.xml"/><Relationship Id="rId9" Type="http://schemas.openxmlformats.org/officeDocument/2006/relationships/slideLayout" Target="../slideLayouts/slideLayout1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タイトル プレースホルダ 1"/>
          <p:cNvSpPr>
            <a:spLocks noGrp="1"/>
          </p:cNvSpPr>
          <p:nvPr>
            <p:ph type="title"/>
          </p:nvPr>
        </p:nvSpPr>
        <p:spPr bwMode="auto">
          <a:xfrm>
            <a:off x="535147" y="303086"/>
            <a:ext cx="9621519" cy="12599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9551" tIns="49775" rIns="99551" bIns="49775" numCol="1" anchor="ctr" anchorCtr="0" compatLnSpc="1">
            <a:prstTxWarp prst="textNoShape">
              <a:avLst/>
            </a:prstTxWarp>
          </a:bodyPr>
          <a:lstStyle/>
          <a:p>
            <a:pPr lvl="0"/>
            <a:r>
              <a:rPr lang="ja-JP" altLang="en-US"/>
              <a:t>マスタタイトルの書式設定</a:t>
            </a:r>
          </a:p>
        </p:txBody>
      </p:sp>
      <p:sp>
        <p:nvSpPr>
          <p:cNvPr id="4" name="日付プレースホルダ 3"/>
          <p:cNvSpPr>
            <a:spLocks noGrp="1"/>
          </p:cNvSpPr>
          <p:nvPr>
            <p:ph type="dt" sz="half" idx="2"/>
          </p:nvPr>
        </p:nvSpPr>
        <p:spPr>
          <a:xfrm>
            <a:off x="535147" y="7007457"/>
            <a:ext cx="2494703" cy="401469"/>
          </a:xfrm>
          <a:prstGeom prst="rect">
            <a:avLst/>
          </a:prstGeom>
        </p:spPr>
        <p:txBody>
          <a:bodyPr vert="horz" wrap="square" lIns="99551" tIns="49775" rIns="99551" bIns="49775" numCol="1" anchor="ctr" anchorCtr="0" compatLnSpc="1">
            <a:prstTxWarp prst="textNoShape">
              <a:avLst/>
            </a:prstTxWarp>
          </a:bodyPr>
          <a:lstStyle>
            <a:lvl1pPr eaLnBrk="1" hangingPunct="1">
              <a:defRPr sz="1299">
                <a:solidFill>
                  <a:srgbClr val="898989"/>
                </a:solidFill>
                <a:latin typeface="Calibri" panose="020F0502020204030204" pitchFamily="34" charset="0"/>
              </a:defRPr>
            </a:lvl1pPr>
          </a:lstStyle>
          <a:p>
            <a:pPr>
              <a:defRPr/>
            </a:pPr>
            <a:endParaRPr lang="ja-JP" altLang="en-US"/>
          </a:p>
        </p:txBody>
      </p:sp>
      <p:sp>
        <p:nvSpPr>
          <p:cNvPr id="5" name="フッター プレースホルダ 4"/>
          <p:cNvSpPr>
            <a:spLocks noGrp="1"/>
          </p:cNvSpPr>
          <p:nvPr>
            <p:ph type="ftr" sz="quarter" idx="3"/>
          </p:nvPr>
        </p:nvSpPr>
        <p:spPr>
          <a:xfrm>
            <a:off x="3652335" y="7007457"/>
            <a:ext cx="3387144" cy="401469"/>
          </a:xfrm>
          <a:prstGeom prst="rect">
            <a:avLst/>
          </a:prstGeom>
        </p:spPr>
        <p:txBody>
          <a:bodyPr vert="horz" lIns="99551" tIns="49775" rIns="99551" bIns="49775" rtlCol="0" anchor="ctr"/>
          <a:lstStyle>
            <a:lvl1pPr algn="ctr" defTabSz="497555" eaLnBrk="1" fontAlgn="auto" hangingPunct="1">
              <a:spcBef>
                <a:spcPts val="0"/>
              </a:spcBef>
              <a:spcAft>
                <a:spcPts val="0"/>
              </a:spcAft>
              <a:defRPr sz="1299">
                <a:solidFill>
                  <a:schemeClr val="tx1">
                    <a:tint val="75000"/>
                  </a:schemeClr>
                </a:solidFill>
                <a:latin typeface="+mn-lt"/>
                <a:ea typeface="+mn-ea"/>
                <a:cs typeface="+mn-cs"/>
              </a:defRPr>
            </a:lvl1pPr>
          </a:lstStyle>
          <a:p>
            <a:pPr>
              <a:defRPr/>
            </a:pPr>
            <a:endParaRPr lang="ja-JP" altLang="en-US"/>
          </a:p>
        </p:txBody>
      </p:sp>
      <p:sp>
        <p:nvSpPr>
          <p:cNvPr id="6" name="スライド番号プレースホルダ 5"/>
          <p:cNvSpPr>
            <a:spLocks noGrp="1"/>
          </p:cNvSpPr>
          <p:nvPr>
            <p:ph type="sldNum" sz="quarter" idx="4"/>
          </p:nvPr>
        </p:nvSpPr>
        <p:spPr>
          <a:xfrm>
            <a:off x="7661963" y="7007457"/>
            <a:ext cx="2494703" cy="401469"/>
          </a:xfrm>
          <a:prstGeom prst="rect">
            <a:avLst/>
          </a:prstGeom>
        </p:spPr>
        <p:txBody>
          <a:bodyPr vert="horz" wrap="square" lIns="99551" tIns="49775" rIns="99551" bIns="49775" numCol="1" anchor="ctr" anchorCtr="0" compatLnSpc="1">
            <a:prstTxWarp prst="textNoShape">
              <a:avLst/>
            </a:prstTxWarp>
          </a:bodyPr>
          <a:lstStyle>
            <a:lvl1pPr algn="r" eaLnBrk="1" hangingPunct="1">
              <a:defRPr sz="1299">
                <a:solidFill>
                  <a:srgbClr val="898989"/>
                </a:solidFill>
                <a:latin typeface="Calibri" panose="020F0502020204030204" pitchFamily="34" charset="0"/>
              </a:defRPr>
            </a:lvl1pPr>
          </a:lstStyle>
          <a:p>
            <a:pPr>
              <a:defRPr/>
            </a:pPr>
            <a:fld id="{5E4B9717-188A-4610-8B9E-F419F2B6ECBA}" type="slidenum">
              <a:rPr lang="ja-JP" altLang="en-US"/>
              <a:pPr>
                <a:defRPr/>
              </a:pPr>
              <a:t>‹#›</a:t>
            </a:fld>
            <a:endParaRPr lang="ja-JP" altLang="en-US"/>
          </a:p>
        </p:txBody>
      </p:sp>
    </p:spTree>
  </p:cSld>
  <p:clrMap bg1="lt1" tx1="dk1" bg2="lt2" tx2="dk2" accent1="accent1" accent2="accent2" accent3="accent3" accent4="accent4" accent5="accent5" accent6="accent6" hlink="hlink" folHlink="folHlink"/>
  <p:sldLayoutIdLst>
    <p:sldLayoutId id="2147484536" r:id="rId1"/>
    <p:sldLayoutId id="2147484537" r:id="rId2"/>
    <p:sldLayoutId id="2147484538" r:id="rId3"/>
    <p:sldLayoutId id="2147484539" r:id="rId4"/>
    <p:sldLayoutId id="2147484540" r:id="rId5"/>
    <p:sldLayoutId id="2147484541" r:id="rId6"/>
    <p:sldLayoutId id="2147484542" r:id="rId7"/>
    <p:sldLayoutId id="2147484543" r:id="rId8"/>
    <p:sldLayoutId id="2147484544" r:id="rId9"/>
    <p:sldLayoutId id="2147484545" r:id="rId10"/>
  </p:sldLayoutIdLst>
  <p:hf hdr="0" ftr="0" dt="0"/>
  <p:txStyles>
    <p:titleStyle>
      <a:lvl1pPr algn="ctr" defTabSz="496689" rtl="0" eaLnBrk="1" fontAlgn="base" hangingPunct="1">
        <a:spcBef>
          <a:spcPct val="0"/>
        </a:spcBef>
        <a:spcAft>
          <a:spcPct val="0"/>
        </a:spcAft>
        <a:defRPr kumimoji="1" sz="4798" kern="1200">
          <a:solidFill>
            <a:schemeClr val="tx1"/>
          </a:solidFill>
          <a:latin typeface="Meiryo Bold"/>
          <a:ea typeface="Meiryo Bold"/>
          <a:cs typeface="Meiryo Bold"/>
        </a:defRPr>
      </a:lvl1pPr>
      <a:lvl2pPr algn="ctr" defTabSz="496689" rtl="0" eaLnBrk="1" fontAlgn="base" hangingPunct="1">
        <a:spcBef>
          <a:spcPct val="0"/>
        </a:spcBef>
        <a:spcAft>
          <a:spcPct val="0"/>
        </a:spcAft>
        <a:defRPr kumimoji="1" sz="4798">
          <a:solidFill>
            <a:schemeClr val="tx1"/>
          </a:solidFill>
          <a:latin typeface="Meiryo Bold" charset="-128"/>
          <a:ea typeface="Meiryo Bold" charset="-128"/>
          <a:cs typeface="Meiryo Bold" charset="-128"/>
        </a:defRPr>
      </a:lvl2pPr>
      <a:lvl3pPr algn="ctr" defTabSz="496689" rtl="0" eaLnBrk="1" fontAlgn="base" hangingPunct="1">
        <a:spcBef>
          <a:spcPct val="0"/>
        </a:spcBef>
        <a:spcAft>
          <a:spcPct val="0"/>
        </a:spcAft>
        <a:defRPr kumimoji="1" sz="4798">
          <a:solidFill>
            <a:schemeClr val="tx1"/>
          </a:solidFill>
          <a:latin typeface="Meiryo Bold" charset="-128"/>
          <a:ea typeface="Meiryo Bold" charset="-128"/>
          <a:cs typeface="Meiryo Bold" charset="-128"/>
        </a:defRPr>
      </a:lvl3pPr>
      <a:lvl4pPr algn="ctr" defTabSz="496689" rtl="0" eaLnBrk="1" fontAlgn="base" hangingPunct="1">
        <a:spcBef>
          <a:spcPct val="0"/>
        </a:spcBef>
        <a:spcAft>
          <a:spcPct val="0"/>
        </a:spcAft>
        <a:defRPr kumimoji="1" sz="4798">
          <a:solidFill>
            <a:schemeClr val="tx1"/>
          </a:solidFill>
          <a:latin typeface="Meiryo Bold" charset="-128"/>
          <a:ea typeface="Meiryo Bold" charset="-128"/>
          <a:cs typeface="Meiryo Bold" charset="-128"/>
        </a:defRPr>
      </a:lvl4pPr>
      <a:lvl5pPr algn="ctr" defTabSz="496689" rtl="0" eaLnBrk="1" fontAlgn="base" hangingPunct="1">
        <a:spcBef>
          <a:spcPct val="0"/>
        </a:spcBef>
        <a:spcAft>
          <a:spcPct val="0"/>
        </a:spcAft>
        <a:defRPr kumimoji="1" sz="4798">
          <a:solidFill>
            <a:schemeClr val="tx1"/>
          </a:solidFill>
          <a:latin typeface="Meiryo Bold" charset="-128"/>
          <a:ea typeface="Meiryo Bold" charset="-128"/>
          <a:cs typeface="Meiryo Bold" charset="-128"/>
        </a:defRPr>
      </a:lvl5pPr>
      <a:lvl6pPr marL="497555" algn="ctr" defTabSz="497555" rtl="0" eaLnBrk="1" fontAlgn="base" hangingPunct="1">
        <a:spcBef>
          <a:spcPct val="0"/>
        </a:spcBef>
        <a:spcAft>
          <a:spcPct val="0"/>
        </a:spcAft>
        <a:defRPr kumimoji="1" sz="4798">
          <a:solidFill>
            <a:schemeClr val="tx1"/>
          </a:solidFill>
          <a:latin typeface="Meiryo Bold" charset="-128"/>
          <a:ea typeface="Meiryo Bold" charset="-128"/>
          <a:cs typeface="Meiryo Bold" charset="-128"/>
        </a:defRPr>
      </a:lvl6pPr>
      <a:lvl7pPr marL="995109" algn="ctr" defTabSz="497555" rtl="0" eaLnBrk="1" fontAlgn="base" hangingPunct="1">
        <a:spcBef>
          <a:spcPct val="0"/>
        </a:spcBef>
        <a:spcAft>
          <a:spcPct val="0"/>
        </a:spcAft>
        <a:defRPr kumimoji="1" sz="4798">
          <a:solidFill>
            <a:schemeClr val="tx1"/>
          </a:solidFill>
          <a:latin typeface="Meiryo Bold" charset="-128"/>
          <a:ea typeface="Meiryo Bold" charset="-128"/>
          <a:cs typeface="Meiryo Bold" charset="-128"/>
        </a:defRPr>
      </a:lvl7pPr>
      <a:lvl8pPr marL="1492664" algn="ctr" defTabSz="497555" rtl="0" eaLnBrk="1" fontAlgn="base" hangingPunct="1">
        <a:spcBef>
          <a:spcPct val="0"/>
        </a:spcBef>
        <a:spcAft>
          <a:spcPct val="0"/>
        </a:spcAft>
        <a:defRPr kumimoji="1" sz="4798">
          <a:solidFill>
            <a:schemeClr val="tx1"/>
          </a:solidFill>
          <a:latin typeface="Meiryo Bold" charset="-128"/>
          <a:ea typeface="Meiryo Bold" charset="-128"/>
          <a:cs typeface="Meiryo Bold" charset="-128"/>
        </a:defRPr>
      </a:lvl8pPr>
      <a:lvl9pPr marL="1990219" algn="ctr" defTabSz="497555" rtl="0" eaLnBrk="1" fontAlgn="base" hangingPunct="1">
        <a:spcBef>
          <a:spcPct val="0"/>
        </a:spcBef>
        <a:spcAft>
          <a:spcPct val="0"/>
        </a:spcAft>
        <a:defRPr kumimoji="1" sz="4798">
          <a:solidFill>
            <a:schemeClr val="tx1"/>
          </a:solidFill>
          <a:latin typeface="Meiryo Bold" charset="-128"/>
          <a:ea typeface="Meiryo Bold" charset="-128"/>
          <a:cs typeface="Meiryo Bold" charset="-128"/>
        </a:defRPr>
      </a:lvl9pPr>
    </p:titleStyle>
    <p:bodyStyle>
      <a:lvl1pPr marL="372914" indent="-372914" algn="l" defTabSz="496689" rtl="0" eaLnBrk="1" fontAlgn="base" hangingPunct="1">
        <a:spcBef>
          <a:spcPct val="20000"/>
        </a:spcBef>
        <a:spcAft>
          <a:spcPct val="0"/>
        </a:spcAft>
        <a:buFont typeface="Arial" panose="020B0604020202020204" pitchFamily="34" charset="0"/>
        <a:buChar char="•"/>
        <a:defRPr kumimoji="1" sz="4098" kern="1200">
          <a:solidFill>
            <a:schemeClr val="tx1"/>
          </a:solidFill>
          <a:latin typeface="+mn-lt"/>
          <a:ea typeface="+mn-ea"/>
          <a:cs typeface="ＭＳ Ｐゴシック" charset="-128"/>
        </a:defRPr>
      </a:lvl1pPr>
      <a:lvl2pPr marL="807715" indent="-309439" algn="l" defTabSz="496689" rtl="0" eaLnBrk="1" fontAlgn="base" hangingPunct="1">
        <a:spcBef>
          <a:spcPct val="20000"/>
        </a:spcBef>
        <a:spcAft>
          <a:spcPct val="0"/>
        </a:spcAft>
        <a:buFont typeface="Arial" panose="020B0604020202020204" pitchFamily="34" charset="0"/>
        <a:buChar char="–"/>
        <a:defRPr kumimoji="1" sz="2999" kern="1200">
          <a:solidFill>
            <a:schemeClr val="tx1"/>
          </a:solidFill>
          <a:latin typeface="+mn-lt"/>
          <a:ea typeface="+mn-ea"/>
          <a:cs typeface="+mn-cs"/>
        </a:defRPr>
      </a:lvl2pPr>
      <a:lvl3pPr marL="1242516" indent="-247551" algn="l" defTabSz="496689" rtl="0" eaLnBrk="1" fontAlgn="base" hangingPunct="1">
        <a:spcBef>
          <a:spcPct val="20000"/>
        </a:spcBef>
        <a:spcAft>
          <a:spcPct val="0"/>
        </a:spcAft>
        <a:buFont typeface="Arial" panose="020B0604020202020204" pitchFamily="34" charset="0"/>
        <a:buChar char="•"/>
        <a:defRPr kumimoji="1" sz="2599" kern="1200">
          <a:solidFill>
            <a:schemeClr val="tx1"/>
          </a:solidFill>
          <a:latin typeface="+mn-lt"/>
          <a:ea typeface="+mn-ea"/>
          <a:cs typeface="+mn-cs"/>
        </a:defRPr>
      </a:lvl3pPr>
      <a:lvl4pPr marL="1740791" indent="-247551" algn="l" defTabSz="496689" rtl="0" eaLnBrk="1" fontAlgn="base" hangingPunct="1">
        <a:spcBef>
          <a:spcPct val="20000"/>
        </a:spcBef>
        <a:spcAft>
          <a:spcPct val="0"/>
        </a:spcAft>
        <a:buFont typeface="Arial" panose="020B0604020202020204" pitchFamily="34" charset="0"/>
        <a:buChar char="–"/>
        <a:defRPr kumimoji="1" sz="2199" kern="1200">
          <a:solidFill>
            <a:schemeClr val="tx1"/>
          </a:solidFill>
          <a:latin typeface="+mn-lt"/>
          <a:ea typeface="+mn-ea"/>
          <a:cs typeface="+mn-cs"/>
        </a:defRPr>
      </a:lvl4pPr>
      <a:lvl5pPr marL="2237480" indent="-247551" algn="l" defTabSz="496689" rtl="0" eaLnBrk="1" fontAlgn="base" hangingPunct="1">
        <a:spcBef>
          <a:spcPct val="20000"/>
        </a:spcBef>
        <a:spcAft>
          <a:spcPct val="0"/>
        </a:spcAft>
        <a:buFont typeface="Arial" panose="020B0604020202020204" pitchFamily="34" charset="0"/>
        <a:buChar char="»"/>
        <a:defRPr kumimoji="1" sz="2199" kern="1200">
          <a:solidFill>
            <a:schemeClr val="tx1"/>
          </a:solidFill>
          <a:latin typeface="+mn-lt"/>
          <a:ea typeface="+mn-ea"/>
          <a:cs typeface="+mn-cs"/>
        </a:defRPr>
      </a:lvl5pPr>
      <a:lvl6pPr marL="2736550" indent="-248777" algn="l" defTabSz="497555" rtl="0" eaLnBrk="1" latinLnBrk="0" hangingPunct="1">
        <a:spcBef>
          <a:spcPct val="20000"/>
        </a:spcBef>
        <a:buFont typeface="Arial"/>
        <a:buChar char="•"/>
        <a:defRPr kumimoji="1" sz="2199" kern="1200">
          <a:solidFill>
            <a:schemeClr val="tx1"/>
          </a:solidFill>
          <a:latin typeface="+mn-lt"/>
          <a:ea typeface="+mn-ea"/>
          <a:cs typeface="+mn-cs"/>
        </a:defRPr>
      </a:lvl6pPr>
      <a:lvl7pPr marL="3234105" indent="-248777" algn="l" defTabSz="497555" rtl="0" eaLnBrk="1" latinLnBrk="0" hangingPunct="1">
        <a:spcBef>
          <a:spcPct val="20000"/>
        </a:spcBef>
        <a:buFont typeface="Arial"/>
        <a:buChar char="•"/>
        <a:defRPr kumimoji="1" sz="2199" kern="1200">
          <a:solidFill>
            <a:schemeClr val="tx1"/>
          </a:solidFill>
          <a:latin typeface="+mn-lt"/>
          <a:ea typeface="+mn-ea"/>
          <a:cs typeface="+mn-cs"/>
        </a:defRPr>
      </a:lvl7pPr>
      <a:lvl8pPr marL="3731659" indent="-248777" algn="l" defTabSz="497555" rtl="0" eaLnBrk="1" latinLnBrk="0" hangingPunct="1">
        <a:spcBef>
          <a:spcPct val="20000"/>
        </a:spcBef>
        <a:buFont typeface="Arial"/>
        <a:buChar char="•"/>
        <a:defRPr kumimoji="1" sz="2199" kern="1200">
          <a:solidFill>
            <a:schemeClr val="tx1"/>
          </a:solidFill>
          <a:latin typeface="+mn-lt"/>
          <a:ea typeface="+mn-ea"/>
          <a:cs typeface="+mn-cs"/>
        </a:defRPr>
      </a:lvl8pPr>
      <a:lvl9pPr marL="4229214" indent="-248777" algn="l" defTabSz="497555" rtl="0" eaLnBrk="1" latinLnBrk="0" hangingPunct="1">
        <a:spcBef>
          <a:spcPct val="20000"/>
        </a:spcBef>
        <a:buFont typeface="Arial"/>
        <a:buChar char="•"/>
        <a:defRPr kumimoji="1" sz="2199" kern="1200">
          <a:solidFill>
            <a:schemeClr val="tx1"/>
          </a:solidFill>
          <a:latin typeface="+mn-lt"/>
          <a:ea typeface="+mn-ea"/>
          <a:cs typeface="+mn-cs"/>
        </a:defRPr>
      </a:lvl9pPr>
    </p:bodyStyle>
    <p:otherStyle>
      <a:defPPr>
        <a:defRPr lang="ja-JP"/>
      </a:defPPr>
      <a:lvl1pPr marL="0" algn="l" defTabSz="497555" rtl="0" eaLnBrk="1" latinLnBrk="0" hangingPunct="1">
        <a:defRPr kumimoji="1" sz="1999" kern="1200">
          <a:solidFill>
            <a:schemeClr val="tx1"/>
          </a:solidFill>
          <a:latin typeface="+mn-lt"/>
          <a:ea typeface="+mn-ea"/>
          <a:cs typeface="+mn-cs"/>
        </a:defRPr>
      </a:lvl1pPr>
      <a:lvl2pPr marL="497555" algn="l" defTabSz="497555" rtl="0" eaLnBrk="1" latinLnBrk="0" hangingPunct="1">
        <a:defRPr kumimoji="1" sz="1999" kern="1200">
          <a:solidFill>
            <a:schemeClr val="tx1"/>
          </a:solidFill>
          <a:latin typeface="+mn-lt"/>
          <a:ea typeface="+mn-ea"/>
          <a:cs typeface="+mn-cs"/>
        </a:defRPr>
      </a:lvl2pPr>
      <a:lvl3pPr marL="995109" algn="l" defTabSz="497555" rtl="0" eaLnBrk="1" latinLnBrk="0" hangingPunct="1">
        <a:defRPr kumimoji="1" sz="1999" kern="1200">
          <a:solidFill>
            <a:schemeClr val="tx1"/>
          </a:solidFill>
          <a:latin typeface="+mn-lt"/>
          <a:ea typeface="+mn-ea"/>
          <a:cs typeface="+mn-cs"/>
        </a:defRPr>
      </a:lvl3pPr>
      <a:lvl4pPr marL="1492664" algn="l" defTabSz="497555" rtl="0" eaLnBrk="1" latinLnBrk="0" hangingPunct="1">
        <a:defRPr kumimoji="1" sz="1999" kern="1200">
          <a:solidFill>
            <a:schemeClr val="tx1"/>
          </a:solidFill>
          <a:latin typeface="+mn-lt"/>
          <a:ea typeface="+mn-ea"/>
          <a:cs typeface="+mn-cs"/>
        </a:defRPr>
      </a:lvl4pPr>
      <a:lvl5pPr marL="1990219" algn="l" defTabSz="497555" rtl="0" eaLnBrk="1" latinLnBrk="0" hangingPunct="1">
        <a:defRPr kumimoji="1" sz="1999" kern="1200">
          <a:solidFill>
            <a:schemeClr val="tx1"/>
          </a:solidFill>
          <a:latin typeface="+mn-lt"/>
          <a:ea typeface="+mn-ea"/>
          <a:cs typeface="+mn-cs"/>
        </a:defRPr>
      </a:lvl5pPr>
      <a:lvl6pPr marL="2487772" algn="l" defTabSz="497555" rtl="0" eaLnBrk="1" latinLnBrk="0" hangingPunct="1">
        <a:defRPr kumimoji="1" sz="1999" kern="1200">
          <a:solidFill>
            <a:schemeClr val="tx1"/>
          </a:solidFill>
          <a:latin typeface="+mn-lt"/>
          <a:ea typeface="+mn-ea"/>
          <a:cs typeface="+mn-cs"/>
        </a:defRPr>
      </a:lvl6pPr>
      <a:lvl7pPr marL="2985327" algn="l" defTabSz="497555" rtl="0" eaLnBrk="1" latinLnBrk="0" hangingPunct="1">
        <a:defRPr kumimoji="1" sz="1999" kern="1200">
          <a:solidFill>
            <a:schemeClr val="tx1"/>
          </a:solidFill>
          <a:latin typeface="+mn-lt"/>
          <a:ea typeface="+mn-ea"/>
          <a:cs typeface="+mn-cs"/>
        </a:defRPr>
      </a:lvl7pPr>
      <a:lvl8pPr marL="3482881" algn="l" defTabSz="497555" rtl="0" eaLnBrk="1" latinLnBrk="0" hangingPunct="1">
        <a:defRPr kumimoji="1" sz="1999" kern="1200">
          <a:solidFill>
            <a:schemeClr val="tx1"/>
          </a:solidFill>
          <a:latin typeface="+mn-lt"/>
          <a:ea typeface="+mn-ea"/>
          <a:cs typeface="+mn-cs"/>
        </a:defRPr>
      </a:lvl8pPr>
      <a:lvl9pPr marL="3980436" algn="l" defTabSz="497555" rtl="0" eaLnBrk="1" latinLnBrk="0" hangingPunct="1">
        <a:defRPr kumimoji="1" sz="1999"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タイトル プレースホルダ 1"/>
          <p:cNvSpPr>
            <a:spLocks noGrp="1"/>
          </p:cNvSpPr>
          <p:nvPr>
            <p:ph type="title"/>
          </p:nvPr>
        </p:nvSpPr>
        <p:spPr bwMode="auto">
          <a:xfrm>
            <a:off x="535147" y="303086"/>
            <a:ext cx="9621519" cy="12599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9551" tIns="49775" rIns="99551" bIns="49775" numCol="1" anchor="ctr" anchorCtr="0" compatLnSpc="1"/>
          <a:lstStyle/>
          <a:p>
            <a:pPr lvl="0"/>
            <a:r>
              <a:rPr lang="ja-JP" altLang="en-US"/>
              <a:t>マスタタイトルの書式設定</a:t>
            </a:r>
          </a:p>
        </p:txBody>
      </p:sp>
      <p:sp>
        <p:nvSpPr>
          <p:cNvPr id="4" name="日付プレースホルダ 3"/>
          <p:cNvSpPr>
            <a:spLocks noGrp="1"/>
          </p:cNvSpPr>
          <p:nvPr>
            <p:ph type="dt" sz="half" idx="2"/>
          </p:nvPr>
        </p:nvSpPr>
        <p:spPr>
          <a:xfrm>
            <a:off x="535147" y="7007457"/>
            <a:ext cx="2494703" cy="401469"/>
          </a:xfrm>
          <a:prstGeom prst="rect">
            <a:avLst/>
          </a:prstGeom>
        </p:spPr>
        <p:txBody>
          <a:bodyPr vert="horz" wrap="square" lIns="99551" tIns="49775" rIns="99551" bIns="49775" numCol="1" anchor="ctr" anchorCtr="0" compatLnSpc="1"/>
          <a:lstStyle>
            <a:lvl1pPr eaLnBrk="1" hangingPunct="1">
              <a:defRPr sz="1300">
                <a:solidFill>
                  <a:srgbClr val="898989"/>
                </a:solidFill>
                <a:latin typeface="Calibri" panose="020F0502020204030204" pitchFamily="34" charset="0"/>
              </a:defRPr>
            </a:lvl1pPr>
          </a:lstStyle>
          <a:p>
            <a:pPr>
              <a:defRPr/>
            </a:pPr>
            <a:endParaRPr lang="ja-JP" altLang="en-US"/>
          </a:p>
        </p:txBody>
      </p:sp>
      <p:sp>
        <p:nvSpPr>
          <p:cNvPr id="5" name="フッター プレースホルダ 4"/>
          <p:cNvSpPr>
            <a:spLocks noGrp="1"/>
          </p:cNvSpPr>
          <p:nvPr>
            <p:ph type="ftr" sz="quarter" idx="3"/>
          </p:nvPr>
        </p:nvSpPr>
        <p:spPr>
          <a:xfrm>
            <a:off x="3652335" y="7007457"/>
            <a:ext cx="3387144" cy="401469"/>
          </a:xfrm>
          <a:prstGeom prst="rect">
            <a:avLst/>
          </a:prstGeom>
        </p:spPr>
        <p:txBody>
          <a:bodyPr vert="horz" lIns="99551" tIns="49775" rIns="99551" bIns="49775" rtlCol="0" anchor="ctr"/>
          <a:lstStyle>
            <a:lvl1pPr algn="ctr" defTabSz="497840" eaLnBrk="1" fontAlgn="auto" hangingPunct="1">
              <a:spcBef>
                <a:spcPts val="0"/>
              </a:spcBef>
              <a:spcAft>
                <a:spcPts val="0"/>
              </a:spcAft>
              <a:defRPr sz="1300">
                <a:solidFill>
                  <a:schemeClr val="tx1">
                    <a:tint val="75000"/>
                  </a:schemeClr>
                </a:solidFill>
                <a:latin typeface="+mn-lt"/>
                <a:ea typeface="+mn-ea"/>
                <a:cs typeface="+mn-cs"/>
              </a:defRPr>
            </a:lvl1pPr>
          </a:lstStyle>
          <a:p>
            <a:pPr>
              <a:defRPr/>
            </a:pPr>
            <a:endParaRPr lang="ja-JP" altLang="en-US"/>
          </a:p>
        </p:txBody>
      </p:sp>
      <p:sp>
        <p:nvSpPr>
          <p:cNvPr id="6" name="スライド番号プレースホルダ 5"/>
          <p:cNvSpPr>
            <a:spLocks noGrp="1"/>
          </p:cNvSpPr>
          <p:nvPr>
            <p:ph type="sldNum" sz="quarter" idx="4"/>
          </p:nvPr>
        </p:nvSpPr>
        <p:spPr>
          <a:xfrm>
            <a:off x="7661963" y="7007457"/>
            <a:ext cx="2494703" cy="401469"/>
          </a:xfrm>
          <a:prstGeom prst="rect">
            <a:avLst/>
          </a:prstGeom>
        </p:spPr>
        <p:txBody>
          <a:bodyPr vert="horz" wrap="square" lIns="99551" tIns="49775" rIns="99551" bIns="49775" numCol="1" anchor="ctr" anchorCtr="0" compatLnSpc="1"/>
          <a:lstStyle>
            <a:lvl1pPr algn="r" eaLnBrk="1" hangingPunct="1">
              <a:defRPr sz="1300">
                <a:solidFill>
                  <a:srgbClr val="898989"/>
                </a:solidFill>
                <a:latin typeface="Calibri" panose="020F0502020204030204" pitchFamily="34" charset="0"/>
              </a:defRPr>
            </a:lvl1pPr>
          </a:lstStyle>
          <a:p>
            <a:pPr>
              <a:defRPr/>
            </a:pPr>
            <a:fld id="{5E4B9717-188A-4610-8B9E-F419F2B6ECBA}" type="slidenum">
              <a:rPr lang="ja-JP" altLang="en-US"/>
              <a:t>‹#›</a:t>
            </a:fld>
            <a:endParaRPr lang="ja-JP" altLang="en-US"/>
          </a:p>
        </p:txBody>
      </p:sp>
    </p:spTree>
    <p:extLst>
      <p:ext uri="{BB962C8B-B14F-4D97-AF65-F5344CB8AC3E}">
        <p14:creationId xmlns:p14="http://schemas.microsoft.com/office/powerpoint/2010/main" val="1809489868"/>
      </p:ext>
    </p:extLst>
  </p:cSld>
  <p:clrMap bg1="lt1" tx1="dk1" bg2="lt2" tx2="dk2" accent1="accent1" accent2="accent2" accent3="accent3" accent4="accent4" accent5="accent5" accent6="accent6" hlink="hlink" folHlink="folHlink"/>
  <p:sldLayoutIdLst>
    <p:sldLayoutId id="2147484547" r:id="rId1"/>
    <p:sldLayoutId id="2147484548" r:id="rId2"/>
    <p:sldLayoutId id="2147484549" r:id="rId3"/>
    <p:sldLayoutId id="2147484550" r:id="rId4"/>
    <p:sldLayoutId id="2147484551" r:id="rId5"/>
    <p:sldLayoutId id="2147484552" r:id="rId6"/>
    <p:sldLayoutId id="2147484553" r:id="rId7"/>
    <p:sldLayoutId id="2147484554" r:id="rId8"/>
    <p:sldLayoutId id="2147484555" r:id="rId9"/>
    <p:sldLayoutId id="2147484556" r:id="rId10"/>
  </p:sldLayoutIdLst>
  <mc:AlternateContent xmlns:mc="http://schemas.openxmlformats.org/markup-compatibility/2006" xmlns:p14="http://schemas.microsoft.com/office/powerpoint/2010/main">
    <mc:Choice Requires="p14">
      <p:transition/>
    </mc:Choice>
    <mc:Fallback xmlns="">
      <p:transition/>
    </mc:Fallback>
  </mc:AlternateContent>
  <p:hf hdr="0" ftr="0" dt="0"/>
  <p:txStyles>
    <p:titleStyle>
      <a:lvl1pPr algn="ctr" defTabSz="496570" rtl="0" eaLnBrk="1" fontAlgn="base" hangingPunct="1">
        <a:spcBef>
          <a:spcPct val="0"/>
        </a:spcBef>
        <a:spcAft>
          <a:spcPct val="0"/>
        </a:spcAft>
        <a:defRPr kumimoji="1" sz="4800" kern="1200">
          <a:solidFill>
            <a:schemeClr val="tx1"/>
          </a:solidFill>
          <a:latin typeface="Meiryo Bold"/>
          <a:ea typeface="Meiryo Bold"/>
          <a:cs typeface="Meiryo Bold"/>
        </a:defRPr>
      </a:lvl1pPr>
      <a:lvl2pPr algn="ctr" defTabSz="496570" rtl="0" eaLnBrk="1" fontAlgn="base" hangingPunct="1">
        <a:spcBef>
          <a:spcPct val="0"/>
        </a:spcBef>
        <a:spcAft>
          <a:spcPct val="0"/>
        </a:spcAft>
        <a:defRPr kumimoji="1" sz="4800">
          <a:solidFill>
            <a:schemeClr val="tx1"/>
          </a:solidFill>
          <a:latin typeface="Meiryo Bold" charset="-128"/>
          <a:ea typeface="Meiryo Bold" charset="-128"/>
          <a:cs typeface="Meiryo Bold" charset="-128"/>
        </a:defRPr>
      </a:lvl2pPr>
      <a:lvl3pPr algn="ctr" defTabSz="496570" rtl="0" eaLnBrk="1" fontAlgn="base" hangingPunct="1">
        <a:spcBef>
          <a:spcPct val="0"/>
        </a:spcBef>
        <a:spcAft>
          <a:spcPct val="0"/>
        </a:spcAft>
        <a:defRPr kumimoji="1" sz="4800">
          <a:solidFill>
            <a:schemeClr val="tx1"/>
          </a:solidFill>
          <a:latin typeface="Meiryo Bold" charset="-128"/>
          <a:ea typeface="Meiryo Bold" charset="-128"/>
          <a:cs typeface="Meiryo Bold" charset="-128"/>
        </a:defRPr>
      </a:lvl3pPr>
      <a:lvl4pPr algn="ctr" defTabSz="496570" rtl="0" eaLnBrk="1" fontAlgn="base" hangingPunct="1">
        <a:spcBef>
          <a:spcPct val="0"/>
        </a:spcBef>
        <a:spcAft>
          <a:spcPct val="0"/>
        </a:spcAft>
        <a:defRPr kumimoji="1" sz="4800">
          <a:solidFill>
            <a:schemeClr val="tx1"/>
          </a:solidFill>
          <a:latin typeface="Meiryo Bold" charset="-128"/>
          <a:ea typeface="Meiryo Bold" charset="-128"/>
          <a:cs typeface="Meiryo Bold" charset="-128"/>
        </a:defRPr>
      </a:lvl4pPr>
      <a:lvl5pPr algn="ctr" defTabSz="496570" rtl="0" eaLnBrk="1" fontAlgn="base" hangingPunct="1">
        <a:spcBef>
          <a:spcPct val="0"/>
        </a:spcBef>
        <a:spcAft>
          <a:spcPct val="0"/>
        </a:spcAft>
        <a:defRPr kumimoji="1" sz="4800">
          <a:solidFill>
            <a:schemeClr val="tx1"/>
          </a:solidFill>
          <a:latin typeface="Meiryo Bold" charset="-128"/>
          <a:ea typeface="Meiryo Bold" charset="-128"/>
          <a:cs typeface="Meiryo Bold" charset="-128"/>
        </a:defRPr>
      </a:lvl5pPr>
      <a:lvl6pPr marL="497840" algn="ctr" defTabSz="497840" rtl="0" eaLnBrk="1" fontAlgn="base" hangingPunct="1">
        <a:spcBef>
          <a:spcPct val="0"/>
        </a:spcBef>
        <a:spcAft>
          <a:spcPct val="0"/>
        </a:spcAft>
        <a:defRPr kumimoji="1" sz="4800">
          <a:solidFill>
            <a:schemeClr val="tx1"/>
          </a:solidFill>
          <a:latin typeface="Meiryo Bold" charset="-128"/>
          <a:ea typeface="Meiryo Bold" charset="-128"/>
          <a:cs typeface="Meiryo Bold" charset="-128"/>
        </a:defRPr>
      </a:lvl6pPr>
      <a:lvl7pPr marL="995045" algn="ctr" defTabSz="497840" rtl="0" eaLnBrk="1" fontAlgn="base" hangingPunct="1">
        <a:spcBef>
          <a:spcPct val="0"/>
        </a:spcBef>
        <a:spcAft>
          <a:spcPct val="0"/>
        </a:spcAft>
        <a:defRPr kumimoji="1" sz="4800">
          <a:solidFill>
            <a:schemeClr val="tx1"/>
          </a:solidFill>
          <a:latin typeface="Meiryo Bold" charset="-128"/>
          <a:ea typeface="Meiryo Bold" charset="-128"/>
          <a:cs typeface="Meiryo Bold" charset="-128"/>
        </a:defRPr>
      </a:lvl7pPr>
      <a:lvl8pPr marL="1492885" algn="ctr" defTabSz="497840" rtl="0" eaLnBrk="1" fontAlgn="base" hangingPunct="1">
        <a:spcBef>
          <a:spcPct val="0"/>
        </a:spcBef>
        <a:spcAft>
          <a:spcPct val="0"/>
        </a:spcAft>
        <a:defRPr kumimoji="1" sz="4800">
          <a:solidFill>
            <a:schemeClr val="tx1"/>
          </a:solidFill>
          <a:latin typeface="Meiryo Bold" charset="-128"/>
          <a:ea typeface="Meiryo Bold" charset="-128"/>
          <a:cs typeface="Meiryo Bold" charset="-128"/>
        </a:defRPr>
      </a:lvl8pPr>
      <a:lvl9pPr marL="1990090" algn="ctr" defTabSz="497840" rtl="0" eaLnBrk="1" fontAlgn="base" hangingPunct="1">
        <a:spcBef>
          <a:spcPct val="0"/>
        </a:spcBef>
        <a:spcAft>
          <a:spcPct val="0"/>
        </a:spcAft>
        <a:defRPr kumimoji="1" sz="4800">
          <a:solidFill>
            <a:schemeClr val="tx1"/>
          </a:solidFill>
          <a:latin typeface="Meiryo Bold" charset="-128"/>
          <a:ea typeface="Meiryo Bold" charset="-128"/>
          <a:cs typeface="Meiryo Bold" charset="-128"/>
        </a:defRPr>
      </a:lvl9pPr>
    </p:titleStyle>
    <p:bodyStyle>
      <a:lvl1pPr marL="372745" indent="-372745" algn="l" defTabSz="496570" rtl="0" eaLnBrk="1" fontAlgn="base" hangingPunct="1">
        <a:spcBef>
          <a:spcPct val="20000"/>
        </a:spcBef>
        <a:spcAft>
          <a:spcPct val="0"/>
        </a:spcAft>
        <a:buFont typeface="Arial" panose="020B0604020202020204" pitchFamily="34" charset="0"/>
        <a:buChar char="•"/>
        <a:defRPr kumimoji="1" sz="4100" kern="1200">
          <a:solidFill>
            <a:schemeClr val="tx1"/>
          </a:solidFill>
          <a:latin typeface="+mn-lt"/>
          <a:ea typeface="+mn-ea"/>
          <a:cs typeface="ＭＳ Ｐゴシック" panose="020B0600070205080204" pitchFamily="50" charset="-128"/>
        </a:defRPr>
      </a:lvl1pPr>
      <a:lvl2pPr marL="807720" indent="-309245" algn="l" defTabSz="496570" rtl="0" eaLnBrk="1" fontAlgn="base" hangingPunct="1">
        <a:spcBef>
          <a:spcPct val="20000"/>
        </a:spcBef>
        <a:spcAft>
          <a:spcPct val="0"/>
        </a:spcAft>
        <a:buFont typeface="Arial" panose="020B0604020202020204" pitchFamily="34" charset="0"/>
        <a:buChar char="–"/>
        <a:defRPr kumimoji="1" sz="3000" kern="1200">
          <a:solidFill>
            <a:schemeClr val="tx1"/>
          </a:solidFill>
          <a:latin typeface="+mn-lt"/>
          <a:ea typeface="+mn-ea"/>
          <a:cs typeface="+mn-cs"/>
        </a:defRPr>
      </a:lvl2pPr>
      <a:lvl3pPr marL="1242695" indent="-247650" algn="l" defTabSz="496570" rtl="0" eaLnBrk="1" fontAlgn="base" hangingPunct="1">
        <a:spcBef>
          <a:spcPct val="20000"/>
        </a:spcBef>
        <a:spcAft>
          <a:spcPct val="0"/>
        </a:spcAft>
        <a:buFont typeface="Arial" panose="020B0604020202020204" pitchFamily="34" charset="0"/>
        <a:buChar char="•"/>
        <a:defRPr kumimoji="1" sz="2600" kern="1200">
          <a:solidFill>
            <a:schemeClr val="tx1"/>
          </a:solidFill>
          <a:latin typeface="+mn-lt"/>
          <a:ea typeface="+mn-ea"/>
          <a:cs typeface="+mn-cs"/>
        </a:defRPr>
      </a:lvl3pPr>
      <a:lvl4pPr marL="1740535" indent="-247650" algn="l" defTabSz="496570" rtl="0" eaLnBrk="1" fontAlgn="base" hangingPunct="1">
        <a:spcBef>
          <a:spcPct val="20000"/>
        </a:spcBef>
        <a:spcAft>
          <a:spcPct val="0"/>
        </a:spcAft>
        <a:buFont typeface="Arial" panose="020B0604020202020204" pitchFamily="34" charset="0"/>
        <a:buChar char="–"/>
        <a:defRPr kumimoji="1" sz="2200" kern="1200">
          <a:solidFill>
            <a:schemeClr val="tx1"/>
          </a:solidFill>
          <a:latin typeface="+mn-lt"/>
          <a:ea typeface="+mn-ea"/>
          <a:cs typeface="+mn-cs"/>
        </a:defRPr>
      </a:lvl4pPr>
      <a:lvl5pPr marL="2237740" indent="-247650" algn="l" defTabSz="496570" rtl="0" eaLnBrk="1" fontAlgn="base" hangingPunct="1">
        <a:spcBef>
          <a:spcPct val="20000"/>
        </a:spcBef>
        <a:spcAft>
          <a:spcPct val="0"/>
        </a:spcAft>
        <a:buFont typeface="Arial" panose="020B0604020202020204" pitchFamily="34" charset="0"/>
        <a:buChar char="»"/>
        <a:defRPr kumimoji="1" sz="2200" kern="1200">
          <a:solidFill>
            <a:schemeClr val="tx1"/>
          </a:solidFill>
          <a:latin typeface="+mn-lt"/>
          <a:ea typeface="+mn-ea"/>
          <a:cs typeface="+mn-cs"/>
        </a:defRPr>
      </a:lvl5pPr>
      <a:lvl6pPr marL="2736850" indent="-248920" algn="l" defTabSz="497840" rtl="0" eaLnBrk="1" latinLnBrk="0" hangingPunct="1">
        <a:spcBef>
          <a:spcPct val="20000"/>
        </a:spcBef>
        <a:buFont typeface="Arial" panose="020B0604020202020204"/>
        <a:buChar char="•"/>
        <a:defRPr kumimoji="1" sz="2200" kern="1200">
          <a:solidFill>
            <a:schemeClr val="tx1"/>
          </a:solidFill>
          <a:latin typeface="+mn-lt"/>
          <a:ea typeface="+mn-ea"/>
          <a:cs typeface="+mn-cs"/>
        </a:defRPr>
      </a:lvl6pPr>
      <a:lvl7pPr marL="3234055" indent="-248920" algn="l" defTabSz="497840" rtl="0" eaLnBrk="1" latinLnBrk="0" hangingPunct="1">
        <a:spcBef>
          <a:spcPct val="20000"/>
        </a:spcBef>
        <a:buFont typeface="Arial" panose="020B0604020202020204"/>
        <a:buChar char="•"/>
        <a:defRPr kumimoji="1" sz="2200" kern="1200">
          <a:solidFill>
            <a:schemeClr val="tx1"/>
          </a:solidFill>
          <a:latin typeface="+mn-lt"/>
          <a:ea typeface="+mn-ea"/>
          <a:cs typeface="+mn-cs"/>
        </a:defRPr>
      </a:lvl7pPr>
      <a:lvl8pPr marL="3731895" indent="-248920" algn="l" defTabSz="497840" rtl="0" eaLnBrk="1" latinLnBrk="0" hangingPunct="1">
        <a:spcBef>
          <a:spcPct val="20000"/>
        </a:spcBef>
        <a:buFont typeface="Arial" panose="020B0604020202020204"/>
        <a:buChar char="•"/>
        <a:defRPr kumimoji="1" sz="2200" kern="1200">
          <a:solidFill>
            <a:schemeClr val="tx1"/>
          </a:solidFill>
          <a:latin typeface="+mn-lt"/>
          <a:ea typeface="+mn-ea"/>
          <a:cs typeface="+mn-cs"/>
        </a:defRPr>
      </a:lvl8pPr>
      <a:lvl9pPr marL="4229100" indent="-248920" algn="l" defTabSz="497840" rtl="0" eaLnBrk="1" latinLnBrk="0" hangingPunct="1">
        <a:spcBef>
          <a:spcPct val="20000"/>
        </a:spcBef>
        <a:buFont typeface="Arial" panose="020B0604020202020204"/>
        <a:buChar char="•"/>
        <a:defRPr kumimoji="1" sz="2200" kern="1200">
          <a:solidFill>
            <a:schemeClr val="tx1"/>
          </a:solidFill>
          <a:latin typeface="+mn-lt"/>
          <a:ea typeface="+mn-ea"/>
          <a:cs typeface="+mn-cs"/>
        </a:defRPr>
      </a:lvl9pPr>
    </p:bodyStyle>
    <p:otherStyle>
      <a:defPPr>
        <a:defRPr lang="ja-JP"/>
      </a:defPPr>
      <a:lvl1pPr marL="0" algn="l" defTabSz="497840" rtl="0" eaLnBrk="1" latinLnBrk="0" hangingPunct="1">
        <a:defRPr kumimoji="1" sz="2000" kern="1200">
          <a:solidFill>
            <a:schemeClr val="tx1"/>
          </a:solidFill>
          <a:latin typeface="+mn-lt"/>
          <a:ea typeface="+mn-ea"/>
          <a:cs typeface="+mn-cs"/>
        </a:defRPr>
      </a:lvl1pPr>
      <a:lvl2pPr marL="497840" algn="l" defTabSz="497840" rtl="0" eaLnBrk="1" latinLnBrk="0" hangingPunct="1">
        <a:defRPr kumimoji="1" sz="2000" kern="1200">
          <a:solidFill>
            <a:schemeClr val="tx1"/>
          </a:solidFill>
          <a:latin typeface="+mn-lt"/>
          <a:ea typeface="+mn-ea"/>
          <a:cs typeface="+mn-cs"/>
        </a:defRPr>
      </a:lvl2pPr>
      <a:lvl3pPr marL="995045" algn="l" defTabSz="497840" rtl="0" eaLnBrk="1" latinLnBrk="0" hangingPunct="1">
        <a:defRPr kumimoji="1" sz="2000" kern="1200">
          <a:solidFill>
            <a:schemeClr val="tx1"/>
          </a:solidFill>
          <a:latin typeface="+mn-lt"/>
          <a:ea typeface="+mn-ea"/>
          <a:cs typeface="+mn-cs"/>
        </a:defRPr>
      </a:lvl3pPr>
      <a:lvl4pPr marL="1492885" algn="l" defTabSz="497840" rtl="0" eaLnBrk="1" latinLnBrk="0" hangingPunct="1">
        <a:defRPr kumimoji="1" sz="2000" kern="1200">
          <a:solidFill>
            <a:schemeClr val="tx1"/>
          </a:solidFill>
          <a:latin typeface="+mn-lt"/>
          <a:ea typeface="+mn-ea"/>
          <a:cs typeface="+mn-cs"/>
        </a:defRPr>
      </a:lvl4pPr>
      <a:lvl5pPr marL="1990090" algn="l" defTabSz="497840" rtl="0" eaLnBrk="1" latinLnBrk="0" hangingPunct="1">
        <a:defRPr kumimoji="1" sz="2000" kern="1200">
          <a:solidFill>
            <a:schemeClr val="tx1"/>
          </a:solidFill>
          <a:latin typeface="+mn-lt"/>
          <a:ea typeface="+mn-ea"/>
          <a:cs typeface="+mn-cs"/>
        </a:defRPr>
      </a:lvl5pPr>
      <a:lvl6pPr marL="2487930" algn="l" defTabSz="497840" rtl="0" eaLnBrk="1" latinLnBrk="0" hangingPunct="1">
        <a:defRPr kumimoji="1" sz="2000" kern="1200">
          <a:solidFill>
            <a:schemeClr val="tx1"/>
          </a:solidFill>
          <a:latin typeface="+mn-lt"/>
          <a:ea typeface="+mn-ea"/>
          <a:cs typeface="+mn-cs"/>
        </a:defRPr>
      </a:lvl6pPr>
      <a:lvl7pPr marL="2985135" algn="l" defTabSz="497840" rtl="0" eaLnBrk="1" latinLnBrk="0" hangingPunct="1">
        <a:defRPr kumimoji="1" sz="2000" kern="1200">
          <a:solidFill>
            <a:schemeClr val="tx1"/>
          </a:solidFill>
          <a:latin typeface="+mn-lt"/>
          <a:ea typeface="+mn-ea"/>
          <a:cs typeface="+mn-cs"/>
        </a:defRPr>
      </a:lvl7pPr>
      <a:lvl8pPr marL="3482975" algn="l" defTabSz="497840" rtl="0" eaLnBrk="1" latinLnBrk="0" hangingPunct="1">
        <a:defRPr kumimoji="1" sz="2000" kern="1200">
          <a:solidFill>
            <a:schemeClr val="tx1"/>
          </a:solidFill>
          <a:latin typeface="+mn-lt"/>
          <a:ea typeface="+mn-ea"/>
          <a:cs typeface="+mn-cs"/>
        </a:defRPr>
      </a:lvl8pPr>
      <a:lvl9pPr marL="3980180" algn="l" defTabSz="497840" rtl="0" eaLnBrk="1" latinLnBrk="0" hangingPunct="1">
        <a:defRPr kumimoji="1"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a:extLst>
              <a:ext uri="{FF2B5EF4-FFF2-40B4-BE49-F238E27FC236}">
                <a16:creationId xmlns:a16="http://schemas.microsoft.com/office/drawing/2014/main" id="{DE18A8BF-1876-EC75-386D-2F317C57EC17}"/>
              </a:ext>
            </a:extLst>
          </p:cNvPr>
          <p:cNvSpPr txBox="1"/>
          <p:nvPr/>
        </p:nvSpPr>
        <p:spPr>
          <a:xfrm>
            <a:off x="626950" y="2593409"/>
            <a:ext cx="9742712" cy="1815882"/>
          </a:xfrm>
          <a:prstGeom prst="rect">
            <a:avLst/>
          </a:prstGeom>
          <a:noFill/>
        </p:spPr>
        <p:txBody>
          <a:bodyPr wrap="square" rtlCol="0">
            <a:spAutoFit/>
          </a:bodyPr>
          <a:lstStyle/>
          <a:p>
            <a:pPr algn="ctr"/>
            <a:r>
              <a:rPr kumimoji="1" lang="ja-JP" altLang="en-US" sz="4000" dirty="0"/>
              <a:t>様式３</a:t>
            </a:r>
            <a:endParaRPr kumimoji="1" lang="en-US" altLang="ja-JP" sz="4000" dirty="0"/>
          </a:p>
          <a:p>
            <a:pPr algn="ctr"/>
            <a:r>
              <a:rPr kumimoji="1" lang="ja-JP" altLang="en-US" sz="4000" dirty="0"/>
              <a:t>施設・設備の整備・活用コンセプトシート</a:t>
            </a:r>
            <a:endParaRPr kumimoji="1" lang="en-US" altLang="ja-JP" sz="4000" dirty="0"/>
          </a:p>
          <a:p>
            <a:pPr algn="ctr"/>
            <a:endParaRPr lang="en-US" altLang="ja-JP" sz="3200" dirty="0"/>
          </a:p>
        </p:txBody>
      </p:sp>
      <p:sp>
        <p:nvSpPr>
          <p:cNvPr id="6" name="テキスト ボックス 5">
            <a:extLst>
              <a:ext uri="{FF2B5EF4-FFF2-40B4-BE49-F238E27FC236}">
                <a16:creationId xmlns:a16="http://schemas.microsoft.com/office/drawing/2014/main" id="{574DDAD9-AC86-B7F8-6A5A-0790ACFDE7E9}"/>
              </a:ext>
            </a:extLst>
          </p:cNvPr>
          <p:cNvSpPr txBox="1"/>
          <p:nvPr/>
        </p:nvSpPr>
        <p:spPr>
          <a:xfrm>
            <a:off x="1089595" y="5218756"/>
            <a:ext cx="8817422" cy="1815882"/>
          </a:xfrm>
          <a:prstGeom prst="rect">
            <a:avLst/>
          </a:prstGeom>
          <a:noFill/>
          <a:ln>
            <a:solidFill>
              <a:schemeClr val="tx1"/>
            </a:solidFill>
          </a:ln>
        </p:spPr>
        <p:txBody>
          <a:bodyPr wrap="square" rtlCol="0">
            <a:spAutoFit/>
          </a:bodyPr>
          <a:lstStyle/>
          <a:p>
            <a:r>
              <a:rPr lang="ja-JP" altLang="en-US" sz="1400" dirty="0">
                <a:solidFill>
                  <a:schemeClr val="tx1">
                    <a:lumMod val="65000"/>
                    <a:lumOff val="35000"/>
                  </a:schemeClr>
                </a:solidFill>
              </a:rPr>
              <a:t> </a:t>
            </a:r>
            <a:r>
              <a:rPr kumimoji="1" lang="ja-JP" altLang="en-US" sz="1400" dirty="0">
                <a:solidFill>
                  <a:schemeClr val="tx1">
                    <a:lumMod val="65000"/>
                    <a:lumOff val="35000"/>
                  </a:schemeClr>
                </a:solidFill>
              </a:rPr>
              <a:t>この資料は、事業計画の審査に際して、以下を確認するために活用します。</a:t>
            </a:r>
            <a:endParaRPr kumimoji="1" lang="en-US" altLang="ja-JP" sz="1400" dirty="0">
              <a:solidFill>
                <a:schemeClr val="tx1">
                  <a:lumMod val="65000"/>
                  <a:lumOff val="35000"/>
                </a:schemeClr>
              </a:solidFill>
            </a:endParaRPr>
          </a:p>
          <a:p>
            <a:pPr marL="88900"/>
            <a:r>
              <a:rPr lang="ja-JP" altLang="en-US" sz="1400" dirty="0">
                <a:solidFill>
                  <a:schemeClr val="tx1">
                    <a:lumMod val="65000"/>
                    <a:lumOff val="35000"/>
                  </a:schemeClr>
                </a:solidFill>
              </a:rPr>
              <a:t>・施設・設備の概要・イメージ</a:t>
            </a:r>
            <a:endParaRPr lang="en-US" altLang="ja-JP" sz="1400" dirty="0">
              <a:solidFill>
                <a:schemeClr val="tx1">
                  <a:lumMod val="65000"/>
                  <a:lumOff val="35000"/>
                </a:schemeClr>
              </a:solidFill>
            </a:endParaRPr>
          </a:p>
          <a:p>
            <a:pPr marL="88900"/>
            <a:r>
              <a:rPr lang="ja-JP" altLang="en-US" sz="1400" dirty="0">
                <a:solidFill>
                  <a:schemeClr val="tx1">
                    <a:lumMod val="65000"/>
                    <a:lumOff val="35000"/>
                  </a:schemeClr>
                </a:solidFill>
              </a:rPr>
              <a:t>・整備する施設・設備がどのように活用されるのか</a:t>
            </a:r>
            <a:endParaRPr lang="en-US" altLang="ja-JP" sz="1400" dirty="0">
              <a:solidFill>
                <a:schemeClr val="tx1">
                  <a:lumMod val="65000"/>
                  <a:lumOff val="35000"/>
                </a:schemeClr>
              </a:solidFill>
            </a:endParaRPr>
          </a:p>
          <a:p>
            <a:pPr marL="88900"/>
            <a:r>
              <a:rPr lang="ja-JP" altLang="en-US" sz="1400" dirty="0">
                <a:solidFill>
                  <a:schemeClr val="tx1">
                    <a:lumMod val="65000"/>
                    <a:lumOff val="35000"/>
                  </a:schemeClr>
                </a:solidFill>
              </a:rPr>
              <a:t>・整備を計画する施設設備と、教育改革の内容との関係性</a:t>
            </a:r>
            <a:endParaRPr lang="en-US" altLang="ja-JP" sz="1400" dirty="0">
              <a:solidFill>
                <a:schemeClr val="tx1">
                  <a:lumMod val="65000"/>
                  <a:lumOff val="35000"/>
                </a:schemeClr>
              </a:solidFill>
            </a:endParaRPr>
          </a:p>
          <a:p>
            <a:pPr marL="88900"/>
            <a:r>
              <a:rPr lang="ja-JP" altLang="en-US" sz="1400" dirty="0">
                <a:solidFill>
                  <a:schemeClr val="tx1">
                    <a:lumMod val="65000"/>
                    <a:lumOff val="35000"/>
                  </a:schemeClr>
                </a:solidFill>
              </a:rPr>
              <a:t>・導入する施設・設備の妥当性や、その水準の妥当性について、専門家による確認がなされているかどうか</a:t>
            </a:r>
            <a:endParaRPr lang="en-US" altLang="ja-JP" sz="1400" dirty="0">
              <a:solidFill>
                <a:schemeClr val="tx1">
                  <a:lumMod val="65000"/>
                  <a:lumOff val="35000"/>
                </a:schemeClr>
              </a:solidFill>
            </a:endParaRPr>
          </a:p>
          <a:p>
            <a:pPr marL="176213" indent="-87313"/>
            <a:endParaRPr kumimoji="1" lang="en-US" altLang="ja-JP" sz="1400" dirty="0">
              <a:solidFill>
                <a:schemeClr val="tx1">
                  <a:lumMod val="65000"/>
                  <a:lumOff val="35000"/>
                </a:schemeClr>
              </a:solidFill>
            </a:endParaRPr>
          </a:p>
          <a:p>
            <a:r>
              <a:rPr lang="ja-JP" altLang="en-US" sz="1400" dirty="0">
                <a:solidFill>
                  <a:schemeClr val="tx1">
                    <a:lumMod val="65000"/>
                    <a:lumOff val="35000"/>
                  </a:schemeClr>
                </a:solidFill>
              </a:rPr>
              <a:t>　改革促進事業計画において整備する施設・設備のうち、</a:t>
            </a:r>
            <a:r>
              <a:rPr kumimoji="1" lang="ja-JP" altLang="en-US" sz="1400" dirty="0">
                <a:solidFill>
                  <a:schemeClr val="tx1">
                    <a:lumMod val="65000"/>
                    <a:lumOff val="35000"/>
                  </a:schemeClr>
                </a:solidFill>
              </a:rPr>
              <a:t>進めようとしている教育改革との関係で</a:t>
            </a:r>
            <a:r>
              <a:rPr lang="ja-JP" altLang="en-US" sz="1400" dirty="0">
                <a:solidFill>
                  <a:schemeClr val="tx1">
                    <a:lumMod val="65000"/>
                    <a:lumOff val="35000"/>
                  </a:schemeClr>
                </a:solidFill>
              </a:rPr>
              <a:t>主要となるものについて</a:t>
            </a:r>
            <a:r>
              <a:rPr kumimoji="1" lang="ja-JP" altLang="en-US" sz="1400" dirty="0">
                <a:solidFill>
                  <a:schemeClr val="tx1">
                    <a:lumMod val="65000"/>
                    <a:lumOff val="35000"/>
                  </a:schemeClr>
                </a:solidFill>
              </a:rPr>
              <a:t>記載願います。</a:t>
            </a:r>
          </a:p>
        </p:txBody>
      </p:sp>
    </p:spTree>
    <p:extLst>
      <p:ext uri="{BB962C8B-B14F-4D97-AF65-F5344CB8AC3E}">
        <p14:creationId xmlns:p14="http://schemas.microsoft.com/office/powerpoint/2010/main" val="62164895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A591E14-F4FD-9A89-4269-B83B6CF932CD}"/>
            </a:ext>
          </a:extLst>
        </p:cNvPr>
        <p:cNvGrpSpPr/>
        <p:nvPr/>
      </p:nvGrpSpPr>
      <p:grpSpPr>
        <a:xfrm>
          <a:off x="0" y="0"/>
          <a:ext cx="0" cy="0"/>
          <a:chOff x="0" y="0"/>
          <a:chExt cx="0" cy="0"/>
        </a:xfrm>
      </p:grpSpPr>
      <p:sp>
        <p:nvSpPr>
          <p:cNvPr id="4" name="テキスト ボックス 3">
            <a:extLst>
              <a:ext uri="{FF2B5EF4-FFF2-40B4-BE49-F238E27FC236}">
                <a16:creationId xmlns:a16="http://schemas.microsoft.com/office/drawing/2014/main" id="{41F06DE7-194A-4BD3-9533-2A6D9DCB003A}"/>
              </a:ext>
            </a:extLst>
          </p:cNvPr>
          <p:cNvSpPr txBox="1"/>
          <p:nvPr/>
        </p:nvSpPr>
        <p:spPr>
          <a:xfrm>
            <a:off x="626950" y="2593409"/>
            <a:ext cx="9742712" cy="1692771"/>
          </a:xfrm>
          <a:prstGeom prst="rect">
            <a:avLst/>
          </a:prstGeom>
          <a:noFill/>
        </p:spPr>
        <p:txBody>
          <a:bodyPr wrap="square" rtlCol="0">
            <a:spAutoFit/>
          </a:bodyPr>
          <a:lstStyle/>
          <a:p>
            <a:pPr algn="ctr"/>
            <a:r>
              <a:rPr kumimoji="1" lang="ja-JP" altLang="en-US" sz="4000" dirty="0"/>
              <a:t>拠点①●●高校</a:t>
            </a:r>
            <a:endParaRPr lang="en-US" altLang="ja-JP" sz="3200" dirty="0"/>
          </a:p>
          <a:p>
            <a:pPr algn="ctr"/>
            <a:r>
              <a:rPr kumimoji="1" lang="ja-JP" altLang="en-US" sz="3200" dirty="0"/>
              <a:t>＜類型１＞</a:t>
            </a:r>
            <a:endParaRPr kumimoji="1" lang="en-US" altLang="ja-JP" sz="3200" dirty="0"/>
          </a:p>
          <a:p>
            <a:pPr algn="ctr"/>
            <a:endParaRPr lang="en-US" altLang="ja-JP" sz="3200" dirty="0"/>
          </a:p>
        </p:txBody>
      </p:sp>
    </p:spTree>
    <p:extLst>
      <p:ext uri="{BB962C8B-B14F-4D97-AF65-F5344CB8AC3E}">
        <p14:creationId xmlns:p14="http://schemas.microsoft.com/office/powerpoint/2010/main" val="73238130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7D780A7-4149-26D3-2546-998311017FB0}"/>
            </a:ext>
          </a:extLst>
        </p:cNvPr>
        <p:cNvGrpSpPr/>
        <p:nvPr/>
      </p:nvGrpSpPr>
      <p:grpSpPr>
        <a:xfrm>
          <a:off x="0" y="0"/>
          <a:ext cx="0" cy="0"/>
          <a:chOff x="0" y="0"/>
          <a:chExt cx="0" cy="0"/>
        </a:xfrm>
      </p:grpSpPr>
      <p:sp>
        <p:nvSpPr>
          <p:cNvPr id="2" name="テキスト ボックス 1">
            <a:extLst>
              <a:ext uri="{FF2B5EF4-FFF2-40B4-BE49-F238E27FC236}">
                <a16:creationId xmlns:a16="http://schemas.microsoft.com/office/drawing/2014/main" id="{81F44908-61D8-A1D2-C9ED-291ABF36A2CC}"/>
              </a:ext>
            </a:extLst>
          </p:cNvPr>
          <p:cNvSpPr txBox="1"/>
          <p:nvPr/>
        </p:nvSpPr>
        <p:spPr>
          <a:xfrm>
            <a:off x="108857" y="211078"/>
            <a:ext cx="9895114" cy="646331"/>
          </a:xfrm>
          <a:prstGeom prst="rect">
            <a:avLst/>
          </a:prstGeom>
          <a:noFill/>
        </p:spPr>
        <p:txBody>
          <a:bodyPr wrap="square" rtlCol="0">
            <a:spAutoFit/>
          </a:bodyPr>
          <a:lstStyle/>
          <a:p>
            <a:pPr marL="0" marR="0" lvl="0" indent="0" algn="l" defTabSz="496888" rtl="0" eaLnBrk="0" fontAlgn="base" latinLnBrk="0" hangingPunct="0">
              <a:lnSpc>
                <a:spcPct val="100000"/>
              </a:lnSpc>
              <a:spcBef>
                <a:spcPct val="0"/>
              </a:spcBef>
              <a:spcAft>
                <a:spcPct val="0"/>
              </a:spcAft>
              <a:buClrTx/>
              <a:buSzTx/>
              <a:buFontTx/>
              <a:buNone/>
              <a:tabLst/>
              <a:defRPr/>
            </a:pPr>
            <a:r>
              <a:rPr lang="ja-JP" altLang="en-US" sz="3600" dirty="0">
                <a:solidFill>
                  <a:srgbClr val="000000"/>
                </a:solidFill>
              </a:rPr>
              <a:t>１</a:t>
            </a:r>
            <a:r>
              <a:rPr kumimoji="1" lang="ja-JP" altLang="en-US" sz="3600" b="0" i="0" u="none" strike="noStrike" kern="120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50" charset="-128"/>
                <a:cs typeface="+mn-cs"/>
              </a:rPr>
              <a:t>．施設・設備整備の概要</a:t>
            </a:r>
            <a:endParaRPr kumimoji="1" lang="en-US" altLang="ja-JP" sz="3600" b="0" i="0" u="none" strike="noStrike" kern="120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50" charset="-128"/>
              <a:cs typeface="+mn-cs"/>
            </a:endParaRPr>
          </a:p>
        </p:txBody>
      </p:sp>
      <p:cxnSp>
        <p:nvCxnSpPr>
          <p:cNvPr id="9" name="直線コネクタ 8">
            <a:extLst>
              <a:ext uri="{FF2B5EF4-FFF2-40B4-BE49-F238E27FC236}">
                <a16:creationId xmlns:a16="http://schemas.microsoft.com/office/drawing/2014/main" id="{A0728DA6-0ED5-263A-81E3-1625A214FC1E}"/>
              </a:ext>
            </a:extLst>
          </p:cNvPr>
          <p:cNvCxnSpPr>
            <a:cxnSpLocks/>
          </p:cNvCxnSpPr>
          <p:nvPr/>
        </p:nvCxnSpPr>
        <p:spPr>
          <a:xfrm>
            <a:off x="185057" y="829185"/>
            <a:ext cx="5421086" cy="0"/>
          </a:xfrm>
          <a:prstGeom prst="line">
            <a:avLst/>
          </a:prstGeom>
          <a:ln w="44450">
            <a:solidFill>
              <a:schemeClr val="tx1">
                <a:lumMod val="75000"/>
                <a:lumOff val="25000"/>
              </a:schemeClr>
            </a:solidFill>
          </a:ln>
        </p:spPr>
        <p:style>
          <a:lnRef idx="2">
            <a:schemeClr val="accent1"/>
          </a:lnRef>
          <a:fillRef idx="0">
            <a:schemeClr val="accent1"/>
          </a:fillRef>
          <a:effectRef idx="1">
            <a:schemeClr val="accent1"/>
          </a:effectRef>
          <a:fontRef idx="minor">
            <a:schemeClr val="tx1"/>
          </a:fontRef>
        </p:style>
      </p:cxnSp>
      <p:sp>
        <p:nvSpPr>
          <p:cNvPr id="4" name="テキスト ボックス 3">
            <a:extLst>
              <a:ext uri="{FF2B5EF4-FFF2-40B4-BE49-F238E27FC236}">
                <a16:creationId xmlns:a16="http://schemas.microsoft.com/office/drawing/2014/main" id="{4BE9F8B0-76C4-F7EA-32B4-BFC8355285CA}"/>
              </a:ext>
            </a:extLst>
          </p:cNvPr>
          <p:cNvSpPr txBox="1"/>
          <p:nvPr/>
        </p:nvSpPr>
        <p:spPr>
          <a:xfrm>
            <a:off x="647700" y="2171700"/>
            <a:ext cx="9258300" cy="4762500"/>
          </a:xfrm>
          <a:prstGeom prst="rect">
            <a:avLst/>
          </a:prstGeom>
          <a:solidFill>
            <a:schemeClr val="bg1"/>
          </a:solidFill>
          <a:ln>
            <a:solidFill>
              <a:schemeClr val="bg1">
                <a:lumMod val="75000"/>
              </a:schemeClr>
            </a:solidFill>
          </a:ln>
        </p:spPr>
        <p:txBody>
          <a:bodyPr wrap="square" rtlCol="0" anchor="ctr" anchorCtr="0">
            <a:noAutofit/>
          </a:bodyPr>
          <a:lstStyle/>
          <a:p>
            <a:pPr marL="0" marR="0" lvl="0" indent="0" algn="ctr" defTabSz="496888" rtl="0" eaLnBrk="0" fontAlgn="base" latinLnBrk="0" hangingPunct="0">
              <a:lnSpc>
                <a:spcPct val="100000"/>
              </a:lnSpc>
              <a:spcBef>
                <a:spcPct val="0"/>
              </a:spcBef>
              <a:spcAft>
                <a:spcPct val="0"/>
              </a:spcAft>
              <a:buClrTx/>
              <a:buSzTx/>
              <a:buFontTx/>
              <a:buNone/>
              <a:tabLst/>
              <a:defRPr/>
            </a:pPr>
            <a:r>
              <a:rPr kumimoji="1" lang="ja-JP" altLang="en-US" sz="1800" b="0" i="0" u="none" strike="noStrike" kern="1200" cap="none" spc="0" normalizeH="0" baseline="0" noProof="0" dirty="0">
                <a:ln>
                  <a:noFill/>
                </a:ln>
                <a:solidFill>
                  <a:srgbClr val="000000">
                    <a:lumMod val="50000"/>
                    <a:lumOff val="50000"/>
                  </a:srgbClr>
                </a:solidFill>
                <a:effectLst/>
                <a:uLnTx/>
                <a:uFillTx/>
                <a:latin typeface="Arial" panose="020B0604020202020204" pitchFamily="34" charset="0"/>
                <a:ea typeface="ＭＳ Ｐゴシック" panose="020B0600070205080204" pitchFamily="50" charset="-128"/>
                <a:cs typeface="+mn-cs"/>
              </a:rPr>
              <a:t>イメージ図を掲載する</a:t>
            </a:r>
            <a:endParaRPr kumimoji="1" lang="en-US" altLang="ja-JP" sz="1800" b="0" i="0" u="none" strike="noStrike" kern="1200" cap="none" spc="0" normalizeH="0" baseline="0" noProof="0" dirty="0">
              <a:ln>
                <a:noFill/>
              </a:ln>
              <a:solidFill>
                <a:srgbClr val="000000">
                  <a:lumMod val="50000"/>
                  <a:lumOff val="50000"/>
                </a:srgbClr>
              </a:solidFill>
              <a:effectLst/>
              <a:uLnTx/>
              <a:uFillTx/>
              <a:latin typeface="Arial" panose="020B0604020202020204" pitchFamily="34" charset="0"/>
              <a:ea typeface="ＭＳ Ｐゴシック" panose="020B0600070205080204" pitchFamily="50" charset="-128"/>
              <a:cs typeface="+mn-cs"/>
            </a:endParaRPr>
          </a:p>
          <a:p>
            <a:pPr marL="0" marR="0" lvl="0" indent="0" algn="ctr" defTabSz="496888" rtl="0" eaLnBrk="0" fontAlgn="base" latinLnBrk="0" hangingPunct="0">
              <a:lnSpc>
                <a:spcPct val="100000"/>
              </a:lnSpc>
              <a:spcBef>
                <a:spcPct val="0"/>
              </a:spcBef>
              <a:spcAft>
                <a:spcPct val="0"/>
              </a:spcAft>
              <a:buClrTx/>
              <a:buSzTx/>
              <a:buFontTx/>
              <a:buNone/>
              <a:tabLst/>
              <a:defRPr/>
            </a:pPr>
            <a:endParaRPr kumimoji="1" lang="en-US" altLang="ja-JP" sz="1800" b="0" i="0" u="none" strike="noStrike" kern="1200" cap="none" spc="0" normalizeH="0" baseline="0" noProof="0" dirty="0">
              <a:ln>
                <a:noFill/>
              </a:ln>
              <a:solidFill>
                <a:srgbClr val="000000">
                  <a:lumMod val="50000"/>
                  <a:lumOff val="50000"/>
                </a:srgbClr>
              </a:solidFill>
              <a:effectLst/>
              <a:uLnTx/>
              <a:uFillTx/>
              <a:latin typeface="Arial" panose="020B0604020202020204" pitchFamily="34" charset="0"/>
              <a:ea typeface="ＭＳ Ｐゴシック" panose="020B0600070205080204" pitchFamily="50" charset="-128"/>
              <a:cs typeface="+mn-cs"/>
            </a:endParaRPr>
          </a:p>
        </p:txBody>
      </p:sp>
      <p:sp>
        <p:nvSpPr>
          <p:cNvPr id="3" name="テキスト ボックス 2">
            <a:extLst>
              <a:ext uri="{FF2B5EF4-FFF2-40B4-BE49-F238E27FC236}">
                <a16:creationId xmlns:a16="http://schemas.microsoft.com/office/drawing/2014/main" id="{F5560A89-C188-2601-9968-C3E3082B34F0}"/>
              </a:ext>
            </a:extLst>
          </p:cNvPr>
          <p:cNvSpPr txBox="1"/>
          <p:nvPr/>
        </p:nvSpPr>
        <p:spPr>
          <a:xfrm>
            <a:off x="327146" y="1339036"/>
            <a:ext cx="7015148" cy="307777"/>
          </a:xfrm>
          <a:prstGeom prst="rect">
            <a:avLst/>
          </a:prstGeom>
          <a:noFill/>
        </p:spPr>
        <p:txBody>
          <a:bodyPr wrap="square" rtlCol="0">
            <a:spAutoFit/>
          </a:bodyPr>
          <a:lstStyle/>
          <a:p>
            <a:pPr marL="0" marR="0" lvl="0" indent="0" algn="l" defTabSz="496888" rtl="0" eaLnBrk="0" fontAlgn="base" latinLnBrk="0" hangingPunct="0">
              <a:lnSpc>
                <a:spcPct val="100000"/>
              </a:lnSpc>
              <a:spcBef>
                <a:spcPct val="0"/>
              </a:spcBef>
              <a:spcAft>
                <a:spcPct val="0"/>
              </a:spcAft>
              <a:buClrTx/>
              <a:buSzTx/>
              <a:buFontTx/>
              <a:buNone/>
              <a:tabLst/>
              <a:defRPr/>
            </a:pPr>
            <a:r>
              <a:rPr kumimoji="1" lang="en-US" altLang="ja-JP" sz="1400" b="0" i="0" u="none" strike="noStrike" kern="1200" cap="none" spc="0" normalizeH="0" baseline="0" noProof="0" dirty="0">
                <a:ln>
                  <a:noFill/>
                </a:ln>
                <a:solidFill>
                  <a:srgbClr val="000000">
                    <a:lumMod val="50000"/>
                    <a:lumOff val="50000"/>
                  </a:srgbClr>
                </a:solidFill>
                <a:effectLst/>
                <a:uLnTx/>
                <a:uFillTx/>
                <a:latin typeface="Arial" panose="020B0604020202020204" pitchFamily="34" charset="0"/>
                <a:ea typeface="ＭＳ Ｐゴシック" panose="020B0600070205080204" pitchFamily="50" charset="-128"/>
                <a:cs typeface="+mn-cs"/>
              </a:rPr>
              <a:t>※</a:t>
            </a:r>
            <a:r>
              <a:rPr kumimoji="1" lang="ja-JP" altLang="en-US" sz="1400" b="0" i="0" u="none" strike="noStrike" kern="1200" cap="none" spc="0" normalizeH="0" baseline="0" noProof="0" dirty="0">
                <a:ln>
                  <a:noFill/>
                </a:ln>
                <a:solidFill>
                  <a:srgbClr val="000000">
                    <a:lumMod val="50000"/>
                    <a:lumOff val="50000"/>
                  </a:srgbClr>
                </a:solidFill>
                <a:effectLst/>
                <a:uLnTx/>
                <a:uFillTx/>
                <a:latin typeface="Arial" panose="020B0604020202020204" pitchFamily="34" charset="0"/>
                <a:ea typeface="ＭＳ Ｐゴシック" panose="020B0600070205080204" pitchFamily="50" charset="-128"/>
                <a:cs typeface="+mn-cs"/>
              </a:rPr>
              <a:t>既存施設の改修の場合は、改修前と改修後の比較も記載願います。</a:t>
            </a:r>
          </a:p>
        </p:txBody>
      </p:sp>
      <p:sp>
        <p:nvSpPr>
          <p:cNvPr id="6" name="テキスト ボックス 5">
            <a:extLst>
              <a:ext uri="{FF2B5EF4-FFF2-40B4-BE49-F238E27FC236}">
                <a16:creationId xmlns:a16="http://schemas.microsoft.com/office/drawing/2014/main" id="{8D566985-EBFD-606D-944F-3A90485C79FA}"/>
              </a:ext>
            </a:extLst>
          </p:cNvPr>
          <p:cNvSpPr txBox="1"/>
          <p:nvPr/>
        </p:nvSpPr>
        <p:spPr>
          <a:xfrm>
            <a:off x="151039" y="871974"/>
            <a:ext cx="10348030" cy="523220"/>
          </a:xfrm>
          <a:prstGeom prst="rect">
            <a:avLst/>
          </a:prstGeom>
          <a:noFill/>
        </p:spPr>
        <p:txBody>
          <a:bodyPr wrap="square" rtlCol="0">
            <a:spAutoFit/>
          </a:bodyPr>
          <a:lstStyle/>
          <a:p>
            <a:pPr marL="88900" marR="0" lvl="0" indent="-88900" algn="l" defTabSz="496888" rtl="0" eaLnBrk="0" fontAlgn="base" latinLnBrk="0" hangingPunct="0">
              <a:lnSpc>
                <a:spcPct val="100000"/>
              </a:lnSpc>
              <a:spcBef>
                <a:spcPct val="0"/>
              </a:spcBef>
              <a:spcAft>
                <a:spcPct val="0"/>
              </a:spcAft>
              <a:buClrTx/>
              <a:buSzTx/>
              <a:buFontTx/>
              <a:buNone/>
              <a:tabLst/>
              <a:defRPr/>
            </a:pPr>
            <a:r>
              <a:rPr kumimoji="1" lang="ja-JP" altLang="en-US" sz="1400" b="0" i="0" u="none" strike="noStrike" kern="1200" cap="none" spc="0" normalizeH="0" baseline="0" noProof="0" dirty="0">
                <a:ln>
                  <a:noFill/>
                </a:ln>
                <a:solidFill>
                  <a:srgbClr val="000000">
                    <a:lumMod val="50000"/>
                    <a:lumOff val="50000"/>
                  </a:srgbClr>
                </a:solidFill>
                <a:effectLst/>
                <a:uLnTx/>
                <a:uFillTx/>
                <a:latin typeface="Arial" panose="020B0604020202020204" pitchFamily="34" charset="0"/>
                <a:ea typeface="ＭＳ Ｐゴシック" panose="020B0600070205080204" pitchFamily="50" charset="-128"/>
                <a:cs typeface="+mn-cs"/>
              </a:rPr>
              <a:t>・簡易な平面図（設計図でなくても構いません。）やイメージ図、写真等を用いて、計画する施設・設備整備の内容及びその全体像が分かるように概要を記載願います。（複数枚でも可。手書きでも可。）</a:t>
            </a:r>
            <a:endParaRPr kumimoji="1" lang="en-US" altLang="ja-JP" sz="1400" b="0" i="0" u="none" strike="noStrike" kern="1200" cap="none" spc="0" normalizeH="0" baseline="0" noProof="0" dirty="0">
              <a:ln>
                <a:noFill/>
              </a:ln>
              <a:solidFill>
                <a:srgbClr val="000000">
                  <a:lumMod val="50000"/>
                  <a:lumOff val="50000"/>
                </a:srgbClr>
              </a:solidFill>
              <a:effectLst/>
              <a:uLnTx/>
              <a:uFillTx/>
              <a:latin typeface="Arial" panose="020B0604020202020204" pitchFamily="34" charset="0"/>
              <a:ea typeface="ＭＳ Ｐゴシック" panose="020B0600070205080204" pitchFamily="50" charset="-128"/>
              <a:cs typeface="+mn-cs"/>
            </a:endParaRPr>
          </a:p>
        </p:txBody>
      </p:sp>
    </p:spTree>
    <p:extLst>
      <p:ext uri="{BB962C8B-B14F-4D97-AF65-F5344CB8AC3E}">
        <p14:creationId xmlns:p14="http://schemas.microsoft.com/office/powerpoint/2010/main" val="24985580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B836C65-D7CE-2ADA-A6BE-0B2A894FE734}"/>
            </a:ext>
          </a:extLst>
        </p:cNvPr>
        <p:cNvGrpSpPr/>
        <p:nvPr/>
      </p:nvGrpSpPr>
      <p:grpSpPr>
        <a:xfrm>
          <a:off x="0" y="0"/>
          <a:ext cx="0" cy="0"/>
          <a:chOff x="0" y="0"/>
          <a:chExt cx="0" cy="0"/>
        </a:xfrm>
      </p:grpSpPr>
      <p:sp>
        <p:nvSpPr>
          <p:cNvPr id="4" name="矢印: 右 3">
            <a:extLst>
              <a:ext uri="{FF2B5EF4-FFF2-40B4-BE49-F238E27FC236}">
                <a16:creationId xmlns:a16="http://schemas.microsoft.com/office/drawing/2014/main" id="{891F9318-FE1B-2006-1E5C-DC120DCD3B3B}"/>
              </a:ext>
            </a:extLst>
          </p:cNvPr>
          <p:cNvSpPr/>
          <p:nvPr/>
        </p:nvSpPr>
        <p:spPr>
          <a:xfrm>
            <a:off x="417103" y="2959513"/>
            <a:ext cx="9973715" cy="1056694"/>
          </a:xfrm>
          <a:prstGeom prst="rightArrow">
            <a:avLst/>
          </a:prstGeom>
          <a:solidFill>
            <a:schemeClr val="tx2">
              <a:lumMod val="20000"/>
              <a:lumOff val="8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96888" rtl="0" eaLnBrk="0" fontAlgn="base" latinLnBrk="0" hangingPunct="0">
              <a:lnSpc>
                <a:spcPct val="100000"/>
              </a:lnSpc>
              <a:spcBef>
                <a:spcPct val="0"/>
              </a:spcBef>
              <a:spcAft>
                <a:spcPct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a:ea typeface="ＭＳ Ｐゴシック" panose="020B0600070205080204" pitchFamily="50" charset="-128"/>
              <a:cs typeface="+mn-cs"/>
            </a:endParaRPr>
          </a:p>
        </p:txBody>
      </p:sp>
      <p:sp>
        <p:nvSpPr>
          <p:cNvPr id="2" name="テキスト ボックス 1">
            <a:extLst>
              <a:ext uri="{FF2B5EF4-FFF2-40B4-BE49-F238E27FC236}">
                <a16:creationId xmlns:a16="http://schemas.microsoft.com/office/drawing/2014/main" id="{EB7644CE-ED5E-6CBB-8689-7E8D15D6431F}"/>
              </a:ext>
            </a:extLst>
          </p:cNvPr>
          <p:cNvSpPr txBox="1"/>
          <p:nvPr/>
        </p:nvSpPr>
        <p:spPr>
          <a:xfrm>
            <a:off x="151956" y="211078"/>
            <a:ext cx="9895114" cy="646331"/>
          </a:xfrm>
          <a:prstGeom prst="rect">
            <a:avLst/>
          </a:prstGeom>
          <a:noFill/>
        </p:spPr>
        <p:txBody>
          <a:bodyPr wrap="square" rtlCol="0">
            <a:spAutoFit/>
          </a:bodyPr>
          <a:lstStyle/>
          <a:p>
            <a:pPr marL="0" marR="0" lvl="0" indent="0" algn="l" defTabSz="497205" rtl="0" eaLnBrk="0" fontAlgn="base" latinLnBrk="0" hangingPunct="0">
              <a:lnSpc>
                <a:spcPct val="100000"/>
              </a:lnSpc>
              <a:spcBef>
                <a:spcPct val="0"/>
              </a:spcBef>
              <a:spcAft>
                <a:spcPct val="0"/>
              </a:spcAft>
              <a:buClrTx/>
              <a:buSzTx/>
              <a:buFontTx/>
              <a:buNone/>
              <a:tabLst/>
              <a:defRPr/>
            </a:pPr>
            <a:r>
              <a:rPr kumimoji="1" lang="ja-JP" altLang="en-US" sz="3600" b="0" i="0" u="none" strike="noStrike" kern="120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50" charset="-128"/>
                <a:cs typeface="+mn-cs"/>
              </a:rPr>
              <a:t>２．活用場面の例</a:t>
            </a:r>
          </a:p>
        </p:txBody>
      </p:sp>
      <p:sp>
        <p:nvSpPr>
          <p:cNvPr id="3" name="テキスト ボックス 2">
            <a:extLst>
              <a:ext uri="{FF2B5EF4-FFF2-40B4-BE49-F238E27FC236}">
                <a16:creationId xmlns:a16="http://schemas.microsoft.com/office/drawing/2014/main" id="{DCDD9D21-F21C-76C2-C51B-AEE7186BFE1A}"/>
              </a:ext>
            </a:extLst>
          </p:cNvPr>
          <p:cNvSpPr txBox="1"/>
          <p:nvPr/>
        </p:nvSpPr>
        <p:spPr>
          <a:xfrm>
            <a:off x="196632" y="2388344"/>
            <a:ext cx="9572401" cy="400110"/>
          </a:xfrm>
          <a:prstGeom prst="rect">
            <a:avLst/>
          </a:prstGeom>
          <a:noFill/>
        </p:spPr>
        <p:txBody>
          <a:bodyPr wrap="square" rtlCol="0">
            <a:spAutoFit/>
          </a:bodyPr>
          <a:lstStyle/>
          <a:p>
            <a:pPr marL="358775" marR="0" lvl="0" indent="-358775" algn="l" defTabSz="497205" rtl="0" eaLnBrk="0" fontAlgn="base" latinLnBrk="0" hangingPunct="0">
              <a:lnSpc>
                <a:spcPct val="100000"/>
              </a:lnSpc>
              <a:spcBef>
                <a:spcPct val="0"/>
              </a:spcBef>
              <a:spcAft>
                <a:spcPct val="0"/>
              </a:spcAft>
              <a:buClrTx/>
              <a:buSzTx/>
              <a:buFontTx/>
              <a:buNone/>
              <a:tabLst/>
              <a:defRPr/>
            </a:pPr>
            <a:r>
              <a:rPr kumimoji="1" lang="ja-JP" altLang="en-US" sz="2000" b="1" i="0" u="sng" strike="noStrike" kern="1200" cap="none" spc="0" normalizeH="0" baseline="0" noProof="0" dirty="0">
                <a:ln>
                  <a:noFill/>
                </a:ln>
                <a:solidFill>
                  <a:srgbClr val="024FA1">
                    <a:lumMod val="75000"/>
                  </a:srgbClr>
                </a:solidFill>
                <a:effectLst/>
                <a:uLnTx/>
                <a:uFillTx/>
                <a:latin typeface="Arial" panose="020B0604020202020204" pitchFamily="34" charset="0"/>
                <a:ea typeface="ＭＳ Ｐゴシック" panose="020B0600070205080204" pitchFamily="50" charset="-128"/>
                <a:cs typeface="+mn-cs"/>
              </a:rPr>
              <a:t>１日の流れ（〇〇学科２年</a:t>
            </a:r>
            <a:r>
              <a:rPr kumimoji="1" lang="en-US" altLang="ja-JP" sz="2000" b="1" i="0" u="sng" strike="noStrike" kern="1200" cap="none" spc="0" normalizeH="0" baseline="0" noProof="0" dirty="0">
                <a:ln>
                  <a:noFill/>
                </a:ln>
                <a:solidFill>
                  <a:srgbClr val="024FA1">
                    <a:lumMod val="75000"/>
                  </a:srgbClr>
                </a:solidFill>
                <a:effectLst/>
                <a:uLnTx/>
                <a:uFillTx/>
                <a:latin typeface="Arial" panose="020B0604020202020204" pitchFamily="34" charset="0"/>
                <a:ea typeface="ＭＳ Ｐゴシック" panose="020B0600070205080204" pitchFamily="50" charset="-128"/>
                <a:cs typeface="+mn-cs"/>
              </a:rPr>
              <a:t>A</a:t>
            </a:r>
            <a:r>
              <a:rPr kumimoji="1" lang="ja-JP" altLang="en-US" sz="2000" b="1" i="0" u="sng" strike="noStrike" kern="1200" cap="none" spc="0" normalizeH="0" baseline="0" noProof="0" dirty="0">
                <a:ln>
                  <a:noFill/>
                </a:ln>
                <a:solidFill>
                  <a:srgbClr val="024FA1">
                    <a:lumMod val="75000"/>
                  </a:srgbClr>
                </a:solidFill>
                <a:effectLst/>
                <a:uLnTx/>
                <a:uFillTx/>
                <a:latin typeface="Arial" panose="020B0604020202020204" pitchFamily="34" charset="0"/>
                <a:ea typeface="ＭＳ Ｐゴシック" panose="020B0600070205080204" pitchFamily="50" charset="-128"/>
                <a:cs typeface="+mn-cs"/>
              </a:rPr>
              <a:t>さん）</a:t>
            </a:r>
          </a:p>
        </p:txBody>
      </p:sp>
      <p:cxnSp>
        <p:nvCxnSpPr>
          <p:cNvPr id="9" name="直線コネクタ 8">
            <a:extLst>
              <a:ext uri="{FF2B5EF4-FFF2-40B4-BE49-F238E27FC236}">
                <a16:creationId xmlns:a16="http://schemas.microsoft.com/office/drawing/2014/main" id="{0CB871B8-1586-36C3-734A-166F877FB510}"/>
              </a:ext>
            </a:extLst>
          </p:cNvPr>
          <p:cNvCxnSpPr/>
          <p:nvPr/>
        </p:nvCxnSpPr>
        <p:spPr>
          <a:xfrm>
            <a:off x="196632" y="842764"/>
            <a:ext cx="5421086" cy="0"/>
          </a:xfrm>
          <a:prstGeom prst="line">
            <a:avLst/>
          </a:prstGeom>
          <a:ln w="44450">
            <a:solidFill>
              <a:schemeClr val="tx1">
                <a:lumMod val="75000"/>
                <a:lumOff val="25000"/>
              </a:schemeClr>
            </a:solidFill>
          </a:ln>
        </p:spPr>
        <p:style>
          <a:lnRef idx="2">
            <a:schemeClr val="accent1"/>
          </a:lnRef>
          <a:fillRef idx="0">
            <a:schemeClr val="accent1"/>
          </a:fillRef>
          <a:effectRef idx="1">
            <a:schemeClr val="accent1"/>
          </a:effectRef>
          <a:fontRef idx="minor">
            <a:schemeClr val="tx1"/>
          </a:fontRef>
        </p:style>
      </p:cxnSp>
      <p:grpSp>
        <p:nvGrpSpPr>
          <p:cNvPr id="29" name="グループ化 28">
            <a:extLst>
              <a:ext uri="{FF2B5EF4-FFF2-40B4-BE49-F238E27FC236}">
                <a16:creationId xmlns:a16="http://schemas.microsoft.com/office/drawing/2014/main" id="{931FC551-FB89-DCB9-4C97-0987EC4B106F}"/>
              </a:ext>
            </a:extLst>
          </p:cNvPr>
          <p:cNvGrpSpPr/>
          <p:nvPr/>
        </p:nvGrpSpPr>
        <p:grpSpPr>
          <a:xfrm>
            <a:off x="1262577" y="3260819"/>
            <a:ext cx="8128971" cy="374276"/>
            <a:chOff x="1174802" y="3033176"/>
            <a:chExt cx="8128971" cy="374276"/>
          </a:xfrm>
        </p:grpSpPr>
        <p:sp>
          <p:nvSpPr>
            <p:cNvPr id="23" name="楕円 22">
              <a:extLst>
                <a:ext uri="{FF2B5EF4-FFF2-40B4-BE49-F238E27FC236}">
                  <a16:creationId xmlns:a16="http://schemas.microsoft.com/office/drawing/2014/main" id="{2AD0C02A-359F-17D1-AF9B-E8C23FB555B5}"/>
                </a:ext>
              </a:extLst>
            </p:cNvPr>
            <p:cNvSpPr/>
            <p:nvPr/>
          </p:nvSpPr>
          <p:spPr>
            <a:xfrm>
              <a:off x="1174802" y="3056335"/>
              <a:ext cx="351117" cy="351117"/>
            </a:xfrm>
            <a:prstGeom prst="ellipse">
              <a:avLst/>
            </a:prstGeom>
            <a:solidFill>
              <a:schemeClr val="tx2">
                <a:lumMod val="60000"/>
                <a:lumOff val="40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97205" rtl="0" eaLnBrk="0" fontAlgn="base" latinLnBrk="0" hangingPunct="0">
                <a:lnSpc>
                  <a:spcPct val="100000"/>
                </a:lnSpc>
                <a:spcBef>
                  <a:spcPct val="0"/>
                </a:spcBef>
                <a:spcAft>
                  <a:spcPct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a:ea typeface="ＭＳ Ｐゴシック" panose="020B0600070205080204" pitchFamily="50" charset="-128"/>
                <a:cs typeface="+mn-cs"/>
              </a:endParaRPr>
            </a:p>
          </p:txBody>
        </p:sp>
        <p:sp>
          <p:nvSpPr>
            <p:cNvPr id="24" name="楕円 23">
              <a:extLst>
                <a:ext uri="{FF2B5EF4-FFF2-40B4-BE49-F238E27FC236}">
                  <a16:creationId xmlns:a16="http://schemas.microsoft.com/office/drawing/2014/main" id="{A9FF2929-1E57-97A3-21F7-C9BCFFE7A46A}"/>
                </a:ext>
              </a:extLst>
            </p:cNvPr>
            <p:cNvSpPr/>
            <p:nvPr/>
          </p:nvSpPr>
          <p:spPr>
            <a:xfrm>
              <a:off x="3194734" y="3033176"/>
              <a:ext cx="351117" cy="351117"/>
            </a:xfrm>
            <a:prstGeom prst="ellipse">
              <a:avLst/>
            </a:prstGeom>
            <a:solidFill>
              <a:schemeClr val="tx2">
                <a:lumMod val="60000"/>
                <a:lumOff val="40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97205" rtl="0" eaLnBrk="0" fontAlgn="base" latinLnBrk="0" hangingPunct="0">
                <a:lnSpc>
                  <a:spcPct val="100000"/>
                </a:lnSpc>
                <a:spcBef>
                  <a:spcPct val="0"/>
                </a:spcBef>
                <a:spcAft>
                  <a:spcPct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a:ea typeface="ＭＳ Ｐゴシック" panose="020B0600070205080204" pitchFamily="50" charset="-128"/>
                <a:cs typeface="+mn-cs"/>
              </a:endParaRPr>
            </a:p>
          </p:txBody>
        </p:sp>
        <p:sp>
          <p:nvSpPr>
            <p:cNvPr id="26" name="楕円 25">
              <a:extLst>
                <a:ext uri="{FF2B5EF4-FFF2-40B4-BE49-F238E27FC236}">
                  <a16:creationId xmlns:a16="http://schemas.microsoft.com/office/drawing/2014/main" id="{BD7E0430-B6C7-B940-15DF-E31065D269FC}"/>
                </a:ext>
              </a:extLst>
            </p:cNvPr>
            <p:cNvSpPr/>
            <p:nvPr/>
          </p:nvSpPr>
          <p:spPr>
            <a:xfrm>
              <a:off x="5100774" y="3056335"/>
              <a:ext cx="351117" cy="351117"/>
            </a:xfrm>
            <a:prstGeom prst="ellipse">
              <a:avLst/>
            </a:prstGeom>
            <a:solidFill>
              <a:schemeClr val="tx2">
                <a:lumMod val="60000"/>
                <a:lumOff val="40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97205" rtl="0" eaLnBrk="0" fontAlgn="base" latinLnBrk="0" hangingPunct="0">
                <a:lnSpc>
                  <a:spcPct val="100000"/>
                </a:lnSpc>
                <a:spcBef>
                  <a:spcPct val="0"/>
                </a:spcBef>
                <a:spcAft>
                  <a:spcPct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a:ea typeface="ＭＳ Ｐゴシック" panose="020B0600070205080204" pitchFamily="50" charset="-128"/>
                <a:cs typeface="+mn-cs"/>
              </a:endParaRPr>
            </a:p>
          </p:txBody>
        </p:sp>
        <p:sp>
          <p:nvSpPr>
            <p:cNvPr id="27" name="楕円 26">
              <a:extLst>
                <a:ext uri="{FF2B5EF4-FFF2-40B4-BE49-F238E27FC236}">
                  <a16:creationId xmlns:a16="http://schemas.microsoft.com/office/drawing/2014/main" id="{6B39A4CE-62F4-AA80-9A7D-87450ADB9234}"/>
                </a:ext>
              </a:extLst>
            </p:cNvPr>
            <p:cNvSpPr/>
            <p:nvPr/>
          </p:nvSpPr>
          <p:spPr>
            <a:xfrm>
              <a:off x="7006814" y="3033176"/>
              <a:ext cx="351117" cy="351117"/>
            </a:xfrm>
            <a:prstGeom prst="ellipse">
              <a:avLst/>
            </a:prstGeom>
            <a:solidFill>
              <a:schemeClr val="tx2">
                <a:lumMod val="60000"/>
                <a:lumOff val="40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97205" rtl="0" eaLnBrk="0" fontAlgn="base" latinLnBrk="0" hangingPunct="0">
                <a:lnSpc>
                  <a:spcPct val="100000"/>
                </a:lnSpc>
                <a:spcBef>
                  <a:spcPct val="0"/>
                </a:spcBef>
                <a:spcAft>
                  <a:spcPct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a:ea typeface="ＭＳ Ｐゴシック" panose="020B0600070205080204" pitchFamily="50" charset="-128"/>
                <a:cs typeface="+mn-cs"/>
              </a:endParaRPr>
            </a:p>
          </p:txBody>
        </p:sp>
        <p:sp>
          <p:nvSpPr>
            <p:cNvPr id="28" name="楕円 27">
              <a:extLst>
                <a:ext uri="{FF2B5EF4-FFF2-40B4-BE49-F238E27FC236}">
                  <a16:creationId xmlns:a16="http://schemas.microsoft.com/office/drawing/2014/main" id="{0CFCE19A-A27D-48FF-BED9-2D2418D2B2D1}"/>
                </a:ext>
              </a:extLst>
            </p:cNvPr>
            <p:cNvSpPr/>
            <p:nvPr/>
          </p:nvSpPr>
          <p:spPr>
            <a:xfrm>
              <a:off x="8952656" y="3035732"/>
              <a:ext cx="351117" cy="351117"/>
            </a:xfrm>
            <a:prstGeom prst="ellipse">
              <a:avLst/>
            </a:prstGeom>
            <a:solidFill>
              <a:schemeClr val="tx2">
                <a:lumMod val="60000"/>
                <a:lumOff val="40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97205" rtl="0" eaLnBrk="0" fontAlgn="base" latinLnBrk="0" hangingPunct="0">
                <a:lnSpc>
                  <a:spcPct val="100000"/>
                </a:lnSpc>
                <a:spcBef>
                  <a:spcPct val="0"/>
                </a:spcBef>
                <a:spcAft>
                  <a:spcPct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a:ea typeface="ＭＳ Ｐゴシック" panose="020B0600070205080204" pitchFamily="50" charset="-128"/>
                <a:cs typeface="+mn-cs"/>
              </a:endParaRPr>
            </a:p>
          </p:txBody>
        </p:sp>
      </p:grpSp>
      <p:sp>
        <p:nvSpPr>
          <p:cNvPr id="30" name="テキスト ボックス 29">
            <a:extLst>
              <a:ext uri="{FF2B5EF4-FFF2-40B4-BE49-F238E27FC236}">
                <a16:creationId xmlns:a16="http://schemas.microsoft.com/office/drawing/2014/main" id="{C9798AF0-A09E-BCB4-1635-494DEA7D4B66}"/>
              </a:ext>
            </a:extLst>
          </p:cNvPr>
          <p:cNvSpPr txBox="1"/>
          <p:nvPr/>
        </p:nvSpPr>
        <p:spPr>
          <a:xfrm>
            <a:off x="300995" y="3753837"/>
            <a:ext cx="2274280" cy="830997"/>
          </a:xfrm>
          <a:prstGeom prst="rect">
            <a:avLst/>
          </a:prstGeom>
          <a:noFill/>
        </p:spPr>
        <p:txBody>
          <a:bodyPr wrap="square" rtlCol="0">
            <a:spAutoFit/>
          </a:bodyPr>
          <a:lstStyle/>
          <a:p>
            <a:pPr marL="358775" marR="0" lvl="0" indent="-358775" algn="ctr" defTabSz="497205" rtl="0" eaLnBrk="0" fontAlgn="base" latinLnBrk="0" hangingPunct="0">
              <a:lnSpc>
                <a:spcPct val="100000"/>
              </a:lnSpc>
              <a:spcBef>
                <a:spcPct val="0"/>
              </a:spcBef>
              <a:spcAft>
                <a:spcPct val="0"/>
              </a:spcAft>
              <a:buClrTx/>
              <a:buSzTx/>
              <a:buFontTx/>
              <a:buNone/>
              <a:tabLst/>
              <a:defRPr/>
            </a:pPr>
            <a:r>
              <a:rPr kumimoji="1" lang="en-US" altLang="ja-JP" sz="1600" b="0" i="0" u="none" strike="noStrike" kern="120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50" charset="-128"/>
                <a:cs typeface="+mn-cs"/>
              </a:rPr>
              <a:t>9:00</a:t>
            </a:r>
          </a:p>
          <a:p>
            <a:pPr marL="358775" marR="0" lvl="0" indent="-358775" algn="ctr" defTabSz="497205" rtl="0" eaLnBrk="0" fontAlgn="base" latinLnBrk="0" hangingPunct="0">
              <a:lnSpc>
                <a:spcPct val="100000"/>
              </a:lnSpc>
              <a:spcBef>
                <a:spcPct val="0"/>
              </a:spcBef>
              <a:spcAft>
                <a:spcPct val="0"/>
              </a:spcAft>
              <a:buClrTx/>
              <a:buSzTx/>
              <a:buFontTx/>
              <a:buNone/>
              <a:tabLst/>
              <a:defRPr/>
            </a:pPr>
            <a:r>
              <a:rPr kumimoji="1" lang="en-US" altLang="ja-JP" sz="1600" b="0" i="0" u="none" strike="noStrike" kern="120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50" charset="-128"/>
                <a:cs typeface="+mn-cs"/>
              </a:rPr>
              <a:t>(</a:t>
            </a:r>
            <a:r>
              <a:rPr kumimoji="1" lang="ja-JP" altLang="en-US" sz="1600" b="0" i="0" u="none" strike="noStrike" kern="120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50" charset="-128"/>
                <a:cs typeface="+mn-cs"/>
              </a:rPr>
              <a:t>・・・室</a:t>
            </a:r>
            <a:r>
              <a:rPr kumimoji="1" lang="en-US" altLang="ja-JP" sz="1600" b="0" i="0" u="none" strike="noStrike" kern="120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50" charset="-128"/>
                <a:cs typeface="+mn-cs"/>
              </a:rPr>
              <a:t>)</a:t>
            </a:r>
          </a:p>
          <a:p>
            <a:pPr marL="358775" marR="0" lvl="0" indent="-358775" algn="ctr" defTabSz="497205" rtl="0" eaLnBrk="0" fontAlgn="base" latinLnBrk="0" hangingPunct="0">
              <a:lnSpc>
                <a:spcPct val="100000"/>
              </a:lnSpc>
              <a:spcBef>
                <a:spcPct val="0"/>
              </a:spcBef>
              <a:spcAft>
                <a:spcPct val="0"/>
              </a:spcAft>
              <a:buClrTx/>
              <a:buSzTx/>
              <a:buFontTx/>
              <a:buNone/>
              <a:tabLst/>
              <a:defRPr/>
            </a:pPr>
            <a:r>
              <a:rPr kumimoji="1" lang="ja-JP" altLang="en-US" sz="1600" b="0" i="0" u="none" strike="noStrike" kern="120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50" charset="-128"/>
                <a:cs typeface="+mn-cs"/>
              </a:rPr>
              <a:t>・・・</a:t>
            </a:r>
          </a:p>
        </p:txBody>
      </p:sp>
      <p:sp>
        <p:nvSpPr>
          <p:cNvPr id="31" name="テキスト ボックス 30">
            <a:extLst>
              <a:ext uri="{FF2B5EF4-FFF2-40B4-BE49-F238E27FC236}">
                <a16:creationId xmlns:a16="http://schemas.microsoft.com/office/drawing/2014/main" id="{2F861B19-1E13-59D3-C8B4-8FBFE8D09995}"/>
              </a:ext>
            </a:extLst>
          </p:cNvPr>
          <p:cNvSpPr txBox="1"/>
          <p:nvPr/>
        </p:nvSpPr>
        <p:spPr>
          <a:xfrm>
            <a:off x="2320927" y="3753837"/>
            <a:ext cx="2274280" cy="829945"/>
          </a:xfrm>
          <a:prstGeom prst="rect">
            <a:avLst/>
          </a:prstGeom>
          <a:noFill/>
        </p:spPr>
        <p:txBody>
          <a:bodyPr wrap="square" rtlCol="0">
            <a:spAutoFit/>
          </a:bodyPr>
          <a:lstStyle/>
          <a:p>
            <a:pPr marL="358775" marR="0" lvl="0" indent="-358775" algn="ctr" defTabSz="497205" rtl="0" eaLnBrk="0" fontAlgn="base" latinLnBrk="0" hangingPunct="0">
              <a:lnSpc>
                <a:spcPct val="100000"/>
              </a:lnSpc>
              <a:spcBef>
                <a:spcPct val="0"/>
              </a:spcBef>
              <a:spcAft>
                <a:spcPct val="0"/>
              </a:spcAft>
              <a:buClrTx/>
              <a:buSzTx/>
              <a:buFontTx/>
              <a:buNone/>
              <a:tabLst/>
              <a:defRPr/>
            </a:pPr>
            <a:r>
              <a:rPr kumimoji="1" lang="en-US" altLang="ja-JP" sz="1600" b="0" i="0" u="none" strike="noStrike" kern="120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50" charset="-128"/>
                <a:cs typeface="+mn-cs"/>
              </a:rPr>
              <a:t>11:00</a:t>
            </a:r>
          </a:p>
          <a:p>
            <a:pPr marL="358775" marR="0" lvl="0" indent="-358775" algn="ctr" defTabSz="497205" rtl="0" eaLnBrk="0" fontAlgn="base" latinLnBrk="0" hangingPunct="0">
              <a:lnSpc>
                <a:spcPct val="100000"/>
              </a:lnSpc>
              <a:spcBef>
                <a:spcPct val="0"/>
              </a:spcBef>
              <a:spcAft>
                <a:spcPct val="0"/>
              </a:spcAft>
              <a:buClrTx/>
              <a:buSzTx/>
              <a:buFontTx/>
              <a:buNone/>
              <a:tabLst/>
              <a:defRPr/>
            </a:pPr>
            <a:r>
              <a:rPr kumimoji="1" lang="en-US" altLang="ja-JP" sz="1600" b="0" i="0" u="none" strike="noStrike" kern="120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50" charset="-128"/>
                <a:cs typeface="+mn-cs"/>
              </a:rPr>
              <a:t>(</a:t>
            </a:r>
            <a:r>
              <a:rPr kumimoji="1" lang="ja-JP" altLang="en-US" sz="1600" b="0" i="0" u="none" strike="noStrike" kern="120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50" charset="-128"/>
                <a:cs typeface="+mn-cs"/>
              </a:rPr>
              <a:t>・・・室</a:t>
            </a:r>
            <a:r>
              <a:rPr kumimoji="1" lang="en-US" altLang="ja-JP" sz="1600" b="0" i="0" u="none" strike="noStrike" kern="120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50" charset="-128"/>
                <a:cs typeface="+mn-cs"/>
              </a:rPr>
              <a:t>)</a:t>
            </a:r>
          </a:p>
          <a:p>
            <a:pPr marL="358775" marR="0" lvl="0" indent="-358775" algn="ctr" defTabSz="497205" rtl="0" eaLnBrk="0" fontAlgn="base" latinLnBrk="0" hangingPunct="0">
              <a:lnSpc>
                <a:spcPct val="100000"/>
              </a:lnSpc>
              <a:spcBef>
                <a:spcPct val="0"/>
              </a:spcBef>
              <a:spcAft>
                <a:spcPct val="0"/>
              </a:spcAft>
              <a:buClrTx/>
              <a:buSzTx/>
              <a:buFontTx/>
              <a:buNone/>
              <a:tabLst/>
              <a:defRPr/>
            </a:pPr>
            <a:r>
              <a:rPr kumimoji="1" lang="ja-JP" altLang="en-US" sz="1600" b="0" i="0" u="none" strike="noStrike" kern="120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50" charset="-128"/>
                <a:cs typeface="+mn-cs"/>
              </a:rPr>
              <a:t>・・・</a:t>
            </a:r>
            <a:endParaRPr kumimoji="1" lang="en-US" altLang="ja-JP" sz="1600" b="0" i="0" u="none" strike="noStrike" kern="120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50" charset="-128"/>
              <a:cs typeface="+mn-cs"/>
            </a:endParaRPr>
          </a:p>
        </p:txBody>
      </p:sp>
      <p:sp>
        <p:nvSpPr>
          <p:cNvPr id="32" name="テキスト ボックス 31">
            <a:extLst>
              <a:ext uri="{FF2B5EF4-FFF2-40B4-BE49-F238E27FC236}">
                <a16:creationId xmlns:a16="http://schemas.microsoft.com/office/drawing/2014/main" id="{A4728726-A9BD-18FC-1CE8-95BE2AE23FA5}"/>
              </a:ext>
            </a:extLst>
          </p:cNvPr>
          <p:cNvSpPr txBox="1"/>
          <p:nvPr/>
        </p:nvSpPr>
        <p:spPr>
          <a:xfrm>
            <a:off x="4217035" y="3753837"/>
            <a:ext cx="2274280" cy="830997"/>
          </a:xfrm>
          <a:prstGeom prst="rect">
            <a:avLst/>
          </a:prstGeom>
          <a:noFill/>
        </p:spPr>
        <p:txBody>
          <a:bodyPr wrap="square" rtlCol="0">
            <a:spAutoFit/>
          </a:bodyPr>
          <a:lstStyle/>
          <a:p>
            <a:pPr marL="358775" marR="0" lvl="0" indent="-358775" algn="ctr" defTabSz="497205" rtl="0" eaLnBrk="0" fontAlgn="base" latinLnBrk="0" hangingPunct="0">
              <a:lnSpc>
                <a:spcPct val="100000"/>
              </a:lnSpc>
              <a:spcBef>
                <a:spcPct val="0"/>
              </a:spcBef>
              <a:spcAft>
                <a:spcPct val="0"/>
              </a:spcAft>
              <a:buClrTx/>
              <a:buSzTx/>
              <a:buFontTx/>
              <a:buNone/>
              <a:tabLst/>
              <a:defRPr/>
            </a:pPr>
            <a:r>
              <a:rPr kumimoji="1" lang="en-US" altLang="ja-JP" sz="1600" b="0" i="0" u="none" strike="noStrike" kern="120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50" charset="-128"/>
                <a:cs typeface="+mn-cs"/>
              </a:rPr>
              <a:t>13:00</a:t>
            </a:r>
          </a:p>
          <a:p>
            <a:pPr marL="358775" marR="0" lvl="0" indent="-358775" algn="ctr" defTabSz="497205" rtl="0" eaLnBrk="0" fontAlgn="base" latinLnBrk="0" hangingPunct="0">
              <a:lnSpc>
                <a:spcPct val="100000"/>
              </a:lnSpc>
              <a:spcBef>
                <a:spcPct val="0"/>
              </a:spcBef>
              <a:spcAft>
                <a:spcPct val="0"/>
              </a:spcAft>
              <a:buClrTx/>
              <a:buSzTx/>
              <a:buFontTx/>
              <a:buNone/>
              <a:tabLst/>
              <a:defRPr/>
            </a:pPr>
            <a:r>
              <a:rPr kumimoji="1" lang="en-US" altLang="ja-JP" sz="1600" b="0" i="0" u="none" strike="noStrike" kern="120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50" charset="-128"/>
                <a:cs typeface="+mn-cs"/>
              </a:rPr>
              <a:t>(</a:t>
            </a:r>
            <a:r>
              <a:rPr kumimoji="1" lang="ja-JP" altLang="en-US" sz="1600" b="0" i="0" u="none" strike="noStrike" kern="120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50" charset="-128"/>
                <a:cs typeface="+mn-cs"/>
              </a:rPr>
              <a:t>・・・ゾーン</a:t>
            </a:r>
            <a:r>
              <a:rPr kumimoji="1" lang="en-US" altLang="ja-JP" sz="1600" b="0" i="0" u="none" strike="noStrike" kern="120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50" charset="-128"/>
                <a:cs typeface="+mn-cs"/>
              </a:rPr>
              <a:t>)</a:t>
            </a:r>
          </a:p>
          <a:p>
            <a:pPr marL="358775" marR="0" lvl="0" indent="-358775" algn="ctr" defTabSz="497205" rtl="0" eaLnBrk="0" fontAlgn="base" latinLnBrk="0" hangingPunct="0">
              <a:lnSpc>
                <a:spcPct val="100000"/>
              </a:lnSpc>
              <a:spcBef>
                <a:spcPct val="0"/>
              </a:spcBef>
              <a:spcAft>
                <a:spcPct val="0"/>
              </a:spcAft>
              <a:buClrTx/>
              <a:buSzTx/>
              <a:buFontTx/>
              <a:buNone/>
              <a:tabLst/>
              <a:defRPr/>
            </a:pPr>
            <a:r>
              <a:rPr kumimoji="1" lang="ja-JP" altLang="en-US" sz="1600" b="0" i="0" u="none" strike="noStrike" kern="120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50" charset="-128"/>
                <a:cs typeface="+mn-cs"/>
              </a:rPr>
              <a:t>・・・・</a:t>
            </a:r>
            <a:endParaRPr kumimoji="1" lang="en-US" altLang="ja-JP" sz="1600" b="0" i="0" u="none" strike="noStrike" kern="120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50" charset="-128"/>
              <a:cs typeface="+mn-cs"/>
            </a:endParaRPr>
          </a:p>
        </p:txBody>
      </p:sp>
      <p:sp>
        <p:nvSpPr>
          <p:cNvPr id="33" name="テキスト ボックス 32">
            <a:extLst>
              <a:ext uri="{FF2B5EF4-FFF2-40B4-BE49-F238E27FC236}">
                <a16:creationId xmlns:a16="http://schemas.microsoft.com/office/drawing/2014/main" id="{2794270A-3C1E-FA44-D5FD-12EBF84E09A7}"/>
              </a:ext>
            </a:extLst>
          </p:cNvPr>
          <p:cNvSpPr txBox="1"/>
          <p:nvPr/>
        </p:nvSpPr>
        <p:spPr>
          <a:xfrm>
            <a:off x="6290299" y="3762117"/>
            <a:ext cx="1959696" cy="830997"/>
          </a:xfrm>
          <a:prstGeom prst="rect">
            <a:avLst/>
          </a:prstGeom>
          <a:noFill/>
        </p:spPr>
        <p:txBody>
          <a:bodyPr wrap="square" rtlCol="0">
            <a:spAutoFit/>
          </a:bodyPr>
          <a:lstStyle/>
          <a:p>
            <a:pPr marL="358775" marR="0" lvl="0" indent="-358775" algn="ctr" defTabSz="497205" rtl="0" eaLnBrk="0" fontAlgn="base" latinLnBrk="0" hangingPunct="0">
              <a:lnSpc>
                <a:spcPct val="100000"/>
              </a:lnSpc>
              <a:spcBef>
                <a:spcPct val="0"/>
              </a:spcBef>
              <a:spcAft>
                <a:spcPct val="0"/>
              </a:spcAft>
              <a:buClrTx/>
              <a:buSzTx/>
              <a:buFontTx/>
              <a:buNone/>
              <a:tabLst/>
              <a:defRPr/>
            </a:pPr>
            <a:r>
              <a:rPr kumimoji="1" lang="en-US" altLang="ja-JP" sz="1600" b="0" i="0" u="none" strike="noStrike" kern="120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50" charset="-128"/>
                <a:cs typeface="+mn-cs"/>
              </a:rPr>
              <a:t>16:00</a:t>
            </a:r>
          </a:p>
          <a:p>
            <a:pPr marL="358775" marR="0" lvl="0" indent="-358775" algn="ctr" defTabSz="497205" rtl="0" eaLnBrk="0" fontAlgn="base" latinLnBrk="0" hangingPunct="0">
              <a:lnSpc>
                <a:spcPct val="100000"/>
              </a:lnSpc>
              <a:spcBef>
                <a:spcPct val="0"/>
              </a:spcBef>
              <a:spcAft>
                <a:spcPct val="0"/>
              </a:spcAft>
              <a:buClrTx/>
              <a:buSzTx/>
              <a:buFontTx/>
              <a:buNone/>
              <a:tabLst/>
              <a:defRPr/>
            </a:pPr>
            <a:r>
              <a:rPr kumimoji="1" lang="en-US" altLang="ja-JP" sz="1600" b="0" i="0" u="none" strike="noStrike" kern="120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50" charset="-128"/>
                <a:cs typeface="+mn-cs"/>
              </a:rPr>
              <a:t>(</a:t>
            </a:r>
            <a:r>
              <a:rPr kumimoji="1" lang="ja-JP" altLang="en-US" sz="1600" b="0" i="0" u="none" strike="noStrike" kern="120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50" charset="-128"/>
                <a:cs typeface="+mn-cs"/>
              </a:rPr>
              <a:t>・・・</a:t>
            </a:r>
            <a:r>
              <a:rPr kumimoji="1" lang="en-US" altLang="ja-JP" sz="1600" b="0" i="0" u="none" strike="noStrike" kern="120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50" charset="-128"/>
                <a:cs typeface="+mn-cs"/>
              </a:rPr>
              <a:t>)</a:t>
            </a:r>
          </a:p>
          <a:p>
            <a:pPr marL="358775" marR="0" lvl="0" indent="-358775" algn="ctr" defTabSz="497205" rtl="0" eaLnBrk="0" fontAlgn="base" latinLnBrk="0" hangingPunct="0">
              <a:lnSpc>
                <a:spcPct val="100000"/>
              </a:lnSpc>
              <a:spcBef>
                <a:spcPct val="0"/>
              </a:spcBef>
              <a:spcAft>
                <a:spcPct val="0"/>
              </a:spcAft>
              <a:buClrTx/>
              <a:buSzTx/>
              <a:buFontTx/>
              <a:buNone/>
              <a:tabLst/>
              <a:defRPr/>
            </a:pPr>
            <a:r>
              <a:rPr kumimoji="1" lang="ja-JP" altLang="en-US" sz="1600" b="0" i="0" u="none" strike="noStrike" kern="120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50" charset="-128"/>
                <a:cs typeface="+mn-cs"/>
              </a:rPr>
              <a:t>・・・・</a:t>
            </a:r>
            <a:endParaRPr kumimoji="1" lang="en-US" altLang="ja-JP" sz="1600" b="0" i="0" u="none" strike="noStrike" kern="120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50" charset="-128"/>
              <a:cs typeface="+mn-cs"/>
            </a:endParaRPr>
          </a:p>
        </p:txBody>
      </p:sp>
      <p:sp>
        <p:nvSpPr>
          <p:cNvPr id="34" name="テキスト ボックス 33">
            <a:extLst>
              <a:ext uri="{FF2B5EF4-FFF2-40B4-BE49-F238E27FC236}">
                <a16:creationId xmlns:a16="http://schemas.microsoft.com/office/drawing/2014/main" id="{39A14FDB-A103-F02F-ADFF-B8EBEA7E6ECD}"/>
              </a:ext>
            </a:extLst>
          </p:cNvPr>
          <p:cNvSpPr txBox="1"/>
          <p:nvPr/>
        </p:nvSpPr>
        <p:spPr>
          <a:xfrm>
            <a:off x="8133075" y="3780107"/>
            <a:ext cx="2516947" cy="830997"/>
          </a:xfrm>
          <a:prstGeom prst="rect">
            <a:avLst/>
          </a:prstGeom>
          <a:noFill/>
        </p:spPr>
        <p:txBody>
          <a:bodyPr wrap="square" rtlCol="0">
            <a:spAutoFit/>
          </a:bodyPr>
          <a:lstStyle/>
          <a:p>
            <a:pPr marL="358775" marR="0" lvl="0" indent="-358775" algn="ctr" defTabSz="497205" rtl="0" eaLnBrk="0" fontAlgn="base" latinLnBrk="0" hangingPunct="0">
              <a:lnSpc>
                <a:spcPct val="100000"/>
              </a:lnSpc>
              <a:spcBef>
                <a:spcPct val="0"/>
              </a:spcBef>
              <a:spcAft>
                <a:spcPct val="0"/>
              </a:spcAft>
              <a:buClrTx/>
              <a:buSzTx/>
              <a:buFontTx/>
              <a:buNone/>
              <a:tabLst/>
              <a:defRPr/>
            </a:pPr>
            <a:r>
              <a:rPr kumimoji="1" lang="en-US" altLang="ja-JP" sz="1600" b="0" i="0" u="none" strike="noStrike" kern="120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50" charset="-128"/>
                <a:cs typeface="+mn-cs"/>
              </a:rPr>
              <a:t>18:00</a:t>
            </a:r>
          </a:p>
          <a:p>
            <a:pPr marL="358775" marR="0" lvl="0" indent="-358775" algn="ctr" defTabSz="497205" rtl="0" eaLnBrk="0" fontAlgn="base" latinLnBrk="0" hangingPunct="0">
              <a:lnSpc>
                <a:spcPct val="100000"/>
              </a:lnSpc>
              <a:spcBef>
                <a:spcPct val="0"/>
              </a:spcBef>
              <a:spcAft>
                <a:spcPct val="0"/>
              </a:spcAft>
              <a:buClrTx/>
              <a:buSzTx/>
              <a:buFontTx/>
              <a:buNone/>
              <a:tabLst/>
              <a:defRPr/>
            </a:pPr>
            <a:r>
              <a:rPr kumimoji="1" lang="en-US" altLang="ja-JP" sz="1600" b="0" i="0" u="none" strike="noStrike" kern="120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50" charset="-128"/>
                <a:cs typeface="+mn-cs"/>
              </a:rPr>
              <a:t>(</a:t>
            </a:r>
            <a:r>
              <a:rPr kumimoji="1" lang="ja-JP" altLang="en-US" sz="1600" b="0" i="0" u="none" strike="noStrike" kern="120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50" charset="-128"/>
                <a:cs typeface="+mn-cs"/>
              </a:rPr>
              <a:t>・・・・室</a:t>
            </a:r>
            <a:r>
              <a:rPr kumimoji="1" lang="en-US" altLang="ja-JP" sz="1600" b="0" i="0" u="none" strike="noStrike" kern="120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50" charset="-128"/>
                <a:cs typeface="+mn-cs"/>
              </a:rPr>
              <a:t>)</a:t>
            </a:r>
          </a:p>
          <a:p>
            <a:pPr marL="358775" marR="0" lvl="0" indent="-358775" algn="ctr" defTabSz="497205" rtl="0" eaLnBrk="0" fontAlgn="base" latinLnBrk="0" hangingPunct="0">
              <a:lnSpc>
                <a:spcPct val="100000"/>
              </a:lnSpc>
              <a:spcBef>
                <a:spcPct val="0"/>
              </a:spcBef>
              <a:spcAft>
                <a:spcPct val="0"/>
              </a:spcAft>
              <a:buClrTx/>
              <a:buSzTx/>
              <a:buFontTx/>
              <a:buNone/>
              <a:tabLst/>
              <a:defRPr/>
            </a:pPr>
            <a:r>
              <a:rPr kumimoji="1" lang="ja-JP" altLang="en-US" sz="1600" b="0" i="0" u="none" strike="noStrike" kern="120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50" charset="-128"/>
                <a:cs typeface="+mn-cs"/>
              </a:rPr>
              <a:t>・・・・</a:t>
            </a:r>
            <a:endParaRPr kumimoji="1" lang="en-US" altLang="ja-JP" sz="1600" b="0" i="0" u="none" strike="noStrike" kern="120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50" charset="-128"/>
              <a:cs typeface="+mn-cs"/>
            </a:endParaRPr>
          </a:p>
        </p:txBody>
      </p:sp>
      <p:sp>
        <p:nvSpPr>
          <p:cNvPr id="7" name="テキスト ボックス 6">
            <a:extLst>
              <a:ext uri="{FF2B5EF4-FFF2-40B4-BE49-F238E27FC236}">
                <a16:creationId xmlns:a16="http://schemas.microsoft.com/office/drawing/2014/main" id="{7628BBBE-B9F2-706B-4DFB-EAC111617303}"/>
              </a:ext>
            </a:extLst>
          </p:cNvPr>
          <p:cNvSpPr txBox="1"/>
          <p:nvPr/>
        </p:nvSpPr>
        <p:spPr>
          <a:xfrm>
            <a:off x="151039" y="1085850"/>
            <a:ext cx="9810750" cy="738664"/>
          </a:xfrm>
          <a:prstGeom prst="rect">
            <a:avLst/>
          </a:prstGeom>
          <a:noFill/>
        </p:spPr>
        <p:txBody>
          <a:bodyPr wrap="square" rtlCol="0">
            <a:spAutoFit/>
          </a:bodyPr>
          <a:lstStyle/>
          <a:p>
            <a:pPr marL="0" marR="0" lvl="0" indent="0" algn="l" defTabSz="497205" rtl="0" eaLnBrk="0" fontAlgn="base" latinLnBrk="0" hangingPunct="0">
              <a:lnSpc>
                <a:spcPct val="100000"/>
              </a:lnSpc>
              <a:spcBef>
                <a:spcPct val="0"/>
              </a:spcBef>
              <a:spcAft>
                <a:spcPct val="0"/>
              </a:spcAft>
              <a:buClrTx/>
              <a:buSzTx/>
              <a:buFontTx/>
              <a:buNone/>
              <a:tabLst/>
              <a:defRPr/>
            </a:pPr>
            <a:r>
              <a:rPr kumimoji="1" lang="ja-JP" altLang="en-US" sz="1400" b="0" i="0" u="none" strike="noStrike" kern="1200" cap="none" spc="0" normalizeH="0" baseline="0" noProof="0" dirty="0">
                <a:ln>
                  <a:noFill/>
                </a:ln>
                <a:solidFill>
                  <a:srgbClr val="000000">
                    <a:lumMod val="50000"/>
                    <a:lumOff val="50000"/>
                  </a:srgbClr>
                </a:solidFill>
                <a:effectLst/>
                <a:uLnTx/>
                <a:uFillTx/>
                <a:latin typeface="Arial" panose="020B0604020202020204" pitchFamily="34" charset="0"/>
                <a:ea typeface="ＭＳ Ｐゴシック" panose="020B0600070205080204" pitchFamily="50" charset="-128"/>
                <a:cs typeface="+mn-cs"/>
              </a:rPr>
              <a:t>・整備する施設・設備がどのように使われるのかがわかるよう、１日の流れのイメージで記載願います。</a:t>
            </a:r>
            <a:endParaRPr kumimoji="1" lang="en-US" altLang="ja-JP" sz="1400" b="0" i="0" u="none" strike="noStrike" kern="1200" cap="none" spc="0" normalizeH="0" baseline="0" noProof="0" dirty="0">
              <a:ln>
                <a:noFill/>
              </a:ln>
              <a:solidFill>
                <a:srgbClr val="000000">
                  <a:lumMod val="50000"/>
                  <a:lumOff val="50000"/>
                </a:srgbClr>
              </a:solidFill>
              <a:effectLst/>
              <a:uLnTx/>
              <a:uFillTx/>
              <a:latin typeface="Arial" panose="020B0604020202020204" pitchFamily="34" charset="0"/>
              <a:ea typeface="ＭＳ Ｐゴシック" panose="020B0600070205080204" pitchFamily="50" charset="-128"/>
              <a:cs typeface="+mn-cs"/>
            </a:endParaRPr>
          </a:p>
          <a:p>
            <a:pPr marL="0" marR="0" lvl="0" indent="0" algn="l" defTabSz="497205" rtl="0" eaLnBrk="0" fontAlgn="base" latinLnBrk="0" hangingPunct="0">
              <a:lnSpc>
                <a:spcPct val="100000"/>
              </a:lnSpc>
              <a:spcBef>
                <a:spcPct val="0"/>
              </a:spcBef>
              <a:spcAft>
                <a:spcPct val="0"/>
              </a:spcAft>
              <a:buClrTx/>
              <a:buSzTx/>
              <a:buFontTx/>
              <a:buNone/>
              <a:tabLst/>
              <a:defRPr/>
            </a:pPr>
            <a:r>
              <a:rPr kumimoji="1" lang="ja-JP" altLang="en-US" sz="1400" b="0" i="0" u="none" strike="noStrike" kern="1200" cap="none" spc="0" normalizeH="0" baseline="0" noProof="0" dirty="0">
                <a:ln>
                  <a:noFill/>
                </a:ln>
                <a:solidFill>
                  <a:srgbClr val="000000">
                    <a:lumMod val="50000"/>
                    <a:lumOff val="50000"/>
                  </a:srgbClr>
                </a:solidFill>
                <a:effectLst/>
                <a:uLnTx/>
                <a:uFillTx/>
                <a:latin typeface="Arial" panose="020B0604020202020204" pitchFamily="34" charset="0"/>
                <a:ea typeface="ＭＳ Ｐゴシック" panose="020B0600070205080204" pitchFamily="50" charset="-128"/>
                <a:cs typeface="+mn-cs"/>
              </a:rPr>
              <a:t>　</a:t>
            </a:r>
            <a:r>
              <a:rPr kumimoji="1" lang="en-US" altLang="ja-JP" sz="1400" b="0" i="0" u="none" strike="noStrike" kern="1200" cap="none" spc="0" normalizeH="0" baseline="0" noProof="0" dirty="0">
                <a:ln>
                  <a:noFill/>
                </a:ln>
                <a:solidFill>
                  <a:srgbClr val="000000">
                    <a:lumMod val="50000"/>
                    <a:lumOff val="50000"/>
                  </a:srgbClr>
                </a:solidFill>
                <a:effectLst/>
                <a:uLnTx/>
                <a:uFillTx/>
                <a:latin typeface="Arial" panose="020B0604020202020204" pitchFamily="34" charset="0"/>
                <a:ea typeface="ＭＳ Ｐゴシック" panose="020B0600070205080204" pitchFamily="50" charset="-128"/>
                <a:cs typeface="+mn-cs"/>
              </a:rPr>
              <a:t>※</a:t>
            </a:r>
            <a:r>
              <a:rPr kumimoji="1" lang="ja-JP" altLang="en-US" sz="1400" b="0" i="0" u="none" strike="noStrike" kern="1200" cap="none" spc="0" normalizeH="0" baseline="0" noProof="0" dirty="0">
                <a:ln>
                  <a:noFill/>
                </a:ln>
                <a:solidFill>
                  <a:srgbClr val="000000">
                    <a:lumMod val="50000"/>
                    <a:lumOff val="50000"/>
                  </a:srgbClr>
                </a:solidFill>
                <a:effectLst/>
                <a:uLnTx/>
                <a:uFillTx/>
                <a:latin typeface="Arial" panose="020B0604020202020204" pitchFamily="34" charset="0"/>
                <a:ea typeface="ＭＳ Ｐゴシック" panose="020B0600070205080204" pitchFamily="50" charset="-128"/>
                <a:cs typeface="+mn-cs"/>
              </a:rPr>
              <a:t>１日で収まらない場合には、複数日</a:t>
            </a:r>
            <a:r>
              <a:rPr kumimoji="1" lang="en-US" altLang="ja-JP" sz="1400" b="0" i="0" u="none" strike="noStrike" kern="1200" cap="none" spc="0" normalizeH="0" baseline="0" noProof="0" dirty="0">
                <a:ln>
                  <a:noFill/>
                </a:ln>
                <a:solidFill>
                  <a:srgbClr val="000000">
                    <a:lumMod val="50000"/>
                    <a:lumOff val="50000"/>
                  </a:srgbClr>
                </a:solidFill>
                <a:effectLst/>
                <a:uLnTx/>
                <a:uFillTx/>
                <a:latin typeface="Arial" panose="020B0604020202020204" pitchFamily="34" charset="0"/>
                <a:ea typeface="ＭＳ Ｐゴシック" panose="020B0600070205080204" pitchFamily="50" charset="-128"/>
                <a:cs typeface="+mn-cs"/>
              </a:rPr>
              <a:t>/</a:t>
            </a:r>
            <a:r>
              <a:rPr kumimoji="1" lang="ja-JP" altLang="en-US" sz="1400" b="0" i="0" u="none" strike="noStrike" kern="1200" cap="none" spc="0" normalizeH="0" baseline="0" noProof="0" dirty="0">
                <a:ln>
                  <a:noFill/>
                </a:ln>
                <a:solidFill>
                  <a:srgbClr val="000000">
                    <a:lumMod val="50000"/>
                    <a:lumOff val="50000"/>
                  </a:srgbClr>
                </a:solidFill>
                <a:effectLst/>
                <a:uLnTx/>
                <a:uFillTx/>
                <a:latin typeface="Arial" panose="020B0604020202020204" pitchFamily="34" charset="0"/>
                <a:ea typeface="ＭＳ Ｐゴシック" panose="020B0600070205080204" pitchFamily="50" charset="-128"/>
                <a:cs typeface="+mn-cs"/>
              </a:rPr>
              <a:t>複数人の流れ図を作成していただいても結構です。　</a:t>
            </a:r>
          </a:p>
          <a:p>
            <a:pPr marL="0" marR="0" lvl="0" indent="0" algn="l" defTabSz="497205" rtl="0" eaLnBrk="0" fontAlgn="base" latinLnBrk="0" hangingPunct="0">
              <a:lnSpc>
                <a:spcPct val="100000"/>
              </a:lnSpc>
              <a:spcBef>
                <a:spcPct val="0"/>
              </a:spcBef>
              <a:spcAft>
                <a:spcPct val="0"/>
              </a:spcAft>
              <a:buClrTx/>
              <a:buSzTx/>
              <a:buFontTx/>
              <a:buNone/>
              <a:tabLst/>
              <a:defRPr/>
            </a:pPr>
            <a:r>
              <a:rPr kumimoji="1" lang="ja-JP" altLang="en-US" sz="1400" b="0" i="0" u="none" strike="noStrike" kern="1200" cap="none" spc="0" normalizeH="0" baseline="0" noProof="0" dirty="0">
                <a:ln>
                  <a:noFill/>
                </a:ln>
                <a:solidFill>
                  <a:srgbClr val="000000">
                    <a:lumMod val="50000"/>
                    <a:lumOff val="50000"/>
                  </a:srgbClr>
                </a:solidFill>
                <a:effectLst/>
                <a:uLnTx/>
                <a:uFillTx/>
                <a:latin typeface="Arial" panose="020B0604020202020204" pitchFamily="34" charset="0"/>
                <a:ea typeface="ＭＳ Ｐゴシック" panose="020B0600070205080204" pitchFamily="50" charset="-128"/>
                <a:cs typeface="+mn-cs"/>
              </a:rPr>
              <a:t>　</a:t>
            </a:r>
            <a:r>
              <a:rPr kumimoji="1" lang="en-US" altLang="ja-JP" sz="1400" b="0" i="0" u="none" strike="noStrike" kern="1200" cap="none" spc="0" normalizeH="0" baseline="0" noProof="0" dirty="0">
                <a:ln>
                  <a:noFill/>
                </a:ln>
                <a:solidFill>
                  <a:srgbClr val="000000">
                    <a:lumMod val="50000"/>
                    <a:lumOff val="50000"/>
                  </a:srgbClr>
                </a:solidFill>
                <a:effectLst/>
                <a:uLnTx/>
                <a:uFillTx/>
                <a:latin typeface="Arial" panose="020B0604020202020204" pitchFamily="34" charset="0"/>
                <a:ea typeface="ＭＳ Ｐゴシック" panose="020B0600070205080204" pitchFamily="50" charset="-128"/>
                <a:cs typeface="+mn-cs"/>
              </a:rPr>
              <a:t>※</a:t>
            </a:r>
            <a:r>
              <a:rPr kumimoji="1" lang="ja-JP" altLang="en-US" sz="1400" b="0" i="0" u="none" strike="noStrike" kern="1200" cap="none" spc="0" normalizeH="0" baseline="0" noProof="0" dirty="0">
                <a:ln>
                  <a:noFill/>
                </a:ln>
                <a:solidFill>
                  <a:srgbClr val="000000">
                    <a:lumMod val="50000"/>
                    <a:lumOff val="50000"/>
                  </a:srgbClr>
                </a:solidFill>
                <a:effectLst/>
                <a:uLnTx/>
                <a:uFillTx/>
                <a:latin typeface="Arial" panose="020B0604020202020204" pitchFamily="34" charset="0"/>
                <a:ea typeface="ＭＳ Ｐゴシック" panose="020B0600070205080204" pitchFamily="50" charset="-128"/>
                <a:cs typeface="+mn-cs"/>
              </a:rPr>
              <a:t>適宜補足情報を盛り込んでいただいても結構です。</a:t>
            </a:r>
          </a:p>
        </p:txBody>
      </p:sp>
    </p:spTree>
    <p:extLst>
      <p:ext uri="{BB962C8B-B14F-4D97-AF65-F5344CB8AC3E}">
        <p14:creationId xmlns:p14="http://schemas.microsoft.com/office/powerpoint/2010/main" val="1457553867"/>
      </p:ext>
    </p:extLst>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40EEBEF-183C-8802-55ED-D140698F0B38}"/>
            </a:ext>
          </a:extLst>
        </p:cNvPr>
        <p:cNvGrpSpPr/>
        <p:nvPr/>
      </p:nvGrpSpPr>
      <p:grpSpPr>
        <a:xfrm>
          <a:off x="0" y="0"/>
          <a:ext cx="0" cy="0"/>
          <a:chOff x="0" y="0"/>
          <a:chExt cx="0" cy="0"/>
        </a:xfrm>
      </p:grpSpPr>
      <p:sp>
        <p:nvSpPr>
          <p:cNvPr id="2" name="テキスト ボックス 1">
            <a:extLst>
              <a:ext uri="{FF2B5EF4-FFF2-40B4-BE49-F238E27FC236}">
                <a16:creationId xmlns:a16="http://schemas.microsoft.com/office/drawing/2014/main" id="{B64F5453-D258-019C-CC25-656BFF1893F1}"/>
              </a:ext>
            </a:extLst>
          </p:cNvPr>
          <p:cNvSpPr txBox="1"/>
          <p:nvPr/>
        </p:nvSpPr>
        <p:spPr>
          <a:xfrm>
            <a:off x="108857" y="211078"/>
            <a:ext cx="9895114" cy="523220"/>
          </a:xfrm>
          <a:prstGeom prst="rect">
            <a:avLst/>
          </a:prstGeom>
          <a:noFill/>
        </p:spPr>
        <p:txBody>
          <a:bodyPr wrap="square" rtlCol="0">
            <a:spAutoFit/>
          </a:bodyPr>
          <a:lstStyle/>
          <a:p>
            <a:pPr marL="0" marR="0" lvl="0" indent="0" algn="l" defTabSz="497205" rtl="0" eaLnBrk="0" fontAlgn="base" latinLnBrk="0" hangingPunct="0">
              <a:lnSpc>
                <a:spcPct val="100000"/>
              </a:lnSpc>
              <a:spcBef>
                <a:spcPct val="0"/>
              </a:spcBef>
              <a:spcAft>
                <a:spcPct val="0"/>
              </a:spcAft>
              <a:buClrTx/>
              <a:buSzTx/>
              <a:buFontTx/>
              <a:buNone/>
              <a:tabLst/>
              <a:defRPr/>
            </a:pPr>
            <a:r>
              <a:rPr kumimoji="1" lang="ja-JP" altLang="en-US" sz="2800" b="0" i="0" u="none" strike="noStrike" kern="120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50" charset="-128"/>
                <a:cs typeface="+mn-cs"/>
              </a:rPr>
              <a:t>３．教育改革の内容を踏まえた施設・設備整備の必要性</a:t>
            </a:r>
            <a:endParaRPr kumimoji="1" lang="en-US" altLang="ja-JP" sz="2800" b="0" i="0" u="none" strike="noStrike" kern="120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50" charset="-128"/>
              <a:cs typeface="+mn-cs"/>
            </a:endParaRPr>
          </a:p>
        </p:txBody>
      </p:sp>
      <p:cxnSp>
        <p:nvCxnSpPr>
          <p:cNvPr id="9" name="直線コネクタ 8">
            <a:extLst>
              <a:ext uri="{FF2B5EF4-FFF2-40B4-BE49-F238E27FC236}">
                <a16:creationId xmlns:a16="http://schemas.microsoft.com/office/drawing/2014/main" id="{6CAA2DD3-381B-ED8F-367B-D7A7C6E95D81}"/>
              </a:ext>
            </a:extLst>
          </p:cNvPr>
          <p:cNvCxnSpPr/>
          <p:nvPr/>
        </p:nvCxnSpPr>
        <p:spPr>
          <a:xfrm>
            <a:off x="185057" y="829185"/>
            <a:ext cx="8516491" cy="0"/>
          </a:xfrm>
          <a:prstGeom prst="line">
            <a:avLst/>
          </a:prstGeom>
          <a:ln w="44450">
            <a:solidFill>
              <a:schemeClr val="tx1">
                <a:lumMod val="75000"/>
                <a:lumOff val="25000"/>
              </a:schemeClr>
            </a:solidFill>
          </a:ln>
        </p:spPr>
        <p:style>
          <a:lnRef idx="2">
            <a:schemeClr val="accent1"/>
          </a:lnRef>
          <a:fillRef idx="0">
            <a:schemeClr val="accent1"/>
          </a:fillRef>
          <a:effectRef idx="1">
            <a:schemeClr val="accent1"/>
          </a:effectRef>
          <a:fontRef idx="minor">
            <a:schemeClr val="tx1"/>
          </a:fontRef>
        </p:style>
      </p:cxnSp>
      <p:graphicFrame>
        <p:nvGraphicFramePr>
          <p:cNvPr id="10" name="表 9">
            <a:extLst>
              <a:ext uri="{FF2B5EF4-FFF2-40B4-BE49-F238E27FC236}">
                <a16:creationId xmlns:a16="http://schemas.microsoft.com/office/drawing/2014/main" id="{FFDFFC8C-65E8-4112-2CA4-0B351E188548}"/>
              </a:ext>
            </a:extLst>
          </p:cNvPr>
          <p:cNvGraphicFramePr>
            <a:graphicFrameLocks noGrp="1"/>
          </p:cNvGraphicFramePr>
          <p:nvPr>
            <p:extLst>
              <p:ext uri="{D42A27DB-BD31-4B8C-83A1-F6EECF244321}">
                <p14:modId xmlns:p14="http://schemas.microsoft.com/office/powerpoint/2010/main" val="1668451331"/>
              </p:ext>
            </p:extLst>
          </p:nvPr>
        </p:nvGraphicFramePr>
        <p:xfrm>
          <a:off x="342265" y="1873250"/>
          <a:ext cx="10006965" cy="5377815"/>
        </p:xfrm>
        <a:graphic>
          <a:graphicData uri="http://schemas.openxmlformats.org/drawingml/2006/table">
            <a:tbl>
              <a:tblPr firstRow="1" bandRow="1">
                <a:tableStyleId>{5C22544A-7EE6-4342-B048-85BDC9FD1C3A}</a:tableStyleId>
              </a:tblPr>
              <a:tblGrid>
                <a:gridCol w="3213100">
                  <a:extLst>
                    <a:ext uri="{9D8B030D-6E8A-4147-A177-3AD203B41FA5}">
                      <a16:colId xmlns:a16="http://schemas.microsoft.com/office/drawing/2014/main" val="20000"/>
                    </a:ext>
                  </a:extLst>
                </a:gridCol>
                <a:gridCol w="6793865">
                  <a:extLst>
                    <a:ext uri="{9D8B030D-6E8A-4147-A177-3AD203B41FA5}">
                      <a16:colId xmlns:a16="http://schemas.microsoft.com/office/drawing/2014/main" val="20001"/>
                    </a:ext>
                  </a:extLst>
                </a:gridCol>
              </a:tblGrid>
              <a:tr h="289560">
                <a:tc>
                  <a:txBody>
                    <a:bodyPr/>
                    <a:lstStyle/>
                    <a:p>
                      <a:r>
                        <a:rPr kumimoji="1" lang="ja-JP" altLang="en-US" sz="1200" dirty="0"/>
                        <a:t>施設整備の内容、設備の名称</a:t>
                      </a:r>
                    </a:p>
                  </a:txBody>
                  <a:tcPr/>
                </a:tc>
                <a:tc>
                  <a:txBody>
                    <a:bodyPr/>
                    <a:lstStyle/>
                    <a:p>
                      <a:r>
                        <a:rPr kumimoji="1" lang="ja-JP" altLang="en-US" sz="1200" dirty="0"/>
                        <a:t>左記施設・設備と教育改革の内容との関係</a:t>
                      </a:r>
                    </a:p>
                  </a:txBody>
                  <a:tcPr/>
                </a:tc>
                <a:extLst>
                  <a:ext uri="{0D108BD9-81ED-4DB2-BD59-A6C34878D82A}">
                    <a16:rowId xmlns:a16="http://schemas.microsoft.com/office/drawing/2014/main" val="10000"/>
                  </a:ext>
                </a:extLst>
              </a:tr>
              <a:tr h="1263650">
                <a:tc>
                  <a:txBody>
                    <a:bodyPr/>
                    <a:lstStyle/>
                    <a:p>
                      <a:endParaRPr kumimoji="1" sz="1200" dirty="0">
                        <a:solidFill>
                          <a:srgbClr val="FF0000"/>
                        </a:solidFill>
                      </a:endParaRPr>
                    </a:p>
                  </a:txBody>
                  <a:tcPr/>
                </a:tc>
                <a:tc>
                  <a:txBody>
                    <a:bodyPr/>
                    <a:lstStyle/>
                    <a:p>
                      <a:endParaRPr kumimoji="1" lang="ja-JP" altLang="en-US" sz="1200" dirty="0">
                        <a:solidFill>
                          <a:srgbClr val="FF0000"/>
                        </a:solidFill>
                      </a:endParaRPr>
                    </a:p>
                  </a:txBody>
                  <a:tcPr/>
                </a:tc>
                <a:extLst>
                  <a:ext uri="{0D108BD9-81ED-4DB2-BD59-A6C34878D82A}">
                    <a16:rowId xmlns:a16="http://schemas.microsoft.com/office/drawing/2014/main" val="10001"/>
                  </a:ext>
                </a:extLst>
              </a:tr>
              <a:tr h="868045">
                <a:tc>
                  <a:txBody>
                    <a:bodyPr/>
                    <a:lstStyle/>
                    <a:p>
                      <a:endParaRPr kumimoji="1" lang="en-US" altLang="ja-JP" sz="1200" dirty="0">
                        <a:solidFill>
                          <a:srgbClr val="FF0000"/>
                        </a:solidFill>
                      </a:endParaRPr>
                    </a:p>
                  </a:txBody>
                  <a:tcPr/>
                </a:tc>
                <a:tc>
                  <a:txBody>
                    <a:bodyPr/>
                    <a:lstStyle/>
                    <a:p>
                      <a:endParaRPr kumimoji="1" lang="ja-JP" altLang="en-US" sz="1200" dirty="0">
                        <a:solidFill>
                          <a:srgbClr val="FF0000"/>
                        </a:solidFill>
                      </a:endParaRPr>
                    </a:p>
                  </a:txBody>
                  <a:tcPr/>
                </a:tc>
                <a:extLst>
                  <a:ext uri="{0D108BD9-81ED-4DB2-BD59-A6C34878D82A}">
                    <a16:rowId xmlns:a16="http://schemas.microsoft.com/office/drawing/2014/main" val="10002"/>
                  </a:ext>
                </a:extLst>
              </a:tr>
              <a:tr h="1221105">
                <a:tc>
                  <a:txBody>
                    <a:bodyPr/>
                    <a:lstStyle/>
                    <a:p>
                      <a:endParaRPr kumimoji="1" lang="ja-JP" altLang="en-US" sz="1200" dirty="0">
                        <a:solidFill>
                          <a:srgbClr val="FF0000"/>
                        </a:solidFill>
                      </a:endParaRPr>
                    </a:p>
                  </a:txBody>
                  <a:tcPr/>
                </a:tc>
                <a:tc>
                  <a:txBody>
                    <a:bodyPr/>
                    <a:lstStyle/>
                    <a:p>
                      <a:endParaRPr kumimoji="1" lang="ja-JP" altLang="en-US" sz="1200" dirty="0">
                        <a:solidFill>
                          <a:srgbClr val="FF0000"/>
                        </a:solidFill>
                      </a:endParaRPr>
                    </a:p>
                  </a:txBody>
                  <a:tcPr/>
                </a:tc>
                <a:extLst>
                  <a:ext uri="{0D108BD9-81ED-4DB2-BD59-A6C34878D82A}">
                    <a16:rowId xmlns:a16="http://schemas.microsoft.com/office/drawing/2014/main" val="10003"/>
                  </a:ext>
                </a:extLst>
              </a:tr>
              <a:tr h="867410">
                <a:tc>
                  <a:txBody>
                    <a:bodyPr/>
                    <a:lstStyle/>
                    <a:p>
                      <a:endParaRPr kumimoji="1" lang="ja-JP" altLang="en-US" sz="1200" dirty="0">
                        <a:solidFill>
                          <a:srgbClr val="FF0000"/>
                        </a:solidFill>
                      </a:endParaRPr>
                    </a:p>
                  </a:txBody>
                  <a:tcPr/>
                </a:tc>
                <a:tc>
                  <a:txBody>
                    <a:bodyPr/>
                    <a:lstStyle/>
                    <a:p>
                      <a:endParaRPr kumimoji="1" lang="ja-JP" altLang="en-US" sz="1200" dirty="0">
                        <a:solidFill>
                          <a:srgbClr val="FF0000"/>
                        </a:solidFill>
                      </a:endParaRPr>
                    </a:p>
                  </a:txBody>
                  <a:tcPr/>
                </a:tc>
                <a:extLst>
                  <a:ext uri="{0D108BD9-81ED-4DB2-BD59-A6C34878D82A}">
                    <a16:rowId xmlns:a16="http://schemas.microsoft.com/office/drawing/2014/main" val="10004"/>
                  </a:ext>
                </a:extLst>
              </a:tr>
              <a:tr h="868045">
                <a:tc>
                  <a:txBody>
                    <a:bodyPr/>
                    <a:lstStyle/>
                    <a:p>
                      <a:endParaRPr kumimoji="1" lang="ja-JP" altLang="en-US" sz="1200" dirty="0">
                        <a:solidFill>
                          <a:srgbClr val="FF0000"/>
                        </a:solidFill>
                      </a:endParaRPr>
                    </a:p>
                  </a:txBody>
                  <a:tcPr/>
                </a:tc>
                <a:tc>
                  <a:txBody>
                    <a:bodyPr/>
                    <a:lstStyle/>
                    <a:p>
                      <a:endParaRPr kumimoji="1" lang="ja-JP" altLang="en-US" sz="1200" dirty="0">
                        <a:solidFill>
                          <a:srgbClr val="FF0000"/>
                        </a:solidFill>
                      </a:endParaRPr>
                    </a:p>
                  </a:txBody>
                  <a:tcPr/>
                </a:tc>
                <a:extLst>
                  <a:ext uri="{0D108BD9-81ED-4DB2-BD59-A6C34878D82A}">
                    <a16:rowId xmlns:a16="http://schemas.microsoft.com/office/drawing/2014/main" val="10005"/>
                  </a:ext>
                </a:extLst>
              </a:tr>
            </a:tbl>
          </a:graphicData>
        </a:graphic>
      </p:graphicFrame>
      <p:sp>
        <p:nvSpPr>
          <p:cNvPr id="12" name="テキスト ボックス 11">
            <a:extLst>
              <a:ext uri="{FF2B5EF4-FFF2-40B4-BE49-F238E27FC236}">
                <a16:creationId xmlns:a16="http://schemas.microsoft.com/office/drawing/2014/main" id="{B9337B6C-B4AA-E58E-15F6-C4276C9B99C0}"/>
              </a:ext>
            </a:extLst>
          </p:cNvPr>
          <p:cNvSpPr txBox="1"/>
          <p:nvPr/>
        </p:nvSpPr>
        <p:spPr>
          <a:xfrm>
            <a:off x="244724" y="7251898"/>
            <a:ext cx="10348030" cy="307777"/>
          </a:xfrm>
          <a:prstGeom prst="rect">
            <a:avLst/>
          </a:prstGeom>
          <a:noFill/>
        </p:spPr>
        <p:txBody>
          <a:bodyPr wrap="square" rtlCol="0">
            <a:spAutoFit/>
          </a:bodyPr>
          <a:lstStyle/>
          <a:p>
            <a:pPr marL="88900" marR="0" lvl="0" indent="-88900" algn="l" defTabSz="497205" rtl="0" eaLnBrk="0" fontAlgn="base" latinLnBrk="0" hangingPunct="0">
              <a:lnSpc>
                <a:spcPct val="100000"/>
              </a:lnSpc>
              <a:spcBef>
                <a:spcPct val="0"/>
              </a:spcBef>
              <a:spcAft>
                <a:spcPct val="0"/>
              </a:spcAft>
              <a:buClrTx/>
              <a:buSzTx/>
              <a:buFontTx/>
              <a:buNone/>
              <a:tabLst/>
              <a:defRPr/>
            </a:pPr>
            <a:r>
              <a:rPr kumimoji="1" lang="en-US" altLang="ja-JP" sz="1400" b="0" i="0" u="none" strike="noStrike" kern="1200" cap="none" spc="0" normalizeH="0" baseline="0" noProof="0" dirty="0">
                <a:ln>
                  <a:noFill/>
                </a:ln>
                <a:solidFill>
                  <a:srgbClr val="000000">
                    <a:lumMod val="50000"/>
                    <a:lumOff val="50000"/>
                  </a:srgbClr>
                </a:solidFill>
                <a:effectLst/>
                <a:uLnTx/>
                <a:uFillTx/>
                <a:latin typeface="Arial" panose="020B0604020202020204" pitchFamily="34" charset="0"/>
                <a:ea typeface="ＭＳ Ｐゴシック" panose="020B0600070205080204" pitchFamily="50" charset="-128"/>
                <a:cs typeface="+mn-cs"/>
              </a:rPr>
              <a:t>※</a:t>
            </a:r>
            <a:r>
              <a:rPr kumimoji="1" lang="ja-JP" altLang="en-US" sz="1400" b="0" i="0" u="none" strike="noStrike" kern="1200" cap="none" spc="0" normalizeH="0" baseline="0" noProof="0" dirty="0">
                <a:ln>
                  <a:noFill/>
                </a:ln>
                <a:solidFill>
                  <a:srgbClr val="000000">
                    <a:lumMod val="50000"/>
                    <a:lumOff val="50000"/>
                  </a:srgbClr>
                </a:solidFill>
                <a:effectLst/>
                <a:uLnTx/>
                <a:uFillTx/>
                <a:latin typeface="Arial" panose="020B0604020202020204" pitchFamily="34" charset="0"/>
                <a:ea typeface="ＭＳ Ｐゴシック" panose="020B0600070205080204" pitchFamily="50" charset="-128"/>
                <a:cs typeface="+mn-cs"/>
              </a:rPr>
              <a:t>適宜行、ページを追加して記入すること。</a:t>
            </a:r>
          </a:p>
        </p:txBody>
      </p:sp>
      <p:sp>
        <p:nvSpPr>
          <p:cNvPr id="4" name="テキスト ボックス 3">
            <a:extLst>
              <a:ext uri="{FF2B5EF4-FFF2-40B4-BE49-F238E27FC236}">
                <a16:creationId xmlns:a16="http://schemas.microsoft.com/office/drawing/2014/main" id="{62AF44BA-7B04-96D1-37BA-350853E0EDDC}"/>
              </a:ext>
            </a:extLst>
          </p:cNvPr>
          <p:cNvSpPr txBox="1"/>
          <p:nvPr/>
        </p:nvSpPr>
        <p:spPr>
          <a:xfrm>
            <a:off x="151039" y="857409"/>
            <a:ext cx="10348030" cy="1200329"/>
          </a:xfrm>
          <a:prstGeom prst="rect">
            <a:avLst/>
          </a:prstGeom>
          <a:noFill/>
        </p:spPr>
        <p:txBody>
          <a:bodyPr wrap="square" rtlCol="0">
            <a:spAutoFit/>
          </a:bodyPr>
          <a:lstStyle/>
          <a:p>
            <a:pPr marL="88900" marR="0" lvl="0" indent="-88900" algn="l" defTabSz="497205" rtl="0" eaLnBrk="0" fontAlgn="base" latinLnBrk="0" hangingPunct="0">
              <a:lnSpc>
                <a:spcPct val="100000"/>
              </a:lnSpc>
              <a:spcBef>
                <a:spcPct val="0"/>
              </a:spcBef>
              <a:spcAft>
                <a:spcPct val="0"/>
              </a:spcAft>
              <a:buClrTx/>
              <a:buSzTx/>
              <a:buFontTx/>
              <a:buNone/>
              <a:tabLst/>
              <a:defRPr/>
            </a:pPr>
            <a:r>
              <a:rPr kumimoji="1" lang="ja-JP" altLang="en-US" sz="1200" b="0" i="0" u="none" strike="noStrike" kern="1200" cap="none" spc="0" normalizeH="0" baseline="0" noProof="0" dirty="0">
                <a:ln>
                  <a:noFill/>
                </a:ln>
                <a:solidFill>
                  <a:srgbClr val="000000">
                    <a:lumMod val="50000"/>
                    <a:lumOff val="50000"/>
                  </a:srgbClr>
                </a:solidFill>
                <a:effectLst/>
                <a:uLnTx/>
                <a:uFillTx/>
                <a:latin typeface="Arial" panose="020B0604020202020204" pitchFamily="34" charset="0"/>
                <a:ea typeface="ＭＳ Ｐゴシック" panose="020B0600070205080204" pitchFamily="50" charset="-128"/>
                <a:cs typeface="+mn-cs"/>
              </a:rPr>
              <a:t>・本事業は、補助要件として、「施設設備を整備する場合には、本事業により整備する施設設備が事業計画において進めようとしている教育改革の内容と一体不可分である場合に補助対象とします。」としています。</a:t>
            </a:r>
            <a:endParaRPr kumimoji="1" lang="en-US" altLang="ja-JP" sz="1200" b="0" i="0" u="none" strike="noStrike" kern="1200" cap="none" spc="0" normalizeH="0" baseline="0" noProof="0" dirty="0">
              <a:ln>
                <a:noFill/>
              </a:ln>
              <a:solidFill>
                <a:srgbClr val="000000">
                  <a:lumMod val="50000"/>
                  <a:lumOff val="50000"/>
                </a:srgbClr>
              </a:solidFill>
              <a:effectLst/>
              <a:uLnTx/>
              <a:uFillTx/>
              <a:latin typeface="Arial" panose="020B0604020202020204" pitchFamily="34" charset="0"/>
              <a:ea typeface="ＭＳ Ｐゴシック" panose="020B0600070205080204" pitchFamily="50" charset="-128"/>
              <a:cs typeface="+mn-cs"/>
            </a:endParaRPr>
          </a:p>
          <a:p>
            <a:pPr marL="88900" indent="-88900" defTabSz="497205">
              <a:defRPr/>
            </a:pPr>
            <a:r>
              <a:rPr lang="ja-JP" altLang="en-US" sz="1200" dirty="0">
                <a:solidFill>
                  <a:srgbClr val="000000">
                    <a:lumMod val="50000"/>
                    <a:lumOff val="50000"/>
                  </a:srgbClr>
                </a:solidFill>
              </a:rPr>
              <a:t>・この取り扱いを踏まえ、基金を用いて実施する施設・設備整備の必要性を確認できるよう、計画する主要な施設設備を例示した上で、それらと教育改革の内容との関係について記載願います。このうち、教育改革の内容については、様式</a:t>
            </a:r>
            <a:r>
              <a:rPr lang="en-US" altLang="ja-JP" sz="1200" dirty="0">
                <a:solidFill>
                  <a:srgbClr val="000000">
                    <a:lumMod val="50000"/>
                    <a:lumOff val="50000"/>
                  </a:srgbClr>
                </a:solidFill>
              </a:rPr>
              <a:t>1-2</a:t>
            </a:r>
            <a:r>
              <a:rPr lang="ja-JP" altLang="en-US" sz="1200" dirty="0">
                <a:solidFill>
                  <a:srgbClr val="000000">
                    <a:lumMod val="50000"/>
                    <a:lumOff val="50000"/>
                  </a:srgbClr>
                </a:solidFill>
              </a:rPr>
              <a:t>（１）「事業計画期間内の具体的な取組内容」の記載内容との整合を取るようにした上で、様式</a:t>
            </a:r>
            <a:r>
              <a:rPr lang="en-US" altLang="ja-JP" sz="1200" dirty="0">
                <a:solidFill>
                  <a:srgbClr val="000000">
                    <a:lumMod val="50000"/>
                    <a:lumOff val="50000"/>
                  </a:srgbClr>
                </a:solidFill>
              </a:rPr>
              <a:t>1-2</a:t>
            </a:r>
            <a:r>
              <a:rPr lang="ja-JP" altLang="en-US" sz="1200" dirty="0">
                <a:solidFill>
                  <a:srgbClr val="000000">
                    <a:lumMod val="50000"/>
                    <a:lumOff val="50000"/>
                  </a:srgbClr>
                </a:solidFill>
              </a:rPr>
              <a:t>の記載と関連する部分については、下線を引いてください。</a:t>
            </a:r>
            <a:endParaRPr kumimoji="1" lang="ja-JP" altLang="en-US" sz="1200" b="0" i="0" u="none" strike="noStrike" kern="1200" cap="none" spc="0" normalizeH="0" baseline="0" noProof="0" dirty="0">
              <a:ln>
                <a:noFill/>
              </a:ln>
              <a:solidFill>
                <a:srgbClr val="000000">
                  <a:lumMod val="50000"/>
                  <a:lumOff val="50000"/>
                </a:srgbClr>
              </a:solidFill>
              <a:effectLst/>
              <a:uLnTx/>
              <a:uFillTx/>
              <a:latin typeface="Arial" panose="020B0604020202020204" pitchFamily="34" charset="0"/>
              <a:ea typeface="ＭＳ Ｐゴシック" panose="020B0600070205080204" pitchFamily="50" charset="-128"/>
              <a:cs typeface="+mn-cs"/>
            </a:endParaRPr>
          </a:p>
          <a:p>
            <a:pPr marL="88900" marR="0" lvl="0" indent="-88900" algn="l" defTabSz="497205" rtl="0" eaLnBrk="0" fontAlgn="base" latinLnBrk="0" hangingPunct="0">
              <a:lnSpc>
                <a:spcPct val="100000"/>
              </a:lnSpc>
              <a:spcBef>
                <a:spcPct val="0"/>
              </a:spcBef>
              <a:spcAft>
                <a:spcPct val="0"/>
              </a:spcAft>
              <a:buClrTx/>
              <a:buSzTx/>
              <a:buFontTx/>
              <a:buNone/>
              <a:tabLst/>
              <a:defRPr/>
            </a:pPr>
            <a:endParaRPr kumimoji="1" lang="en-US" altLang="ja-JP" sz="1200" b="0" i="0" u="none" strike="noStrike" kern="1200" cap="none" spc="0" normalizeH="0" baseline="0" noProof="0" dirty="0">
              <a:ln>
                <a:noFill/>
              </a:ln>
              <a:solidFill>
                <a:srgbClr val="000000">
                  <a:lumMod val="50000"/>
                  <a:lumOff val="50000"/>
                </a:srgbClr>
              </a:solidFill>
              <a:effectLst/>
              <a:uLnTx/>
              <a:uFillTx/>
              <a:latin typeface="Arial" panose="020B0604020202020204" pitchFamily="34" charset="0"/>
              <a:ea typeface="ＭＳ Ｐゴシック" panose="020B0600070205080204" pitchFamily="50" charset="-128"/>
              <a:cs typeface="+mn-cs"/>
            </a:endParaRPr>
          </a:p>
        </p:txBody>
      </p:sp>
    </p:spTree>
    <p:extLst>
      <p:ext uri="{BB962C8B-B14F-4D97-AF65-F5344CB8AC3E}">
        <p14:creationId xmlns:p14="http://schemas.microsoft.com/office/powerpoint/2010/main" val="216145227"/>
      </p:ext>
    </p:extLst>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A14501D-5F3E-86EF-839E-2BBC898D6C89}"/>
            </a:ext>
          </a:extLst>
        </p:cNvPr>
        <p:cNvGrpSpPr/>
        <p:nvPr/>
      </p:nvGrpSpPr>
      <p:grpSpPr>
        <a:xfrm>
          <a:off x="0" y="0"/>
          <a:ext cx="0" cy="0"/>
          <a:chOff x="0" y="0"/>
          <a:chExt cx="0" cy="0"/>
        </a:xfrm>
      </p:grpSpPr>
      <p:sp>
        <p:nvSpPr>
          <p:cNvPr id="2" name="テキスト ボックス 1">
            <a:extLst>
              <a:ext uri="{FF2B5EF4-FFF2-40B4-BE49-F238E27FC236}">
                <a16:creationId xmlns:a16="http://schemas.microsoft.com/office/drawing/2014/main" id="{B195E53B-7A92-8A5A-AF50-8758CBD3259A}"/>
              </a:ext>
            </a:extLst>
          </p:cNvPr>
          <p:cNvSpPr txBox="1"/>
          <p:nvPr/>
        </p:nvSpPr>
        <p:spPr>
          <a:xfrm>
            <a:off x="108857" y="211078"/>
            <a:ext cx="9895114" cy="646331"/>
          </a:xfrm>
          <a:prstGeom prst="rect">
            <a:avLst/>
          </a:prstGeom>
          <a:noFill/>
        </p:spPr>
        <p:txBody>
          <a:bodyPr wrap="square" rtlCol="0">
            <a:spAutoFit/>
          </a:bodyPr>
          <a:lstStyle/>
          <a:p>
            <a:pPr marL="0" marR="0" lvl="0" indent="0" algn="l" defTabSz="497205" rtl="0" eaLnBrk="0" fontAlgn="base" latinLnBrk="0" hangingPunct="0">
              <a:lnSpc>
                <a:spcPct val="100000"/>
              </a:lnSpc>
              <a:spcBef>
                <a:spcPct val="0"/>
              </a:spcBef>
              <a:spcAft>
                <a:spcPct val="0"/>
              </a:spcAft>
              <a:buClrTx/>
              <a:buSzTx/>
              <a:buFontTx/>
              <a:buNone/>
              <a:tabLst/>
              <a:defRPr/>
            </a:pPr>
            <a:r>
              <a:rPr kumimoji="1" lang="ja-JP" altLang="en-US" sz="3600" b="0" i="0" u="none" strike="noStrike" kern="120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50" charset="-128"/>
                <a:cs typeface="+mn-cs"/>
              </a:rPr>
              <a:t>４．専門家の確認</a:t>
            </a:r>
          </a:p>
        </p:txBody>
      </p:sp>
      <p:cxnSp>
        <p:nvCxnSpPr>
          <p:cNvPr id="3" name="直線コネクタ 2">
            <a:extLst>
              <a:ext uri="{FF2B5EF4-FFF2-40B4-BE49-F238E27FC236}">
                <a16:creationId xmlns:a16="http://schemas.microsoft.com/office/drawing/2014/main" id="{228D60E0-9847-86A4-B7E3-A4CB0864027F}"/>
              </a:ext>
            </a:extLst>
          </p:cNvPr>
          <p:cNvCxnSpPr/>
          <p:nvPr/>
        </p:nvCxnSpPr>
        <p:spPr>
          <a:xfrm>
            <a:off x="185057" y="829185"/>
            <a:ext cx="5421086" cy="0"/>
          </a:xfrm>
          <a:prstGeom prst="line">
            <a:avLst/>
          </a:prstGeom>
          <a:ln w="44450">
            <a:solidFill>
              <a:schemeClr val="tx1">
                <a:lumMod val="75000"/>
                <a:lumOff val="25000"/>
              </a:schemeClr>
            </a:solidFill>
          </a:ln>
        </p:spPr>
        <p:style>
          <a:lnRef idx="2">
            <a:schemeClr val="accent1"/>
          </a:lnRef>
          <a:fillRef idx="0">
            <a:schemeClr val="accent1"/>
          </a:fillRef>
          <a:effectRef idx="1">
            <a:schemeClr val="accent1"/>
          </a:effectRef>
          <a:fontRef idx="minor">
            <a:schemeClr val="tx1"/>
          </a:fontRef>
        </p:style>
      </p:cxnSp>
      <p:sp>
        <p:nvSpPr>
          <p:cNvPr id="4" name="テキスト ボックス 3">
            <a:extLst>
              <a:ext uri="{FF2B5EF4-FFF2-40B4-BE49-F238E27FC236}">
                <a16:creationId xmlns:a16="http://schemas.microsoft.com/office/drawing/2014/main" id="{A95ADBA0-0C6E-BA24-E73F-07AA8A874F3F}"/>
              </a:ext>
            </a:extLst>
          </p:cNvPr>
          <p:cNvSpPr txBox="1"/>
          <p:nvPr/>
        </p:nvSpPr>
        <p:spPr>
          <a:xfrm>
            <a:off x="108857" y="924073"/>
            <a:ext cx="10169579" cy="523220"/>
          </a:xfrm>
          <a:prstGeom prst="rect">
            <a:avLst/>
          </a:prstGeom>
          <a:noFill/>
        </p:spPr>
        <p:txBody>
          <a:bodyPr wrap="square" rtlCol="0">
            <a:spAutoFit/>
          </a:bodyPr>
          <a:lstStyle/>
          <a:p>
            <a:pPr marL="88900" marR="0" lvl="0" indent="-88900" algn="l" defTabSz="497205" rtl="0" eaLnBrk="0" fontAlgn="base" latinLnBrk="0" hangingPunct="0">
              <a:lnSpc>
                <a:spcPct val="100000"/>
              </a:lnSpc>
              <a:spcBef>
                <a:spcPct val="0"/>
              </a:spcBef>
              <a:spcAft>
                <a:spcPct val="0"/>
              </a:spcAft>
              <a:buClrTx/>
              <a:buSzTx/>
              <a:buFontTx/>
              <a:buNone/>
              <a:tabLst/>
              <a:defRPr/>
            </a:pPr>
            <a:r>
              <a:rPr kumimoji="1" lang="ja-JP" altLang="en-US" sz="1400" b="0" i="0" u="none" strike="noStrike" kern="120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50" charset="-128"/>
                <a:cs typeface="+mn-cs"/>
              </a:rPr>
              <a:t>１．確認を行った会議等の名称</a:t>
            </a:r>
            <a:endParaRPr kumimoji="1" lang="en-US" altLang="ja-JP" sz="1400" b="0" i="0" u="none" strike="noStrike" kern="120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50" charset="-128"/>
              <a:cs typeface="+mn-cs"/>
            </a:endParaRPr>
          </a:p>
          <a:p>
            <a:pPr marL="88900" marR="0" lvl="0" indent="-88900" algn="l" defTabSz="497205" rtl="0" eaLnBrk="0" fontAlgn="base" latinLnBrk="0" hangingPunct="0">
              <a:lnSpc>
                <a:spcPct val="100000"/>
              </a:lnSpc>
              <a:spcBef>
                <a:spcPct val="0"/>
              </a:spcBef>
              <a:spcAft>
                <a:spcPct val="0"/>
              </a:spcAft>
              <a:buClrTx/>
              <a:buSzTx/>
              <a:buFontTx/>
              <a:buNone/>
              <a:tabLst/>
              <a:defRPr/>
            </a:pPr>
            <a:endParaRPr kumimoji="1" lang="ja-JP" altLang="en-US" sz="1400" b="0" i="0" u="none" strike="noStrike" kern="120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50" charset="-128"/>
              <a:cs typeface="+mn-cs"/>
            </a:endParaRPr>
          </a:p>
        </p:txBody>
      </p:sp>
      <p:graphicFrame>
        <p:nvGraphicFramePr>
          <p:cNvPr id="8" name="表 7">
            <a:extLst>
              <a:ext uri="{FF2B5EF4-FFF2-40B4-BE49-F238E27FC236}">
                <a16:creationId xmlns:a16="http://schemas.microsoft.com/office/drawing/2014/main" id="{7CD1337E-F493-C748-0CC4-D566FA573E99}"/>
              </a:ext>
            </a:extLst>
          </p:cNvPr>
          <p:cNvGraphicFramePr>
            <a:graphicFrameLocks noGrp="1"/>
          </p:cNvGraphicFramePr>
          <p:nvPr>
            <p:extLst>
              <p:ext uri="{D42A27DB-BD31-4B8C-83A1-F6EECF244321}">
                <p14:modId xmlns:p14="http://schemas.microsoft.com/office/powerpoint/2010/main" val="1887218420"/>
              </p:ext>
            </p:extLst>
          </p:nvPr>
        </p:nvGraphicFramePr>
        <p:xfrm>
          <a:off x="277206" y="1406216"/>
          <a:ext cx="3566718" cy="1735407"/>
        </p:xfrm>
        <a:graphic>
          <a:graphicData uri="http://schemas.openxmlformats.org/drawingml/2006/table">
            <a:tbl>
              <a:tblPr firstRow="1" bandRow="1">
                <a:tableStyleId>{5940675A-B579-460E-94D1-54222C63F5DA}</a:tableStyleId>
              </a:tblPr>
              <a:tblGrid>
                <a:gridCol w="501791">
                  <a:extLst>
                    <a:ext uri="{9D8B030D-6E8A-4147-A177-3AD203B41FA5}">
                      <a16:colId xmlns:a16="http://schemas.microsoft.com/office/drawing/2014/main" val="20000"/>
                    </a:ext>
                  </a:extLst>
                </a:gridCol>
                <a:gridCol w="3064927">
                  <a:extLst>
                    <a:ext uri="{9D8B030D-6E8A-4147-A177-3AD203B41FA5}">
                      <a16:colId xmlns:a16="http://schemas.microsoft.com/office/drawing/2014/main" val="20001"/>
                    </a:ext>
                  </a:extLst>
                </a:gridCol>
              </a:tblGrid>
              <a:tr h="578469">
                <a:tc>
                  <a:txBody>
                    <a:bodyPr/>
                    <a:lstStyle/>
                    <a:p>
                      <a:r>
                        <a:rPr kumimoji="1" lang="ja-JP" altLang="en-US" sz="1050" dirty="0"/>
                        <a:t>会議名称</a:t>
                      </a:r>
                    </a:p>
                  </a:txBody>
                  <a:tcPr anchor="ctr"/>
                </a:tc>
                <a:tc>
                  <a:txBody>
                    <a:bodyPr/>
                    <a:lstStyle/>
                    <a:p>
                      <a:endParaRPr kumimoji="1" lang="ja-JP" altLang="en-US" sz="1050" dirty="0">
                        <a:solidFill>
                          <a:srgbClr val="FF0000"/>
                        </a:solidFill>
                      </a:endParaRPr>
                    </a:p>
                  </a:txBody>
                  <a:tcPr anchor="ctr"/>
                </a:tc>
                <a:extLst>
                  <a:ext uri="{0D108BD9-81ED-4DB2-BD59-A6C34878D82A}">
                    <a16:rowId xmlns:a16="http://schemas.microsoft.com/office/drawing/2014/main" val="10000"/>
                  </a:ext>
                </a:extLst>
              </a:tr>
              <a:tr h="578469">
                <a:tc>
                  <a:txBody>
                    <a:bodyPr/>
                    <a:lstStyle/>
                    <a:p>
                      <a:r>
                        <a:rPr kumimoji="1" lang="ja-JP" altLang="en-US" sz="1050" dirty="0"/>
                        <a:t>開催日時</a:t>
                      </a:r>
                    </a:p>
                  </a:txBody>
                  <a:tcPr anchor="ctr"/>
                </a:tc>
                <a:tc>
                  <a:txBody>
                    <a:bodyPr/>
                    <a:lstStyle/>
                    <a:p>
                      <a:endParaRPr kumimoji="1" lang="ja-JP" altLang="en-US" sz="1050" dirty="0">
                        <a:solidFill>
                          <a:srgbClr val="FF0000"/>
                        </a:solidFill>
                      </a:endParaRPr>
                    </a:p>
                  </a:txBody>
                  <a:tcPr anchor="ctr"/>
                </a:tc>
                <a:extLst>
                  <a:ext uri="{0D108BD9-81ED-4DB2-BD59-A6C34878D82A}">
                    <a16:rowId xmlns:a16="http://schemas.microsoft.com/office/drawing/2014/main" val="10001"/>
                  </a:ext>
                </a:extLst>
              </a:tr>
              <a:tr h="578469">
                <a:tc>
                  <a:txBody>
                    <a:bodyPr/>
                    <a:lstStyle/>
                    <a:p>
                      <a:r>
                        <a:rPr kumimoji="1" lang="ja-JP" altLang="en-US" sz="1050" dirty="0"/>
                        <a:t>開催場所</a:t>
                      </a:r>
                    </a:p>
                  </a:txBody>
                  <a:tcPr anchor="ctr"/>
                </a:tc>
                <a:tc>
                  <a:txBody>
                    <a:bodyPr/>
                    <a:lstStyle/>
                    <a:p>
                      <a:endParaRPr kumimoji="1" lang="ja-JP" altLang="en-US" sz="1050" dirty="0">
                        <a:solidFill>
                          <a:srgbClr val="FF0000"/>
                        </a:solidFill>
                      </a:endParaRPr>
                    </a:p>
                  </a:txBody>
                  <a:tcPr anchor="ctr"/>
                </a:tc>
                <a:extLst>
                  <a:ext uri="{0D108BD9-81ED-4DB2-BD59-A6C34878D82A}">
                    <a16:rowId xmlns:a16="http://schemas.microsoft.com/office/drawing/2014/main" val="10002"/>
                  </a:ext>
                </a:extLst>
              </a:tr>
            </a:tbl>
          </a:graphicData>
        </a:graphic>
      </p:graphicFrame>
      <p:sp>
        <p:nvSpPr>
          <p:cNvPr id="9" name="テキスト ボックス 8">
            <a:extLst>
              <a:ext uri="{FF2B5EF4-FFF2-40B4-BE49-F238E27FC236}">
                <a16:creationId xmlns:a16="http://schemas.microsoft.com/office/drawing/2014/main" id="{1AAEB6B6-70CC-B755-A106-FC9AFF3D300F}"/>
              </a:ext>
            </a:extLst>
          </p:cNvPr>
          <p:cNvSpPr txBox="1"/>
          <p:nvPr/>
        </p:nvSpPr>
        <p:spPr>
          <a:xfrm>
            <a:off x="4385654" y="893295"/>
            <a:ext cx="6104545" cy="492443"/>
          </a:xfrm>
          <a:prstGeom prst="rect">
            <a:avLst/>
          </a:prstGeom>
          <a:noFill/>
        </p:spPr>
        <p:txBody>
          <a:bodyPr wrap="square" rtlCol="0">
            <a:spAutoFit/>
          </a:bodyPr>
          <a:lstStyle/>
          <a:p>
            <a:pPr marL="88900" marR="0" lvl="0" indent="-88900" algn="l" defTabSz="497205" rtl="0" eaLnBrk="0" fontAlgn="base" latinLnBrk="0" hangingPunct="0">
              <a:lnSpc>
                <a:spcPct val="100000"/>
              </a:lnSpc>
              <a:spcBef>
                <a:spcPct val="0"/>
              </a:spcBef>
              <a:spcAft>
                <a:spcPct val="0"/>
              </a:spcAft>
              <a:buClrTx/>
              <a:buSzTx/>
              <a:buFontTx/>
              <a:buNone/>
              <a:tabLst/>
              <a:defRPr/>
            </a:pPr>
            <a:r>
              <a:rPr kumimoji="1" lang="ja-JP" altLang="en-US" sz="1400" b="0" i="0" u="none" strike="noStrike" kern="120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50" charset="-128"/>
                <a:cs typeface="+mn-cs"/>
              </a:rPr>
              <a:t>２．確認に参画した主な専門家（外部有識者）</a:t>
            </a:r>
          </a:p>
          <a:p>
            <a:pPr marL="88900" marR="0" lvl="0" indent="-88900" algn="l" defTabSz="497205" rtl="0" eaLnBrk="0" fontAlgn="base" latinLnBrk="0" hangingPunct="0">
              <a:lnSpc>
                <a:spcPct val="100000"/>
              </a:lnSpc>
              <a:spcBef>
                <a:spcPct val="0"/>
              </a:spcBef>
              <a:spcAft>
                <a:spcPct val="0"/>
              </a:spcAft>
              <a:buClrTx/>
              <a:buSzTx/>
              <a:buFontTx/>
              <a:buNone/>
              <a:tabLst/>
              <a:defRPr/>
            </a:pPr>
            <a:r>
              <a:rPr kumimoji="1" lang="ja-JP" altLang="en-US" sz="1100" b="0" i="0" u="none" strike="noStrike" kern="120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50" charset="-128"/>
                <a:cs typeface="+mn-cs"/>
              </a:rPr>
              <a:t>　</a:t>
            </a:r>
            <a:r>
              <a:rPr kumimoji="1" lang="en-US" altLang="ja-JP" sz="1100" b="0" i="0" u="none" strike="noStrike" kern="1200" cap="none" spc="0" normalizeH="0" baseline="0" noProof="0" dirty="0">
                <a:ln>
                  <a:noFill/>
                </a:ln>
                <a:solidFill>
                  <a:prstClr val="white">
                    <a:lumMod val="50000"/>
                  </a:prstClr>
                </a:solidFill>
                <a:effectLst/>
                <a:uLnTx/>
                <a:uFillTx/>
                <a:latin typeface="Arial" panose="020B0604020202020204" pitchFamily="34" charset="0"/>
                <a:ea typeface="ＭＳ Ｐゴシック" panose="020B0600070205080204" pitchFamily="50" charset="-128"/>
                <a:cs typeface="+mn-cs"/>
              </a:rPr>
              <a:t>※</a:t>
            </a:r>
            <a:r>
              <a:rPr kumimoji="1" lang="ja-JP" altLang="en-US" sz="1100" b="0" i="0" u="none" strike="noStrike" kern="1200" cap="none" spc="0" normalizeH="0" baseline="0" noProof="0" dirty="0">
                <a:ln>
                  <a:noFill/>
                </a:ln>
                <a:solidFill>
                  <a:prstClr val="white">
                    <a:lumMod val="50000"/>
                  </a:prstClr>
                </a:solidFill>
                <a:effectLst/>
                <a:uLnTx/>
                <a:uFillTx/>
                <a:latin typeface="Arial" panose="020B0604020202020204" pitchFamily="34" charset="0"/>
                <a:ea typeface="ＭＳ Ｐゴシック" panose="020B0600070205080204" pitchFamily="50" charset="-128"/>
                <a:cs typeface="+mn-cs"/>
              </a:rPr>
              <a:t>本計画に対し、技術的・専門的見地から助言を行った主な出席者を記載してください。</a:t>
            </a:r>
          </a:p>
        </p:txBody>
      </p:sp>
      <p:graphicFrame>
        <p:nvGraphicFramePr>
          <p:cNvPr id="10" name="表 9">
            <a:extLst>
              <a:ext uri="{FF2B5EF4-FFF2-40B4-BE49-F238E27FC236}">
                <a16:creationId xmlns:a16="http://schemas.microsoft.com/office/drawing/2014/main" id="{95C9B2F8-C744-E465-4E9F-160EC5C910E0}"/>
              </a:ext>
            </a:extLst>
          </p:cNvPr>
          <p:cNvGraphicFramePr>
            <a:graphicFrameLocks noGrp="1"/>
          </p:cNvGraphicFramePr>
          <p:nvPr>
            <p:extLst>
              <p:ext uri="{D42A27DB-BD31-4B8C-83A1-F6EECF244321}">
                <p14:modId xmlns:p14="http://schemas.microsoft.com/office/powerpoint/2010/main" val="1606966118"/>
              </p:ext>
            </p:extLst>
          </p:nvPr>
        </p:nvGraphicFramePr>
        <p:xfrm>
          <a:off x="4495799" y="1406216"/>
          <a:ext cx="5994399" cy="1303158"/>
        </p:xfrm>
        <a:graphic>
          <a:graphicData uri="http://schemas.openxmlformats.org/drawingml/2006/table">
            <a:tbl>
              <a:tblPr firstRow="1" bandRow="1">
                <a:tableStyleId>{5940675A-B579-460E-94D1-54222C63F5DA}</a:tableStyleId>
              </a:tblPr>
              <a:tblGrid>
                <a:gridCol w="1220221">
                  <a:extLst>
                    <a:ext uri="{9D8B030D-6E8A-4147-A177-3AD203B41FA5}">
                      <a16:colId xmlns:a16="http://schemas.microsoft.com/office/drawing/2014/main" val="20000"/>
                    </a:ext>
                  </a:extLst>
                </a:gridCol>
                <a:gridCol w="2145646">
                  <a:extLst>
                    <a:ext uri="{9D8B030D-6E8A-4147-A177-3AD203B41FA5}">
                      <a16:colId xmlns:a16="http://schemas.microsoft.com/office/drawing/2014/main" val="20001"/>
                    </a:ext>
                  </a:extLst>
                </a:gridCol>
                <a:gridCol w="2628532">
                  <a:extLst>
                    <a:ext uri="{9D8B030D-6E8A-4147-A177-3AD203B41FA5}">
                      <a16:colId xmlns:a16="http://schemas.microsoft.com/office/drawing/2014/main" val="20002"/>
                    </a:ext>
                  </a:extLst>
                </a:gridCol>
              </a:tblGrid>
              <a:tr h="222154">
                <a:tc>
                  <a:txBody>
                    <a:bodyPr/>
                    <a:lstStyle/>
                    <a:p>
                      <a:pPr algn="ctr"/>
                      <a:r>
                        <a:rPr kumimoji="1" lang="ja-JP" altLang="en-US" sz="1000" dirty="0">
                          <a:solidFill>
                            <a:schemeClr val="tx1"/>
                          </a:solidFill>
                        </a:rPr>
                        <a:t>氏名</a:t>
                      </a:r>
                    </a:p>
                  </a:txBody>
                  <a:tcPr anchor="ctr"/>
                </a:tc>
                <a:tc>
                  <a:txBody>
                    <a:bodyPr/>
                    <a:lstStyle/>
                    <a:p>
                      <a:pPr algn="ctr"/>
                      <a:r>
                        <a:rPr kumimoji="1" lang="ja-JP" altLang="en-US" sz="1000" dirty="0">
                          <a:solidFill>
                            <a:schemeClr val="tx1"/>
                          </a:solidFill>
                        </a:rPr>
                        <a:t>所属・役職</a:t>
                      </a:r>
                    </a:p>
                  </a:txBody>
                  <a:tcPr anchor="ctr"/>
                </a:tc>
                <a:tc>
                  <a:txBody>
                    <a:bodyPr/>
                    <a:lstStyle/>
                    <a:p>
                      <a:pPr algn="ctr"/>
                      <a:r>
                        <a:rPr kumimoji="1" lang="ja-JP" altLang="en-US" sz="1000" dirty="0">
                          <a:solidFill>
                            <a:schemeClr val="tx1"/>
                          </a:solidFill>
                        </a:rPr>
                        <a:t>専門分野・役割</a:t>
                      </a:r>
                    </a:p>
                  </a:txBody>
                  <a:tcPr anchor="ctr"/>
                </a:tc>
                <a:extLst>
                  <a:ext uri="{0D108BD9-81ED-4DB2-BD59-A6C34878D82A}">
                    <a16:rowId xmlns:a16="http://schemas.microsoft.com/office/drawing/2014/main" val="10000"/>
                  </a:ext>
                </a:extLst>
              </a:tr>
              <a:tr h="271826">
                <a:tc>
                  <a:txBody>
                    <a:bodyPr/>
                    <a:lstStyle/>
                    <a:p>
                      <a:endParaRPr kumimoji="1" lang="ja-JP" altLang="en-US" sz="1000" dirty="0">
                        <a:solidFill>
                          <a:srgbClr val="FF0000"/>
                        </a:solidFill>
                      </a:endParaRPr>
                    </a:p>
                  </a:txBody>
                  <a:tcPr/>
                </a:tc>
                <a:tc>
                  <a:txBody>
                    <a:bodyPr/>
                    <a:lstStyle/>
                    <a:p>
                      <a:endParaRPr kumimoji="1" lang="ja-JP" altLang="en-US" sz="1000" dirty="0">
                        <a:solidFill>
                          <a:srgbClr val="FF0000"/>
                        </a:solidFill>
                      </a:endParaRPr>
                    </a:p>
                  </a:txBody>
                  <a:tcPr/>
                </a:tc>
                <a:tc>
                  <a:txBody>
                    <a:bodyPr/>
                    <a:lstStyle/>
                    <a:p>
                      <a:endParaRPr kumimoji="1" lang="ja-JP" altLang="en-US" sz="1000" dirty="0">
                        <a:solidFill>
                          <a:srgbClr val="FF0000"/>
                        </a:solidFill>
                      </a:endParaRPr>
                    </a:p>
                  </a:txBody>
                  <a:tcPr/>
                </a:tc>
                <a:extLst>
                  <a:ext uri="{0D108BD9-81ED-4DB2-BD59-A6C34878D82A}">
                    <a16:rowId xmlns:a16="http://schemas.microsoft.com/office/drawing/2014/main" val="10001"/>
                  </a:ext>
                </a:extLst>
              </a:tr>
              <a:tr h="222154">
                <a:tc>
                  <a:txBody>
                    <a:bodyPr/>
                    <a:lstStyle/>
                    <a:p>
                      <a:endParaRPr kumimoji="1" lang="ja-JP" altLang="en-US" sz="1000" dirty="0">
                        <a:solidFill>
                          <a:srgbClr val="FF0000"/>
                        </a:solidFill>
                      </a:endParaRPr>
                    </a:p>
                  </a:txBody>
                  <a:tcPr/>
                </a:tc>
                <a:tc>
                  <a:txBody>
                    <a:bodyPr/>
                    <a:lstStyle/>
                    <a:p>
                      <a:endParaRPr kumimoji="1" lang="ja-JP" altLang="en-US" sz="1000" dirty="0">
                        <a:solidFill>
                          <a:srgbClr val="FF0000"/>
                        </a:solidFill>
                      </a:endParaRPr>
                    </a:p>
                  </a:txBody>
                  <a:tcPr/>
                </a:tc>
                <a:tc>
                  <a:txBody>
                    <a:bodyPr/>
                    <a:lstStyle/>
                    <a:p>
                      <a:endParaRPr kumimoji="1" lang="ja-JP" altLang="en-US" sz="1000" dirty="0">
                        <a:solidFill>
                          <a:srgbClr val="FF0000"/>
                        </a:solidFill>
                      </a:endParaRPr>
                    </a:p>
                  </a:txBody>
                  <a:tcPr/>
                </a:tc>
                <a:extLst>
                  <a:ext uri="{0D108BD9-81ED-4DB2-BD59-A6C34878D82A}">
                    <a16:rowId xmlns:a16="http://schemas.microsoft.com/office/drawing/2014/main" val="10002"/>
                  </a:ext>
                </a:extLst>
              </a:tr>
              <a:tr h="271826">
                <a:tc>
                  <a:txBody>
                    <a:bodyPr/>
                    <a:lstStyle/>
                    <a:p>
                      <a:pPr marL="0" marR="0" lvl="0" indent="0" algn="l" defTabSz="497840" rtl="0" eaLnBrk="1" fontAlgn="auto" latinLnBrk="0" hangingPunct="1">
                        <a:lnSpc>
                          <a:spcPct val="100000"/>
                        </a:lnSpc>
                        <a:spcBef>
                          <a:spcPts val="0"/>
                        </a:spcBef>
                        <a:spcAft>
                          <a:spcPts val="0"/>
                        </a:spcAft>
                        <a:buClrTx/>
                        <a:buSzTx/>
                        <a:buFontTx/>
                        <a:buNone/>
                        <a:defRPr/>
                      </a:pPr>
                      <a:endParaRPr kumimoji="1" lang="ja-JP" altLang="en-US" sz="1000" dirty="0">
                        <a:solidFill>
                          <a:srgbClr val="FF0000"/>
                        </a:solidFill>
                      </a:endParaRPr>
                    </a:p>
                  </a:txBody>
                  <a:tcPr/>
                </a:tc>
                <a:tc>
                  <a:txBody>
                    <a:bodyPr/>
                    <a:lstStyle/>
                    <a:p>
                      <a:endParaRPr kumimoji="1" lang="ja-JP" altLang="en-US" sz="1000" dirty="0">
                        <a:solidFill>
                          <a:srgbClr val="FF0000"/>
                        </a:solidFill>
                      </a:endParaRPr>
                    </a:p>
                  </a:txBody>
                  <a:tcPr/>
                </a:tc>
                <a:tc>
                  <a:txBody>
                    <a:bodyPr/>
                    <a:lstStyle/>
                    <a:p>
                      <a:endParaRPr kumimoji="1" lang="ja-JP" altLang="en-US" sz="1000" dirty="0">
                        <a:solidFill>
                          <a:srgbClr val="FF0000"/>
                        </a:solidFill>
                      </a:endParaRPr>
                    </a:p>
                  </a:txBody>
                  <a:tcPr/>
                </a:tc>
                <a:extLst>
                  <a:ext uri="{0D108BD9-81ED-4DB2-BD59-A6C34878D82A}">
                    <a16:rowId xmlns:a16="http://schemas.microsoft.com/office/drawing/2014/main" val="10003"/>
                  </a:ext>
                </a:extLst>
              </a:tr>
              <a:tr h="271826">
                <a:tc>
                  <a:txBody>
                    <a:bodyPr/>
                    <a:lstStyle/>
                    <a:p>
                      <a:pPr marL="0" marR="0" lvl="0" indent="0" algn="l" defTabSz="497840" rtl="0" eaLnBrk="1" fontAlgn="auto" latinLnBrk="0" hangingPunct="1">
                        <a:lnSpc>
                          <a:spcPct val="100000"/>
                        </a:lnSpc>
                        <a:spcBef>
                          <a:spcPts val="0"/>
                        </a:spcBef>
                        <a:spcAft>
                          <a:spcPts val="0"/>
                        </a:spcAft>
                        <a:buClrTx/>
                        <a:buSzTx/>
                        <a:buFontTx/>
                        <a:buNone/>
                        <a:defRPr/>
                      </a:pPr>
                      <a:endParaRPr kumimoji="1" lang="ja-JP" altLang="en-US" sz="1000" dirty="0">
                        <a:solidFill>
                          <a:srgbClr val="FF0000"/>
                        </a:solidFill>
                      </a:endParaRPr>
                    </a:p>
                  </a:txBody>
                  <a:tcPr/>
                </a:tc>
                <a:tc>
                  <a:txBody>
                    <a:bodyPr/>
                    <a:lstStyle/>
                    <a:p>
                      <a:endParaRPr kumimoji="1" lang="ja-JP" altLang="en-US" sz="1000" dirty="0">
                        <a:solidFill>
                          <a:srgbClr val="FF0000"/>
                        </a:solidFill>
                      </a:endParaRPr>
                    </a:p>
                  </a:txBody>
                  <a:tcPr/>
                </a:tc>
                <a:tc>
                  <a:txBody>
                    <a:bodyPr/>
                    <a:lstStyle/>
                    <a:p>
                      <a:endParaRPr kumimoji="1" lang="ja-JP" altLang="en-US" sz="1000" dirty="0">
                        <a:solidFill>
                          <a:srgbClr val="FF0000"/>
                        </a:solidFill>
                      </a:endParaRPr>
                    </a:p>
                  </a:txBody>
                  <a:tcPr/>
                </a:tc>
                <a:extLst>
                  <a:ext uri="{0D108BD9-81ED-4DB2-BD59-A6C34878D82A}">
                    <a16:rowId xmlns:a16="http://schemas.microsoft.com/office/drawing/2014/main" val="10004"/>
                  </a:ext>
                </a:extLst>
              </a:tr>
            </a:tbl>
          </a:graphicData>
        </a:graphic>
      </p:graphicFrame>
      <p:sp>
        <p:nvSpPr>
          <p:cNvPr id="11" name="テキスト ボックス 10">
            <a:extLst>
              <a:ext uri="{FF2B5EF4-FFF2-40B4-BE49-F238E27FC236}">
                <a16:creationId xmlns:a16="http://schemas.microsoft.com/office/drawing/2014/main" id="{C70A1874-D623-0B1A-5DBA-A8B2EAF13E9C}"/>
              </a:ext>
            </a:extLst>
          </p:cNvPr>
          <p:cNvSpPr txBox="1"/>
          <p:nvPr/>
        </p:nvSpPr>
        <p:spPr>
          <a:xfrm>
            <a:off x="47823" y="3445200"/>
            <a:ext cx="10169579" cy="477054"/>
          </a:xfrm>
          <a:prstGeom prst="rect">
            <a:avLst/>
          </a:prstGeom>
          <a:noFill/>
        </p:spPr>
        <p:txBody>
          <a:bodyPr wrap="square" rtlCol="0">
            <a:spAutoFit/>
          </a:bodyPr>
          <a:lstStyle/>
          <a:p>
            <a:pPr marL="88900" marR="0" lvl="0" indent="-88900" algn="l" defTabSz="497205" rtl="0" eaLnBrk="0" fontAlgn="base" latinLnBrk="0" hangingPunct="0">
              <a:lnSpc>
                <a:spcPct val="100000"/>
              </a:lnSpc>
              <a:spcBef>
                <a:spcPct val="0"/>
              </a:spcBef>
              <a:spcAft>
                <a:spcPct val="0"/>
              </a:spcAft>
              <a:buClrTx/>
              <a:buSzTx/>
              <a:buFontTx/>
              <a:buNone/>
              <a:tabLst/>
              <a:defRPr/>
            </a:pPr>
            <a:r>
              <a:rPr kumimoji="1" lang="ja-JP" altLang="en-US" sz="1400" b="0" i="0" u="none" strike="noStrike" kern="120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50" charset="-128"/>
                <a:cs typeface="+mn-cs"/>
              </a:rPr>
              <a:t>３．確認事項および専門家からの主な意見</a:t>
            </a:r>
            <a:endParaRPr kumimoji="1" lang="en-US" altLang="ja-JP" sz="1400" b="0" i="0" u="none" strike="noStrike" kern="120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50" charset="-128"/>
              <a:cs typeface="+mn-cs"/>
            </a:endParaRPr>
          </a:p>
          <a:p>
            <a:pPr marL="88900" marR="0" lvl="0" indent="-88900" algn="l" defTabSz="497205" rtl="0" eaLnBrk="0" fontAlgn="base" latinLnBrk="0" hangingPunct="0">
              <a:lnSpc>
                <a:spcPct val="100000"/>
              </a:lnSpc>
              <a:spcBef>
                <a:spcPct val="0"/>
              </a:spcBef>
              <a:spcAft>
                <a:spcPct val="0"/>
              </a:spcAft>
              <a:buClrTx/>
              <a:buSzTx/>
              <a:buFontTx/>
              <a:buNone/>
              <a:tabLst/>
              <a:defRPr/>
            </a:pPr>
            <a:r>
              <a:rPr kumimoji="1" lang="ja-JP" altLang="en-US" sz="1100" b="0" i="0" u="none" strike="noStrike" kern="120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50" charset="-128"/>
                <a:cs typeface="+mn-cs"/>
              </a:rPr>
              <a:t>　</a:t>
            </a:r>
            <a:r>
              <a:rPr kumimoji="1" lang="en-US" altLang="ja-JP" sz="1100" b="0" i="0" u="none" strike="noStrike" kern="1200" cap="none" spc="0" normalizeH="0" baseline="0" noProof="0" dirty="0">
                <a:ln>
                  <a:noFill/>
                </a:ln>
                <a:solidFill>
                  <a:prstClr val="white">
                    <a:lumMod val="50000"/>
                  </a:prstClr>
                </a:solidFill>
                <a:effectLst/>
                <a:uLnTx/>
                <a:uFillTx/>
                <a:latin typeface="Arial" panose="020B0604020202020204" pitchFamily="34" charset="0"/>
                <a:ea typeface="ＭＳ Ｐゴシック" panose="020B0600070205080204" pitchFamily="50" charset="-128"/>
                <a:cs typeface="+mn-cs"/>
              </a:rPr>
              <a:t>※</a:t>
            </a:r>
            <a:r>
              <a:rPr kumimoji="1" lang="ja-JP" altLang="en-US" sz="1100" b="0" i="0" u="none" strike="noStrike" kern="1200" cap="none" spc="0" normalizeH="0" baseline="0" noProof="0" dirty="0">
                <a:ln>
                  <a:noFill/>
                </a:ln>
                <a:solidFill>
                  <a:prstClr val="white">
                    <a:lumMod val="50000"/>
                  </a:prstClr>
                </a:solidFill>
                <a:effectLst/>
                <a:uLnTx/>
                <a:uFillTx/>
                <a:latin typeface="Arial" panose="020B0604020202020204" pitchFamily="34" charset="0"/>
                <a:ea typeface="ＭＳ Ｐゴシック" panose="020B0600070205080204" pitchFamily="50" charset="-128"/>
                <a:cs typeface="+mn-cs"/>
              </a:rPr>
              <a:t>導入する主要な設備や改修内容について、会議でどのような議論が行われたか（指摘事項とその対応等）を具体的に記述してください。</a:t>
            </a:r>
          </a:p>
        </p:txBody>
      </p:sp>
      <p:sp>
        <p:nvSpPr>
          <p:cNvPr id="13" name="テキスト ボックス 12">
            <a:extLst>
              <a:ext uri="{FF2B5EF4-FFF2-40B4-BE49-F238E27FC236}">
                <a16:creationId xmlns:a16="http://schemas.microsoft.com/office/drawing/2014/main" id="{121D5348-F45E-689B-3F7C-7D2AA519C5C7}"/>
              </a:ext>
            </a:extLst>
          </p:cNvPr>
          <p:cNvSpPr txBox="1"/>
          <p:nvPr/>
        </p:nvSpPr>
        <p:spPr>
          <a:xfrm>
            <a:off x="185057" y="6385898"/>
            <a:ext cx="9895113" cy="1046440"/>
          </a:xfrm>
          <a:prstGeom prst="rect">
            <a:avLst/>
          </a:prstGeom>
          <a:noFill/>
        </p:spPr>
        <p:txBody>
          <a:bodyPr wrap="square">
            <a:spAutoFit/>
          </a:bodyPr>
          <a:lstStyle/>
          <a:p>
            <a:pPr marL="0" marR="0" lvl="0" indent="0" algn="l" defTabSz="497205" rtl="0" eaLnBrk="0" fontAlgn="base" latinLnBrk="0" hangingPunct="0">
              <a:lnSpc>
                <a:spcPct val="100000"/>
              </a:lnSpc>
              <a:spcBef>
                <a:spcPct val="0"/>
              </a:spcBef>
              <a:spcAft>
                <a:spcPct val="0"/>
              </a:spcAft>
              <a:buClrTx/>
              <a:buSzTx/>
              <a:buFontTx/>
              <a:buNone/>
              <a:tabLst/>
              <a:defRPr/>
            </a:pPr>
            <a:r>
              <a:rPr kumimoji="1" lang="ja-JP" altLang="en-US" sz="1400" b="0" i="0" u="none" strike="noStrike" kern="120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50" charset="-128"/>
                <a:cs typeface="+mn-cs"/>
              </a:rPr>
              <a:t>４．事務局による確認</a:t>
            </a:r>
            <a:endParaRPr kumimoji="1" lang="ja-JP" altLang="en-US" sz="1050" b="0" i="0" u="none" strike="noStrike" kern="120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50" charset="-128"/>
              <a:cs typeface="+mn-cs"/>
            </a:endParaRPr>
          </a:p>
          <a:p>
            <a:pPr marL="0" marR="0" lvl="0" indent="0" algn="l" defTabSz="497205" rtl="0" eaLnBrk="0" fontAlgn="base" latinLnBrk="0" hangingPunct="0">
              <a:lnSpc>
                <a:spcPct val="100000"/>
              </a:lnSpc>
              <a:spcBef>
                <a:spcPct val="0"/>
              </a:spcBef>
              <a:spcAft>
                <a:spcPct val="0"/>
              </a:spcAft>
              <a:buClrTx/>
              <a:buSzTx/>
              <a:buFontTx/>
              <a:buNone/>
              <a:tabLst/>
              <a:defRPr/>
            </a:pPr>
            <a:r>
              <a:rPr kumimoji="1" lang="ja-JP" altLang="en-US" sz="1200" b="0" i="0" u="none" strike="noStrike" kern="120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50" charset="-128"/>
                <a:cs typeface="+mn-cs"/>
              </a:rPr>
              <a:t>　　上記会議において、本整備計画の内容が専門的見地から検討され、おおむね妥当であることが確認されたことを証します。</a:t>
            </a:r>
          </a:p>
          <a:p>
            <a:pPr marL="0" marR="0" lvl="0" indent="0" algn="l" defTabSz="497205" rtl="0" eaLnBrk="0" fontAlgn="base" latinLnBrk="0" hangingPunct="0">
              <a:lnSpc>
                <a:spcPct val="100000"/>
              </a:lnSpc>
              <a:spcBef>
                <a:spcPct val="0"/>
              </a:spcBef>
              <a:spcAft>
                <a:spcPct val="0"/>
              </a:spcAft>
              <a:buClrTx/>
              <a:buSzTx/>
              <a:buFontTx/>
              <a:buNone/>
              <a:tabLst/>
              <a:defRPr/>
            </a:pPr>
            <a:endParaRPr kumimoji="1" lang="en-US" altLang="ja-JP" sz="1200" b="0" i="0" u="none" strike="noStrike" kern="120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50" charset="-128"/>
              <a:cs typeface="+mn-cs"/>
            </a:endParaRPr>
          </a:p>
          <a:p>
            <a:pPr marL="6548755" marR="0" lvl="0" indent="0" algn="l" defTabSz="497205" rtl="0" eaLnBrk="0" fontAlgn="base" latinLnBrk="0" hangingPunct="0">
              <a:lnSpc>
                <a:spcPct val="100000"/>
              </a:lnSpc>
              <a:spcBef>
                <a:spcPct val="0"/>
              </a:spcBef>
              <a:spcAft>
                <a:spcPct val="0"/>
              </a:spcAft>
              <a:buClrTx/>
              <a:buSzTx/>
              <a:buFontTx/>
              <a:buNone/>
              <a:tabLst/>
              <a:defRPr/>
            </a:pPr>
            <a:r>
              <a:rPr kumimoji="1" lang="ja-JP" altLang="en-US" sz="1200" b="0" i="0" u="none" strike="noStrike" kern="120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50" charset="-128"/>
                <a:cs typeface="+mn-cs"/>
              </a:rPr>
              <a:t>令和８年</a:t>
            </a:r>
            <a:r>
              <a:rPr lang="ja-JP" altLang="en-US" sz="1200" dirty="0">
                <a:solidFill>
                  <a:srgbClr val="FF0000"/>
                </a:solidFill>
              </a:rPr>
              <a:t>　</a:t>
            </a:r>
            <a:r>
              <a:rPr kumimoji="1" lang="ja-JP" altLang="en-US" sz="1200" b="0" i="0" u="none" strike="noStrike" kern="120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50" charset="-128"/>
                <a:cs typeface="+mn-cs"/>
              </a:rPr>
              <a:t>月</a:t>
            </a:r>
            <a:r>
              <a:rPr lang="ja-JP" altLang="en-US" sz="1200" dirty="0">
                <a:solidFill>
                  <a:srgbClr val="FF0000"/>
                </a:solidFill>
              </a:rPr>
              <a:t>　</a:t>
            </a:r>
            <a:r>
              <a:rPr kumimoji="1" lang="ja-JP" altLang="en-US" sz="1200" b="0" i="0" u="none" strike="noStrike" kern="120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50" charset="-128"/>
                <a:cs typeface="+mn-cs"/>
              </a:rPr>
              <a:t>日</a:t>
            </a:r>
          </a:p>
          <a:p>
            <a:pPr marL="6548755" marR="0" lvl="0" indent="0" algn="l" defTabSz="497205" rtl="0" eaLnBrk="0" fontAlgn="base" latinLnBrk="0" hangingPunct="0">
              <a:lnSpc>
                <a:spcPct val="100000"/>
              </a:lnSpc>
              <a:spcBef>
                <a:spcPct val="0"/>
              </a:spcBef>
              <a:spcAft>
                <a:spcPct val="0"/>
              </a:spcAft>
              <a:buClrTx/>
              <a:buSzTx/>
              <a:buFontTx/>
              <a:buNone/>
              <a:tabLst/>
              <a:defRPr/>
            </a:pPr>
            <a:r>
              <a:rPr kumimoji="1" lang="ja-JP" altLang="en-US" sz="1200" b="0" i="0" u="none" strike="noStrike" kern="120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50" charset="-128"/>
                <a:cs typeface="+mn-cs"/>
              </a:rPr>
              <a:t>確認部署名：</a:t>
            </a:r>
            <a:endParaRPr kumimoji="1" lang="ja-JP" altLang="en-US" sz="1200" b="0" i="0" u="none" strike="noStrike" kern="1200" cap="none" spc="0" normalizeH="0" baseline="0" noProof="0" dirty="0">
              <a:ln>
                <a:noFill/>
              </a:ln>
              <a:solidFill>
                <a:srgbClr val="FF0000"/>
              </a:solidFill>
              <a:effectLst/>
              <a:uLnTx/>
              <a:uFillTx/>
              <a:latin typeface="Arial" panose="020B0604020202020204" pitchFamily="34" charset="0"/>
              <a:ea typeface="ＭＳ Ｐゴシック" panose="020B0600070205080204" pitchFamily="50" charset="-128"/>
              <a:cs typeface="+mn-cs"/>
            </a:endParaRPr>
          </a:p>
        </p:txBody>
      </p:sp>
      <p:sp>
        <p:nvSpPr>
          <p:cNvPr id="14" name="テキスト ボックス 13">
            <a:extLst>
              <a:ext uri="{FF2B5EF4-FFF2-40B4-BE49-F238E27FC236}">
                <a16:creationId xmlns:a16="http://schemas.microsoft.com/office/drawing/2014/main" id="{D8137C9B-F38B-7B74-8A6F-74F8D8A8DA01}"/>
              </a:ext>
            </a:extLst>
          </p:cNvPr>
          <p:cNvSpPr txBox="1"/>
          <p:nvPr/>
        </p:nvSpPr>
        <p:spPr>
          <a:xfrm>
            <a:off x="320618" y="3929347"/>
            <a:ext cx="10115411" cy="2326673"/>
          </a:xfrm>
          <a:prstGeom prst="rect">
            <a:avLst/>
          </a:prstGeom>
          <a:noFill/>
          <a:ln>
            <a:solidFill>
              <a:schemeClr val="tx1"/>
            </a:solidFill>
          </a:ln>
        </p:spPr>
        <p:txBody>
          <a:bodyPr wrap="square" rtlCol="0">
            <a:noAutofit/>
          </a:bodyPr>
          <a:lstStyle/>
          <a:p>
            <a:pPr marL="0" marR="0" lvl="0" indent="0" algn="l" defTabSz="497205" rtl="0" eaLnBrk="0" fontAlgn="base" latinLnBrk="0" hangingPunct="0">
              <a:lnSpc>
                <a:spcPct val="100000"/>
              </a:lnSpc>
              <a:spcBef>
                <a:spcPct val="0"/>
              </a:spcBef>
              <a:spcAft>
                <a:spcPct val="0"/>
              </a:spcAft>
              <a:buClrTx/>
              <a:buSzTx/>
              <a:buFontTx/>
              <a:buNone/>
              <a:tabLst/>
              <a:defRPr/>
            </a:pPr>
            <a:endParaRPr kumimoji="1" lang="ja-JP" altLang="en-US" sz="1100" b="0" i="0" u="none" strike="noStrike" kern="1200" cap="none" spc="0" normalizeH="0" baseline="0" noProof="0" dirty="0">
              <a:ln>
                <a:noFill/>
              </a:ln>
              <a:solidFill>
                <a:srgbClr val="FF0000"/>
              </a:solidFill>
              <a:effectLst/>
              <a:uLnTx/>
              <a:uFillTx/>
              <a:latin typeface="Arial" panose="020B0604020202020204" pitchFamily="34" charset="0"/>
              <a:ea typeface="ＭＳ Ｐゴシック" panose="020B0600070205080204" pitchFamily="50" charset="-128"/>
              <a:cs typeface="+mn-cs"/>
            </a:endParaRPr>
          </a:p>
        </p:txBody>
      </p:sp>
    </p:spTree>
    <p:extLst>
      <p:ext uri="{BB962C8B-B14F-4D97-AF65-F5344CB8AC3E}">
        <p14:creationId xmlns:p14="http://schemas.microsoft.com/office/powerpoint/2010/main" val="1087416394"/>
      </p:ext>
    </p:extLst>
  </p:cSld>
  <p:clrMapOvr>
    <a:masterClrMapping/>
  </p:clrMapOvr>
  <p:transition/>
</p:sld>
</file>

<file path=ppt/theme/theme1.xml><?xml version="1.0" encoding="utf-8"?>
<a:theme xmlns:a="http://schemas.openxmlformats.org/drawingml/2006/main" name="Office テーマ">
  <a:themeElements>
    <a:clrScheme name="mext0322">
      <a:dk1>
        <a:srgbClr val="000000"/>
      </a:dk1>
      <a:lt1>
        <a:sysClr val="window" lastClr="FFFFFF"/>
      </a:lt1>
      <a:dk2>
        <a:srgbClr val="024FA1"/>
      </a:dk2>
      <a:lt2>
        <a:srgbClr val="FF501E"/>
      </a:lt2>
      <a:accent1>
        <a:srgbClr val="4BB5C5"/>
      </a:accent1>
      <a:accent2>
        <a:srgbClr val="801C49"/>
      </a:accent2>
      <a:accent3>
        <a:srgbClr val="FED232"/>
      </a:accent3>
      <a:accent4>
        <a:srgbClr val="007437"/>
      </a:accent4>
      <a:accent5>
        <a:srgbClr val="CDECF1"/>
      </a:accent5>
      <a:accent6>
        <a:srgbClr val="D8BFCD"/>
      </a:accent6>
      <a:hlink>
        <a:srgbClr val="FBE6AA"/>
      </a:hlink>
      <a:folHlink>
        <a:srgbClr val="D2E28C"/>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プレゼンテーションフォーマット全体.pptx" id="{E0658FE9-B160-416E-B601-D9C338BE418C}" vid="{F0CA2E74-B983-416A-8028-948C07DBCAD2}"/>
    </a:ext>
  </a:extLst>
</a:theme>
</file>

<file path=ppt/theme/theme2.xml><?xml version="1.0" encoding="utf-8"?>
<a:theme xmlns:a="http://schemas.openxmlformats.org/drawingml/2006/main" name="1_Office テーマ">
  <a:themeElements>
    <a:clrScheme name="mext0322">
      <a:dk1>
        <a:srgbClr val="000000"/>
      </a:dk1>
      <a:lt1>
        <a:sysClr val="window" lastClr="FFFFFF"/>
      </a:lt1>
      <a:dk2>
        <a:srgbClr val="024FA1"/>
      </a:dk2>
      <a:lt2>
        <a:srgbClr val="FF501E"/>
      </a:lt2>
      <a:accent1>
        <a:srgbClr val="4BB5C5"/>
      </a:accent1>
      <a:accent2>
        <a:srgbClr val="801C49"/>
      </a:accent2>
      <a:accent3>
        <a:srgbClr val="FED232"/>
      </a:accent3>
      <a:accent4>
        <a:srgbClr val="007437"/>
      </a:accent4>
      <a:accent5>
        <a:srgbClr val="CDECF1"/>
      </a:accent5>
      <a:accent6>
        <a:srgbClr val="D8BFCD"/>
      </a:accent6>
      <a:hlink>
        <a:srgbClr val="FBE6AA"/>
      </a:hlink>
      <a:folHlink>
        <a:srgbClr val="D2E28C"/>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4.xml><?xml version="1.0" encoding="utf-8"?>
<a:theme xmlns:a="http://schemas.openxmlformats.org/drawingml/2006/main" name="Office テーマ">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游ゴシック Light"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ドキュメント" ma:contentTypeID="0x0101009F69FB13B90484409EEF918D2B735CED" ma:contentTypeVersion="13" ma:contentTypeDescription="新しいドキュメントを作成します。" ma:contentTypeScope="" ma:versionID="d7c8c2339cabd4e728e307b189b2e8c7">
  <xsd:schema xmlns:xsd="http://www.w3.org/2001/XMLSchema" xmlns:xs="http://www.w3.org/2001/XMLSchema" xmlns:p="http://schemas.microsoft.com/office/2006/metadata/properties" xmlns:ns2="755e579f-5300-4ed4-8097-650dfdc529f7" xmlns:ns3="1435ca12-eb22-48af-9e36-2fcf9adea235" targetNamespace="http://schemas.microsoft.com/office/2006/metadata/properties" ma:root="true" ma:fieldsID="6373845e6ce8ce37a8914c90e396ba38" ns2:_="" ns3:_="">
    <xsd:import namespace="755e579f-5300-4ed4-8097-650dfdc529f7"/>
    <xsd:import namespace="1435ca12-eb22-48af-9e36-2fcf9adea235"/>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OCR" minOccurs="0"/>
                <xsd:element ref="ns2:MediaServiceGenerationTime" minOccurs="0"/>
                <xsd:element ref="ns2:MediaServiceEventHashCode" minOccurs="0"/>
                <xsd:element ref="ns3:SharedWithUsers" minOccurs="0"/>
                <xsd:element ref="ns3:SharedWithDetails" minOccurs="0"/>
                <xsd:element ref="ns2:MediaServiceAutoKeyPoints" minOccurs="0"/>
                <xsd:element ref="ns2:MediaServiceKeyPoints" minOccurs="0"/>
                <xsd:element ref="ns2:MediaServiceDateTaken" minOccurs="0"/>
                <xsd:element ref="ns2:MediaServiceLocation"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55e579f-5300-4ed4-8097-650dfdc529f7"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element name="MediaServiceDateTaken" ma:index="18" nillable="true" ma:displayName="MediaServiceDateTaken" ma:hidden="true" ma:internalName="MediaServiceDateTaken" ma:readOnly="true">
      <xsd:simpleType>
        <xsd:restriction base="dms:Text"/>
      </xsd:simpleType>
    </xsd:element>
    <xsd:element name="MediaServiceLocation" ma:index="19" nillable="true" ma:displayName="Location" ma:internalName="MediaServiceLocation" ma:readOnly="true">
      <xsd:simpleType>
        <xsd:restriction base="dms:Text"/>
      </xsd:simpleType>
    </xsd:element>
    <xsd:element name="MediaLengthInSeconds" ma:index="20" nillable="true" ma:displayName="MediaLengthInSeconds" ma:hidden="true"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1435ca12-eb22-48af-9e36-2fcf9adea235" elementFormDefault="qualified">
    <xsd:import namespace="http://schemas.microsoft.com/office/2006/documentManagement/types"/>
    <xsd:import namespace="http://schemas.microsoft.com/office/infopath/2007/PartnerControls"/>
    <xsd:element name="SharedWithUsers" ma:index="14" nillable="true" ma:displayName="共有相手"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共有相手の詳細情報"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698D7FCC-5A7F-4D72-AB40-AD1D7F853B42}">
  <ds:schemaRefs>
    <ds:schemaRef ds:uri="http://purl.org/dc/elements/1.1/"/>
    <ds:schemaRef ds:uri="http://schemas.microsoft.com/office/2006/documentManagement/types"/>
    <ds:schemaRef ds:uri="http://purl.org/dc/terms/"/>
    <ds:schemaRef ds:uri="http://schemas.openxmlformats.org/package/2006/metadata/core-properties"/>
    <ds:schemaRef ds:uri="755e579f-5300-4ed4-8097-650dfdc529f7"/>
    <ds:schemaRef ds:uri="http://purl.org/dc/dcmitype/"/>
    <ds:schemaRef ds:uri="http://schemas.microsoft.com/office/infopath/2007/PartnerControls"/>
    <ds:schemaRef ds:uri="1435ca12-eb22-48af-9e36-2fcf9adea235"/>
    <ds:schemaRef ds:uri="http://schemas.microsoft.com/office/2006/metadata/properties"/>
    <ds:schemaRef ds:uri="http://www.w3.org/XML/1998/namespace"/>
  </ds:schemaRefs>
</ds:datastoreItem>
</file>

<file path=customXml/itemProps2.xml><?xml version="1.0" encoding="utf-8"?>
<ds:datastoreItem xmlns:ds="http://schemas.openxmlformats.org/officeDocument/2006/customXml" ds:itemID="{F368A5CE-2F47-44B7-BD69-4C5097C61C86}">
  <ds:schemaRefs>
    <ds:schemaRef ds:uri="http://schemas.microsoft.com/sharepoint/v3/contenttype/forms"/>
  </ds:schemaRefs>
</ds:datastoreItem>
</file>

<file path=customXml/itemProps3.xml><?xml version="1.0" encoding="utf-8"?>
<ds:datastoreItem xmlns:ds="http://schemas.openxmlformats.org/officeDocument/2006/customXml" ds:itemID="{F51EEC03-B1C9-4602-A1DA-950C113B1AA2}">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55e579f-5300-4ed4-8097-650dfdc529f7"/>
    <ds:schemaRef ds:uri="1435ca12-eb22-48af-9e36-2fcf9adea235"/>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blank</Template>
  <TotalTime>428</TotalTime>
  <Words>711</Words>
  <PresentationFormat>ユーザー設定</PresentationFormat>
  <Paragraphs>58</Paragraphs>
  <Slides>6</Slides>
  <Notes>0</Notes>
  <HiddenSlides>0</HiddenSlides>
  <MMClips>0</MMClips>
  <ScaleCrop>false</ScaleCrop>
  <HeadingPairs>
    <vt:vector size="6" baseType="variant">
      <vt:variant>
        <vt:lpstr>使用されているフォント</vt:lpstr>
      </vt:variant>
      <vt:variant>
        <vt:i4>3</vt:i4>
      </vt:variant>
      <vt:variant>
        <vt:lpstr>テーマ</vt:lpstr>
      </vt:variant>
      <vt:variant>
        <vt:i4>2</vt:i4>
      </vt:variant>
      <vt:variant>
        <vt:lpstr>スライド タイトル</vt:lpstr>
      </vt:variant>
      <vt:variant>
        <vt:i4>6</vt:i4>
      </vt:variant>
    </vt:vector>
  </HeadingPairs>
  <TitlesOfParts>
    <vt:vector size="11" baseType="lpstr">
      <vt:lpstr>Meiryo Bold</vt:lpstr>
      <vt:lpstr>Arial</vt:lpstr>
      <vt:lpstr>Calibri</vt:lpstr>
      <vt:lpstr>Office テーマ</vt:lpstr>
      <vt:lpstr>1_Office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cp:lastPrinted>2026-01-26T05:47:12Z</cp:lastPrinted>
  <dcterms:created xsi:type="dcterms:W3CDTF">2025-12-14T12:48:13Z</dcterms:created>
  <dcterms:modified xsi:type="dcterms:W3CDTF">2026-02-12T14:31:45Z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0x0101009F69FB13B90484409EEF918D2B735CED</vt:lpwstr>
  </property>
  <property fmtid="{D5CDD505-2E9C-101B-9397-08002B2CF9AE}" pid="3" name="MSIP_Label_d899a617-f30e-4fb8-b81c-fb6d0b94ac5b_Enabled">
    <vt:lpwstr>true</vt:lpwstr>
  </property>
  <property fmtid="{D5CDD505-2E9C-101B-9397-08002B2CF9AE}" pid="4" name="MSIP_Label_d899a617-f30e-4fb8-b81c-fb6d0b94ac5b_SetDate">
    <vt:lpwstr>2025-12-14T14:01:21Z</vt:lpwstr>
  </property>
  <property fmtid="{D5CDD505-2E9C-101B-9397-08002B2CF9AE}" pid="5" name="MSIP_Label_d899a617-f30e-4fb8-b81c-fb6d0b94ac5b_Method">
    <vt:lpwstr>Standard</vt:lpwstr>
  </property>
  <property fmtid="{D5CDD505-2E9C-101B-9397-08002B2CF9AE}" pid="6" name="MSIP_Label_d899a617-f30e-4fb8-b81c-fb6d0b94ac5b_Name">
    <vt:lpwstr>機密性2情報</vt:lpwstr>
  </property>
  <property fmtid="{D5CDD505-2E9C-101B-9397-08002B2CF9AE}" pid="7" name="MSIP_Label_d899a617-f30e-4fb8-b81c-fb6d0b94ac5b_SiteId">
    <vt:lpwstr>545810b0-36cb-4290-8926-48dbc0f9e92f</vt:lpwstr>
  </property>
  <property fmtid="{D5CDD505-2E9C-101B-9397-08002B2CF9AE}" pid="8" name="MSIP_Label_d899a617-f30e-4fb8-b81c-fb6d0b94ac5b_ActionId">
    <vt:lpwstr>0e8775f8-2a1e-474c-9450-e2ef94063338</vt:lpwstr>
  </property>
  <property fmtid="{D5CDD505-2E9C-101B-9397-08002B2CF9AE}" pid="9" name="MSIP_Label_d899a617-f30e-4fb8-b81c-fb6d0b94ac5b_ContentBits">
    <vt:lpwstr>0</vt:lpwstr>
  </property>
  <property fmtid="{D5CDD505-2E9C-101B-9397-08002B2CF9AE}" pid="10" name="MSIP_Label_d899a617-f30e-4fb8-b81c-fb6d0b94ac5b_Tag">
    <vt:lpwstr>10, 3, 0, 1</vt:lpwstr>
  </property>
</Properties>
</file>