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5.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6.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7.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8.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9.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theme/theme10.xml" ContentType="application/vnd.openxmlformats-officedocument.theme+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547" r:id="rId4"/>
    <p:sldMasterId id="2147484556" r:id="rId5"/>
    <p:sldMasterId id="2147484588" r:id="rId6"/>
    <p:sldMasterId id="2147484614" r:id="rId7"/>
    <p:sldMasterId id="2147484634" r:id="rId8"/>
    <p:sldMasterId id="2147484659" r:id="rId9"/>
    <p:sldMasterId id="2147484678" r:id="rId10"/>
    <p:sldMasterId id="2147484754" r:id="rId11"/>
    <p:sldMasterId id="2147484772" r:id="rId12"/>
    <p:sldMasterId id="2147484791" r:id="rId13"/>
    <p:sldMasterId id="2147484826" r:id="rId14"/>
  </p:sldMasterIdLst>
  <p:notesMasterIdLst>
    <p:notesMasterId r:id="rId17"/>
  </p:notesMasterIdLst>
  <p:sldIdLst>
    <p:sldId id="269" r:id="rId15"/>
    <p:sldId id="270" r:id="rId16"/>
  </p:sldIdLst>
  <p:sldSz cx="10691813" cy="7559675"/>
  <p:notesSz cx="6807200" cy="9939338"/>
  <p:defaultTextStyle>
    <a:defPPr>
      <a:defRPr lang="ja-JP"/>
    </a:defPPr>
    <a:lvl1pPr algn="l" defTabSz="496874"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96874" indent="-39686" algn="l" defTabSz="496874"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95334" indent="-80961" algn="l" defTabSz="496874"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492207" indent="-120646" algn="l" defTabSz="496874"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990667" indent="-161920" algn="l" defTabSz="496874"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5934" algn="l" defTabSz="914373"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120" algn="l" defTabSz="914373"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307" algn="l" defTabSz="914373"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494" algn="l" defTabSz="914373"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426" userDrawn="1">
          <p15:clr>
            <a:srgbClr val="A4A3A4"/>
          </p15:clr>
        </p15:guide>
        <p15:guide id="2" pos="3413"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91AE9C0-073B-7E06-E34D-4EECD7818683}" name="高橋沙枝" initials="高橋沙枝" userId="S::sae-takahashi@mext.go.jp::5891ab8f-94fc-45d8-a9c8-7d7775e6e561" providerId="AD"/>
  <p188:author id="{C9BEF4EE-D35B-62DD-8EAC-5A000720A9D3}" name="豊坂奈巳" initials="豊坂" userId="xQlQEfmqXcmKZYUdm8TKNArFBXPHEZBCgasCW72YVq4=" providerId="None"/>
</p188: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4FA1"/>
    <a:srgbClr val="FF0000"/>
    <a:srgbClr val="C5E2F0"/>
    <a:srgbClr val="4BB5C5"/>
    <a:srgbClr val="CDECF1"/>
    <a:srgbClr val="C2DCE6"/>
    <a:srgbClr val="C5E2FA"/>
    <a:srgbClr val="133176"/>
    <a:srgbClr val="BADB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1540E2-4D2D-45DE-AF9C-0628DC4CA025}" v="2" dt="2024-03-19T01:33:28.288"/>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94000" autoAdjust="0"/>
  </p:normalViewPr>
  <p:slideViewPr>
    <p:cSldViewPr snapToGrid="0" snapToObjects="1">
      <p:cViewPr varScale="1">
        <p:scale>
          <a:sx n="86" d="100"/>
          <a:sy n="86" d="100"/>
        </p:scale>
        <p:origin x="1464" y="76"/>
      </p:cViewPr>
      <p:guideLst>
        <p:guide orient="horz" pos="2426"/>
        <p:guide pos="341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5" Type="http://schemas.openxmlformats.org/officeDocument/2006/relationships/slideMaster" Target="slideMasters/slideMaster2.xml"/><Relationship Id="rId15" Type="http://schemas.openxmlformats.org/officeDocument/2006/relationships/slide" Target="slides/slide1.xml"/><Relationship Id="rId23" Type="http://schemas.microsoft.com/office/2018/10/relationships/authors" Target="authors.xml"/><Relationship Id="rId10" Type="http://schemas.openxmlformats.org/officeDocument/2006/relationships/slideMaster" Target="slideMasters/slideMaster7.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575" cy="496888"/>
          </a:xfrm>
          <a:prstGeom prst="rect">
            <a:avLst/>
          </a:prstGeom>
        </p:spPr>
        <p:txBody>
          <a:bodyPr vert="horz" lIns="91440" tIns="45720" rIns="91440" bIns="45720" rtlCol="0"/>
          <a:lstStyle>
            <a:lvl1pPr algn="l" defTabSz="497754" eaLnBrk="1" hangingPunct="1">
              <a:defRPr sz="1200">
                <a:latin typeface="Arial" charset="0"/>
                <a:ea typeface="ＭＳ Ｐゴシック" charset="-128"/>
                <a:cs typeface="ＭＳ Ｐゴシック" charset="-128"/>
              </a:defRPr>
            </a:lvl1pPr>
          </a:lstStyle>
          <a:p>
            <a:pPr>
              <a:defRPr/>
            </a:pPr>
            <a:endParaRPr lang="ja-JP" altLang="en-US"/>
          </a:p>
        </p:txBody>
      </p:sp>
      <p:sp>
        <p:nvSpPr>
          <p:cNvPr id="3" name="日付プレースホルダ 2"/>
          <p:cNvSpPr>
            <a:spLocks noGrp="1"/>
          </p:cNvSpPr>
          <p:nvPr>
            <p:ph type="dt" idx="1"/>
          </p:nvPr>
        </p:nvSpPr>
        <p:spPr>
          <a:xfrm>
            <a:off x="3856038" y="0"/>
            <a:ext cx="2949575" cy="4968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113372DC-E503-4CD8-A6A5-43976026B4DE}" type="datetime1">
              <a:rPr lang="ja-JP" altLang="en-US"/>
              <a:pPr>
                <a:defRPr/>
              </a:pPr>
              <a:t>2026/1/30</a:t>
            </a:fld>
            <a:endParaRPr lang="ja-JP" altLang="en-US"/>
          </a:p>
        </p:txBody>
      </p:sp>
      <p:sp>
        <p:nvSpPr>
          <p:cNvPr id="4" name="スライド イメージ プレースホルダ 3"/>
          <p:cNvSpPr>
            <a:spLocks noGrp="1" noRot="1" noChangeAspect="1"/>
          </p:cNvSpPr>
          <p:nvPr>
            <p:ph type="sldImg" idx="2"/>
          </p:nvPr>
        </p:nvSpPr>
        <p:spPr>
          <a:xfrm>
            <a:off x="768350" y="746125"/>
            <a:ext cx="5270500" cy="3725863"/>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 4"/>
          <p:cNvSpPr>
            <a:spLocks noGrp="1"/>
          </p:cNvSpPr>
          <p:nvPr>
            <p:ph type="body" sz="quarter" idx="3"/>
          </p:nvPr>
        </p:nvSpPr>
        <p:spPr>
          <a:xfrm>
            <a:off x="681038" y="4721225"/>
            <a:ext cx="5445125" cy="4471988"/>
          </a:xfrm>
          <a:prstGeom prst="rect">
            <a:avLst/>
          </a:prstGeom>
        </p:spPr>
        <p:txBody>
          <a:bodyPr vert="horz" wrap="square" lIns="91440" tIns="45720" rIns="91440" bIns="45720" numCol="1" anchor="t" anchorCtr="0" compatLnSpc="1">
            <a:prstTxWarp prst="textNoShape">
              <a:avLst/>
            </a:prstTxWarp>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defTabSz="497754" eaLnBrk="1" hangingPunct="1">
              <a:defRPr sz="1200">
                <a:latin typeface="Arial" charset="0"/>
                <a:ea typeface="ＭＳ Ｐゴシック" charset="-128"/>
                <a:cs typeface="ＭＳ Ｐゴシック" charset="-128"/>
              </a:defRPr>
            </a:lvl1pPr>
          </a:lstStyle>
          <a:p>
            <a:pPr>
              <a:defRPr/>
            </a:pPr>
            <a:endParaRPr lang="ja-JP" altLang="en-US"/>
          </a:p>
        </p:txBody>
      </p:sp>
      <p:sp>
        <p:nvSpPr>
          <p:cNvPr id="7" name="スライド番号プレースホルダ 6"/>
          <p:cNvSpPr>
            <a:spLocks noGrp="1"/>
          </p:cNvSpPr>
          <p:nvPr>
            <p:ph type="sldNum" sz="quarter" idx="5"/>
          </p:nvPr>
        </p:nvSpPr>
        <p:spPr>
          <a:xfrm>
            <a:off x="3856038" y="9440863"/>
            <a:ext cx="2949575"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2E8A1E1-39FB-44CF-9D7C-A4D12445AC21}"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notesStyle>
    <a:lvl1pPr algn="l" defTabSz="496874" rtl="0" eaLnBrk="0" fontAlgn="base" hangingPunct="0">
      <a:spcBef>
        <a:spcPct val="30000"/>
      </a:spcBef>
      <a:spcAft>
        <a:spcPct val="0"/>
      </a:spcAft>
      <a:defRPr kumimoji="1" sz="1300" kern="1200">
        <a:solidFill>
          <a:schemeClr val="tx1"/>
        </a:solidFill>
        <a:latin typeface="+mn-lt"/>
        <a:ea typeface="+mn-ea"/>
        <a:cs typeface="ＭＳ Ｐゴシック" charset="-128"/>
      </a:defRPr>
    </a:lvl1pPr>
    <a:lvl2pPr marL="496874" algn="l" defTabSz="496874" rtl="0" eaLnBrk="0" fontAlgn="base" hangingPunct="0">
      <a:spcBef>
        <a:spcPct val="30000"/>
      </a:spcBef>
      <a:spcAft>
        <a:spcPct val="0"/>
      </a:spcAft>
      <a:defRPr kumimoji="1" sz="1300" kern="1200">
        <a:solidFill>
          <a:schemeClr val="tx1"/>
        </a:solidFill>
        <a:latin typeface="+mn-lt"/>
        <a:ea typeface="+mn-ea"/>
        <a:cs typeface="+mn-cs"/>
      </a:defRPr>
    </a:lvl2pPr>
    <a:lvl3pPr marL="995334" algn="l" defTabSz="496874" rtl="0" eaLnBrk="0" fontAlgn="base" hangingPunct="0">
      <a:spcBef>
        <a:spcPct val="30000"/>
      </a:spcBef>
      <a:spcAft>
        <a:spcPct val="0"/>
      </a:spcAft>
      <a:defRPr kumimoji="1" sz="1300" kern="1200">
        <a:solidFill>
          <a:schemeClr val="tx1"/>
        </a:solidFill>
        <a:latin typeface="+mn-lt"/>
        <a:ea typeface="+mn-ea"/>
        <a:cs typeface="+mn-cs"/>
      </a:defRPr>
    </a:lvl3pPr>
    <a:lvl4pPr marL="1492207" algn="l" defTabSz="496874" rtl="0" eaLnBrk="0" fontAlgn="base" hangingPunct="0">
      <a:spcBef>
        <a:spcPct val="30000"/>
      </a:spcBef>
      <a:spcAft>
        <a:spcPct val="0"/>
      </a:spcAft>
      <a:defRPr kumimoji="1" sz="1300" kern="1200">
        <a:solidFill>
          <a:schemeClr val="tx1"/>
        </a:solidFill>
        <a:latin typeface="+mn-lt"/>
        <a:ea typeface="+mn-ea"/>
        <a:cs typeface="+mn-cs"/>
      </a:defRPr>
    </a:lvl4pPr>
    <a:lvl5pPr marL="1990667" algn="l" defTabSz="496874" rtl="0" eaLnBrk="0" fontAlgn="base" hangingPunct="0">
      <a:spcBef>
        <a:spcPct val="30000"/>
      </a:spcBef>
      <a:spcAft>
        <a:spcPct val="0"/>
      </a:spcAft>
      <a:defRPr kumimoji="1" sz="1300" kern="1200">
        <a:solidFill>
          <a:schemeClr val="tx1"/>
        </a:solidFill>
        <a:latin typeface="+mn-lt"/>
        <a:ea typeface="+mn-ea"/>
        <a:cs typeface="+mn-cs"/>
      </a:defRPr>
    </a:lvl5pPr>
    <a:lvl6pPr marL="2488695" algn="l" defTabSz="497739" rtl="0" eaLnBrk="1" latinLnBrk="0" hangingPunct="1">
      <a:defRPr kumimoji="1" sz="1300" kern="1200">
        <a:solidFill>
          <a:schemeClr val="tx1"/>
        </a:solidFill>
        <a:latin typeface="+mn-lt"/>
        <a:ea typeface="+mn-ea"/>
        <a:cs typeface="+mn-cs"/>
      </a:defRPr>
    </a:lvl6pPr>
    <a:lvl7pPr marL="2986435" algn="l" defTabSz="497739" rtl="0" eaLnBrk="1" latinLnBrk="0" hangingPunct="1">
      <a:defRPr kumimoji="1" sz="1300" kern="1200">
        <a:solidFill>
          <a:schemeClr val="tx1"/>
        </a:solidFill>
        <a:latin typeface="+mn-lt"/>
        <a:ea typeface="+mn-ea"/>
        <a:cs typeface="+mn-cs"/>
      </a:defRPr>
    </a:lvl7pPr>
    <a:lvl8pPr marL="3484174" algn="l" defTabSz="497739" rtl="0" eaLnBrk="1" latinLnBrk="0" hangingPunct="1">
      <a:defRPr kumimoji="1" sz="1300" kern="1200">
        <a:solidFill>
          <a:schemeClr val="tx1"/>
        </a:solidFill>
        <a:latin typeface="+mn-lt"/>
        <a:ea typeface="+mn-ea"/>
        <a:cs typeface="+mn-cs"/>
      </a:defRPr>
    </a:lvl8pPr>
    <a:lvl9pPr marL="3981914" algn="l" defTabSz="497739" rtl="0" eaLnBrk="1" latinLnBrk="0" hangingPunct="1">
      <a:defRPr kumimoji="1"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D20509-003C-BD4F-F863-F883EF96BF0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0A939B1-3756-1286-E2EF-7F4358ED19F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02DABBF-3E30-C86D-9B1F-B6835EA55A0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dirty="0"/>
          </a:p>
        </p:txBody>
      </p:sp>
      <p:sp>
        <p:nvSpPr>
          <p:cNvPr id="4" name="スライド番号プレースホルダー 3">
            <a:extLst>
              <a:ext uri="{FF2B5EF4-FFF2-40B4-BE49-F238E27FC236}">
                <a16:creationId xmlns:a16="http://schemas.microsoft.com/office/drawing/2014/main" id="{ED78FD7A-9B00-327C-F83E-2CECCB4678A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0D41E4-85E8-42B7-AAA3-F3B8B22081AA}"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587517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FBD8ED-9D2C-3E8F-A1AF-D16065D68F7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4CC7FA0-AFF5-57FD-9DD9-E5758E442D3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A211C7E-0B0D-6428-C204-3EC19FC0791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dirty="0"/>
          </a:p>
        </p:txBody>
      </p:sp>
      <p:sp>
        <p:nvSpPr>
          <p:cNvPr id="4" name="スライド番号プレースホルダー 3">
            <a:extLst>
              <a:ext uri="{FF2B5EF4-FFF2-40B4-BE49-F238E27FC236}">
                <a16:creationId xmlns:a16="http://schemas.microsoft.com/office/drawing/2014/main" id="{0C349BF8-C17B-3D59-8A5D-2944AABC2AF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0D41E4-85E8-42B7-AAA3-F3B8B22081AA}"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1374292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9.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0.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A">
    <p:spTree>
      <p:nvGrpSpPr>
        <p:cNvPr id="1" name=""/>
        <p:cNvGrpSpPr/>
        <p:nvPr/>
      </p:nvGrpSpPr>
      <p:grpSpPr>
        <a:xfrm>
          <a:off x="0" y="0"/>
          <a:ext cx="0" cy="0"/>
          <a:chOff x="0" y="0"/>
          <a:chExt cx="0" cy="0"/>
        </a:xfrm>
      </p:grpSpPr>
      <p:pic>
        <p:nvPicPr>
          <p:cNvPr id="3" name="図 5">
            <a:extLst>
              <a:ext uri="{FF2B5EF4-FFF2-40B4-BE49-F238E27FC236}">
                <a16:creationId xmlns:a16="http://schemas.microsoft.com/office/drawing/2014/main" id="{222C2954-1561-4E74-ADEF-074E560B2F9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267997"/>
            <a:ext cx="10692000" cy="529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プレースホルダー 4">
            <a:extLst>
              <a:ext uri="{FF2B5EF4-FFF2-40B4-BE49-F238E27FC236}">
                <a16:creationId xmlns:a16="http://schemas.microsoft.com/office/drawing/2014/main" id="{73192B8B-9C4E-4E56-9A2A-E9C7E2F01937}"/>
              </a:ext>
            </a:extLst>
          </p:cNvPr>
          <p:cNvSpPr>
            <a:spLocks noGrp="1"/>
          </p:cNvSpPr>
          <p:nvPr>
            <p:ph type="body" sz="quarter" idx="10" hasCustomPrompt="1"/>
          </p:nvPr>
        </p:nvSpPr>
        <p:spPr>
          <a:xfrm>
            <a:off x="1745113" y="3158116"/>
            <a:ext cx="7200000" cy="576000"/>
          </a:xfrm>
          <a:prstGeom prst="rect">
            <a:avLst/>
          </a:prstGeom>
        </p:spPr>
        <p:txBody>
          <a:bodyPr lIns="0" tIns="0" rIns="0" bIns="0" anchor="b" anchorCtr="0"/>
          <a:lstStyle>
            <a:lvl1pPr marL="0" indent="0" algn="ctr">
              <a:lnSpc>
                <a:spcPct val="100000"/>
              </a:lnSpc>
              <a:spcBef>
                <a:spcPts val="0"/>
              </a:spcBef>
              <a:buFontTx/>
              <a:buNone/>
              <a:defRPr sz="4700" b="1"/>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kumimoji="1" lang="ja-JP" altLang="en-US" dirty="0"/>
              <a:t>表紙タイトル</a:t>
            </a:r>
          </a:p>
        </p:txBody>
      </p:sp>
      <p:sp>
        <p:nvSpPr>
          <p:cNvPr id="5" name="コンテンツ プレースホルダー 10">
            <a:extLst>
              <a:ext uri="{FF2B5EF4-FFF2-40B4-BE49-F238E27FC236}">
                <a16:creationId xmlns:a16="http://schemas.microsoft.com/office/drawing/2014/main" id="{38CAD2A8-CFEF-4EED-83B5-15D8791E645E}"/>
              </a:ext>
            </a:extLst>
          </p:cNvPr>
          <p:cNvSpPr>
            <a:spLocks noGrp="1"/>
          </p:cNvSpPr>
          <p:nvPr>
            <p:ph sz="quarter" idx="15" hasCustomPrompt="1"/>
          </p:nvPr>
        </p:nvSpPr>
        <p:spPr>
          <a:xfrm>
            <a:off x="1745113" y="4351832"/>
            <a:ext cx="7200000" cy="359999"/>
          </a:xfrm>
          <a:prstGeom prst="rect">
            <a:avLst/>
          </a:prstGeom>
        </p:spPr>
        <p:txBody>
          <a:bodyPr lIns="0" tIns="0" rIns="0" bIns="0" anchor="ctr" anchorCtr="0"/>
          <a:lstStyle>
            <a:lvl1pPr marL="0" indent="0" algn="ctr">
              <a:lnSpc>
                <a:spcPct val="100000"/>
              </a:lnSpc>
              <a:spcBef>
                <a:spcPts val="0"/>
              </a:spcBef>
              <a:buNone/>
              <a:defRPr sz="1567"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
        <p:nvSpPr>
          <p:cNvPr id="6" name="コンテンツ プレースホルダー 10">
            <a:extLst>
              <a:ext uri="{FF2B5EF4-FFF2-40B4-BE49-F238E27FC236}">
                <a16:creationId xmlns:a16="http://schemas.microsoft.com/office/drawing/2014/main" id="{F5E0E037-8FB9-4898-9B10-5C015D74AA2A}"/>
              </a:ext>
            </a:extLst>
          </p:cNvPr>
          <p:cNvSpPr>
            <a:spLocks noGrp="1"/>
          </p:cNvSpPr>
          <p:nvPr>
            <p:ph sz="quarter" idx="16" hasCustomPrompt="1"/>
          </p:nvPr>
        </p:nvSpPr>
        <p:spPr>
          <a:xfrm>
            <a:off x="1745113" y="4725780"/>
            <a:ext cx="7200000" cy="359999"/>
          </a:xfrm>
          <a:prstGeom prst="rect">
            <a:avLst/>
          </a:prstGeom>
        </p:spPr>
        <p:txBody>
          <a:bodyPr lIns="0" tIns="0" rIns="0" bIns="0" anchor="ctr" anchorCtr="0"/>
          <a:lstStyle>
            <a:lvl1pPr marL="0" indent="0" algn="ctr">
              <a:lnSpc>
                <a:spcPct val="100000"/>
              </a:lnSpc>
              <a:spcBef>
                <a:spcPts val="0"/>
              </a:spcBef>
              <a:buNone/>
              <a:defRPr sz="1567"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zh-CN" altLang="en-US" dirty="0"/>
              <a:t>所属部署　氏名</a:t>
            </a:r>
          </a:p>
        </p:txBody>
      </p:sp>
      <p:pic>
        <p:nvPicPr>
          <p:cNvPr id="7" name="図 5" descr="文化省.psd">
            <a:extLst>
              <a:ext uri="{FF2B5EF4-FFF2-40B4-BE49-F238E27FC236}">
                <a16:creationId xmlns:a16="http://schemas.microsoft.com/office/drawing/2014/main" id="{BA80E641-5A32-46B9-884F-9D27990FFF71}"/>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377825" y="303055"/>
            <a:ext cx="1816941" cy="54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6997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文科省様式">
    <p:spTree>
      <p:nvGrpSpPr>
        <p:cNvPr id="1" name=""/>
        <p:cNvGrpSpPr/>
        <p:nvPr/>
      </p:nvGrpSpPr>
      <p:grpSpPr>
        <a:xfrm>
          <a:off x="0" y="0"/>
          <a:ext cx="0" cy="0"/>
          <a:chOff x="0" y="0"/>
          <a:chExt cx="0" cy="0"/>
        </a:xfrm>
      </p:grpSpPr>
      <p:pic>
        <p:nvPicPr>
          <p:cNvPr id="3" name="図 5" descr="文化省.psd">
            <a:extLst>
              <a:ext uri="{FF2B5EF4-FFF2-40B4-BE49-F238E27FC236}">
                <a16:creationId xmlns:a16="http://schemas.microsoft.com/office/drawing/2014/main" id="{453AD1F1-19A2-4E9F-B374-DACDE709B84C}"/>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9926639" y="200026"/>
            <a:ext cx="38735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77825" y="824757"/>
            <a:ext cx="9432000" cy="1587"/>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77825" y="317831"/>
            <a:ext cx="943199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350" b="1" baseline="0" smtClean="0">
                <a:solidFill>
                  <a:schemeClr val="tx2"/>
                </a:solidFill>
                <a:latin typeface="Meiryo UI" panose="020B0604030504040204" pitchFamily="50" charset="-128"/>
                <a:ea typeface="Meiryo UI" panose="020B0604030504040204" pitchFamily="50" charset="-128"/>
              </a:defRPr>
            </a:lvl1pPr>
            <a:lvl2pPr marL="447663" indent="0">
              <a:buNone/>
              <a:defRPr lang="ja-JP" altLang="en-US" sz="2350" smtClean="0">
                <a:latin typeface="Arial" panose="020B0604020202020204" pitchFamily="34" charset="0"/>
                <a:ea typeface="ＭＳ Ｐゴシック" panose="020B0600070205080204" pitchFamily="50" charset="-128"/>
              </a:defRPr>
            </a:lvl2pPr>
            <a:lvl3pPr marL="648597" indent="0">
              <a:buNone/>
              <a:defRPr lang="ja-JP" altLang="en-US" sz="2350" smtClean="0">
                <a:latin typeface="Arial" panose="020B0604020202020204" pitchFamily="34" charset="0"/>
                <a:ea typeface="ＭＳ Ｐゴシック" panose="020B0600070205080204" pitchFamily="50" charset="-128"/>
              </a:defRPr>
            </a:lvl3pPr>
            <a:lvl4pPr marL="1096260" indent="0">
              <a:buNone/>
              <a:defRPr lang="ja-JP" altLang="en-US" sz="2350" smtClean="0">
                <a:latin typeface="Arial" panose="020B0604020202020204" pitchFamily="34" charset="0"/>
                <a:ea typeface="ＭＳ Ｐゴシック" panose="020B0600070205080204" pitchFamily="50" charset="-128"/>
              </a:defRPr>
            </a:lvl4pPr>
            <a:lvl5pPr marL="1543924" indent="0">
              <a:buNone/>
              <a:defRPr lang="ja-JP" altLang="en-US" sz="2350">
                <a:latin typeface="Arial" panose="020B0604020202020204" pitchFamily="34" charset="0"/>
                <a:ea typeface="ＭＳ Ｐゴシック" panose="020B0600070205080204" pitchFamily="50" charset="-128"/>
              </a:defRPr>
            </a:lvl5pPr>
          </a:lstStyle>
          <a:p>
            <a:pPr marL="0" lvl="0" defTabSz="447663"/>
            <a:r>
              <a:rPr kumimoji="1" lang="ja-JP" altLang="en-US" dirty="0"/>
              <a:t>タイトル</a:t>
            </a:r>
          </a:p>
        </p:txBody>
      </p:sp>
      <p:sp>
        <p:nvSpPr>
          <p:cNvPr id="6" name="テキスト ボックス 5">
            <a:extLst>
              <a:ext uri="{FF2B5EF4-FFF2-40B4-BE49-F238E27FC236}">
                <a16:creationId xmlns:a16="http://schemas.microsoft.com/office/drawing/2014/main" id="{CD0BE9C0-B4A8-41C8-8CF7-5850320F1997}"/>
              </a:ext>
            </a:extLst>
          </p:cNvPr>
          <p:cNvSpPr txBox="1"/>
          <p:nvPr userDrawn="1"/>
        </p:nvSpPr>
        <p:spPr>
          <a:xfrm>
            <a:off x="10313989" y="7200901"/>
            <a:ext cx="216000" cy="216000"/>
          </a:xfrm>
          <a:prstGeom prst="rect">
            <a:avLst/>
          </a:prstGeom>
          <a:noFill/>
        </p:spPr>
        <p:txBody>
          <a:bodyPr wrap="none" lIns="0" tIns="0" rIns="0" bIns="0" rtlCol="0" anchor="b" anchorCtr="0">
            <a:noAutofit/>
          </a:bodyPr>
          <a:lstStyle/>
          <a:p>
            <a:pPr algn="r"/>
            <a:fld id="{9C1B02FA-3B43-4965-97B5-C29D405C4738}" type="slidenum">
              <a:rPr kumimoji="1" lang="ja-JP" altLang="en-US" sz="1371" b="0" smtClean="0">
                <a:latin typeface="+mn-ea"/>
                <a:ea typeface="+mn-ea"/>
                <a:cs typeface="Arial" panose="020B0604020202020204" pitchFamily="34" charset="0"/>
              </a:rPr>
              <a:pPr algn="r"/>
              <a:t>‹#›</a:t>
            </a:fld>
            <a:endParaRPr kumimoji="1" lang="ja-JP" altLang="en-US" sz="979" b="0" dirty="0">
              <a:latin typeface="+mn-ea"/>
              <a:ea typeface="+mn-ea"/>
              <a:cs typeface="Arial" panose="020B0604020202020204" pitchFamily="34" charset="0"/>
            </a:endParaRPr>
          </a:p>
        </p:txBody>
      </p:sp>
    </p:spTree>
    <p:extLst>
      <p:ext uri="{BB962C8B-B14F-4D97-AF65-F5344CB8AC3E}">
        <p14:creationId xmlns:p14="http://schemas.microsoft.com/office/powerpoint/2010/main" val="178014881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タイトルと縦書きテキス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635218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縦書きタイトル/テキス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951263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547051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表紙A">
    <p:spTree>
      <p:nvGrpSpPr>
        <p:cNvPr id="1" name=""/>
        <p:cNvGrpSpPr/>
        <p:nvPr/>
      </p:nvGrpSpPr>
      <p:grpSpPr>
        <a:xfrm>
          <a:off x="0" y="0"/>
          <a:ext cx="0" cy="0"/>
          <a:chOff x="0" y="0"/>
          <a:chExt cx="0" cy="0"/>
        </a:xfrm>
      </p:grpSpPr>
      <p:pic>
        <p:nvPicPr>
          <p:cNvPr id="3" name="図 5">
            <a:extLst>
              <a:ext uri="{FF2B5EF4-FFF2-40B4-BE49-F238E27FC236}">
                <a16:creationId xmlns:a16="http://schemas.microsoft.com/office/drawing/2014/main" id="{222C2954-1561-4E74-ADEF-074E560B2F9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267997"/>
            <a:ext cx="10692000" cy="529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プレースホルダー 4">
            <a:extLst>
              <a:ext uri="{FF2B5EF4-FFF2-40B4-BE49-F238E27FC236}">
                <a16:creationId xmlns:a16="http://schemas.microsoft.com/office/drawing/2014/main" id="{73192B8B-9C4E-4E56-9A2A-E9C7E2F01937}"/>
              </a:ext>
            </a:extLst>
          </p:cNvPr>
          <p:cNvSpPr>
            <a:spLocks noGrp="1"/>
          </p:cNvSpPr>
          <p:nvPr>
            <p:ph type="body" sz="quarter" idx="10" hasCustomPrompt="1"/>
          </p:nvPr>
        </p:nvSpPr>
        <p:spPr>
          <a:xfrm>
            <a:off x="1745113" y="3158116"/>
            <a:ext cx="7200000" cy="576000"/>
          </a:xfrm>
          <a:prstGeom prst="rect">
            <a:avLst/>
          </a:prstGeom>
        </p:spPr>
        <p:txBody>
          <a:bodyPr lIns="0" tIns="0" rIns="0" bIns="0" anchor="b" anchorCtr="0"/>
          <a:lstStyle>
            <a:lvl1pPr marL="0" indent="0" algn="ctr">
              <a:lnSpc>
                <a:spcPct val="100000"/>
              </a:lnSpc>
              <a:spcBef>
                <a:spcPts val="0"/>
              </a:spcBef>
              <a:buFontTx/>
              <a:buNone/>
              <a:defRPr sz="4700" b="1"/>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kumimoji="1" lang="ja-JP" altLang="en-US" dirty="0"/>
              <a:t>表紙タイトル</a:t>
            </a:r>
          </a:p>
        </p:txBody>
      </p:sp>
      <p:sp>
        <p:nvSpPr>
          <p:cNvPr id="5" name="コンテンツ プレースホルダー 10">
            <a:extLst>
              <a:ext uri="{FF2B5EF4-FFF2-40B4-BE49-F238E27FC236}">
                <a16:creationId xmlns:a16="http://schemas.microsoft.com/office/drawing/2014/main" id="{38CAD2A8-CFEF-4EED-83B5-15D8791E645E}"/>
              </a:ext>
            </a:extLst>
          </p:cNvPr>
          <p:cNvSpPr>
            <a:spLocks noGrp="1"/>
          </p:cNvSpPr>
          <p:nvPr>
            <p:ph sz="quarter" idx="15" hasCustomPrompt="1"/>
          </p:nvPr>
        </p:nvSpPr>
        <p:spPr>
          <a:xfrm>
            <a:off x="1745113" y="4351832"/>
            <a:ext cx="7200000" cy="359999"/>
          </a:xfrm>
          <a:prstGeom prst="rect">
            <a:avLst/>
          </a:prstGeom>
        </p:spPr>
        <p:txBody>
          <a:bodyPr lIns="0" tIns="0" rIns="0" bIns="0" anchor="ctr" anchorCtr="0"/>
          <a:lstStyle>
            <a:lvl1pPr marL="0" indent="0" algn="ctr">
              <a:lnSpc>
                <a:spcPct val="100000"/>
              </a:lnSpc>
              <a:spcBef>
                <a:spcPts val="0"/>
              </a:spcBef>
              <a:buNone/>
              <a:defRPr sz="1567"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
        <p:nvSpPr>
          <p:cNvPr id="6" name="コンテンツ プレースホルダー 10">
            <a:extLst>
              <a:ext uri="{FF2B5EF4-FFF2-40B4-BE49-F238E27FC236}">
                <a16:creationId xmlns:a16="http://schemas.microsoft.com/office/drawing/2014/main" id="{F5E0E037-8FB9-4898-9B10-5C015D74AA2A}"/>
              </a:ext>
            </a:extLst>
          </p:cNvPr>
          <p:cNvSpPr>
            <a:spLocks noGrp="1"/>
          </p:cNvSpPr>
          <p:nvPr>
            <p:ph sz="quarter" idx="16" hasCustomPrompt="1"/>
          </p:nvPr>
        </p:nvSpPr>
        <p:spPr>
          <a:xfrm>
            <a:off x="1745113" y="4725780"/>
            <a:ext cx="7200000" cy="359999"/>
          </a:xfrm>
          <a:prstGeom prst="rect">
            <a:avLst/>
          </a:prstGeom>
        </p:spPr>
        <p:txBody>
          <a:bodyPr lIns="0" tIns="0" rIns="0" bIns="0" anchor="ctr" anchorCtr="0"/>
          <a:lstStyle>
            <a:lvl1pPr marL="0" indent="0" algn="ctr">
              <a:lnSpc>
                <a:spcPct val="100000"/>
              </a:lnSpc>
              <a:spcBef>
                <a:spcPts val="0"/>
              </a:spcBef>
              <a:buNone/>
              <a:defRPr sz="1567"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zh-CN" altLang="en-US" dirty="0"/>
              <a:t>所属部署　氏名</a:t>
            </a:r>
          </a:p>
        </p:txBody>
      </p:sp>
      <p:pic>
        <p:nvPicPr>
          <p:cNvPr id="7" name="図 5" descr="文化省.psd">
            <a:extLst>
              <a:ext uri="{FF2B5EF4-FFF2-40B4-BE49-F238E27FC236}">
                <a16:creationId xmlns:a16="http://schemas.microsoft.com/office/drawing/2014/main" id="{BA80E641-5A32-46B9-884F-9D27990FFF71}"/>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377825" y="303055"/>
            <a:ext cx="1816941" cy="54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104151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表紙B">
    <p:spTree>
      <p:nvGrpSpPr>
        <p:cNvPr id="1" name=""/>
        <p:cNvGrpSpPr/>
        <p:nvPr/>
      </p:nvGrpSpPr>
      <p:grpSpPr>
        <a:xfrm>
          <a:off x="0" y="0"/>
          <a:ext cx="0" cy="0"/>
          <a:chOff x="0" y="0"/>
          <a:chExt cx="0" cy="0"/>
        </a:xfrm>
      </p:grpSpPr>
      <p:pic>
        <p:nvPicPr>
          <p:cNvPr id="7" name="図 5">
            <a:extLst>
              <a:ext uri="{FF2B5EF4-FFF2-40B4-BE49-F238E27FC236}">
                <a16:creationId xmlns:a16="http://schemas.microsoft.com/office/drawing/2014/main" id="{041EC3A3-8515-48E3-A98B-662405FCF78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864" b="2864"/>
          <a:stretch/>
        </p:blipFill>
        <p:spPr bwMode="auto">
          <a:xfrm>
            <a:off x="-94" y="1"/>
            <a:ext cx="10692000" cy="7559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図 5" descr="文化省.psd">
            <a:extLst>
              <a:ext uri="{FF2B5EF4-FFF2-40B4-BE49-F238E27FC236}">
                <a16:creationId xmlns:a16="http://schemas.microsoft.com/office/drawing/2014/main" id="{3F698E58-61A7-49D0-BA46-64D1F76AAF7F}"/>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377825" y="303055"/>
            <a:ext cx="1816941" cy="54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プレースホルダー 4">
            <a:extLst>
              <a:ext uri="{FF2B5EF4-FFF2-40B4-BE49-F238E27FC236}">
                <a16:creationId xmlns:a16="http://schemas.microsoft.com/office/drawing/2014/main" id="{0D3DAC1E-6528-4A5E-9C83-74E27FF5B610}"/>
              </a:ext>
            </a:extLst>
          </p:cNvPr>
          <p:cNvSpPr>
            <a:spLocks noGrp="1"/>
          </p:cNvSpPr>
          <p:nvPr>
            <p:ph type="body" sz="quarter" idx="10" hasCustomPrompt="1"/>
          </p:nvPr>
        </p:nvSpPr>
        <p:spPr>
          <a:xfrm>
            <a:off x="848160" y="3157238"/>
            <a:ext cx="7200000" cy="576000"/>
          </a:xfrm>
          <a:prstGeom prst="rect">
            <a:avLst/>
          </a:prstGeom>
        </p:spPr>
        <p:txBody>
          <a:bodyPr lIns="0" tIns="0" rIns="0" bIns="0" anchor="b" anchorCtr="0"/>
          <a:lstStyle>
            <a:lvl1pPr marL="0" indent="0" algn="l">
              <a:lnSpc>
                <a:spcPct val="100000"/>
              </a:lnSpc>
              <a:spcBef>
                <a:spcPts val="0"/>
              </a:spcBef>
              <a:buFontTx/>
              <a:buNone/>
              <a:defRPr sz="4309" b="1"/>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kumimoji="1" lang="ja-JP" altLang="en-US" dirty="0"/>
              <a:t>表紙タイトル</a:t>
            </a:r>
          </a:p>
        </p:txBody>
      </p:sp>
      <p:sp>
        <p:nvSpPr>
          <p:cNvPr id="12" name="コンテンツ プレースホルダー 10">
            <a:extLst>
              <a:ext uri="{FF2B5EF4-FFF2-40B4-BE49-F238E27FC236}">
                <a16:creationId xmlns:a16="http://schemas.microsoft.com/office/drawing/2014/main" id="{8EDD2A0B-CECF-4C0C-AB20-54E33E116C77}"/>
              </a:ext>
            </a:extLst>
          </p:cNvPr>
          <p:cNvSpPr>
            <a:spLocks noGrp="1"/>
          </p:cNvSpPr>
          <p:nvPr>
            <p:ph sz="quarter" idx="15" hasCustomPrompt="1"/>
          </p:nvPr>
        </p:nvSpPr>
        <p:spPr>
          <a:xfrm>
            <a:off x="848160" y="4031639"/>
            <a:ext cx="7200000" cy="359999"/>
          </a:xfrm>
          <a:prstGeom prst="rect">
            <a:avLst/>
          </a:prstGeom>
        </p:spPr>
        <p:txBody>
          <a:bodyPr lIns="0" tIns="0" rIns="0" bIns="0" anchor="ctr" anchorCtr="0"/>
          <a:lstStyle>
            <a:lvl1pPr marL="0" indent="0" algn="l">
              <a:lnSpc>
                <a:spcPct val="100000"/>
              </a:lnSpc>
              <a:spcBef>
                <a:spcPts val="0"/>
              </a:spcBef>
              <a:buNone/>
              <a:defRPr sz="1567"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
        <p:nvSpPr>
          <p:cNvPr id="13" name="コンテンツ プレースホルダー 10">
            <a:extLst>
              <a:ext uri="{FF2B5EF4-FFF2-40B4-BE49-F238E27FC236}">
                <a16:creationId xmlns:a16="http://schemas.microsoft.com/office/drawing/2014/main" id="{8FEB4824-B85D-47D9-8BCE-7C4194115B26}"/>
              </a:ext>
            </a:extLst>
          </p:cNvPr>
          <p:cNvSpPr>
            <a:spLocks noGrp="1"/>
          </p:cNvSpPr>
          <p:nvPr>
            <p:ph sz="quarter" idx="16" hasCustomPrompt="1"/>
          </p:nvPr>
        </p:nvSpPr>
        <p:spPr>
          <a:xfrm>
            <a:off x="848160" y="4405587"/>
            <a:ext cx="7200000" cy="359999"/>
          </a:xfrm>
          <a:prstGeom prst="rect">
            <a:avLst/>
          </a:prstGeom>
        </p:spPr>
        <p:txBody>
          <a:bodyPr lIns="0" tIns="0" rIns="0" bIns="0" anchor="ctr" anchorCtr="0"/>
          <a:lstStyle>
            <a:lvl1pPr marL="0" indent="0" algn="l">
              <a:lnSpc>
                <a:spcPct val="100000"/>
              </a:lnSpc>
              <a:spcBef>
                <a:spcPts val="0"/>
              </a:spcBef>
              <a:buNone/>
              <a:defRPr sz="1567"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zh-CN" altLang="en-US" dirty="0"/>
              <a:t>所属部署　氏名</a:t>
            </a:r>
          </a:p>
        </p:txBody>
      </p:sp>
    </p:spTree>
    <p:extLst>
      <p:ext uri="{BB962C8B-B14F-4D97-AF65-F5344CB8AC3E}">
        <p14:creationId xmlns:p14="http://schemas.microsoft.com/office/powerpoint/2010/main" val="422855595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文科省様式">
    <p:spTree>
      <p:nvGrpSpPr>
        <p:cNvPr id="1" name=""/>
        <p:cNvGrpSpPr/>
        <p:nvPr/>
      </p:nvGrpSpPr>
      <p:grpSpPr>
        <a:xfrm>
          <a:off x="0" y="0"/>
          <a:ext cx="0" cy="0"/>
          <a:chOff x="0" y="0"/>
          <a:chExt cx="0" cy="0"/>
        </a:xfrm>
      </p:grpSpPr>
      <p:pic>
        <p:nvPicPr>
          <p:cNvPr id="3" name="図 5" descr="文化省.psd">
            <a:extLst>
              <a:ext uri="{FF2B5EF4-FFF2-40B4-BE49-F238E27FC236}">
                <a16:creationId xmlns:a16="http://schemas.microsoft.com/office/drawing/2014/main" id="{453AD1F1-19A2-4E9F-B374-DACDE709B84C}"/>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9926639" y="200026"/>
            <a:ext cx="38735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77825" y="865701"/>
            <a:ext cx="9432000" cy="1587"/>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77825" y="358776"/>
            <a:ext cx="943199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350" b="1" baseline="0" smtClean="0">
                <a:solidFill>
                  <a:schemeClr val="tx2"/>
                </a:solidFill>
                <a:latin typeface="Meiryo UI" panose="020B0604030504040204" pitchFamily="50" charset="-128"/>
                <a:ea typeface="Meiryo UI" panose="020B0604030504040204" pitchFamily="50" charset="-128"/>
              </a:defRPr>
            </a:lvl1pPr>
            <a:lvl2pPr marL="447663" indent="0">
              <a:buNone/>
              <a:defRPr lang="ja-JP" altLang="en-US" sz="2350" smtClean="0">
                <a:latin typeface="Arial" panose="020B0604020202020204" pitchFamily="34" charset="0"/>
                <a:ea typeface="ＭＳ Ｐゴシック" panose="020B0600070205080204" pitchFamily="50" charset="-128"/>
              </a:defRPr>
            </a:lvl2pPr>
            <a:lvl3pPr marL="648597" indent="0">
              <a:buNone/>
              <a:defRPr lang="ja-JP" altLang="en-US" sz="2350" smtClean="0">
                <a:latin typeface="Arial" panose="020B0604020202020204" pitchFamily="34" charset="0"/>
                <a:ea typeface="ＭＳ Ｐゴシック" panose="020B0600070205080204" pitchFamily="50" charset="-128"/>
              </a:defRPr>
            </a:lvl3pPr>
            <a:lvl4pPr marL="1096260" indent="0">
              <a:buNone/>
              <a:defRPr lang="ja-JP" altLang="en-US" sz="2350" smtClean="0">
                <a:latin typeface="Arial" panose="020B0604020202020204" pitchFamily="34" charset="0"/>
                <a:ea typeface="ＭＳ Ｐゴシック" panose="020B0600070205080204" pitchFamily="50" charset="-128"/>
              </a:defRPr>
            </a:lvl4pPr>
            <a:lvl5pPr marL="1543924" indent="0">
              <a:buNone/>
              <a:defRPr lang="ja-JP" altLang="en-US" sz="2350">
                <a:latin typeface="Arial" panose="020B0604020202020204" pitchFamily="34" charset="0"/>
                <a:ea typeface="ＭＳ Ｐゴシック" panose="020B0600070205080204" pitchFamily="50" charset="-128"/>
              </a:defRPr>
            </a:lvl5pPr>
          </a:lstStyle>
          <a:p>
            <a:pPr marL="0" lvl="0" defTabSz="447663"/>
            <a:r>
              <a:rPr kumimoji="1" lang="ja-JP" altLang="en-US" dirty="0"/>
              <a:t>タイトル</a:t>
            </a:r>
          </a:p>
        </p:txBody>
      </p:sp>
    </p:spTree>
    <p:extLst>
      <p:ext uri="{BB962C8B-B14F-4D97-AF65-F5344CB8AC3E}">
        <p14:creationId xmlns:p14="http://schemas.microsoft.com/office/powerpoint/2010/main" val="419333035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スポーツ庁様式">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77825" y="865701"/>
            <a:ext cx="9432000" cy="1587"/>
          </a:xfrm>
          <a:prstGeom prst="line">
            <a:avLst/>
          </a:prstGeom>
          <a:ln w="25400">
            <a:solidFill>
              <a:srgbClr val="F46D0F"/>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77825" y="358776"/>
            <a:ext cx="943199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350" b="1" baseline="0" smtClean="0">
                <a:solidFill>
                  <a:srgbClr val="F46D0F"/>
                </a:solidFill>
                <a:latin typeface="Meiryo UI" panose="020B0604030504040204" pitchFamily="50" charset="-128"/>
                <a:ea typeface="Meiryo UI" panose="020B0604030504040204" pitchFamily="50" charset="-128"/>
              </a:defRPr>
            </a:lvl1pPr>
            <a:lvl2pPr marL="447663" indent="0">
              <a:buNone/>
              <a:defRPr lang="ja-JP" altLang="en-US" sz="2350" smtClean="0">
                <a:latin typeface="Arial" panose="020B0604020202020204" pitchFamily="34" charset="0"/>
                <a:ea typeface="ＭＳ Ｐゴシック" panose="020B0600070205080204" pitchFamily="50" charset="-128"/>
              </a:defRPr>
            </a:lvl2pPr>
            <a:lvl3pPr marL="648597" indent="0">
              <a:buNone/>
              <a:defRPr lang="ja-JP" altLang="en-US" sz="2350" smtClean="0">
                <a:latin typeface="Arial" panose="020B0604020202020204" pitchFamily="34" charset="0"/>
                <a:ea typeface="ＭＳ Ｐゴシック" panose="020B0600070205080204" pitchFamily="50" charset="-128"/>
              </a:defRPr>
            </a:lvl3pPr>
            <a:lvl4pPr marL="1096260" indent="0">
              <a:buNone/>
              <a:defRPr lang="ja-JP" altLang="en-US" sz="2350" smtClean="0">
                <a:latin typeface="Arial" panose="020B0604020202020204" pitchFamily="34" charset="0"/>
                <a:ea typeface="ＭＳ Ｐゴシック" panose="020B0600070205080204" pitchFamily="50" charset="-128"/>
              </a:defRPr>
            </a:lvl4pPr>
            <a:lvl5pPr marL="1543924" indent="0">
              <a:buNone/>
              <a:defRPr lang="ja-JP" altLang="en-US" sz="2350">
                <a:latin typeface="Arial" panose="020B0604020202020204" pitchFamily="34" charset="0"/>
                <a:ea typeface="ＭＳ Ｐゴシック" panose="020B0600070205080204" pitchFamily="50" charset="-128"/>
              </a:defRPr>
            </a:lvl5pPr>
          </a:lstStyle>
          <a:p>
            <a:pPr marL="0" lvl="0" defTabSz="447663"/>
            <a:r>
              <a:rPr kumimoji="1" lang="ja-JP" altLang="en-US" dirty="0"/>
              <a:t>タイトル</a:t>
            </a:r>
          </a:p>
        </p:txBody>
      </p:sp>
      <p:sp>
        <p:nvSpPr>
          <p:cNvPr id="6" name="テキスト ボックス 5">
            <a:extLst>
              <a:ext uri="{FF2B5EF4-FFF2-40B4-BE49-F238E27FC236}">
                <a16:creationId xmlns:a16="http://schemas.microsoft.com/office/drawing/2014/main" id="{CD0BE9C0-B4A8-41C8-8CF7-5850320F1997}"/>
              </a:ext>
            </a:extLst>
          </p:cNvPr>
          <p:cNvSpPr txBox="1"/>
          <p:nvPr userDrawn="1"/>
        </p:nvSpPr>
        <p:spPr>
          <a:xfrm>
            <a:off x="10313989" y="7200901"/>
            <a:ext cx="216000" cy="216000"/>
          </a:xfrm>
          <a:prstGeom prst="rect">
            <a:avLst/>
          </a:prstGeom>
          <a:noFill/>
        </p:spPr>
        <p:txBody>
          <a:bodyPr wrap="none" lIns="0" tIns="0" rIns="0" bIns="0" rtlCol="0" anchor="b" anchorCtr="0">
            <a:noAutofit/>
          </a:bodyPr>
          <a:lstStyle/>
          <a:p>
            <a:pPr algn="r"/>
            <a:fld id="{9C1B02FA-3B43-4965-97B5-C29D405C4738}" type="slidenum">
              <a:rPr kumimoji="1" lang="ja-JP" altLang="en-US" sz="1567" b="0" smtClean="0">
                <a:latin typeface="+mn-ea"/>
                <a:ea typeface="+mn-ea"/>
                <a:cs typeface="Arial" panose="020B0604020202020204" pitchFamily="34" charset="0"/>
              </a:rPr>
              <a:pPr algn="r"/>
              <a:t>‹#›</a:t>
            </a:fld>
            <a:endParaRPr kumimoji="1" lang="ja-JP" altLang="en-US" sz="979" b="0" dirty="0">
              <a:latin typeface="+mn-ea"/>
              <a:ea typeface="+mn-ea"/>
              <a:cs typeface="Arial" panose="020B0604020202020204" pitchFamily="34" charset="0"/>
            </a:endParaRPr>
          </a:p>
        </p:txBody>
      </p:sp>
      <p:pic>
        <p:nvPicPr>
          <p:cNvPr id="7" name="図 5"/>
          <p:cNvPicPr>
            <a:picLocks/>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850992" y="214200"/>
            <a:ext cx="570996" cy="64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360489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文化庁様式">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77825" y="865701"/>
            <a:ext cx="9432000" cy="1587"/>
          </a:xfrm>
          <a:prstGeom prst="line">
            <a:avLst/>
          </a:prstGeom>
          <a:ln w="25400">
            <a:solidFill>
              <a:srgbClr val="E4312B"/>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77826" y="345310"/>
            <a:ext cx="943199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350" b="1" baseline="0" smtClean="0">
                <a:solidFill>
                  <a:srgbClr val="E4312B"/>
                </a:solidFill>
                <a:latin typeface="Meiryo UI" panose="020B0604030504040204" pitchFamily="50" charset="-128"/>
                <a:ea typeface="Meiryo UI" panose="020B0604030504040204" pitchFamily="50" charset="-128"/>
              </a:defRPr>
            </a:lvl1pPr>
            <a:lvl2pPr marL="447663" indent="0">
              <a:buNone/>
              <a:defRPr lang="ja-JP" altLang="en-US" sz="2350" smtClean="0">
                <a:latin typeface="Arial" panose="020B0604020202020204" pitchFamily="34" charset="0"/>
                <a:ea typeface="ＭＳ Ｐゴシック" panose="020B0600070205080204" pitchFamily="50" charset="-128"/>
              </a:defRPr>
            </a:lvl2pPr>
            <a:lvl3pPr marL="648597" indent="0">
              <a:buNone/>
              <a:defRPr lang="ja-JP" altLang="en-US" sz="2350" smtClean="0">
                <a:latin typeface="Arial" panose="020B0604020202020204" pitchFamily="34" charset="0"/>
                <a:ea typeface="ＭＳ Ｐゴシック" panose="020B0600070205080204" pitchFamily="50" charset="-128"/>
              </a:defRPr>
            </a:lvl3pPr>
            <a:lvl4pPr marL="1096260" indent="0">
              <a:buNone/>
              <a:defRPr lang="ja-JP" altLang="en-US" sz="2350" smtClean="0">
                <a:latin typeface="Arial" panose="020B0604020202020204" pitchFamily="34" charset="0"/>
                <a:ea typeface="ＭＳ Ｐゴシック" panose="020B0600070205080204" pitchFamily="50" charset="-128"/>
              </a:defRPr>
            </a:lvl4pPr>
            <a:lvl5pPr marL="1543924" indent="0">
              <a:buNone/>
              <a:defRPr lang="ja-JP" altLang="en-US" sz="2350">
                <a:latin typeface="Arial" panose="020B0604020202020204" pitchFamily="34" charset="0"/>
                <a:ea typeface="ＭＳ Ｐゴシック" panose="020B0600070205080204" pitchFamily="50" charset="-128"/>
              </a:defRPr>
            </a:lvl5pPr>
          </a:lstStyle>
          <a:p>
            <a:pPr marL="0" lvl="0" defTabSz="447663"/>
            <a:r>
              <a:rPr kumimoji="1" lang="ja-JP" altLang="en-US" dirty="0"/>
              <a:t>タイトル</a:t>
            </a:r>
          </a:p>
        </p:txBody>
      </p:sp>
      <p:sp>
        <p:nvSpPr>
          <p:cNvPr id="6" name="テキスト ボックス 5">
            <a:extLst>
              <a:ext uri="{FF2B5EF4-FFF2-40B4-BE49-F238E27FC236}">
                <a16:creationId xmlns:a16="http://schemas.microsoft.com/office/drawing/2014/main" id="{CD0BE9C0-B4A8-41C8-8CF7-5850320F1997}"/>
              </a:ext>
            </a:extLst>
          </p:cNvPr>
          <p:cNvSpPr txBox="1"/>
          <p:nvPr userDrawn="1"/>
        </p:nvSpPr>
        <p:spPr>
          <a:xfrm>
            <a:off x="10313989" y="7200901"/>
            <a:ext cx="216000" cy="216000"/>
          </a:xfrm>
          <a:prstGeom prst="rect">
            <a:avLst/>
          </a:prstGeom>
          <a:noFill/>
        </p:spPr>
        <p:txBody>
          <a:bodyPr wrap="none" lIns="0" tIns="0" rIns="0" bIns="0" rtlCol="0" anchor="b" anchorCtr="0">
            <a:noAutofit/>
          </a:bodyPr>
          <a:lstStyle/>
          <a:p>
            <a:pPr algn="r"/>
            <a:fld id="{9C1B02FA-3B43-4965-97B5-C29D405C4738}" type="slidenum">
              <a:rPr kumimoji="1" lang="ja-JP" altLang="en-US" sz="1567" b="0" smtClean="0">
                <a:latin typeface="+mn-ea"/>
                <a:ea typeface="+mn-ea"/>
                <a:cs typeface="Arial" panose="020B0604020202020204" pitchFamily="34" charset="0"/>
              </a:rPr>
              <a:pPr algn="r"/>
              <a:t>‹#›</a:t>
            </a:fld>
            <a:endParaRPr kumimoji="1" lang="ja-JP" altLang="en-US" sz="979" b="0" dirty="0">
              <a:latin typeface="+mn-ea"/>
              <a:ea typeface="+mn-ea"/>
              <a:cs typeface="Arial" panose="020B0604020202020204" pitchFamily="34" charset="0"/>
            </a:endParaRPr>
          </a:p>
        </p:txBody>
      </p:sp>
      <p:pic>
        <p:nvPicPr>
          <p:cNvPr id="2" name="図 1"/>
          <p:cNvPicPr>
            <a:picLocks noChangeAspect="1"/>
          </p:cNvPicPr>
          <p:nvPr userDrawn="1"/>
        </p:nvPicPr>
        <p:blipFill>
          <a:blip r:embed="rId2"/>
          <a:stretch>
            <a:fillRect/>
          </a:stretch>
        </p:blipFill>
        <p:spPr>
          <a:xfrm>
            <a:off x="9842818" y="345312"/>
            <a:ext cx="579170" cy="475529"/>
          </a:xfrm>
          <a:prstGeom prst="rect">
            <a:avLst/>
          </a:prstGeom>
        </p:spPr>
      </p:pic>
    </p:spTree>
    <p:extLst>
      <p:ext uri="{BB962C8B-B14F-4D97-AF65-F5344CB8AC3E}">
        <p14:creationId xmlns:p14="http://schemas.microsoft.com/office/powerpoint/2010/main" val="167512363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E9B7DB8-1839-4F2F-B8FC-4E4238445B46}"/>
              </a:ext>
            </a:extLst>
          </p:cNvPr>
          <p:cNvSpPr txBox="1"/>
          <p:nvPr userDrawn="1"/>
        </p:nvSpPr>
        <p:spPr>
          <a:xfrm>
            <a:off x="10313989" y="7200901"/>
            <a:ext cx="216000" cy="216000"/>
          </a:xfrm>
          <a:prstGeom prst="rect">
            <a:avLst/>
          </a:prstGeom>
          <a:noFill/>
        </p:spPr>
        <p:txBody>
          <a:bodyPr wrap="none" lIns="0" tIns="0" rIns="0" bIns="0" rtlCol="0" anchor="b" anchorCtr="0">
            <a:noAutofit/>
          </a:bodyPr>
          <a:lstStyle/>
          <a:p>
            <a:pPr algn="r"/>
            <a:fld id="{9C1B02FA-3B43-4965-97B5-C29D405C4738}" type="slidenum">
              <a:rPr kumimoji="1" lang="ja-JP" altLang="en-US" sz="1567" b="0" smtClean="0">
                <a:latin typeface="+mn-ea"/>
                <a:ea typeface="+mn-ea"/>
                <a:cs typeface="Arial" panose="020B0604020202020204" pitchFamily="34" charset="0"/>
              </a:rPr>
              <a:pPr algn="r"/>
              <a:t>‹#›</a:t>
            </a:fld>
            <a:endParaRPr kumimoji="1" lang="ja-JP" altLang="en-US" sz="1077" b="0" dirty="0">
              <a:latin typeface="+mn-ea"/>
              <a:ea typeface="+mn-ea"/>
              <a:cs typeface="Arial" panose="020B0604020202020204" pitchFamily="34" charset="0"/>
            </a:endParaRPr>
          </a:p>
        </p:txBody>
      </p:sp>
    </p:spTree>
    <p:extLst>
      <p:ext uri="{BB962C8B-B14F-4D97-AF65-F5344CB8AC3E}">
        <p14:creationId xmlns:p14="http://schemas.microsoft.com/office/powerpoint/2010/main" val="298896580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pic>
        <p:nvPicPr>
          <p:cNvPr id="3" name="図 5" descr="文化省.psd">
            <a:extLst>
              <a:ext uri="{FF2B5EF4-FFF2-40B4-BE49-F238E27FC236}">
                <a16:creationId xmlns:a16="http://schemas.microsoft.com/office/drawing/2014/main" id="{AD8A4806-033A-4C05-8DC4-AADBFD82EDCB}"/>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4047305" y="3388849"/>
            <a:ext cx="2597205" cy="781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3711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文科省様式（ページなし）">
    <p:spTree>
      <p:nvGrpSpPr>
        <p:cNvPr id="1" name=""/>
        <p:cNvGrpSpPr/>
        <p:nvPr/>
      </p:nvGrpSpPr>
      <p:grpSpPr>
        <a:xfrm>
          <a:off x="0" y="0"/>
          <a:ext cx="0" cy="0"/>
          <a:chOff x="0" y="0"/>
          <a:chExt cx="0" cy="0"/>
        </a:xfrm>
      </p:grpSpPr>
      <p:pic>
        <p:nvPicPr>
          <p:cNvPr id="3" name="図 5" descr="文化省.psd">
            <a:extLst>
              <a:ext uri="{FF2B5EF4-FFF2-40B4-BE49-F238E27FC236}">
                <a16:creationId xmlns:a16="http://schemas.microsoft.com/office/drawing/2014/main" id="{453AD1F1-19A2-4E9F-B374-DACDE709B84C}"/>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9926639" y="200026"/>
            <a:ext cx="38735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77825" y="824757"/>
            <a:ext cx="9432000" cy="1587"/>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77825" y="317831"/>
            <a:ext cx="943199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350" b="1" baseline="0" smtClean="0">
                <a:solidFill>
                  <a:schemeClr val="tx2"/>
                </a:solidFill>
                <a:latin typeface="Meiryo UI" panose="020B0604030504040204" pitchFamily="50" charset="-128"/>
                <a:ea typeface="Meiryo UI" panose="020B0604030504040204" pitchFamily="50" charset="-128"/>
              </a:defRPr>
            </a:lvl1pPr>
            <a:lvl2pPr marL="447663" indent="0">
              <a:buNone/>
              <a:defRPr lang="ja-JP" altLang="en-US" sz="2350" smtClean="0">
                <a:latin typeface="Arial" panose="020B0604020202020204" pitchFamily="34" charset="0"/>
                <a:ea typeface="ＭＳ Ｐゴシック" panose="020B0600070205080204" pitchFamily="50" charset="-128"/>
              </a:defRPr>
            </a:lvl2pPr>
            <a:lvl3pPr marL="648597" indent="0">
              <a:buNone/>
              <a:defRPr lang="ja-JP" altLang="en-US" sz="2350" smtClean="0">
                <a:latin typeface="Arial" panose="020B0604020202020204" pitchFamily="34" charset="0"/>
                <a:ea typeface="ＭＳ Ｐゴシック" panose="020B0600070205080204" pitchFamily="50" charset="-128"/>
              </a:defRPr>
            </a:lvl3pPr>
            <a:lvl4pPr marL="1096260" indent="0">
              <a:buNone/>
              <a:defRPr lang="ja-JP" altLang="en-US" sz="2350" smtClean="0">
                <a:latin typeface="Arial" panose="020B0604020202020204" pitchFamily="34" charset="0"/>
                <a:ea typeface="ＭＳ Ｐゴシック" panose="020B0600070205080204" pitchFamily="50" charset="-128"/>
              </a:defRPr>
            </a:lvl4pPr>
            <a:lvl5pPr marL="1543924" indent="0">
              <a:buNone/>
              <a:defRPr lang="ja-JP" altLang="en-US" sz="2350">
                <a:latin typeface="Arial" panose="020B0604020202020204" pitchFamily="34" charset="0"/>
                <a:ea typeface="ＭＳ Ｐゴシック" panose="020B0600070205080204" pitchFamily="50" charset="-128"/>
              </a:defRPr>
            </a:lvl5pPr>
          </a:lstStyle>
          <a:p>
            <a:pPr marL="0" lvl="0" defTabSz="447663"/>
            <a:r>
              <a:rPr kumimoji="1" lang="ja-JP" altLang="en-US" dirty="0"/>
              <a:t>タイトル</a:t>
            </a:r>
          </a:p>
        </p:txBody>
      </p:sp>
    </p:spTree>
    <p:extLst>
      <p:ext uri="{BB962C8B-B14F-4D97-AF65-F5344CB8AC3E}">
        <p14:creationId xmlns:p14="http://schemas.microsoft.com/office/powerpoint/2010/main" val="7285182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488090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42294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セクション ヘッダー">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271714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428910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856793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206830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タイトル付きの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080770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タイトルと図">
    <p:spTree>
      <p:nvGrpSpPr>
        <p:cNvPr id="1" name=""/>
        <p:cNvGrpSpPr/>
        <p:nvPr/>
      </p:nvGrpSpPr>
      <p:grpSpPr>
        <a:xfrm>
          <a:off x="0" y="0"/>
          <a:ext cx="0" cy="0"/>
          <a:chOff x="0" y="0"/>
          <a:chExt cx="0" cy="0"/>
        </a:xfrm>
      </p:grpSpPr>
    </p:spTree>
    <p:extLst>
      <p:ext uri="{BB962C8B-B14F-4D97-AF65-F5344CB8AC3E}">
        <p14:creationId xmlns:p14="http://schemas.microsoft.com/office/powerpoint/2010/main" val="87460300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タイトルと縦書きテキス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559167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縦書きタイトル/テキス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7997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スポーツ庁様式">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77825" y="838404"/>
            <a:ext cx="9432000" cy="1587"/>
          </a:xfrm>
          <a:prstGeom prst="line">
            <a:avLst/>
          </a:prstGeom>
          <a:ln w="25400">
            <a:solidFill>
              <a:srgbClr val="F47115"/>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77825" y="331479"/>
            <a:ext cx="943199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350" b="1" baseline="0" smtClean="0">
                <a:solidFill>
                  <a:srgbClr val="F47115"/>
                </a:solidFill>
                <a:latin typeface="Meiryo UI" panose="020B0604030504040204" pitchFamily="50" charset="-128"/>
                <a:ea typeface="Meiryo UI" panose="020B0604030504040204" pitchFamily="50" charset="-128"/>
              </a:defRPr>
            </a:lvl1pPr>
            <a:lvl2pPr marL="447663" indent="0">
              <a:buNone/>
              <a:defRPr lang="ja-JP" altLang="en-US" sz="2350" smtClean="0">
                <a:latin typeface="Arial" panose="020B0604020202020204" pitchFamily="34" charset="0"/>
                <a:ea typeface="ＭＳ Ｐゴシック" panose="020B0600070205080204" pitchFamily="50" charset="-128"/>
              </a:defRPr>
            </a:lvl2pPr>
            <a:lvl3pPr marL="648597" indent="0">
              <a:buNone/>
              <a:defRPr lang="ja-JP" altLang="en-US" sz="2350" smtClean="0">
                <a:latin typeface="Arial" panose="020B0604020202020204" pitchFamily="34" charset="0"/>
                <a:ea typeface="ＭＳ Ｐゴシック" panose="020B0600070205080204" pitchFamily="50" charset="-128"/>
              </a:defRPr>
            </a:lvl3pPr>
            <a:lvl4pPr marL="1096260" indent="0">
              <a:buNone/>
              <a:defRPr lang="ja-JP" altLang="en-US" sz="2350" smtClean="0">
                <a:latin typeface="Arial" panose="020B0604020202020204" pitchFamily="34" charset="0"/>
                <a:ea typeface="ＭＳ Ｐゴシック" panose="020B0600070205080204" pitchFamily="50" charset="-128"/>
              </a:defRPr>
            </a:lvl4pPr>
            <a:lvl5pPr marL="1543924" indent="0">
              <a:buNone/>
              <a:defRPr lang="ja-JP" altLang="en-US" sz="2350">
                <a:latin typeface="Arial" panose="020B0604020202020204" pitchFamily="34" charset="0"/>
                <a:ea typeface="ＭＳ Ｐゴシック" panose="020B0600070205080204" pitchFamily="50" charset="-128"/>
              </a:defRPr>
            </a:lvl5pPr>
          </a:lstStyle>
          <a:p>
            <a:pPr marL="0" lvl="0" defTabSz="447663"/>
            <a:r>
              <a:rPr kumimoji="1" lang="ja-JP" altLang="en-US" dirty="0"/>
              <a:t>タイトル</a:t>
            </a:r>
          </a:p>
        </p:txBody>
      </p:sp>
      <p:sp>
        <p:nvSpPr>
          <p:cNvPr id="6" name="テキスト ボックス 5">
            <a:extLst>
              <a:ext uri="{FF2B5EF4-FFF2-40B4-BE49-F238E27FC236}">
                <a16:creationId xmlns:a16="http://schemas.microsoft.com/office/drawing/2014/main" id="{CD0BE9C0-B4A8-41C8-8CF7-5850320F1997}"/>
              </a:ext>
            </a:extLst>
          </p:cNvPr>
          <p:cNvSpPr txBox="1"/>
          <p:nvPr userDrawn="1"/>
        </p:nvSpPr>
        <p:spPr>
          <a:xfrm>
            <a:off x="10313989" y="7200901"/>
            <a:ext cx="216000" cy="216000"/>
          </a:xfrm>
          <a:prstGeom prst="rect">
            <a:avLst/>
          </a:prstGeom>
          <a:noFill/>
        </p:spPr>
        <p:txBody>
          <a:bodyPr wrap="none" lIns="0" tIns="0" rIns="0" bIns="0" rtlCol="0" anchor="b" anchorCtr="0">
            <a:noAutofit/>
          </a:bodyPr>
          <a:lstStyle/>
          <a:p>
            <a:pPr algn="r"/>
            <a:fld id="{9C1B02FA-3B43-4965-97B5-C29D405C4738}" type="slidenum">
              <a:rPr kumimoji="1" lang="ja-JP" altLang="en-US" sz="1371" b="0" smtClean="0">
                <a:latin typeface="+mn-ea"/>
                <a:ea typeface="+mn-ea"/>
                <a:cs typeface="Arial" panose="020B0604020202020204" pitchFamily="34" charset="0"/>
              </a:rPr>
              <a:pPr algn="r"/>
              <a:t>‹#›</a:t>
            </a:fld>
            <a:endParaRPr kumimoji="1" lang="ja-JP" altLang="en-US" sz="979" b="0" dirty="0">
              <a:latin typeface="+mn-ea"/>
              <a:ea typeface="+mn-ea"/>
              <a:cs typeface="Arial" panose="020B0604020202020204" pitchFamily="34" charset="0"/>
            </a:endParaRPr>
          </a:p>
        </p:txBody>
      </p:sp>
      <p:pic>
        <p:nvPicPr>
          <p:cNvPr id="7" name="図 5"/>
          <p:cNvPicPr>
            <a:picLocks/>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9850992" y="214200"/>
            <a:ext cx="570996" cy="64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292160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表紙B">
    <p:spTree>
      <p:nvGrpSpPr>
        <p:cNvPr id="1" name=""/>
        <p:cNvGrpSpPr/>
        <p:nvPr/>
      </p:nvGrpSpPr>
      <p:grpSpPr>
        <a:xfrm>
          <a:off x="0" y="0"/>
          <a:ext cx="0" cy="0"/>
          <a:chOff x="0" y="0"/>
          <a:chExt cx="0" cy="0"/>
        </a:xfrm>
      </p:grpSpPr>
      <p:sp>
        <p:nvSpPr>
          <p:cNvPr id="5" name="テキスト プレースホルダー 4">
            <a:extLst>
              <a:ext uri="{FF2B5EF4-FFF2-40B4-BE49-F238E27FC236}">
                <a16:creationId xmlns:a16="http://schemas.microsoft.com/office/drawing/2014/main" id="{0D3DAC1E-6528-4A5E-9C83-74E27FF5B610}"/>
              </a:ext>
            </a:extLst>
          </p:cNvPr>
          <p:cNvSpPr>
            <a:spLocks noGrp="1"/>
          </p:cNvSpPr>
          <p:nvPr>
            <p:ph type="body" sz="quarter" idx="10" hasCustomPrompt="1"/>
          </p:nvPr>
        </p:nvSpPr>
        <p:spPr>
          <a:xfrm>
            <a:off x="848160" y="3157237"/>
            <a:ext cx="7200000" cy="576000"/>
          </a:xfrm>
          <a:prstGeom prst="rect">
            <a:avLst/>
          </a:prstGeom>
        </p:spPr>
        <p:txBody>
          <a:bodyPr lIns="0" tIns="0" rIns="0" bIns="0" anchor="b" anchorCtr="0"/>
          <a:lstStyle>
            <a:lvl1pPr marL="0" indent="0" algn="l">
              <a:lnSpc>
                <a:spcPct val="100000"/>
              </a:lnSpc>
              <a:spcBef>
                <a:spcPts val="0"/>
              </a:spcBef>
              <a:buFontTx/>
              <a:buNone/>
              <a:defRPr sz="4400" b="1"/>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kumimoji="1" lang="ja-JP" altLang="en-US" dirty="0"/>
              <a:t>表紙タイトル</a:t>
            </a:r>
          </a:p>
        </p:txBody>
      </p:sp>
      <p:sp>
        <p:nvSpPr>
          <p:cNvPr id="12" name="コンテンツ プレースホルダー 10">
            <a:extLst>
              <a:ext uri="{FF2B5EF4-FFF2-40B4-BE49-F238E27FC236}">
                <a16:creationId xmlns:a16="http://schemas.microsoft.com/office/drawing/2014/main" id="{8EDD2A0B-CECF-4C0C-AB20-54E33E116C77}"/>
              </a:ext>
            </a:extLst>
          </p:cNvPr>
          <p:cNvSpPr>
            <a:spLocks noGrp="1"/>
          </p:cNvSpPr>
          <p:nvPr>
            <p:ph sz="quarter" idx="15" hasCustomPrompt="1"/>
          </p:nvPr>
        </p:nvSpPr>
        <p:spPr>
          <a:xfrm>
            <a:off x="848160" y="4031638"/>
            <a:ext cx="7200000" cy="360000"/>
          </a:xfrm>
          <a:prstGeom prst="rect">
            <a:avLst/>
          </a:prstGeom>
        </p:spPr>
        <p:txBody>
          <a:bodyPr lIns="0" tIns="0" rIns="0" bIns="0" anchor="ctr" anchorCtr="0"/>
          <a:lstStyle>
            <a:lvl1pPr marL="0" indent="0" algn="l">
              <a:lnSpc>
                <a:spcPct val="100000"/>
              </a:lnSpc>
              <a:spcBef>
                <a:spcPts val="0"/>
              </a:spcBef>
              <a:buNone/>
              <a:defRPr sz="1600"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
        <p:nvSpPr>
          <p:cNvPr id="13" name="コンテンツ プレースホルダー 10">
            <a:extLst>
              <a:ext uri="{FF2B5EF4-FFF2-40B4-BE49-F238E27FC236}">
                <a16:creationId xmlns:a16="http://schemas.microsoft.com/office/drawing/2014/main" id="{8FEB4824-B85D-47D9-8BCE-7C4194115B26}"/>
              </a:ext>
            </a:extLst>
          </p:cNvPr>
          <p:cNvSpPr>
            <a:spLocks noGrp="1"/>
          </p:cNvSpPr>
          <p:nvPr>
            <p:ph sz="quarter" idx="16" hasCustomPrompt="1"/>
          </p:nvPr>
        </p:nvSpPr>
        <p:spPr>
          <a:xfrm>
            <a:off x="848160" y="4405586"/>
            <a:ext cx="7200000" cy="360000"/>
          </a:xfrm>
          <a:prstGeom prst="rect">
            <a:avLst/>
          </a:prstGeom>
        </p:spPr>
        <p:txBody>
          <a:bodyPr lIns="0" tIns="0" rIns="0" bIns="0" anchor="ctr" anchorCtr="0"/>
          <a:lstStyle>
            <a:lvl1pPr marL="0" indent="0" algn="l">
              <a:lnSpc>
                <a:spcPct val="100000"/>
              </a:lnSpc>
              <a:spcBef>
                <a:spcPts val="0"/>
              </a:spcBef>
              <a:buNone/>
              <a:defRPr sz="1600"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zh-CN" altLang="en-US" dirty="0"/>
              <a:t>所属部署　氏名</a:t>
            </a:r>
          </a:p>
        </p:txBody>
      </p:sp>
    </p:spTree>
    <p:extLst>
      <p:ext uri="{BB962C8B-B14F-4D97-AF65-F5344CB8AC3E}">
        <p14:creationId xmlns:p14="http://schemas.microsoft.com/office/powerpoint/2010/main" val="179138877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文科省様式">
    <p:spTree>
      <p:nvGrpSpPr>
        <p:cNvPr id="1" name=""/>
        <p:cNvGrpSpPr/>
        <p:nvPr/>
      </p:nvGrpSpPr>
      <p:grpSpPr>
        <a:xfrm>
          <a:off x="0" y="0"/>
          <a:ext cx="0" cy="0"/>
          <a:chOff x="0" y="0"/>
          <a:chExt cx="0" cy="0"/>
        </a:xfrm>
      </p:grpSpPr>
      <p:pic>
        <p:nvPicPr>
          <p:cNvPr id="3" name="図 5" descr="文化省.psd">
            <a:extLst>
              <a:ext uri="{FF2B5EF4-FFF2-40B4-BE49-F238E27FC236}">
                <a16:creationId xmlns:a16="http://schemas.microsoft.com/office/drawing/2014/main" id="{453AD1F1-19A2-4E9F-B374-DACDE709B84C}"/>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9926638" y="200025"/>
            <a:ext cx="387350"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77825" y="824756"/>
            <a:ext cx="9432000" cy="1587"/>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77825" y="317831"/>
            <a:ext cx="943199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400" b="1" baseline="0" smtClean="0">
                <a:solidFill>
                  <a:schemeClr val="tx2"/>
                </a:solidFill>
                <a:latin typeface="Meiryo UI" panose="020B0604030504040204" pitchFamily="50" charset="-128"/>
                <a:ea typeface="Meiryo UI" panose="020B0604030504040204" pitchFamily="50" charset="-128"/>
              </a:defRPr>
            </a:lvl1pPr>
            <a:lvl2pPr marL="457200" indent="0">
              <a:buNone/>
              <a:defRPr lang="ja-JP" altLang="en-US" sz="2400" smtClean="0">
                <a:latin typeface="Arial" panose="020B0604020202020204" pitchFamily="34" charset="0"/>
                <a:ea typeface="ＭＳ Ｐゴシック" panose="020B0600070205080204" pitchFamily="50" charset="-128"/>
              </a:defRPr>
            </a:lvl2pPr>
            <a:lvl3pPr marL="662414" indent="0">
              <a:buNone/>
              <a:defRPr lang="ja-JP" altLang="en-US" sz="2400" smtClean="0">
                <a:latin typeface="Arial" panose="020B0604020202020204" pitchFamily="34" charset="0"/>
                <a:ea typeface="ＭＳ Ｐゴシック" panose="020B0600070205080204" pitchFamily="50" charset="-128"/>
              </a:defRPr>
            </a:lvl3pPr>
            <a:lvl4pPr marL="1119614" indent="0">
              <a:buNone/>
              <a:defRPr lang="ja-JP" altLang="en-US" sz="2400" smtClean="0">
                <a:latin typeface="Arial" panose="020B0604020202020204" pitchFamily="34" charset="0"/>
                <a:ea typeface="ＭＳ Ｐゴシック" panose="020B0600070205080204" pitchFamily="50" charset="-128"/>
              </a:defRPr>
            </a:lvl4pPr>
            <a:lvl5pPr marL="1576814" indent="0">
              <a:buNone/>
              <a:defRPr lang="ja-JP" altLang="en-US" sz="2400">
                <a:latin typeface="Arial" panose="020B0604020202020204" pitchFamily="34" charset="0"/>
                <a:ea typeface="ＭＳ Ｐゴシック" panose="020B0600070205080204" pitchFamily="50" charset="-128"/>
              </a:defRPr>
            </a:lvl5pPr>
          </a:lstStyle>
          <a:p>
            <a:pPr marL="0" lvl="0" defTabSz="457200"/>
            <a:r>
              <a:rPr kumimoji="1" lang="ja-JP" altLang="en-US" dirty="0"/>
              <a:t>タイトル</a:t>
            </a:r>
          </a:p>
        </p:txBody>
      </p:sp>
      <p:sp>
        <p:nvSpPr>
          <p:cNvPr id="6" name="テキスト ボックス 5">
            <a:extLst>
              <a:ext uri="{FF2B5EF4-FFF2-40B4-BE49-F238E27FC236}">
                <a16:creationId xmlns:a16="http://schemas.microsoft.com/office/drawing/2014/main" id="{CD0BE9C0-B4A8-41C8-8CF7-5850320F1997}"/>
              </a:ext>
            </a:extLst>
          </p:cNvPr>
          <p:cNvSpPr txBox="1"/>
          <p:nvPr userDrawn="1"/>
        </p:nvSpPr>
        <p:spPr>
          <a:xfrm>
            <a:off x="10313988" y="7200900"/>
            <a:ext cx="216000" cy="216000"/>
          </a:xfrm>
          <a:prstGeom prst="rect">
            <a:avLst/>
          </a:prstGeom>
          <a:noFill/>
        </p:spPr>
        <p:txBody>
          <a:bodyPr wrap="none" lIns="0" tIns="0" rIns="0" bIns="0" rtlCol="0" anchor="b" anchorCtr="0">
            <a:noAutofit/>
          </a:bodyPr>
          <a:lstStyle/>
          <a:p>
            <a:pPr algn="r"/>
            <a:fld id="{9C1B02FA-3B43-4965-97B5-C29D405C4738}" type="slidenum">
              <a:rPr kumimoji="1" lang="ja-JP" altLang="en-US" sz="1400" b="0" smtClean="0">
                <a:latin typeface="+mn-ea"/>
                <a:ea typeface="+mn-ea"/>
                <a:cs typeface="Arial" panose="020B0604020202020204" pitchFamily="34" charset="0"/>
              </a:rPr>
              <a:pPr algn="r"/>
              <a:t>‹#›</a:t>
            </a:fld>
            <a:endParaRPr kumimoji="1" lang="ja-JP" altLang="en-US" sz="1000" b="0" dirty="0">
              <a:latin typeface="+mn-ea"/>
              <a:ea typeface="+mn-ea"/>
              <a:cs typeface="Arial" panose="020B0604020202020204" pitchFamily="34" charset="0"/>
            </a:endParaRPr>
          </a:p>
        </p:txBody>
      </p:sp>
    </p:spTree>
    <p:extLst>
      <p:ext uri="{BB962C8B-B14F-4D97-AF65-F5344CB8AC3E}">
        <p14:creationId xmlns:p14="http://schemas.microsoft.com/office/powerpoint/2010/main" val="83135143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文科省様式（ページなし）">
    <p:spTree>
      <p:nvGrpSpPr>
        <p:cNvPr id="1" name=""/>
        <p:cNvGrpSpPr/>
        <p:nvPr/>
      </p:nvGrpSpPr>
      <p:grpSpPr>
        <a:xfrm>
          <a:off x="0" y="0"/>
          <a:ext cx="0" cy="0"/>
          <a:chOff x="0" y="0"/>
          <a:chExt cx="0" cy="0"/>
        </a:xfrm>
      </p:grpSpPr>
      <p:pic>
        <p:nvPicPr>
          <p:cNvPr id="3" name="図 5" descr="文化省.psd">
            <a:extLst>
              <a:ext uri="{FF2B5EF4-FFF2-40B4-BE49-F238E27FC236}">
                <a16:creationId xmlns:a16="http://schemas.microsoft.com/office/drawing/2014/main" id="{453AD1F1-19A2-4E9F-B374-DACDE709B84C}"/>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9926638" y="200025"/>
            <a:ext cx="387350"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77825" y="824756"/>
            <a:ext cx="9432000" cy="1587"/>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77825" y="317831"/>
            <a:ext cx="943199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400" b="1" baseline="0" smtClean="0">
                <a:solidFill>
                  <a:schemeClr val="tx2"/>
                </a:solidFill>
                <a:latin typeface="Meiryo UI" panose="020B0604030504040204" pitchFamily="50" charset="-128"/>
                <a:ea typeface="Meiryo UI" panose="020B0604030504040204" pitchFamily="50" charset="-128"/>
              </a:defRPr>
            </a:lvl1pPr>
            <a:lvl2pPr marL="457200" indent="0">
              <a:buNone/>
              <a:defRPr lang="ja-JP" altLang="en-US" sz="2400" smtClean="0">
                <a:latin typeface="Arial" panose="020B0604020202020204" pitchFamily="34" charset="0"/>
                <a:ea typeface="ＭＳ Ｐゴシック" panose="020B0600070205080204" pitchFamily="50" charset="-128"/>
              </a:defRPr>
            </a:lvl2pPr>
            <a:lvl3pPr marL="662414" indent="0">
              <a:buNone/>
              <a:defRPr lang="ja-JP" altLang="en-US" sz="2400" smtClean="0">
                <a:latin typeface="Arial" panose="020B0604020202020204" pitchFamily="34" charset="0"/>
                <a:ea typeface="ＭＳ Ｐゴシック" panose="020B0600070205080204" pitchFamily="50" charset="-128"/>
              </a:defRPr>
            </a:lvl3pPr>
            <a:lvl4pPr marL="1119614" indent="0">
              <a:buNone/>
              <a:defRPr lang="ja-JP" altLang="en-US" sz="2400" smtClean="0">
                <a:latin typeface="Arial" panose="020B0604020202020204" pitchFamily="34" charset="0"/>
                <a:ea typeface="ＭＳ Ｐゴシック" panose="020B0600070205080204" pitchFamily="50" charset="-128"/>
              </a:defRPr>
            </a:lvl4pPr>
            <a:lvl5pPr marL="1576814" indent="0">
              <a:buNone/>
              <a:defRPr lang="ja-JP" altLang="en-US" sz="2400">
                <a:latin typeface="Arial" panose="020B0604020202020204" pitchFamily="34" charset="0"/>
                <a:ea typeface="ＭＳ Ｐゴシック" panose="020B0600070205080204" pitchFamily="50" charset="-128"/>
              </a:defRPr>
            </a:lvl5pPr>
          </a:lstStyle>
          <a:p>
            <a:pPr marL="0" lvl="0" defTabSz="457200"/>
            <a:r>
              <a:rPr kumimoji="1" lang="ja-JP" altLang="en-US" dirty="0"/>
              <a:t>タイトル</a:t>
            </a:r>
          </a:p>
        </p:txBody>
      </p:sp>
    </p:spTree>
    <p:extLst>
      <p:ext uri="{BB962C8B-B14F-4D97-AF65-F5344CB8AC3E}">
        <p14:creationId xmlns:p14="http://schemas.microsoft.com/office/powerpoint/2010/main" val="400384855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スポーツ庁様式">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77825" y="838404"/>
            <a:ext cx="9432000" cy="1587"/>
          </a:xfrm>
          <a:prstGeom prst="line">
            <a:avLst/>
          </a:prstGeom>
          <a:ln w="25400">
            <a:solidFill>
              <a:srgbClr val="F47115"/>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77825" y="331479"/>
            <a:ext cx="943199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400" b="1" baseline="0" smtClean="0">
                <a:solidFill>
                  <a:srgbClr val="F47115"/>
                </a:solidFill>
                <a:latin typeface="Meiryo UI" panose="020B0604030504040204" pitchFamily="50" charset="-128"/>
                <a:ea typeface="Meiryo UI" panose="020B0604030504040204" pitchFamily="50" charset="-128"/>
              </a:defRPr>
            </a:lvl1pPr>
            <a:lvl2pPr marL="457200" indent="0">
              <a:buNone/>
              <a:defRPr lang="ja-JP" altLang="en-US" sz="2400" smtClean="0">
                <a:latin typeface="Arial" panose="020B0604020202020204" pitchFamily="34" charset="0"/>
                <a:ea typeface="ＭＳ Ｐゴシック" panose="020B0600070205080204" pitchFamily="50" charset="-128"/>
              </a:defRPr>
            </a:lvl2pPr>
            <a:lvl3pPr marL="662414" indent="0">
              <a:buNone/>
              <a:defRPr lang="ja-JP" altLang="en-US" sz="2400" smtClean="0">
                <a:latin typeface="Arial" panose="020B0604020202020204" pitchFamily="34" charset="0"/>
                <a:ea typeface="ＭＳ Ｐゴシック" panose="020B0600070205080204" pitchFamily="50" charset="-128"/>
              </a:defRPr>
            </a:lvl3pPr>
            <a:lvl4pPr marL="1119614" indent="0">
              <a:buNone/>
              <a:defRPr lang="ja-JP" altLang="en-US" sz="2400" smtClean="0">
                <a:latin typeface="Arial" panose="020B0604020202020204" pitchFamily="34" charset="0"/>
                <a:ea typeface="ＭＳ Ｐゴシック" panose="020B0600070205080204" pitchFamily="50" charset="-128"/>
              </a:defRPr>
            </a:lvl4pPr>
            <a:lvl5pPr marL="1576814" indent="0">
              <a:buNone/>
              <a:defRPr lang="ja-JP" altLang="en-US" sz="2400">
                <a:latin typeface="Arial" panose="020B0604020202020204" pitchFamily="34" charset="0"/>
                <a:ea typeface="ＭＳ Ｐゴシック" panose="020B0600070205080204" pitchFamily="50" charset="-128"/>
              </a:defRPr>
            </a:lvl5pPr>
          </a:lstStyle>
          <a:p>
            <a:pPr marL="0" lvl="0" defTabSz="457200"/>
            <a:r>
              <a:rPr kumimoji="1" lang="ja-JP" altLang="en-US" dirty="0"/>
              <a:t>タイトル</a:t>
            </a:r>
          </a:p>
        </p:txBody>
      </p:sp>
      <p:sp>
        <p:nvSpPr>
          <p:cNvPr id="6" name="テキスト ボックス 5">
            <a:extLst>
              <a:ext uri="{FF2B5EF4-FFF2-40B4-BE49-F238E27FC236}">
                <a16:creationId xmlns:a16="http://schemas.microsoft.com/office/drawing/2014/main" id="{CD0BE9C0-B4A8-41C8-8CF7-5850320F1997}"/>
              </a:ext>
            </a:extLst>
          </p:cNvPr>
          <p:cNvSpPr txBox="1"/>
          <p:nvPr userDrawn="1"/>
        </p:nvSpPr>
        <p:spPr>
          <a:xfrm>
            <a:off x="10313988" y="7200900"/>
            <a:ext cx="216000" cy="216000"/>
          </a:xfrm>
          <a:prstGeom prst="rect">
            <a:avLst/>
          </a:prstGeom>
          <a:noFill/>
        </p:spPr>
        <p:txBody>
          <a:bodyPr wrap="none" lIns="0" tIns="0" rIns="0" bIns="0" rtlCol="0" anchor="b" anchorCtr="0">
            <a:noAutofit/>
          </a:bodyPr>
          <a:lstStyle/>
          <a:p>
            <a:pPr algn="r"/>
            <a:fld id="{9C1B02FA-3B43-4965-97B5-C29D405C4738}" type="slidenum">
              <a:rPr kumimoji="1" lang="ja-JP" altLang="en-US" sz="1400" b="0" smtClean="0">
                <a:latin typeface="+mn-ea"/>
                <a:ea typeface="+mn-ea"/>
                <a:cs typeface="Arial" panose="020B0604020202020204" pitchFamily="34" charset="0"/>
              </a:rPr>
              <a:pPr algn="r"/>
              <a:t>‹#›</a:t>
            </a:fld>
            <a:endParaRPr kumimoji="1" lang="ja-JP" altLang="en-US" sz="1000" b="0" dirty="0">
              <a:latin typeface="+mn-ea"/>
              <a:ea typeface="+mn-ea"/>
              <a:cs typeface="Arial" panose="020B0604020202020204" pitchFamily="34" charset="0"/>
            </a:endParaRPr>
          </a:p>
        </p:txBody>
      </p:sp>
      <p:pic>
        <p:nvPicPr>
          <p:cNvPr id="7" name="図 5"/>
          <p:cNvPicPr>
            <a:picLocks/>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9850992" y="214199"/>
            <a:ext cx="570996" cy="64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513358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スポーツ庁様式（ページなし）">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77825" y="838404"/>
            <a:ext cx="9432000" cy="1587"/>
          </a:xfrm>
          <a:prstGeom prst="line">
            <a:avLst/>
          </a:prstGeom>
          <a:ln w="25400">
            <a:solidFill>
              <a:srgbClr val="F47115"/>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77825" y="331479"/>
            <a:ext cx="943199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400" b="1" baseline="0" smtClean="0">
                <a:solidFill>
                  <a:srgbClr val="F47115"/>
                </a:solidFill>
                <a:latin typeface="Meiryo UI" panose="020B0604030504040204" pitchFamily="50" charset="-128"/>
                <a:ea typeface="Meiryo UI" panose="020B0604030504040204" pitchFamily="50" charset="-128"/>
              </a:defRPr>
            </a:lvl1pPr>
            <a:lvl2pPr marL="457200" indent="0">
              <a:buNone/>
              <a:defRPr lang="ja-JP" altLang="en-US" sz="2400" smtClean="0">
                <a:latin typeface="Arial" panose="020B0604020202020204" pitchFamily="34" charset="0"/>
                <a:ea typeface="ＭＳ Ｐゴシック" panose="020B0600070205080204" pitchFamily="50" charset="-128"/>
              </a:defRPr>
            </a:lvl2pPr>
            <a:lvl3pPr marL="662414" indent="0">
              <a:buNone/>
              <a:defRPr lang="ja-JP" altLang="en-US" sz="2400" smtClean="0">
                <a:latin typeface="Arial" panose="020B0604020202020204" pitchFamily="34" charset="0"/>
                <a:ea typeface="ＭＳ Ｐゴシック" panose="020B0600070205080204" pitchFamily="50" charset="-128"/>
              </a:defRPr>
            </a:lvl3pPr>
            <a:lvl4pPr marL="1119614" indent="0">
              <a:buNone/>
              <a:defRPr lang="ja-JP" altLang="en-US" sz="2400" smtClean="0">
                <a:latin typeface="Arial" panose="020B0604020202020204" pitchFamily="34" charset="0"/>
                <a:ea typeface="ＭＳ Ｐゴシック" panose="020B0600070205080204" pitchFamily="50" charset="-128"/>
              </a:defRPr>
            </a:lvl4pPr>
            <a:lvl5pPr marL="1576814" indent="0">
              <a:buNone/>
              <a:defRPr lang="ja-JP" altLang="en-US" sz="2400">
                <a:latin typeface="Arial" panose="020B0604020202020204" pitchFamily="34" charset="0"/>
                <a:ea typeface="ＭＳ Ｐゴシック" panose="020B0600070205080204" pitchFamily="50" charset="-128"/>
              </a:defRPr>
            </a:lvl5pPr>
          </a:lstStyle>
          <a:p>
            <a:pPr marL="0" lvl="0" defTabSz="457200"/>
            <a:r>
              <a:rPr kumimoji="1" lang="ja-JP" altLang="en-US" dirty="0"/>
              <a:t>タイトル</a:t>
            </a:r>
          </a:p>
        </p:txBody>
      </p:sp>
      <p:pic>
        <p:nvPicPr>
          <p:cNvPr id="7" name="図 5"/>
          <p:cNvPicPr>
            <a:picLocks/>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9850992" y="214199"/>
            <a:ext cx="570996" cy="64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401229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文化庁様式">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77825" y="852052"/>
            <a:ext cx="9432000" cy="1587"/>
          </a:xfrm>
          <a:prstGeom prst="line">
            <a:avLst/>
          </a:prstGeom>
          <a:ln w="25400">
            <a:solidFill>
              <a:srgbClr val="E40013"/>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77826" y="331662"/>
            <a:ext cx="943199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400" b="1" baseline="0" smtClean="0">
                <a:solidFill>
                  <a:srgbClr val="E40013"/>
                </a:solidFill>
                <a:latin typeface="Meiryo UI" panose="020B0604030504040204" pitchFamily="50" charset="-128"/>
                <a:ea typeface="Meiryo UI" panose="020B0604030504040204" pitchFamily="50" charset="-128"/>
              </a:defRPr>
            </a:lvl1pPr>
            <a:lvl2pPr marL="457200" indent="0">
              <a:buNone/>
              <a:defRPr lang="ja-JP" altLang="en-US" sz="2400" smtClean="0">
                <a:latin typeface="Arial" panose="020B0604020202020204" pitchFamily="34" charset="0"/>
                <a:ea typeface="ＭＳ Ｐゴシック" panose="020B0600070205080204" pitchFamily="50" charset="-128"/>
              </a:defRPr>
            </a:lvl2pPr>
            <a:lvl3pPr marL="662414" indent="0">
              <a:buNone/>
              <a:defRPr lang="ja-JP" altLang="en-US" sz="2400" smtClean="0">
                <a:latin typeface="Arial" panose="020B0604020202020204" pitchFamily="34" charset="0"/>
                <a:ea typeface="ＭＳ Ｐゴシック" panose="020B0600070205080204" pitchFamily="50" charset="-128"/>
              </a:defRPr>
            </a:lvl3pPr>
            <a:lvl4pPr marL="1119614" indent="0">
              <a:buNone/>
              <a:defRPr lang="ja-JP" altLang="en-US" sz="2400" smtClean="0">
                <a:latin typeface="Arial" panose="020B0604020202020204" pitchFamily="34" charset="0"/>
                <a:ea typeface="ＭＳ Ｐゴシック" panose="020B0600070205080204" pitchFamily="50" charset="-128"/>
              </a:defRPr>
            </a:lvl4pPr>
            <a:lvl5pPr marL="1576814" indent="0">
              <a:buNone/>
              <a:defRPr lang="ja-JP" altLang="en-US" sz="2400">
                <a:latin typeface="Arial" panose="020B0604020202020204" pitchFamily="34" charset="0"/>
                <a:ea typeface="ＭＳ Ｐゴシック" panose="020B0600070205080204" pitchFamily="50" charset="-128"/>
              </a:defRPr>
            </a:lvl5pPr>
          </a:lstStyle>
          <a:p>
            <a:pPr marL="0" lvl="0" defTabSz="457200"/>
            <a:r>
              <a:rPr kumimoji="1" lang="ja-JP" altLang="en-US" dirty="0"/>
              <a:t>タイトル</a:t>
            </a:r>
          </a:p>
        </p:txBody>
      </p:sp>
      <p:sp>
        <p:nvSpPr>
          <p:cNvPr id="6" name="テキスト ボックス 5">
            <a:extLst>
              <a:ext uri="{FF2B5EF4-FFF2-40B4-BE49-F238E27FC236}">
                <a16:creationId xmlns:a16="http://schemas.microsoft.com/office/drawing/2014/main" id="{CD0BE9C0-B4A8-41C8-8CF7-5850320F1997}"/>
              </a:ext>
            </a:extLst>
          </p:cNvPr>
          <p:cNvSpPr txBox="1"/>
          <p:nvPr userDrawn="1"/>
        </p:nvSpPr>
        <p:spPr>
          <a:xfrm>
            <a:off x="10313988" y="7200900"/>
            <a:ext cx="216000" cy="216000"/>
          </a:xfrm>
          <a:prstGeom prst="rect">
            <a:avLst/>
          </a:prstGeom>
          <a:noFill/>
        </p:spPr>
        <p:txBody>
          <a:bodyPr wrap="none" lIns="0" tIns="0" rIns="0" bIns="0" rtlCol="0" anchor="b" anchorCtr="0">
            <a:noAutofit/>
          </a:bodyPr>
          <a:lstStyle/>
          <a:p>
            <a:pPr algn="r"/>
            <a:fld id="{9C1B02FA-3B43-4965-97B5-C29D405C4738}" type="slidenum">
              <a:rPr kumimoji="1" lang="ja-JP" altLang="en-US" sz="1400" b="0" smtClean="0">
                <a:latin typeface="+mn-ea"/>
                <a:ea typeface="+mn-ea"/>
                <a:cs typeface="Arial" panose="020B0604020202020204" pitchFamily="34" charset="0"/>
              </a:rPr>
              <a:pPr algn="r"/>
              <a:t>‹#›</a:t>
            </a:fld>
            <a:endParaRPr kumimoji="1" lang="ja-JP" altLang="en-US" sz="1000" b="0" dirty="0">
              <a:latin typeface="+mn-ea"/>
              <a:ea typeface="+mn-ea"/>
              <a:cs typeface="Arial" panose="020B0604020202020204" pitchFamily="34" charset="0"/>
            </a:endParaRPr>
          </a:p>
        </p:txBody>
      </p:sp>
      <p:pic>
        <p:nvPicPr>
          <p:cNvPr id="3" name="図 2"/>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29975" y="313764"/>
            <a:ext cx="727955" cy="621897"/>
          </a:xfrm>
          <a:prstGeom prst="rect">
            <a:avLst/>
          </a:prstGeom>
        </p:spPr>
      </p:pic>
    </p:spTree>
    <p:extLst>
      <p:ext uri="{BB962C8B-B14F-4D97-AF65-F5344CB8AC3E}">
        <p14:creationId xmlns:p14="http://schemas.microsoft.com/office/powerpoint/2010/main" val="59654288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文化庁様式（ページなし）">
    <p:spTree>
      <p:nvGrpSpPr>
        <p:cNvPr id="1" name=""/>
        <p:cNvGrpSpPr/>
        <p:nvPr/>
      </p:nvGrpSpPr>
      <p:grpSpPr>
        <a:xfrm>
          <a:off x="0" y="0"/>
          <a:ext cx="0" cy="0"/>
          <a:chOff x="0" y="0"/>
          <a:chExt cx="0" cy="0"/>
        </a:xfrm>
      </p:grpSpPr>
      <p:cxnSp>
        <p:nvCxnSpPr>
          <p:cNvPr id="6" name="直線コネクタ 5">
            <a:extLst>
              <a:ext uri="{FF2B5EF4-FFF2-40B4-BE49-F238E27FC236}">
                <a16:creationId xmlns:a16="http://schemas.microsoft.com/office/drawing/2014/main" id="{5C6FFF3D-280B-4421-889E-DC4EAA915988}"/>
              </a:ext>
            </a:extLst>
          </p:cNvPr>
          <p:cNvCxnSpPr>
            <a:cxnSpLocks/>
          </p:cNvCxnSpPr>
          <p:nvPr userDrawn="1"/>
        </p:nvCxnSpPr>
        <p:spPr>
          <a:xfrm>
            <a:off x="377825" y="852052"/>
            <a:ext cx="9432000" cy="1587"/>
          </a:xfrm>
          <a:prstGeom prst="line">
            <a:avLst/>
          </a:prstGeom>
          <a:ln w="25400">
            <a:solidFill>
              <a:srgbClr val="E40013"/>
            </a:solidFill>
          </a:ln>
          <a:effectLst/>
        </p:spPr>
        <p:style>
          <a:lnRef idx="2">
            <a:schemeClr val="accent1"/>
          </a:lnRef>
          <a:fillRef idx="0">
            <a:schemeClr val="accent1"/>
          </a:fillRef>
          <a:effectRef idx="1">
            <a:schemeClr val="accent1"/>
          </a:effectRef>
          <a:fontRef idx="minor">
            <a:schemeClr val="tx1"/>
          </a:fontRef>
        </p:style>
      </p:cxnSp>
      <p:sp>
        <p:nvSpPr>
          <p:cNvPr id="7"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77826" y="331662"/>
            <a:ext cx="943199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400" b="1" baseline="0" smtClean="0">
                <a:solidFill>
                  <a:srgbClr val="E40013"/>
                </a:solidFill>
                <a:latin typeface="Meiryo UI" panose="020B0604030504040204" pitchFamily="50" charset="-128"/>
                <a:ea typeface="Meiryo UI" panose="020B0604030504040204" pitchFamily="50" charset="-128"/>
              </a:defRPr>
            </a:lvl1pPr>
            <a:lvl2pPr marL="457200" indent="0">
              <a:buNone/>
              <a:defRPr lang="ja-JP" altLang="en-US" sz="2400" smtClean="0">
                <a:latin typeface="Arial" panose="020B0604020202020204" pitchFamily="34" charset="0"/>
                <a:ea typeface="ＭＳ Ｐゴシック" panose="020B0600070205080204" pitchFamily="50" charset="-128"/>
              </a:defRPr>
            </a:lvl2pPr>
            <a:lvl3pPr marL="662414" indent="0">
              <a:buNone/>
              <a:defRPr lang="ja-JP" altLang="en-US" sz="2400" smtClean="0">
                <a:latin typeface="Arial" panose="020B0604020202020204" pitchFamily="34" charset="0"/>
                <a:ea typeface="ＭＳ Ｐゴシック" panose="020B0600070205080204" pitchFamily="50" charset="-128"/>
              </a:defRPr>
            </a:lvl3pPr>
            <a:lvl4pPr marL="1119614" indent="0">
              <a:buNone/>
              <a:defRPr lang="ja-JP" altLang="en-US" sz="2400" smtClean="0">
                <a:latin typeface="Arial" panose="020B0604020202020204" pitchFamily="34" charset="0"/>
                <a:ea typeface="ＭＳ Ｐゴシック" panose="020B0600070205080204" pitchFamily="50" charset="-128"/>
              </a:defRPr>
            </a:lvl4pPr>
            <a:lvl5pPr marL="1576814" indent="0">
              <a:buNone/>
              <a:defRPr lang="ja-JP" altLang="en-US" sz="2400">
                <a:latin typeface="Arial" panose="020B0604020202020204" pitchFamily="34" charset="0"/>
                <a:ea typeface="ＭＳ Ｐゴシック" panose="020B0600070205080204" pitchFamily="50" charset="-128"/>
              </a:defRPr>
            </a:lvl5pPr>
          </a:lstStyle>
          <a:p>
            <a:pPr marL="0" lvl="0" defTabSz="457200"/>
            <a:r>
              <a:rPr kumimoji="1" lang="ja-JP" altLang="en-US" dirty="0"/>
              <a:t>タイトル</a:t>
            </a:r>
          </a:p>
        </p:txBody>
      </p:sp>
      <p:pic>
        <p:nvPicPr>
          <p:cNvPr id="8" name="図 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29975" y="313764"/>
            <a:ext cx="727955" cy="621897"/>
          </a:xfrm>
          <a:prstGeom prst="rect">
            <a:avLst/>
          </a:prstGeom>
        </p:spPr>
      </p:pic>
    </p:spTree>
    <p:extLst>
      <p:ext uri="{BB962C8B-B14F-4D97-AF65-F5344CB8AC3E}">
        <p14:creationId xmlns:p14="http://schemas.microsoft.com/office/powerpoint/2010/main" val="102917553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白紙（ページあり）">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E9B7DB8-1839-4F2F-B8FC-4E4238445B46}"/>
              </a:ext>
            </a:extLst>
          </p:cNvPr>
          <p:cNvSpPr txBox="1"/>
          <p:nvPr userDrawn="1"/>
        </p:nvSpPr>
        <p:spPr>
          <a:xfrm>
            <a:off x="10313988" y="7200900"/>
            <a:ext cx="216000" cy="216000"/>
          </a:xfrm>
          <a:prstGeom prst="rect">
            <a:avLst/>
          </a:prstGeom>
          <a:noFill/>
        </p:spPr>
        <p:txBody>
          <a:bodyPr wrap="none" lIns="0" tIns="0" rIns="0" bIns="0" rtlCol="0" anchor="b" anchorCtr="0">
            <a:noAutofit/>
          </a:bodyPr>
          <a:lstStyle/>
          <a:p>
            <a:pPr algn="r"/>
            <a:fld id="{9C1B02FA-3B43-4965-97B5-C29D405C4738}" type="slidenum">
              <a:rPr kumimoji="1" lang="ja-JP" altLang="en-US" sz="1400" b="0" smtClean="0">
                <a:latin typeface="+mn-ea"/>
                <a:ea typeface="+mn-ea"/>
                <a:cs typeface="Arial" panose="020B0604020202020204" pitchFamily="34" charset="0"/>
              </a:rPr>
              <a:pPr algn="r"/>
              <a:t>‹#›</a:t>
            </a:fld>
            <a:endParaRPr kumimoji="1" lang="ja-JP" altLang="en-US" sz="1100" b="0" dirty="0">
              <a:latin typeface="+mn-ea"/>
              <a:ea typeface="+mn-ea"/>
              <a:cs typeface="Arial" panose="020B0604020202020204" pitchFamily="34" charset="0"/>
            </a:endParaRPr>
          </a:p>
        </p:txBody>
      </p:sp>
    </p:spTree>
    <p:extLst>
      <p:ext uri="{BB962C8B-B14F-4D97-AF65-F5344CB8AC3E}">
        <p14:creationId xmlns:p14="http://schemas.microsoft.com/office/powerpoint/2010/main" val="404109265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829078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セクション ヘッダー">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695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スポーツ庁様式（ページなし）">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77825" y="838404"/>
            <a:ext cx="9432000" cy="1587"/>
          </a:xfrm>
          <a:prstGeom prst="line">
            <a:avLst/>
          </a:prstGeom>
          <a:ln w="25400">
            <a:solidFill>
              <a:srgbClr val="F47115"/>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77825" y="331479"/>
            <a:ext cx="943199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350" b="1" baseline="0" smtClean="0">
                <a:solidFill>
                  <a:srgbClr val="F47115"/>
                </a:solidFill>
                <a:latin typeface="Meiryo UI" panose="020B0604030504040204" pitchFamily="50" charset="-128"/>
                <a:ea typeface="Meiryo UI" panose="020B0604030504040204" pitchFamily="50" charset="-128"/>
              </a:defRPr>
            </a:lvl1pPr>
            <a:lvl2pPr marL="447663" indent="0">
              <a:buNone/>
              <a:defRPr lang="ja-JP" altLang="en-US" sz="2350" smtClean="0">
                <a:latin typeface="Arial" panose="020B0604020202020204" pitchFamily="34" charset="0"/>
                <a:ea typeface="ＭＳ Ｐゴシック" panose="020B0600070205080204" pitchFamily="50" charset="-128"/>
              </a:defRPr>
            </a:lvl2pPr>
            <a:lvl3pPr marL="648597" indent="0">
              <a:buNone/>
              <a:defRPr lang="ja-JP" altLang="en-US" sz="2350" smtClean="0">
                <a:latin typeface="Arial" panose="020B0604020202020204" pitchFamily="34" charset="0"/>
                <a:ea typeface="ＭＳ Ｐゴシック" panose="020B0600070205080204" pitchFamily="50" charset="-128"/>
              </a:defRPr>
            </a:lvl3pPr>
            <a:lvl4pPr marL="1096260" indent="0">
              <a:buNone/>
              <a:defRPr lang="ja-JP" altLang="en-US" sz="2350" smtClean="0">
                <a:latin typeface="Arial" panose="020B0604020202020204" pitchFamily="34" charset="0"/>
                <a:ea typeface="ＭＳ Ｐゴシック" panose="020B0600070205080204" pitchFamily="50" charset="-128"/>
              </a:defRPr>
            </a:lvl4pPr>
            <a:lvl5pPr marL="1543924" indent="0">
              <a:buNone/>
              <a:defRPr lang="ja-JP" altLang="en-US" sz="2350">
                <a:latin typeface="Arial" panose="020B0604020202020204" pitchFamily="34" charset="0"/>
                <a:ea typeface="ＭＳ Ｐゴシック" panose="020B0600070205080204" pitchFamily="50" charset="-128"/>
              </a:defRPr>
            </a:lvl5pPr>
          </a:lstStyle>
          <a:p>
            <a:pPr marL="0" lvl="0" defTabSz="447663"/>
            <a:r>
              <a:rPr kumimoji="1" lang="ja-JP" altLang="en-US" dirty="0"/>
              <a:t>タイトル</a:t>
            </a:r>
          </a:p>
        </p:txBody>
      </p:sp>
      <p:pic>
        <p:nvPicPr>
          <p:cNvPr id="7" name="図 5"/>
          <p:cNvPicPr>
            <a:picLocks/>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9850992" y="214200"/>
            <a:ext cx="570996" cy="64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864839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926794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074748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40235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タイトル付きの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25036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タイトルと図">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985832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タイトルと縦書きテキス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430425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縦書きタイトル/テキス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495544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表紙A">
    <p:spTree>
      <p:nvGrpSpPr>
        <p:cNvPr id="1" name=""/>
        <p:cNvGrpSpPr/>
        <p:nvPr/>
      </p:nvGrpSpPr>
      <p:grpSpPr>
        <a:xfrm>
          <a:off x="0" y="0"/>
          <a:ext cx="0" cy="0"/>
          <a:chOff x="0" y="0"/>
          <a:chExt cx="0" cy="0"/>
        </a:xfrm>
      </p:grpSpPr>
      <p:pic>
        <p:nvPicPr>
          <p:cNvPr id="3" name="図 5">
            <a:extLst>
              <a:ext uri="{FF2B5EF4-FFF2-40B4-BE49-F238E27FC236}">
                <a16:creationId xmlns:a16="http://schemas.microsoft.com/office/drawing/2014/main" id="{222C2954-1561-4E74-ADEF-074E560B2F9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267996"/>
            <a:ext cx="10692000" cy="529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プレースホルダー 4">
            <a:extLst>
              <a:ext uri="{FF2B5EF4-FFF2-40B4-BE49-F238E27FC236}">
                <a16:creationId xmlns:a16="http://schemas.microsoft.com/office/drawing/2014/main" id="{73192B8B-9C4E-4E56-9A2A-E9C7E2F01937}"/>
              </a:ext>
            </a:extLst>
          </p:cNvPr>
          <p:cNvSpPr>
            <a:spLocks noGrp="1"/>
          </p:cNvSpPr>
          <p:nvPr>
            <p:ph type="body" sz="quarter" idx="10" hasCustomPrompt="1"/>
          </p:nvPr>
        </p:nvSpPr>
        <p:spPr>
          <a:xfrm>
            <a:off x="1745113" y="3158116"/>
            <a:ext cx="7200000" cy="576000"/>
          </a:xfrm>
          <a:prstGeom prst="rect">
            <a:avLst/>
          </a:prstGeom>
        </p:spPr>
        <p:txBody>
          <a:bodyPr lIns="0" tIns="0" rIns="0" bIns="0" anchor="b" anchorCtr="0"/>
          <a:lstStyle>
            <a:lvl1pPr marL="0" indent="0" algn="ctr">
              <a:lnSpc>
                <a:spcPct val="100000"/>
              </a:lnSpc>
              <a:spcBef>
                <a:spcPts val="0"/>
              </a:spcBef>
              <a:buFontTx/>
              <a:buNone/>
              <a:defRPr sz="4800" b="1"/>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kumimoji="1" lang="ja-JP" altLang="en-US" dirty="0"/>
              <a:t>表紙タイトル</a:t>
            </a:r>
          </a:p>
        </p:txBody>
      </p:sp>
      <p:sp>
        <p:nvSpPr>
          <p:cNvPr id="5" name="コンテンツ プレースホルダー 10">
            <a:extLst>
              <a:ext uri="{FF2B5EF4-FFF2-40B4-BE49-F238E27FC236}">
                <a16:creationId xmlns:a16="http://schemas.microsoft.com/office/drawing/2014/main" id="{38CAD2A8-CFEF-4EED-83B5-15D8791E645E}"/>
              </a:ext>
            </a:extLst>
          </p:cNvPr>
          <p:cNvSpPr>
            <a:spLocks noGrp="1"/>
          </p:cNvSpPr>
          <p:nvPr>
            <p:ph sz="quarter" idx="15" hasCustomPrompt="1"/>
          </p:nvPr>
        </p:nvSpPr>
        <p:spPr>
          <a:xfrm>
            <a:off x="1745113" y="4351831"/>
            <a:ext cx="7200000" cy="360000"/>
          </a:xfrm>
          <a:prstGeom prst="rect">
            <a:avLst/>
          </a:prstGeom>
        </p:spPr>
        <p:txBody>
          <a:bodyPr lIns="0" tIns="0" rIns="0" bIns="0" anchor="ctr" anchorCtr="0"/>
          <a:lstStyle>
            <a:lvl1pPr marL="0" indent="0" algn="ctr">
              <a:lnSpc>
                <a:spcPct val="100000"/>
              </a:lnSpc>
              <a:spcBef>
                <a:spcPts val="0"/>
              </a:spcBef>
              <a:buNone/>
              <a:defRPr sz="1600"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
        <p:nvSpPr>
          <p:cNvPr id="6" name="コンテンツ プレースホルダー 10">
            <a:extLst>
              <a:ext uri="{FF2B5EF4-FFF2-40B4-BE49-F238E27FC236}">
                <a16:creationId xmlns:a16="http://schemas.microsoft.com/office/drawing/2014/main" id="{F5E0E037-8FB9-4898-9B10-5C015D74AA2A}"/>
              </a:ext>
            </a:extLst>
          </p:cNvPr>
          <p:cNvSpPr>
            <a:spLocks noGrp="1"/>
          </p:cNvSpPr>
          <p:nvPr>
            <p:ph sz="quarter" idx="16" hasCustomPrompt="1"/>
          </p:nvPr>
        </p:nvSpPr>
        <p:spPr>
          <a:xfrm>
            <a:off x="1745113" y="4725779"/>
            <a:ext cx="7200000" cy="360000"/>
          </a:xfrm>
          <a:prstGeom prst="rect">
            <a:avLst/>
          </a:prstGeom>
        </p:spPr>
        <p:txBody>
          <a:bodyPr lIns="0" tIns="0" rIns="0" bIns="0" anchor="ctr" anchorCtr="0"/>
          <a:lstStyle>
            <a:lvl1pPr marL="0" indent="0" algn="ctr">
              <a:lnSpc>
                <a:spcPct val="100000"/>
              </a:lnSpc>
              <a:spcBef>
                <a:spcPts val="0"/>
              </a:spcBef>
              <a:buNone/>
              <a:defRPr sz="1600"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zh-CN" altLang="en-US" dirty="0"/>
              <a:t>所属部署　氏名</a:t>
            </a:r>
          </a:p>
        </p:txBody>
      </p:sp>
      <p:pic>
        <p:nvPicPr>
          <p:cNvPr id="7" name="図 5" descr="文化省.psd">
            <a:extLst>
              <a:ext uri="{FF2B5EF4-FFF2-40B4-BE49-F238E27FC236}">
                <a16:creationId xmlns:a16="http://schemas.microsoft.com/office/drawing/2014/main" id="{BA80E641-5A32-46B9-884F-9D27990FFF71}"/>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377825" y="303054"/>
            <a:ext cx="1816941" cy="54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507643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表紙B">
    <p:spTree>
      <p:nvGrpSpPr>
        <p:cNvPr id="1" name=""/>
        <p:cNvGrpSpPr/>
        <p:nvPr/>
      </p:nvGrpSpPr>
      <p:grpSpPr>
        <a:xfrm>
          <a:off x="0" y="0"/>
          <a:ext cx="0" cy="0"/>
          <a:chOff x="0" y="0"/>
          <a:chExt cx="0" cy="0"/>
        </a:xfrm>
      </p:grpSpPr>
      <p:pic>
        <p:nvPicPr>
          <p:cNvPr id="7" name="図 5">
            <a:extLst>
              <a:ext uri="{FF2B5EF4-FFF2-40B4-BE49-F238E27FC236}">
                <a16:creationId xmlns:a16="http://schemas.microsoft.com/office/drawing/2014/main" id="{041EC3A3-8515-48E3-A98B-662405FCF78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864" b="2864"/>
          <a:stretch/>
        </p:blipFill>
        <p:spPr bwMode="auto">
          <a:xfrm>
            <a:off x="-94" y="0"/>
            <a:ext cx="10692000" cy="7559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図 5" descr="文化省.psd">
            <a:extLst>
              <a:ext uri="{FF2B5EF4-FFF2-40B4-BE49-F238E27FC236}">
                <a16:creationId xmlns:a16="http://schemas.microsoft.com/office/drawing/2014/main" id="{3F698E58-61A7-49D0-BA46-64D1F76AAF7F}"/>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377825" y="303054"/>
            <a:ext cx="1816941" cy="54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プレースホルダー 4">
            <a:extLst>
              <a:ext uri="{FF2B5EF4-FFF2-40B4-BE49-F238E27FC236}">
                <a16:creationId xmlns:a16="http://schemas.microsoft.com/office/drawing/2014/main" id="{0D3DAC1E-6528-4A5E-9C83-74E27FF5B610}"/>
              </a:ext>
            </a:extLst>
          </p:cNvPr>
          <p:cNvSpPr>
            <a:spLocks noGrp="1"/>
          </p:cNvSpPr>
          <p:nvPr>
            <p:ph type="body" sz="quarter" idx="10" hasCustomPrompt="1"/>
          </p:nvPr>
        </p:nvSpPr>
        <p:spPr>
          <a:xfrm>
            <a:off x="848160" y="3157237"/>
            <a:ext cx="7200000" cy="576000"/>
          </a:xfrm>
          <a:prstGeom prst="rect">
            <a:avLst/>
          </a:prstGeom>
        </p:spPr>
        <p:txBody>
          <a:bodyPr lIns="0" tIns="0" rIns="0" bIns="0" anchor="b" anchorCtr="0"/>
          <a:lstStyle>
            <a:lvl1pPr marL="0" indent="0" algn="l">
              <a:lnSpc>
                <a:spcPct val="100000"/>
              </a:lnSpc>
              <a:spcBef>
                <a:spcPts val="0"/>
              </a:spcBef>
              <a:buFontTx/>
              <a:buNone/>
              <a:defRPr sz="4400" b="1"/>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kumimoji="1" lang="ja-JP" altLang="en-US" dirty="0"/>
              <a:t>表紙タイトル</a:t>
            </a:r>
          </a:p>
        </p:txBody>
      </p:sp>
      <p:sp>
        <p:nvSpPr>
          <p:cNvPr id="12" name="コンテンツ プレースホルダー 10">
            <a:extLst>
              <a:ext uri="{FF2B5EF4-FFF2-40B4-BE49-F238E27FC236}">
                <a16:creationId xmlns:a16="http://schemas.microsoft.com/office/drawing/2014/main" id="{8EDD2A0B-CECF-4C0C-AB20-54E33E116C77}"/>
              </a:ext>
            </a:extLst>
          </p:cNvPr>
          <p:cNvSpPr>
            <a:spLocks noGrp="1"/>
          </p:cNvSpPr>
          <p:nvPr>
            <p:ph sz="quarter" idx="15" hasCustomPrompt="1"/>
          </p:nvPr>
        </p:nvSpPr>
        <p:spPr>
          <a:xfrm>
            <a:off x="848160" y="4031638"/>
            <a:ext cx="7200000" cy="360000"/>
          </a:xfrm>
          <a:prstGeom prst="rect">
            <a:avLst/>
          </a:prstGeom>
        </p:spPr>
        <p:txBody>
          <a:bodyPr lIns="0" tIns="0" rIns="0" bIns="0" anchor="ctr" anchorCtr="0"/>
          <a:lstStyle>
            <a:lvl1pPr marL="0" indent="0" algn="l">
              <a:lnSpc>
                <a:spcPct val="100000"/>
              </a:lnSpc>
              <a:spcBef>
                <a:spcPts val="0"/>
              </a:spcBef>
              <a:buNone/>
              <a:defRPr sz="1600"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
        <p:nvSpPr>
          <p:cNvPr id="13" name="コンテンツ プレースホルダー 10">
            <a:extLst>
              <a:ext uri="{FF2B5EF4-FFF2-40B4-BE49-F238E27FC236}">
                <a16:creationId xmlns:a16="http://schemas.microsoft.com/office/drawing/2014/main" id="{8FEB4824-B85D-47D9-8BCE-7C4194115B26}"/>
              </a:ext>
            </a:extLst>
          </p:cNvPr>
          <p:cNvSpPr>
            <a:spLocks noGrp="1"/>
          </p:cNvSpPr>
          <p:nvPr>
            <p:ph sz="quarter" idx="16" hasCustomPrompt="1"/>
          </p:nvPr>
        </p:nvSpPr>
        <p:spPr>
          <a:xfrm>
            <a:off x="848160" y="4405586"/>
            <a:ext cx="7200000" cy="360000"/>
          </a:xfrm>
          <a:prstGeom prst="rect">
            <a:avLst/>
          </a:prstGeom>
        </p:spPr>
        <p:txBody>
          <a:bodyPr lIns="0" tIns="0" rIns="0" bIns="0" anchor="ctr" anchorCtr="0"/>
          <a:lstStyle>
            <a:lvl1pPr marL="0" indent="0" algn="l">
              <a:lnSpc>
                <a:spcPct val="100000"/>
              </a:lnSpc>
              <a:spcBef>
                <a:spcPts val="0"/>
              </a:spcBef>
              <a:buNone/>
              <a:defRPr sz="1600"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zh-CN" altLang="en-US" dirty="0"/>
              <a:t>所属部署　氏名</a:t>
            </a:r>
          </a:p>
        </p:txBody>
      </p:sp>
    </p:spTree>
    <p:extLst>
      <p:ext uri="{BB962C8B-B14F-4D97-AF65-F5344CB8AC3E}">
        <p14:creationId xmlns:p14="http://schemas.microsoft.com/office/powerpoint/2010/main" val="46593259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文科省様式">
    <p:spTree>
      <p:nvGrpSpPr>
        <p:cNvPr id="1" name=""/>
        <p:cNvGrpSpPr/>
        <p:nvPr/>
      </p:nvGrpSpPr>
      <p:grpSpPr>
        <a:xfrm>
          <a:off x="0" y="0"/>
          <a:ext cx="0" cy="0"/>
          <a:chOff x="0" y="0"/>
          <a:chExt cx="0" cy="0"/>
        </a:xfrm>
      </p:grpSpPr>
      <p:pic>
        <p:nvPicPr>
          <p:cNvPr id="3" name="図 5" descr="文化省.psd">
            <a:extLst>
              <a:ext uri="{FF2B5EF4-FFF2-40B4-BE49-F238E27FC236}">
                <a16:creationId xmlns:a16="http://schemas.microsoft.com/office/drawing/2014/main" id="{453AD1F1-19A2-4E9F-B374-DACDE709B84C}"/>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9926638" y="200025"/>
            <a:ext cx="387350"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77825" y="865700"/>
            <a:ext cx="9432000" cy="1587"/>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77825" y="358775"/>
            <a:ext cx="943199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400" b="1" baseline="0" smtClean="0">
                <a:solidFill>
                  <a:schemeClr val="tx2"/>
                </a:solidFill>
                <a:latin typeface="Meiryo UI" panose="020B0604030504040204" pitchFamily="50" charset="-128"/>
                <a:ea typeface="Meiryo UI" panose="020B0604030504040204" pitchFamily="50" charset="-128"/>
              </a:defRPr>
            </a:lvl1pPr>
            <a:lvl2pPr marL="457200" indent="0">
              <a:buNone/>
              <a:defRPr lang="ja-JP" altLang="en-US" sz="2400" smtClean="0">
                <a:latin typeface="Arial" panose="020B0604020202020204" pitchFamily="34" charset="0"/>
                <a:ea typeface="ＭＳ Ｐゴシック" panose="020B0600070205080204" pitchFamily="50" charset="-128"/>
              </a:defRPr>
            </a:lvl2pPr>
            <a:lvl3pPr marL="662414" indent="0">
              <a:buNone/>
              <a:defRPr lang="ja-JP" altLang="en-US" sz="2400" smtClean="0">
                <a:latin typeface="Arial" panose="020B0604020202020204" pitchFamily="34" charset="0"/>
                <a:ea typeface="ＭＳ Ｐゴシック" panose="020B0600070205080204" pitchFamily="50" charset="-128"/>
              </a:defRPr>
            </a:lvl3pPr>
            <a:lvl4pPr marL="1119614" indent="0">
              <a:buNone/>
              <a:defRPr lang="ja-JP" altLang="en-US" sz="2400" smtClean="0">
                <a:latin typeface="Arial" panose="020B0604020202020204" pitchFamily="34" charset="0"/>
                <a:ea typeface="ＭＳ Ｐゴシック" panose="020B0600070205080204" pitchFamily="50" charset="-128"/>
              </a:defRPr>
            </a:lvl4pPr>
            <a:lvl5pPr marL="1576814" indent="0">
              <a:buNone/>
              <a:defRPr lang="ja-JP" altLang="en-US" sz="2400">
                <a:latin typeface="Arial" panose="020B0604020202020204" pitchFamily="34" charset="0"/>
                <a:ea typeface="ＭＳ Ｐゴシック" panose="020B0600070205080204" pitchFamily="50" charset="-128"/>
              </a:defRPr>
            </a:lvl5pPr>
          </a:lstStyle>
          <a:p>
            <a:pPr marL="0" lvl="0" defTabSz="457200"/>
            <a:r>
              <a:rPr kumimoji="1" lang="ja-JP" altLang="en-US" dirty="0"/>
              <a:t>タイトル</a:t>
            </a:r>
          </a:p>
        </p:txBody>
      </p:sp>
      <p:sp>
        <p:nvSpPr>
          <p:cNvPr id="6" name="テキスト ボックス 5">
            <a:extLst>
              <a:ext uri="{FF2B5EF4-FFF2-40B4-BE49-F238E27FC236}">
                <a16:creationId xmlns:a16="http://schemas.microsoft.com/office/drawing/2014/main" id="{CD0BE9C0-B4A8-41C8-8CF7-5850320F1997}"/>
              </a:ext>
            </a:extLst>
          </p:cNvPr>
          <p:cNvSpPr txBox="1"/>
          <p:nvPr userDrawn="1"/>
        </p:nvSpPr>
        <p:spPr>
          <a:xfrm>
            <a:off x="10313988" y="7200900"/>
            <a:ext cx="216000" cy="216000"/>
          </a:xfrm>
          <a:prstGeom prst="rect">
            <a:avLst/>
          </a:prstGeom>
          <a:noFill/>
        </p:spPr>
        <p:txBody>
          <a:bodyPr wrap="none" lIns="0" tIns="0" rIns="0" bIns="0" rtlCol="0" anchor="b" anchorCtr="0">
            <a:noAutofit/>
          </a:bodyPr>
          <a:lstStyle/>
          <a:p>
            <a:pPr algn="r"/>
            <a:fld id="{9C1B02FA-3B43-4965-97B5-C29D405C4738}" type="slidenum">
              <a:rPr kumimoji="1" lang="ja-JP" altLang="en-US" sz="1600" b="0" smtClean="0">
                <a:latin typeface="+mn-ea"/>
                <a:ea typeface="+mn-ea"/>
                <a:cs typeface="Arial" panose="020B0604020202020204" pitchFamily="34" charset="0"/>
              </a:rPr>
              <a:pPr algn="r"/>
              <a:t>‹#›</a:t>
            </a:fld>
            <a:endParaRPr kumimoji="1" lang="ja-JP" altLang="en-US" sz="1000" b="0" dirty="0">
              <a:latin typeface="+mn-ea"/>
              <a:ea typeface="+mn-ea"/>
              <a:cs typeface="Arial" panose="020B0604020202020204" pitchFamily="34" charset="0"/>
            </a:endParaRPr>
          </a:p>
        </p:txBody>
      </p:sp>
    </p:spTree>
    <p:extLst>
      <p:ext uri="{BB962C8B-B14F-4D97-AF65-F5344CB8AC3E}">
        <p14:creationId xmlns:p14="http://schemas.microsoft.com/office/powerpoint/2010/main" val="26239632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文化庁様式">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77825" y="852052"/>
            <a:ext cx="9432000" cy="1587"/>
          </a:xfrm>
          <a:prstGeom prst="line">
            <a:avLst/>
          </a:prstGeom>
          <a:ln w="25400">
            <a:solidFill>
              <a:srgbClr val="E40013"/>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77826" y="331662"/>
            <a:ext cx="943199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350" b="1" baseline="0" smtClean="0">
                <a:solidFill>
                  <a:srgbClr val="E40013"/>
                </a:solidFill>
                <a:latin typeface="Meiryo UI" panose="020B0604030504040204" pitchFamily="50" charset="-128"/>
                <a:ea typeface="Meiryo UI" panose="020B0604030504040204" pitchFamily="50" charset="-128"/>
              </a:defRPr>
            </a:lvl1pPr>
            <a:lvl2pPr marL="447663" indent="0">
              <a:buNone/>
              <a:defRPr lang="ja-JP" altLang="en-US" sz="2350" smtClean="0">
                <a:latin typeface="Arial" panose="020B0604020202020204" pitchFamily="34" charset="0"/>
                <a:ea typeface="ＭＳ Ｐゴシック" panose="020B0600070205080204" pitchFamily="50" charset="-128"/>
              </a:defRPr>
            </a:lvl2pPr>
            <a:lvl3pPr marL="648597" indent="0">
              <a:buNone/>
              <a:defRPr lang="ja-JP" altLang="en-US" sz="2350" smtClean="0">
                <a:latin typeface="Arial" panose="020B0604020202020204" pitchFamily="34" charset="0"/>
                <a:ea typeface="ＭＳ Ｐゴシック" panose="020B0600070205080204" pitchFamily="50" charset="-128"/>
              </a:defRPr>
            </a:lvl3pPr>
            <a:lvl4pPr marL="1096260" indent="0">
              <a:buNone/>
              <a:defRPr lang="ja-JP" altLang="en-US" sz="2350" smtClean="0">
                <a:latin typeface="Arial" panose="020B0604020202020204" pitchFamily="34" charset="0"/>
                <a:ea typeface="ＭＳ Ｐゴシック" panose="020B0600070205080204" pitchFamily="50" charset="-128"/>
              </a:defRPr>
            </a:lvl4pPr>
            <a:lvl5pPr marL="1543924" indent="0">
              <a:buNone/>
              <a:defRPr lang="ja-JP" altLang="en-US" sz="2350">
                <a:latin typeface="Arial" panose="020B0604020202020204" pitchFamily="34" charset="0"/>
                <a:ea typeface="ＭＳ Ｐゴシック" panose="020B0600070205080204" pitchFamily="50" charset="-128"/>
              </a:defRPr>
            </a:lvl5pPr>
          </a:lstStyle>
          <a:p>
            <a:pPr marL="0" lvl="0" defTabSz="447663"/>
            <a:r>
              <a:rPr kumimoji="1" lang="ja-JP" altLang="en-US" dirty="0"/>
              <a:t>タイトル</a:t>
            </a:r>
          </a:p>
        </p:txBody>
      </p:sp>
      <p:sp>
        <p:nvSpPr>
          <p:cNvPr id="6" name="テキスト ボックス 5">
            <a:extLst>
              <a:ext uri="{FF2B5EF4-FFF2-40B4-BE49-F238E27FC236}">
                <a16:creationId xmlns:a16="http://schemas.microsoft.com/office/drawing/2014/main" id="{CD0BE9C0-B4A8-41C8-8CF7-5850320F1997}"/>
              </a:ext>
            </a:extLst>
          </p:cNvPr>
          <p:cNvSpPr txBox="1"/>
          <p:nvPr userDrawn="1"/>
        </p:nvSpPr>
        <p:spPr>
          <a:xfrm>
            <a:off x="10313989" y="7200901"/>
            <a:ext cx="216000" cy="216000"/>
          </a:xfrm>
          <a:prstGeom prst="rect">
            <a:avLst/>
          </a:prstGeom>
          <a:noFill/>
        </p:spPr>
        <p:txBody>
          <a:bodyPr wrap="none" lIns="0" tIns="0" rIns="0" bIns="0" rtlCol="0" anchor="b" anchorCtr="0">
            <a:noAutofit/>
          </a:bodyPr>
          <a:lstStyle/>
          <a:p>
            <a:pPr algn="r"/>
            <a:fld id="{9C1B02FA-3B43-4965-97B5-C29D405C4738}" type="slidenum">
              <a:rPr kumimoji="1" lang="ja-JP" altLang="en-US" sz="1371" b="0" smtClean="0">
                <a:latin typeface="+mn-ea"/>
                <a:ea typeface="+mn-ea"/>
                <a:cs typeface="Arial" panose="020B0604020202020204" pitchFamily="34" charset="0"/>
              </a:rPr>
              <a:pPr algn="r"/>
              <a:t>‹#›</a:t>
            </a:fld>
            <a:endParaRPr kumimoji="1" lang="ja-JP" altLang="en-US" sz="979" b="0" dirty="0">
              <a:latin typeface="+mn-ea"/>
              <a:ea typeface="+mn-ea"/>
              <a:cs typeface="Arial" panose="020B0604020202020204" pitchFamily="34" charset="0"/>
            </a:endParaRPr>
          </a:p>
        </p:txBody>
      </p:sp>
      <p:pic>
        <p:nvPicPr>
          <p:cNvPr id="3" name="図 2"/>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29977" y="313764"/>
            <a:ext cx="727955" cy="621897"/>
          </a:xfrm>
          <a:prstGeom prst="rect">
            <a:avLst/>
          </a:prstGeom>
        </p:spPr>
      </p:pic>
    </p:spTree>
    <p:extLst>
      <p:ext uri="{BB962C8B-B14F-4D97-AF65-F5344CB8AC3E}">
        <p14:creationId xmlns:p14="http://schemas.microsoft.com/office/powerpoint/2010/main" val="114641719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スポーツ庁様式">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77825" y="865700"/>
            <a:ext cx="9432000" cy="1587"/>
          </a:xfrm>
          <a:prstGeom prst="line">
            <a:avLst/>
          </a:prstGeom>
          <a:ln w="25400">
            <a:solidFill>
              <a:srgbClr val="F46D0F"/>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77827" y="237290"/>
            <a:ext cx="943199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400" b="1" baseline="0" smtClean="0">
                <a:solidFill>
                  <a:srgbClr val="F46D0F"/>
                </a:solidFill>
                <a:latin typeface="Meiryo UI" panose="020B0604030504040204" pitchFamily="50" charset="-128"/>
                <a:ea typeface="Meiryo UI" panose="020B0604030504040204" pitchFamily="50" charset="-128"/>
              </a:defRPr>
            </a:lvl1pPr>
            <a:lvl2pPr marL="457200" indent="0">
              <a:buNone/>
              <a:defRPr lang="ja-JP" altLang="en-US" sz="2400" smtClean="0">
                <a:latin typeface="Arial" panose="020B0604020202020204" pitchFamily="34" charset="0"/>
                <a:ea typeface="ＭＳ Ｐゴシック" panose="020B0600070205080204" pitchFamily="50" charset="-128"/>
              </a:defRPr>
            </a:lvl2pPr>
            <a:lvl3pPr marL="662414" indent="0">
              <a:buNone/>
              <a:defRPr lang="ja-JP" altLang="en-US" sz="2400" smtClean="0">
                <a:latin typeface="Arial" panose="020B0604020202020204" pitchFamily="34" charset="0"/>
                <a:ea typeface="ＭＳ Ｐゴシック" panose="020B0600070205080204" pitchFamily="50" charset="-128"/>
              </a:defRPr>
            </a:lvl3pPr>
            <a:lvl4pPr marL="1119614" indent="0">
              <a:buNone/>
              <a:defRPr lang="ja-JP" altLang="en-US" sz="2400" smtClean="0">
                <a:latin typeface="Arial" panose="020B0604020202020204" pitchFamily="34" charset="0"/>
                <a:ea typeface="ＭＳ Ｐゴシック" panose="020B0600070205080204" pitchFamily="50" charset="-128"/>
              </a:defRPr>
            </a:lvl4pPr>
            <a:lvl5pPr marL="1576814" indent="0">
              <a:buNone/>
              <a:defRPr lang="ja-JP" altLang="en-US" sz="2400">
                <a:latin typeface="Arial" panose="020B0604020202020204" pitchFamily="34" charset="0"/>
                <a:ea typeface="ＭＳ Ｐゴシック" panose="020B0600070205080204" pitchFamily="50" charset="-128"/>
              </a:defRPr>
            </a:lvl5pPr>
          </a:lstStyle>
          <a:p>
            <a:pPr marL="0" lvl="0" defTabSz="457200"/>
            <a:r>
              <a:rPr kumimoji="1" lang="ja-JP" altLang="en-US" dirty="0"/>
              <a:t>タイトル</a:t>
            </a:r>
          </a:p>
        </p:txBody>
      </p:sp>
      <p:sp>
        <p:nvSpPr>
          <p:cNvPr id="6" name="テキスト ボックス 5">
            <a:extLst>
              <a:ext uri="{FF2B5EF4-FFF2-40B4-BE49-F238E27FC236}">
                <a16:creationId xmlns:a16="http://schemas.microsoft.com/office/drawing/2014/main" id="{CD0BE9C0-B4A8-41C8-8CF7-5850320F1997}"/>
              </a:ext>
            </a:extLst>
          </p:cNvPr>
          <p:cNvSpPr txBox="1"/>
          <p:nvPr userDrawn="1"/>
        </p:nvSpPr>
        <p:spPr>
          <a:xfrm>
            <a:off x="10313988" y="7200900"/>
            <a:ext cx="216000" cy="216000"/>
          </a:xfrm>
          <a:prstGeom prst="rect">
            <a:avLst/>
          </a:prstGeom>
          <a:noFill/>
        </p:spPr>
        <p:txBody>
          <a:bodyPr wrap="none" lIns="0" tIns="0" rIns="0" bIns="0" rtlCol="0" anchor="b" anchorCtr="0">
            <a:noAutofit/>
          </a:bodyPr>
          <a:lstStyle/>
          <a:p>
            <a:pPr algn="r"/>
            <a:fld id="{9C1B02FA-3B43-4965-97B5-C29D405C4738}" type="slidenum">
              <a:rPr kumimoji="1" lang="ja-JP" altLang="en-US" sz="1600" b="0" smtClean="0">
                <a:latin typeface="+mn-ea"/>
                <a:ea typeface="+mn-ea"/>
                <a:cs typeface="Arial" panose="020B0604020202020204" pitchFamily="34" charset="0"/>
              </a:rPr>
              <a:pPr algn="r"/>
              <a:t>‹#›</a:t>
            </a:fld>
            <a:endParaRPr kumimoji="1" lang="ja-JP" altLang="en-US" sz="1000" b="0" dirty="0">
              <a:latin typeface="+mn-ea"/>
              <a:ea typeface="+mn-ea"/>
              <a:cs typeface="Arial" panose="020B0604020202020204" pitchFamily="34" charset="0"/>
            </a:endParaRPr>
          </a:p>
        </p:txBody>
      </p:sp>
      <p:pic>
        <p:nvPicPr>
          <p:cNvPr id="7" name="図 5"/>
          <p:cNvPicPr>
            <a:picLocks/>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850992" y="214199"/>
            <a:ext cx="570996" cy="64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25449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文化庁様式">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77825" y="865700"/>
            <a:ext cx="9432000" cy="1587"/>
          </a:xfrm>
          <a:prstGeom prst="line">
            <a:avLst/>
          </a:prstGeom>
          <a:ln w="25400">
            <a:solidFill>
              <a:srgbClr val="E4312B"/>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77826" y="234473"/>
            <a:ext cx="943199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400" b="1" baseline="0" smtClean="0">
                <a:solidFill>
                  <a:srgbClr val="E4312B"/>
                </a:solidFill>
                <a:latin typeface="Meiryo UI" panose="020B0604030504040204" pitchFamily="50" charset="-128"/>
                <a:ea typeface="Meiryo UI" panose="020B0604030504040204" pitchFamily="50" charset="-128"/>
              </a:defRPr>
            </a:lvl1pPr>
            <a:lvl2pPr marL="457200" indent="0">
              <a:buNone/>
              <a:defRPr lang="ja-JP" altLang="en-US" sz="2400" smtClean="0">
                <a:latin typeface="Arial" panose="020B0604020202020204" pitchFamily="34" charset="0"/>
                <a:ea typeface="ＭＳ Ｐゴシック" panose="020B0600070205080204" pitchFamily="50" charset="-128"/>
              </a:defRPr>
            </a:lvl2pPr>
            <a:lvl3pPr marL="662414" indent="0">
              <a:buNone/>
              <a:defRPr lang="ja-JP" altLang="en-US" sz="2400" smtClean="0">
                <a:latin typeface="Arial" panose="020B0604020202020204" pitchFamily="34" charset="0"/>
                <a:ea typeface="ＭＳ Ｐゴシック" panose="020B0600070205080204" pitchFamily="50" charset="-128"/>
              </a:defRPr>
            </a:lvl3pPr>
            <a:lvl4pPr marL="1119614" indent="0">
              <a:buNone/>
              <a:defRPr lang="ja-JP" altLang="en-US" sz="2400" smtClean="0">
                <a:latin typeface="Arial" panose="020B0604020202020204" pitchFamily="34" charset="0"/>
                <a:ea typeface="ＭＳ Ｐゴシック" panose="020B0600070205080204" pitchFamily="50" charset="-128"/>
              </a:defRPr>
            </a:lvl4pPr>
            <a:lvl5pPr marL="1576814" indent="0">
              <a:buNone/>
              <a:defRPr lang="ja-JP" altLang="en-US" sz="2400">
                <a:latin typeface="Arial" panose="020B0604020202020204" pitchFamily="34" charset="0"/>
                <a:ea typeface="ＭＳ Ｐゴシック" panose="020B0600070205080204" pitchFamily="50" charset="-128"/>
              </a:defRPr>
            </a:lvl5pPr>
          </a:lstStyle>
          <a:p>
            <a:pPr marL="0" lvl="0" defTabSz="457200"/>
            <a:r>
              <a:rPr kumimoji="1" lang="ja-JP" altLang="en-US" dirty="0"/>
              <a:t>タイトル</a:t>
            </a:r>
          </a:p>
        </p:txBody>
      </p:sp>
      <p:sp>
        <p:nvSpPr>
          <p:cNvPr id="6" name="テキスト ボックス 5">
            <a:extLst>
              <a:ext uri="{FF2B5EF4-FFF2-40B4-BE49-F238E27FC236}">
                <a16:creationId xmlns:a16="http://schemas.microsoft.com/office/drawing/2014/main" id="{CD0BE9C0-B4A8-41C8-8CF7-5850320F1997}"/>
              </a:ext>
            </a:extLst>
          </p:cNvPr>
          <p:cNvSpPr txBox="1"/>
          <p:nvPr userDrawn="1"/>
        </p:nvSpPr>
        <p:spPr>
          <a:xfrm>
            <a:off x="10313988" y="7200900"/>
            <a:ext cx="216000" cy="216000"/>
          </a:xfrm>
          <a:prstGeom prst="rect">
            <a:avLst/>
          </a:prstGeom>
          <a:noFill/>
        </p:spPr>
        <p:txBody>
          <a:bodyPr wrap="none" lIns="0" tIns="0" rIns="0" bIns="0" rtlCol="0" anchor="b" anchorCtr="0">
            <a:noAutofit/>
          </a:bodyPr>
          <a:lstStyle/>
          <a:p>
            <a:pPr algn="r"/>
            <a:fld id="{9C1B02FA-3B43-4965-97B5-C29D405C4738}" type="slidenum">
              <a:rPr kumimoji="1" lang="ja-JP" altLang="en-US" sz="1600" b="0" smtClean="0">
                <a:latin typeface="+mn-ea"/>
                <a:ea typeface="+mn-ea"/>
                <a:cs typeface="Arial" panose="020B0604020202020204" pitchFamily="34" charset="0"/>
              </a:rPr>
              <a:pPr algn="r"/>
              <a:t>‹#›</a:t>
            </a:fld>
            <a:endParaRPr kumimoji="1" lang="ja-JP" altLang="en-US" sz="1000" b="0" dirty="0">
              <a:latin typeface="+mn-ea"/>
              <a:ea typeface="+mn-ea"/>
              <a:cs typeface="Arial" panose="020B0604020202020204" pitchFamily="34" charset="0"/>
            </a:endParaRPr>
          </a:p>
        </p:txBody>
      </p:sp>
      <p:pic>
        <p:nvPicPr>
          <p:cNvPr id="2" name="図 1"/>
          <p:cNvPicPr>
            <a:picLocks noChangeAspect="1"/>
          </p:cNvPicPr>
          <p:nvPr userDrawn="1"/>
        </p:nvPicPr>
        <p:blipFill>
          <a:blip r:embed="rId2"/>
          <a:stretch>
            <a:fillRect/>
          </a:stretch>
        </p:blipFill>
        <p:spPr>
          <a:xfrm>
            <a:off x="9842818" y="345310"/>
            <a:ext cx="579170" cy="475529"/>
          </a:xfrm>
          <a:prstGeom prst="rect">
            <a:avLst/>
          </a:prstGeom>
        </p:spPr>
      </p:pic>
    </p:spTree>
    <p:extLst>
      <p:ext uri="{BB962C8B-B14F-4D97-AF65-F5344CB8AC3E}">
        <p14:creationId xmlns:p14="http://schemas.microsoft.com/office/powerpoint/2010/main" val="136361804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E9B7DB8-1839-4F2F-B8FC-4E4238445B46}"/>
              </a:ext>
            </a:extLst>
          </p:cNvPr>
          <p:cNvSpPr txBox="1"/>
          <p:nvPr userDrawn="1"/>
        </p:nvSpPr>
        <p:spPr>
          <a:xfrm>
            <a:off x="10313988" y="7200900"/>
            <a:ext cx="216000" cy="216000"/>
          </a:xfrm>
          <a:prstGeom prst="rect">
            <a:avLst/>
          </a:prstGeom>
          <a:noFill/>
        </p:spPr>
        <p:txBody>
          <a:bodyPr wrap="none" lIns="0" tIns="0" rIns="0" bIns="0" rtlCol="0" anchor="b" anchorCtr="0">
            <a:noAutofit/>
          </a:bodyPr>
          <a:lstStyle/>
          <a:p>
            <a:pPr algn="r"/>
            <a:fld id="{9C1B02FA-3B43-4965-97B5-C29D405C4738}" type="slidenum">
              <a:rPr kumimoji="1" lang="ja-JP" altLang="en-US" sz="1600" b="0" smtClean="0">
                <a:latin typeface="+mn-ea"/>
                <a:ea typeface="+mn-ea"/>
                <a:cs typeface="Arial" panose="020B0604020202020204" pitchFamily="34" charset="0"/>
              </a:rPr>
              <a:pPr algn="r"/>
              <a:t>‹#›</a:t>
            </a:fld>
            <a:endParaRPr kumimoji="1" lang="ja-JP" altLang="en-US" sz="1100" b="0" dirty="0">
              <a:latin typeface="+mn-ea"/>
              <a:ea typeface="+mn-ea"/>
              <a:cs typeface="Arial" panose="020B0604020202020204" pitchFamily="34" charset="0"/>
            </a:endParaRPr>
          </a:p>
        </p:txBody>
      </p:sp>
    </p:spTree>
    <p:extLst>
      <p:ext uri="{BB962C8B-B14F-4D97-AF65-F5344CB8AC3E}">
        <p14:creationId xmlns:p14="http://schemas.microsoft.com/office/powerpoint/2010/main" val="281939476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pic>
        <p:nvPicPr>
          <p:cNvPr id="3" name="図 5" descr="文化省.psd">
            <a:extLst>
              <a:ext uri="{FF2B5EF4-FFF2-40B4-BE49-F238E27FC236}">
                <a16:creationId xmlns:a16="http://schemas.microsoft.com/office/drawing/2014/main" id="{AD8A4806-033A-4C05-8DC4-AADBFD82EDCB}"/>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4047304" y="3388849"/>
            <a:ext cx="2597205" cy="781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351350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795796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912368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セクション ヘッダー">
    <p:spTree>
      <p:nvGrpSpPr>
        <p:cNvPr id="1" name=""/>
        <p:cNvGrpSpPr/>
        <p:nvPr/>
      </p:nvGrpSpPr>
      <p:grpSpPr>
        <a:xfrm>
          <a:off x="0" y="0"/>
          <a:ext cx="0" cy="0"/>
          <a:chOff x="0" y="0"/>
          <a:chExt cx="0" cy="0"/>
        </a:xfrm>
      </p:grpSpPr>
    </p:spTree>
    <p:extLst>
      <p:ext uri="{BB962C8B-B14F-4D97-AF65-F5344CB8AC3E}">
        <p14:creationId xmlns:p14="http://schemas.microsoft.com/office/powerpoint/2010/main" val="51876014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838289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833640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656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文化庁様式（ページなし）">
    <p:spTree>
      <p:nvGrpSpPr>
        <p:cNvPr id="1" name=""/>
        <p:cNvGrpSpPr/>
        <p:nvPr/>
      </p:nvGrpSpPr>
      <p:grpSpPr>
        <a:xfrm>
          <a:off x="0" y="0"/>
          <a:ext cx="0" cy="0"/>
          <a:chOff x="0" y="0"/>
          <a:chExt cx="0" cy="0"/>
        </a:xfrm>
      </p:grpSpPr>
      <p:cxnSp>
        <p:nvCxnSpPr>
          <p:cNvPr id="6" name="直線コネクタ 5">
            <a:extLst>
              <a:ext uri="{FF2B5EF4-FFF2-40B4-BE49-F238E27FC236}">
                <a16:creationId xmlns:a16="http://schemas.microsoft.com/office/drawing/2014/main" id="{5C6FFF3D-280B-4421-889E-DC4EAA915988}"/>
              </a:ext>
            </a:extLst>
          </p:cNvPr>
          <p:cNvCxnSpPr>
            <a:cxnSpLocks/>
          </p:cNvCxnSpPr>
          <p:nvPr userDrawn="1"/>
        </p:nvCxnSpPr>
        <p:spPr>
          <a:xfrm>
            <a:off x="377825" y="852052"/>
            <a:ext cx="9432000" cy="1587"/>
          </a:xfrm>
          <a:prstGeom prst="line">
            <a:avLst/>
          </a:prstGeom>
          <a:ln w="25400">
            <a:solidFill>
              <a:srgbClr val="E40013"/>
            </a:solidFill>
          </a:ln>
          <a:effectLst/>
        </p:spPr>
        <p:style>
          <a:lnRef idx="2">
            <a:schemeClr val="accent1"/>
          </a:lnRef>
          <a:fillRef idx="0">
            <a:schemeClr val="accent1"/>
          </a:fillRef>
          <a:effectRef idx="1">
            <a:schemeClr val="accent1"/>
          </a:effectRef>
          <a:fontRef idx="minor">
            <a:schemeClr val="tx1"/>
          </a:fontRef>
        </p:style>
      </p:cxnSp>
      <p:sp>
        <p:nvSpPr>
          <p:cNvPr id="7"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77826" y="331662"/>
            <a:ext cx="943199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350" b="1" baseline="0" smtClean="0">
                <a:solidFill>
                  <a:srgbClr val="E40013"/>
                </a:solidFill>
                <a:latin typeface="Meiryo UI" panose="020B0604030504040204" pitchFamily="50" charset="-128"/>
                <a:ea typeface="Meiryo UI" panose="020B0604030504040204" pitchFamily="50" charset="-128"/>
              </a:defRPr>
            </a:lvl1pPr>
            <a:lvl2pPr marL="447663" indent="0">
              <a:buNone/>
              <a:defRPr lang="ja-JP" altLang="en-US" sz="2350" smtClean="0">
                <a:latin typeface="Arial" panose="020B0604020202020204" pitchFamily="34" charset="0"/>
                <a:ea typeface="ＭＳ Ｐゴシック" panose="020B0600070205080204" pitchFamily="50" charset="-128"/>
              </a:defRPr>
            </a:lvl2pPr>
            <a:lvl3pPr marL="648597" indent="0">
              <a:buNone/>
              <a:defRPr lang="ja-JP" altLang="en-US" sz="2350" smtClean="0">
                <a:latin typeface="Arial" panose="020B0604020202020204" pitchFamily="34" charset="0"/>
                <a:ea typeface="ＭＳ Ｐゴシック" panose="020B0600070205080204" pitchFamily="50" charset="-128"/>
              </a:defRPr>
            </a:lvl3pPr>
            <a:lvl4pPr marL="1096260" indent="0">
              <a:buNone/>
              <a:defRPr lang="ja-JP" altLang="en-US" sz="2350" smtClean="0">
                <a:latin typeface="Arial" panose="020B0604020202020204" pitchFamily="34" charset="0"/>
                <a:ea typeface="ＭＳ Ｐゴシック" panose="020B0600070205080204" pitchFamily="50" charset="-128"/>
              </a:defRPr>
            </a:lvl4pPr>
            <a:lvl5pPr marL="1543924" indent="0">
              <a:buNone/>
              <a:defRPr lang="ja-JP" altLang="en-US" sz="2350">
                <a:latin typeface="Arial" panose="020B0604020202020204" pitchFamily="34" charset="0"/>
                <a:ea typeface="ＭＳ Ｐゴシック" panose="020B0600070205080204" pitchFamily="50" charset="-128"/>
              </a:defRPr>
            </a:lvl5pPr>
          </a:lstStyle>
          <a:p>
            <a:pPr marL="0" lvl="0" defTabSz="447663"/>
            <a:r>
              <a:rPr kumimoji="1" lang="ja-JP" altLang="en-US" dirty="0"/>
              <a:t>タイトル</a:t>
            </a:r>
          </a:p>
        </p:txBody>
      </p:sp>
      <p:pic>
        <p:nvPicPr>
          <p:cNvPr id="8" name="図 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29977" y="313764"/>
            <a:ext cx="727955" cy="621897"/>
          </a:xfrm>
          <a:prstGeom prst="rect">
            <a:avLst/>
          </a:prstGeom>
        </p:spPr>
      </p:pic>
    </p:spTree>
    <p:extLst>
      <p:ext uri="{BB962C8B-B14F-4D97-AF65-F5344CB8AC3E}">
        <p14:creationId xmlns:p14="http://schemas.microsoft.com/office/powerpoint/2010/main" val="382691123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タイトル付きの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895843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タイトルと図">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683189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タイトルと縦書きテキス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360630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縦書きタイトル/テキス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253902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文科省様式（ページなし）">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77825" y="824758"/>
            <a:ext cx="9432000" cy="1587"/>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77825" y="317831"/>
            <a:ext cx="943199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350" b="1" baseline="0" smtClean="0">
                <a:solidFill>
                  <a:schemeClr val="tx2"/>
                </a:solidFill>
                <a:latin typeface="Meiryo UI" panose="020B0604030504040204" pitchFamily="50" charset="-128"/>
                <a:ea typeface="Meiryo UI" panose="020B0604030504040204" pitchFamily="50" charset="-128"/>
              </a:defRPr>
            </a:lvl1pPr>
            <a:lvl2pPr marL="447650" indent="0">
              <a:buNone/>
              <a:defRPr lang="ja-JP" altLang="en-US" sz="2350" smtClean="0">
                <a:latin typeface="Arial" panose="020B0604020202020204" pitchFamily="34" charset="0"/>
                <a:ea typeface="ＭＳ Ｐゴシック" panose="020B0600070205080204" pitchFamily="50" charset="-128"/>
              </a:defRPr>
            </a:lvl2pPr>
            <a:lvl3pPr marL="648578" indent="0">
              <a:buNone/>
              <a:defRPr lang="ja-JP" altLang="en-US" sz="2350" smtClean="0">
                <a:latin typeface="Arial" panose="020B0604020202020204" pitchFamily="34" charset="0"/>
                <a:ea typeface="ＭＳ Ｐゴシック" panose="020B0600070205080204" pitchFamily="50" charset="-128"/>
              </a:defRPr>
            </a:lvl3pPr>
            <a:lvl4pPr marL="1096229" indent="0">
              <a:buNone/>
              <a:defRPr lang="ja-JP" altLang="en-US" sz="2350" smtClean="0">
                <a:latin typeface="Arial" panose="020B0604020202020204" pitchFamily="34" charset="0"/>
                <a:ea typeface="ＭＳ Ｐゴシック" panose="020B0600070205080204" pitchFamily="50" charset="-128"/>
              </a:defRPr>
            </a:lvl4pPr>
            <a:lvl5pPr marL="1543880" indent="0">
              <a:buNone/>
              <a:defRPr lang="ja-JP" altLang="en-US" sz="2350">
                <a:latin typeface="Arial" panose="020B0604020202020204" pitchFamily="34" charset="0"/>
                <a:ea typeface="ＭＳ Ｐゴシック" panose="020B0600070205080204" pitchFamily="50" charset="-128"/>
              </a:defRPr>
            </a:lvl5pPr>
          </a:lstStyle>
          <a:p>
            <a:pPr marL="0" lvl="0" defTabSz="447650"/>
            <a:r>
              <a:rPr kumimoji="1" lang="ja-JP" altLang="en-US" dirty="0"/>
              <a:t>タイトル</a:t>
            </a:r>
          </a:p>
        </p:txBody>
      </p:sp>
      <p:pic>
        <p:nvPicPr>
          <p:cNvPr id="6" name="図 5" descr="文化省.psd">
            <a:extLst>
              <a:ext uri="{FF2B5EF4-FFF2-40B4-BE49-F238E27FC236}">
                <a16:creationId xmlns:a16="http://schemas.microsoft.com/office/drawing/2014/main" id="{453AD1F1-19A2-4E9F-B374-DACDE709B84C}"/>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9926640" y="200027"/>
            <a:ext cx="38735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テキスト ボックス 1">
            <a:extLst>
              <a:ext uri="{FF2B5EF4-FFF2-40B4-BE49-F238E27FC236}">
                <a16:creationId xmlns:a16="http://schemas.microsoft.com/office/drawing/2014/main" id="{4337DC45-53AF-7702-C9FF-309DE3847431}"/>
              </a:ext>
            </a:extLst>
          </p:cNvPr>
          <p:cNvSpPr txBox="1"/>
          <p:nvPr userDrawn="1"/>
        </p:nvSpPr>
        <p:spPr>
          <a:xfrm>
            <a:off x="10313988" y="7200900"/>
            <a:ext cx="216000" cy="216000"/>
          </a:xfrm>
          <a:prstGeom prst="rect">
            <a:avLst/>
          </a:prstGeom>
          <a:noFill/>
        </p:spPr>
        <p:txBody>
          <a:bodyPr wrap="none" lIns="0" tIns="0" rIns="0" bIns="0" rtlCol="0" anchor="b" anchorCtr="0">
            <a:noAutofit/>
          </a:bodyPr>
          <a:lstStyle/>
          <a:p>
            <a:pPr marL="0" marR="0" lvl="0" indent="0" algn="r" defTabSz="496888" rtl="0" eaLnBrk="0" fontAlgn="base" latinLnBrk="0" hangingPunct="0">
              <a:lnSpc>
                <a:spcPct val="100000"/>
              </a:lnSpc>
              <a:spcBef>
                <a:spcPct val="0"/>
              </a:spcBef>
              <a:spcAft>
                <a:spcPct val="0"/>
              </a:spcAft>
              <a:buClrTx/>
              <a:buSzTx/>
              <a:buFontTx/>
              <a:buNone/>
              <a:tabLst/>
              <a:defRPr/>
            </a:pPr>
            <a:fld id="{9C1B02FA-3B43-4965-97B5-C29D405C4738}" type="slidenum">
              <a:rPr kumimoji="1" lang="ja-JP" altLang="en-US" sz="1600" b="0" i="0" u="none" strike="noStrike" kern="1200" cap="none" spc="0" normalizeH="0" baseline="0" noProof="0" smtClean="0">
                <a:ln>
                  <a:noFill/>
                </a:ln>
                <a:solidFill>
                  <a:srgbClr val="000000"/>
                </a:solidFill>
                <a:effectLst/>
                <a:uLnTx/>
                <a:uFillTx/>
                <a:latin typeface="Meiryo UI"/>
                <a:ea typeface="Meiryo UI"/>
                <a:cs typeface="Arial" panose="020B0604020202020204" pitchFamily="34" charset="0"/>
              </a:rPr>
              <a:pPr marL="0" marR="0" lvl="0" indent="0" algn="r" defTabSz="496888" rtl="0" eaLnBrk="0" fontAlgn="base" latinLnBrk="0" hangingPunct="0">
                <a:lnSpc>
                  <a:spcPct val="100000"/>
                </a:lnSpc>
                <a:spcBef>
                  <a:spcPct val="0"/>
                </a:spcBef>
                <a:spcAft>
                  <a:spcPct val="0"/>
                </a:spcAft>
                <a:buClrTx/>
                <a:buSzTx/>
                <a:buFontTx/>
                <a:buNone/>
                <a:tabLst/>
                <a:defRPr/>
              </a:pPr>
              <a:t>‹#›</a:t>
            </a:fld>
            <a:endParaRPr kumimoji="1" lang="ja-JP" altLang="en-US" sz="1000" b="0" i="0" u="none" strike="noStrike" kern="1200" cap="none" spc="0" normalizeH="0" baseline="0" noProof="0" dirty="0">
              <a:ln>
                <a:noFill/>
              </a:ln>
              <a:solidFill>
                <a:srgbClr val="000000"/>
              </a:solidFill>
              <a:effectLst/>
              <a:uLnTx/>
              <a:uFillTx/>
              <a:latin typeface="Meiryo UI"/>
              <a:ea typeface="Meiryo UI"/>
              <a:cs typeface="Arial" panose="020B0604020202020204" pitchFamily="34" charset="0"/>
            </a:endParaRPr>
          </a:p>
        </p:txBody>
      </p:sp>
    </p:spTree>
    <p:extLst>
      <p:ext uri="{BB962C8B-B14F-4D97-AF65-F5344CB8AC3E}">
        <p14:creationId xmlns:p14="http://schemas.microsoft.com/office/powerpoint/2010/main" val="343033962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表紙A">
    <p:spTree>
      <p:nvGrpSpPr>
        <p:cNvPr id="1" name=""/>
        <p:cNvGrpSpPr/>
        <p:nvPr/>
      </p:nvGrpSpPr>
      <p:grpSpPr>
        <a:xfrm>
          <a:off x="0" y="0"/>
          <a:ext cx="0" cy="0"/>
          <a:chOff x="0" y="0"/>
          <a:chExt cx="0" cy="0"/>
        </a:xfrm>
      </p:grpSpPr>
      <p:pic>
        <p:nvPicPr>
          <p:cNvPr id="3" name="図 5">
            <a:extLst>
              <a:ext uri="{FF2B5EF4-FFF2-40B4-BE49-F238E27FC236}">
                <a16:creationId xmlns:a16="http://schemas.microsoft.com/office/drawing/2014/main" id="{222C2954-1561-4E74-ADEF-074E560B2F9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267996"/>
            <a:ext cx="10692000" cy="529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プレースホルダー 4">
            <a:extLst>
              <a:ext uri="{FF2B5EF4-FFF2-40B4-BE49-F238E27FC236}">
                <a16:creationId xmlns:a16="http://schemas.microsoft.com/office/drawing/2014/main" id="{73192B8B-9C4E-4E56-9A2A-E9C7E2F01937}"/>
              </a:ext>
            </a:extLst>
          </p:cNvPr>
          <p:cNvSpPr>
            <a:spLocks noGrp="1"/>
          </p:cNvSpPr>
          <p:nvPr>
            <p:ph type="body" sz="quarter" idx="10" hasCustomPrompt="1"/>
          </p:nvPr>
        </p:nvSpPr>
        <p:spPr>
          <a:xfrm>
            <a:off x="1745113" y="3158116"/>
            <a:ext cx="7200000" cy="576000"/>
          </a:xfrm>
          <a:prstGeom prst="rect">
            <a:avLst/>
          </a:prstGeom>
        </p:spPr>
        <p:txBody>
          <a:bodyPr lIns="0" tIns="0" rIns="0" bIns="0" anchor="b" anchorCtr="0"/>
          <a:lstStyle>
            <a:lvl1pPr marL="0" indent="0" algn="ctr">
              <a:lnSpc>
                <a:spcPct val="100000"/>
              </a:lnSpc>
              <a:spcBef>
                <a:spcPts val="0"/>
              </a:spcBef>
              <a:buFontTx/>
              <a:buNone/>
              <a:defRPr sz="4800" b="1"/>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kumimoji="1" lang="ja-JP" altLang="en-US" dirty="0"/>
              <a:t>表紙タイトル</a:t>
            </a:r>
          </a:p>
        </p:txBody>
      </p:sp>
      <p:sp>
        <p:nvSpPr>
          <p:cNvPr id="5" name="コンテンツ プレースホルダー 10">
            <a:extLst>
              <a:ext uri="{FF2B5EF4-FFF2-40B4-BE49-F238E27FC236}">
                <a16:creationId xmlns:a16="http://schemas.microsoft.com/office/drawing/2014/main" id="{38CAD2A8-CFEF-4EED-83B5-15D8791E645E}"/>
              </a:ext>
            </a:extLst>
          </p:cNvPr>
          <p:cNvSpPr>
            <a:spLocks noGrp="1"/>
          </p:cNvSpPr>
          <p:nvPr>
            <p:ph sz="quarter" idx="15" hasCustomPrompt="1"/>
          </p:nvPr>
        </p:nvSpPr>
        <p:spPr>
          <a:xfrm>
            <a:off x="1745113" y="4351831"/>
            <a:ext cx="7200000" cy="360000"/>
          </a:xfrm>
          <a:prstGeom prst="rect">
            <a:avLst/>
          </a:prstGeom>
        </p:spPr>
        <p:txBody>
          <a:bodyPr lIns="0" tIns="0" rIns="0" bIns="0" anchor="ctr" anchorCtr="0"/>
          <a:lstStyle>
            <a:lvl1pPr marL="0" indent="0" algn="ctr">
              <a:lnSpc>
                <a:spcPct val="100000"/>
              </a:lnSpc>
              <a:spcBef>
                <a:spcPts val="0"/>
              </a:spcBef>
              <a:buNone/>
              <a:defRPr sz="1600"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
        <p:nvSpPr>
          <p:cNvPr id="6" name="コンテンツ プレースホルダー 10">
            <a:extLst>
              <a:ext uri="{FF2B5EF4-FFF2-40B4-BE49-F238E27FC236}">
                <a16:creationId xmlns:a16="http://schemas.microsoft.com/office/drawing/2014/main" id="{F5E0E037-8FB9-4898-9B10-5C015D74AA2A}"/>
              </a:ext>
            </a:extLst>
          </p:cNvPr>
          <p:cNvSpPr>
            <a:spLocks noGrp="1"/>
          </p:cNvSpPr>
          <p:nvPr>
            <p:ph sz="quarter" idx="16" hasCustomPrompt="1"/>
          </p:nvPr>
        </p:nvSpPr>
        <p:spPr>
          <a:xfrm>
            <a:off x="1745113" y="4725779"/>
            <a:ext cx="7200000" cy="360000"/>
          </a:xfrm>
          <a:prstGeom prst="rect">
            <a:avLst/>
          </a:prstGeom>
        </p:spPr>
        <p:txBody>
          <a:bodyPr lIns="0" tIns="0" rIns="0" bIns="0" anchor="ctr" anchorCtr="0"/>
          <a:lstStyle>
            <a:lvl1pPr marL="0" indent="0" algn="ctr">
              <a:lnSpc>
                <a:spcPct val="100000"/>
              </a:lnSpc>
              <a:spcBef>
                <a:spcPts val="0"/>
              </a:spcBef>
              <a:buNone/>
              <a:defRPr sz="1600"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zh-CN" altLang="en-US" dirty="0"/>
              <a:t>所属部署　氏名</a:t>
            </a:r>
          </a:p>
        </p:txBody>
      </p:sp>
      <p:pic>
        <p:nvPicPr>
          <p:cNvPr id="7" name="図 5" descr="文化省.psd">
            <a:extLst>
              <a:ext uri="{FF2B5EF4-FFF2-40B4-BE49-F238E27FC236}">
                <a16:creationId xmlns:a16="http://schemas.microsoft.com/office/drawing/2014/main" id="{BA80E641-5A32-46B9-884F-9D27990FFF71}"/>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377825" y="303054"/>
            <a:ext cx="1816941" cy="54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968116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表紙B">
    <p:spTree>
      <p:nvGrpSpPr>
        <p:cNvPr id="1" name=""/>
        <p:cNvGrpSpPr/>
        <p:nvPr/>
      </p:nvGrpSpPr>
      <p:grpSpPr>
        <a:xfrm>
          <a:off x="0" y="0"/>
          <a:ext cx="0" cy="0"/>
          <a:chOff x="0" y="0"/>
          <a:chExt cx="0" cy="0"/>
        </a:xfrm>
      </p:grpSpPr>
      <p:pic>
        <p:nvPicPr>
          <p:cNvPr id="7" name="図 5">
            <a:extLst>
              <a:ext uri="{FF2B5EF4-FFF2-40B4-BE49-F238E27FC236}">
                <a16:creationId xmlns:a16="http://schemas.microsoft.com/office/drawing/2014/main" id="{041EC3A3-8515-48E3-A98B-662405FCF78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864" b="2864"/>
          <a:stretch/>
        </p:blipFill>
        <p:spPr bwMode="auto">
          <a:xfrm>
            <a:off x="-94" y="0"/>
            <a:ext cx="10692000" cy="7559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図 5" descr="文化省.psd">
            <a:extLst>
              <a:ext uri="{FF2B5EF4-FFF2-40B4-BE49-F238E27FC236}">
                <a16:creationId xmlns:a16="http://schemas.microsoft.com/office/drawing/2014/main" id="{3F698E58-61A7-49D0-BA46-64D1F76AAF7F}"/>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377825" y="303054"/>
            <a:ext cx="1816941" cy="54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プレースホルダー 4">
            <a:extLst>
              <a:ext uri="{FF2B5EF4-FFF2-40B4-BE49-F238E27FC236}">
                <a16:creationId xmlns:a16="http://schemas.microsoft.com/office/drawing/2014/main" id="{0D3DAC1E-6528-4A5E-9C83-74E27FF5B610}"/>
              </a:ext>
            </a:extLst>
          </p:cNvPr>
          <p:cNvSpPr>
            <a:spLocks noGrp="1"/>
          </p:cNvSpPr>
          <p:nvPr>
            <p:ph type="body" sz="quarter" idx="10" hasCustomPrompt="1"/>
          </p:nvPr>
        </p:nvSpPr>
        <p:spPr>
          <a:xfrm>
            <a:off x="848160" y="3157237"/>
            <a:ext cx="7200000" cy="576000"/>
          </a:xfrm>
          <a:prstGeom prst="rect">
            <a:avLst/>
          </a:prstGeom>
        </p:spPr>
        <p:txBody>
          <a:bodyPr lIns="0" tIns="0" rIns="0" bIns="0" anchor="b" anchorCtr="0"/>
          <a:lstStyle>
            <a:lvl1pPr marL="0" indent="0" algn="l">
              <a:lnSpc>
                <a:spcPct val="100000"/>
              </a:lnSpc>
              <a:spcBef>
                <a:spcPts val="0"/>
              </a:spcBef>
              <a:buFontTx/>
              <a:buNone/>
              <a:defRPr sz="4400" b="1"/>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kumimoji="1" lang="ja-JP" altLang="en-US" dirty="0"/>
              <a:t>表紙タイトル</a:t>
            </a:r>
          </a:p>
        </p:txBody>
      </p:sp>
      <p:sp>
        <p:nvSpPr>
          <p:cNvPr id="12" name="コンテンツ プレースホルダー 10">
            <a:extLst>
              <a:ext uri="{FF2B5EF4-FFF2-40B4-BE49-F238E27FC236}">
                <a16:creationId xmlns:a16="http://schemas.microsoft.com/office/drawing/2014/main" id="{8EDD2A0B-CECF-4C0C-AB20-54E33E116C77}"/>
              </a:ext>
            </a:extLst>
          </p:cNvPr>
          <p:cNvSpPr>
            <a:spLocks noGrp="1"/>
          </p:cNvSpPr>
          <p:nvPr>
            <p:ph sz="quarter" idx="15" hasCustomPrompt="1"/>
          </p:nvPr>
        </p:nvSpPr>
        <p:spPr>
          <a:xfrm>
            <a:off x="848160" y="4031638"/>
            <a:ext cx="7200000" cy="360000"/>
          </a:xfrm>
          <a:prstGeom prst="rect">
            <a:avLst/>
          </a:prstGeom>
        </p:spPr>
        <p:txBody>
          <a:bodyPr lIns="0" tIns="0" rIns="0" bIns="0" anchor="ctr" anchorCtr="0"/>
          <a:lstStyle>
            <a:lvl1pPr marL="0" indent="0" algn="l">
              <a:lnSpc>
                <a:spcPct val="100000"/>
              </a:lnSpc>
              <a:spcBef>
                <a:spcPts val="0"/>
              </a:spcBef>
              <a:buNone/>
              <a:defRPr sz="1600"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
        <p:nvSpPr>
          <p:cNvPr id="13" name="コンテンツ プレースホルダー 10">
            <a:extLst>
              <a:ext uri="{FF2B5EF4-FFF2-40B4-BE49-F238E27FC236}">
                <a16:creationId xmlns:a16="http://schemas.microsoft.com/office/drawing/2014/main" id="{8FEB4824-B85D-47D9-8BCE-7C4194115B26}"/>
              </a:ext>
            </a:extLst>
          </p:cNvPr>
          <p:cNvSpPr>
            <a:spLocks noGrp="1"/>
          </p:cNvSpPr>
          <p:nvPr>
            <p:ph sz="quarter" idx="16" hasCustomPrompt="1"/>
          </p:nvPr>
        </p:nvSpPr>
        <p:spPr>
          <a:xfrm>
            <a:off x="848160" y="4405586"/>
            <a:ext cx="7200000" cy="360000"/>
          </a:xfrm>
          <a:prstGeom prst="rect">
            <a:avLst/>
          </a:prstGeom>
        </p:spPr>
        <p:txBody>
          <a:bodyPr lIns="0" tIns="0" rIns="0" bIns="0" anchor="ctr" anchorCtr="0"/>
          <a:lstStyle>
            <a:lvl1pPr marL="0" indent="0" algn="l">
              <a:lnSpc>
                <a:spcPct val="100000"/>
              </a:lnSpc>
              <a:spcBef>
                <a:spcPts val="0"/>
              </a:spcBef>
              <a:buNone/>
              <a:defRPr sz="1600"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zh-CN" altLang="en-US" dirty="0"/>
              <a:t>所属部署　氏名</a:t>
            </a:r>
          </a:p>
        </p:txBody>
      </p:sp>
    </p:spTree>
    <p:extLst>
      <p:ext uri="{BB962C8B-B14F-4D97-AF65-F5344CB8AC3E}">
        <p14:creationId xmlns:p14="http://schemas.microsoft.com/office/powerpoint/2010/main" val="74509967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文科省様式">
    <p:spTree>
      <p:nvGrpSpPr>
        <p:cNvPr id="1" name=""/>
        <p:cNvGrpSpPr/>
        <p:nvPr/>
      </p:nvGrpSpPr>
      <p:grpSpPr>
        <a:xfrm>
          <a:off x="0" y="0"/>
          <a:ext cx="0" cy="0"/>
          <a:chOff x="0" y="0"/>
          <a:chExt cx="0" cy="0"/>
        </a:xfrm>
      </p:grpSpPr>
      <p:pic>
        <p:nvPicPr>
          <p:cNvPr id="3" name="図 5" descr="文化省.psd">
            <a:extLst>
              <a:ext uri="{FF2B5EF4-FFF2-40B4-BE49-F238E27FC236}">
                <a16:creationId xmlns:a16="http://schemas.microsoft.com/office/drawing/2014/main" id="{453AD1F1-19A2-4E9F-B374-DACDE709B84C}"/>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9926638" y="200025"/>
            <a:ext cx="387350"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77825" y="865700"/>
            <a:ext cx="9432000" cy="1587"/>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77825" y="358775"/>
            <a:ext cx="943199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400" b="1" baseline="0" smtClean="0">
                <a:solidFill>
                  <a:schemeClr val="tx2"/>
                </a:solidFill>
                <a:latin typeface="Meiryo UI" panose="020B0604030504040204" pitchFamily="50" charset="-128"/>
                <a:ea typeface="Meiryo UI" panose="020B0604030504040204" pitchFamily="50" charset="-128"/>
              </a:defRPr>
            </a:lvl1pPr>
            <a:lvl2pPr marL="457200" indent="0">
              <a:buNone/>
              <a:defRPr lang="ja-JP" altLang="en-US" sz="2400" smtClean="0">
                <a:latin typeface="Arial" panose="020B0604020202020204" pitchFamily="34" charset="0"/>
                <a:ea typeface="ＭＳ Ｐゴシック" panose="020B0600070205080204" pitchFamily="50" charset="-128"/>
              </a:defRPr>
            </a:lvl2pPr>
            <a:lvl3pPr marL="662414" indent="0">
              <a:buNone/>
              <a:defRPr lang="ja-JP" altLang="en-US" sz="2400" smtClean="0">
                <a:latin typeface="Arial" panose="020B0604020202020204" pitchFamily="34" charset="0"/>
                <a:ea typeface="ＭＳ Ｐゴシック" panose="020B0600070205080204" pitchFamily="50" charset="-128"/>
              </a:defRPr>
            </a:lvl3pPr>
            <a:lvl4pPr marL="1119614" indent="0">
              <a:buNone/>
              <a:defRPr lang="ja-JP" altLang="en-US" sz="2400" smtClean="0">
                <a:latin typeface="Arial" panose="020B0604020202020204" pitchFamily="34" charset="0"/>
                <a:ea typeface="ＭＳ Ｐゴシック" panose="020B0600070205080204" pitchFamily="50" charset="-128"/>
              </a:defRPr>
            </a:lvl4pPr>
            <a:lvl5pPr marL="1576814" indent="0">
              <a:buNone/>
              <a:defRPr lang="ja-JP" altLang="en-US" sz="2400">
                <a:latin typeface="Arial" panose="020B0604020202020204" pitchFamily="34" charset="0"/>
                <a:ea typeface="ＭＳ Ｐゴシック" panose="020B0600070205080204" pitchFamily="50" charset="-128"/>
              </a:defRPr>
            </a:lvl5pPr>
          </a:lstStyle>
          <a:p>
            <a:pPr marL="0" lvl="0" defTabSz="457200"/>
            <a:r>
              <a:rPr kumimoji="1" lang="ja-JP" altLang="en-US" dirty="0"/>
              <a:t>タイトル</a:t>
            </a:r>
          </a:p>
        </p:txBody>
      </p:sp>
    </p:spTree>
    <p:extLst>
      <p:ext uri="{BB962C8B-B14F-4D97-AF65-F5344CB8AC3E}">
        <p14:creationId xmlns:p14="http://schemas.microsoft.com/office/powerpoint/2010/main" val="11217319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スポーツ庁様式">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77825" y="865700"/>
            <a:ext cx="9432000" cy="1587"/>
          </a:xfrm>
          <a:prstGeom prst="line">
            <a:avLst/>
          </a:prstGeom>
          <a:ln w="25400">
            <a:solidFill>
              <a:srgbClr val="F46D0F"/>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77825" y="358775"/>
            <a:ext cx="943199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400" b="1" baseline="0" smtClean="0">
                <a:solidFill>
                  <a:srgbClr val="F46D0F"/>
                </a:solidFill>
                <a:latin typeface="Meiryo UI" panose="020B0604030504040204" pitchFamily="50" charset="-128"/>
                <a:ea typeface="Meiryo UI" panose="020B0604030504040204" pitchFamily="50" charset="-128"/>
              </a:defRPr>
            </a:lvl1pPr>
            <a:lvl2pPr marL="457200" indent="0">
              <a:buNone/>
              <a:defRPr lang="ja-JP" altLang="en-US" sz="2400" smtClean="0">
                <a:latin typeface="Arial" panose="020B0604020202020204" pitchFamily="34" charset="0"/>
                <a:ea typeface="ＭＳ Ｐゴシック" panose="020B0600070205080204" pitchFamily="50" charset="-128"/>
              </a:defRPr>
            </a:lvl2pPr>
            <a:lvl3pPr marL="662414" indent="0">
              <a:buNone/>
              <a:defRPr lang="ja-JP" altLang="en-US" sz="2400" smtClean="0">
                <a:latin typeface="Arial" panose="020B0604020202020204" pitchFamily="34" charset="0"/>
                <a:ea typeface="ＭＳ Ｐゴシック" panose="020B0600070205080204" pitchFamily="50" charset="-128"/>
              </a:defRPr>
            </a:lvl3pPr>
            <a:lvl4pPr marL="1119614" indent="0">
              <a:buNone/>
              <a:defRPr lang="ja-JP" altLang="en-US" sz="2400" smtClean="0">
                <a:latin typeface="Arial" panose="020B0604020202020204" pitchFamily="34" charset="0"/>
                <a:ea typeface="ＭＳ Ｐゴシック" panose="020B0600070205080204" pitchFamily="50" charset="-128"/>
              </a:defRPr>
            </a:lvl4pPr>
            <a:lvl5pPr marL="1576814" indent="0">
              <a:buNone/>
              <a:defRPr lang="ja-JP" altLang="en-US" sz="2400">
                <a:latin typeface="Arial" panose="020B0604020202020204" pitchFamily="34" charset="0"/>
                <a:ea typeface="ＭＳ Ｐゴシック" panose="020B0600070205080204" pitchFamily="50" charset="-128"/>
              </a:defRPr>
            </a:lvl5pPr>
          </a:lstStyle>
          <a:p>
            <a:pPr marL="0" lvl="0" defTabSz="457200"/>
            <a:r>
              <a:rPr kumimoji="1" lang="ja-JP" altLang="en-US" dirty="0"/>
              <a:t>タイトル</a:t>
            </a:r>
          </a:p>
        </p:txBody>
      </p:sp>
      <p:sp>
        <p:nvSpPr>
          <p:cNvPr id="6" name="テキスト ボックス 5">
            <a:extLst>
              <a:ext uri="{FF2B5EF4-FFF2-40B4-BE49-F238E27FC236}">
                <a16:creationId xmlns:a16="http://schemas.microsoft.com/office/drawing/2014/main" id="{CD0BE9C0-B4A8-41C8-8CF7-5850320F1997}"/>
              </a:ext>
            </a:extLst>
          </p:cNvPr>
          <p:cNvSpPr txBox="1"/>
          <p:nvPr userDrawn="1"/>
        </p:nvSpPr>
        <p:spPr>
          <a:xfrm>
            <a:off x="10313988" y="7200900"/>
            <a:ext cx="216000" cy="216000"/>
          </a:xfrm>
          <a:prstGeom prst="rect">
            <a:avLst/>
          </a:prstGeom>
          <a:noFill/>
        </p:spPr>
        <p:txBody>
          <a:bodyPr wrap="none" lIns="0" tIns="0" rIns="0" bIns="0" rtlCol="0" anchor="b" anchorCtr="0">
            <a:noAutofit/>
          </a:bodyPr>
          <a:lstStyle/>
          <a:p>
            <a:pPr algn="r"/>
            <a:fld id="{9C1B02FA-3B43-4965-97B5-C29D405C4738}" type="slidenum">
              <a:rPr kumimoji="1" lang="ja-JP" altLang="en-US" sz="1600" b="0" smtClean="0">
                <a:latin typeface="+mn-ea"/>
                <a:ea typeface="+mn-ea"/>
                <a:cs typeface="Arial" panose="020B0604020202020204" pitchFamily="34" charset="0"/>
              </a:rPr>
              <a:pPr algn="r"/>
              <a:t>‹#›</a:t>
            </a:fld>
            <a:endParaRPr kumimoji="1" lang="ja-JP" altLang="en-US" sz="1000" b="0" dirty="0">
              <a:latin typeface="+mn-ea"/>
              <a:ea typeface="+mn-ea"/>
              <a:cs typeface="Arial" panose="020B0604020202020204" pitchFamily="34" charset="0"/>
            </a:endParaRPr>
          </a:p>
        </p:txBody>
      </p:sp>
      <p:pic>
        <p:nvPicPr>
          <p:cNvPr id="7" name="図 5"/>
          <p:cNvPicPr>
            <a:picLocks/>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850992" y="214199"/>
            <a:ext cx="570996" cy="64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804635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文化庁様式">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77825" y="865700"/>
            <a:ext cx="9432000" cy="1587"/>
          </a:xfrm>
          <a:prstGeom prst="line">
            <a:avLst/>
          </a:prstGeom>
          <a:ln w="25400">
            <a:solidFill>
              <a:srgbClr val="E4312B"/>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77826" y="345310"/>
            <a:ext cx="943199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400" b="1" baseline="0" smtClean="0">
                <a:solidFill>
                  <a:srgbClr val="E4312B"/>
                </a:solidFill>
                <a:latin typeface="Meiryo UI" panose="020B0604030504040204" pitchFamily="50" charset="-128"/>
                <a:ea typeface="Meiryo UI" panose="020B0604030504040204" pitchFamily="50" charset="-128"/>
              </a:defRPr>
            </a:lvl1pPr>
            <a:lvl2pPr marL="457200" indent="0">
              <a:buNone/>
              <a:defRPr lang="ja-JP" altLang="en-US" sz="2400" smtClean="0">
                <a:latin typeface="Arial" panose="020B0604020202020204" pitchFamily="34" charset="0"/>
                <a:ea typeface="ＭＳ Ｐゴシック" panose="020B0600070205080204" pitchFamily="50" charset="-128"/>
              </a:defRPr>
            </a:lvl2pPr>
            <a:lvl3pPr marL="662414" indent="0">
              <a:buNone/>
              <a:defRPr lang="ja-JP" altLang="en-US" sz="2400" smtClean="0">
                <a:latin typeface="Arial" panose="020B0604020202020204" pitchFamily="34" charset="0"/>
                <a:ea typeface="ＭＳ Ｐゴシック" panose="020B0600070205080204" pitchFamily="50" charset="-128"/>
              </a:defRPr>
            </a:lvl3pPr>
            <a:lvl4pPr marL="1119614" indent="0">
              <a:buNone/>
              <a:defRPr lang="ja-JP" altLang="en-US" sz="2400" smtClean="0">
                <a:latin typeface="Arial" panose="020B0604020202020204" pitchFamily="34" charset="0"/>
                <a:ea typeface="ＭＳ Ｐゴシック" panose="020B0600070205080204" pitchFamily="50" charset="-128"/>
              </a:defRPr>
            </a:lvl4pPr>
            <a:lvl5pPr marL="1576814" indent="0">
              <a:buNone/>
              <a:defRPr lang="ja-JP" altLang="en-US" sz="2400">
                <a:latin typeface="Arial" panose="020B0604020202020204" pitchFamily="34" charset="0"/>
                <a:ea typeface="ＭＳ Ｐゴシック" panose="020B0600070205080204" pitchFamily="50" charset="-128"/>
              </a:defRPr>
            </a:lvl5pPr>
          </a:lstStyle>
          <a:p>
            <a:pPr marL="0" lvl="0" defTabSz="457200"/>
            <a:r>
              <a:rPr kumimoji="1" lang="ja-JP" altLang="en-US" dirty="0"/>
              <a:t>タイトル</a:t>
            </a:r>
          </a:p>
        </p:txBody>
      </p:sp>
      <p:sp>
        <p:nvSpPr>
          <p:cNvPr id="6" name="テキスト ボックス 5">
            <a:extLst>
              <a:ext uri="{FF2B5EF4-FFF2-40B4-BE49-F238E27FC236}">
                <a16:creationId xmlns:a16="http://schemas.microsoft.com/office/drawing/2014/main" id="{CD0BE9C0-B4A8-41C8-8CF7-5850320F1997}"/>
              </a:ext>
            </a:extLst>
          </p:cNvPr>
          <p:cNvSpPr txBox="1"/>
          <p:nvPr userDrawn="1"/>
        </p:nvSpPr>
        <p:spPr>
          <a:xfrm>
            <a:off x="10313988" y="7200900"/>
            <a:ext cx="216000" cy="216000"/>
          </a:xfrm>
          <a:prstGeom prst="rect">
            <a:avLst/>
          </a:prstGeom>
          <a:noFill/>
        </p:spPr>
        <p:txBody>
          <a:bodyPr wrap="none" lIns="0" tIns="0" rIns="0" bIns="0" rtlCol="0" anchor="b" anchorCtr="0">
            <a:noAutofit/>
          </a:bodyPr>
          <a:lstStyle/>
          <a:p>
            <a:pPr algn="r"/>
            <a:fld id="{9C1B02FA-3B43-4965-97B5-C29D405C4738}" type="slidenum">
              <a:rPr kumimoji="1" lang="ja-JP" altLang="en-US" sz="1600" b="0" smtClean="0">
                <a:latin typeface="+mn-ea"/>
                <a:ea typeface="+mn-ea"/>
                <a:cs typeface="Arial" panose="020B0604020202020204" pitchFamily="34" charset="0"/>
              </a:rPr>
              <a:pPr algn="r"/>
              <a:t>‹#›</a:t>
            </a:fld>
            <a:endParaRPr kumimoji="1" lang="ja-JP" altLang="en-US" sz="1000" b="0" dirty="0">
              <a:latin typeface="+mn-ea"/>
              <a:ea typeface="+mn-ea"/>
              <a:cs typeface="Arial" panose="020B0604020202020204" pitchFamily="34" charset="0"/>
            </a:endParaRPr>
          </a:p>
        </p:txBody>
      </p:sp>
      <p:pic>
        <p:nvPicPr>
          <p:cNvPr id="2" name="図 1"/>
          <p:cNvPicPr>
            <a:picLocks noChangeAspect="1"/>
          </p:cNvPicPr>
          <p:nvPr userDrawn="1"/>
        </p:nvPicPr>
        <p:blipFill>
          <a:blip r:embed="rId2"/>
          <a:stretch>
            <a:fillRect/>
          </a:stretch>
        </p:blipFill>
        <p:spPr>
          <a:xfrm>
            <a:off x="9842818" y="345310"/>
            <a:ext cx="579170" cy="475529"/>
          </a:xfrm>
          <a:prstGeom prst="rect">
            <a:avLst/>
          </a:prstGeom>
        </p:spPr>
      </p:pic>
    </p:spTree>
    <p:extLst>
      <p:ext uri="{BB962C8B-B14F-4D97-AF65-F5344CB8AC3E}">
        <p14:creationId xmlns:p14="http://schemas.microsoft.com/office/powerpoint/2010/main" val="1299074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白紙（ページあり）">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E9B7DB8-1839-4F2F-B8FC-4E4238445B46}"/>
              </a:ext>
            </a:extLst>
          </p:cNvPr>
          <p:cNvSpPr txBox="1"/>
          <p:nvPr userDrawn="1"/>
        </p:nvSpPr>
        <p:spPr>
          <a:xfrm>
            <a:off x="10313989" y="7200901"/>
            <a:ext cx="216000" cy="216000"/>
          </a:xfrm>
          <a:prstGeom prst="rect">
            <a:avLst/>
          </a:prstGeom>
          <a:noFill/>
        </p:spPr>
        <p:txBody>
          <a:bodyPr wrap="none" lIns="0" tIns="0" rIns="0" bIns="0" rtlCol="0" anchor="b" anchorCtr="0">
            <a:noAutofit/>
          </a:bodyPr>
          <a:lstStyle/>
          <a:p>
            <a:pPr algn="r"/>
            <a:fld id="{9C1B02FA-3B43-4965-97B5-C29D405C4738}" type="slidenum">
              <a:rPr kumimoji="1" lang="ja-JP" altLang="en-US" sz="1371" b="0" smtClean="0">
                <a:latin typeface="+mn-ea"/>
                <a:ea typeface="+mn-ea"/>
                <a:cs typeface="Arial" panose="020B0604020202020204" pitchFamily="34" charset="0"/>
              </a:rPr>
              <a:pPr algn="r"/>
              <a:t>‹#›</a:t>
            </a:fld>
            <a:endParaRPr kumimoji="1" lang="ja-JP" altLang="en-US" sz="1077" b="0" dirty="0">
              <a:latin typeface="+mn-ea"/>
              <a:ea typeface="+mn-ea"/>
              <a:cs typeface="Arial" panose="020B0604020202020204" pitchFamily="34" charset="0"/>
            </a:endParaRPr>
          </a:p>
        </p:txBody>
      </p:sp>
    </p:spTree>
    <p:extLst>
      <p:ext uri="{BB962C8B-B14F-4D97-AF65-F5344CB8AC3E}">
        <p14:creationId xmlns:p14="http://schemas.microsoft.com/office/powerpoint/2010/main" val="88674917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E9B7DB8-1839-4F2F-B8FC-4E4238445B46}"/>
              </a:ext>
            </a:extLst>
          </p:cNvPr>
          <p:cNvSpPr txBox="1"/>
          <p:nvPr userDrawn="1"/>
        </p:nvSpPr>
        <p:spPr>
          <a:xfrm>
            <a:off x="10313988" y="7200900"/>
            <a:ext cx="216000" cy="216000"/>
          </a:xfrm>
          <a:prstGeom prst="rect">
            <a:avLst/>
          </a:prstGeom>
          <a:noFill/>
        </p:spPr>
        <p:txBody>
          <a:bodyPr wrap="none" lIns="0" tIns="0" rIns="0" bIns="0" rtlCol="0" anchor="b" anchorCtr="0">
            <a:noAutofit/>
          </a:bodyPr>
          <a:lstStyle/>
          <a:p>
            <a:pPr algn="r"/>
            <a:fld id="{9C1B02FA-3B43-4965-97B5-C29D405C4738}" type="slidenum">
              <a:rPr kumimoji="1" lang="ja-JP" altLang="en-US" sz="1600" b="0" smtClean="0">
                <a:latin typeface="+mn-ea"/>
                <a:ea typeface="+mn-ea"/>
                <a:cs typeface="Arial" panose="020B0604020202020204" pitchFamily="34" charset="0"/>
              </a:rPr>
              <a:pPr algn="r"/>
              <a:t>‹#›</a:t>
            </a:fld>
            <a:endParaRPr kumimoji="1" lang="ja-JP" altLang="en-US" sz="1100" b="0" dirty="0">
              <a:latin typeface="+mn-ea"/>
              <a:ea typeface="+mn-ea"/>
              <a:cs typeface="Arial" panose="020B0604020202020204" pitchFamily="34" charset="0"/>
            </a:endParaRPr>
          </a:p>
        </p:txBody>
      </p:sp>
    </p:spTree>
    <p:extLst>
      <p:ext uri="{BB962C8B-B14F-4D97-AF65-F5344CB8AC3E}">
        <p14:creationId xmlns:p14="http://schemas.microsoft.com/office/powerpoint/2010/main" val="341637061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pic>
        <p:nvPicPr>
          <p:cNvPr id="3" name="図 5" descr="文化省.psd">
            <a:extLst>
              <a:ext uri="{FF2B5EF4-FFF2-40B4-BE49-F238E27FC236}">
                <a16:creationId xmlns:a16="http://schemas.microsoft.com/office/drawing/2014/main" id="{AD8A4806-033A-4C05-8DC4-AADBFD82EDCB}"/>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4047304" y="3388849"/>
            <a:ext cx="2597205" cy="781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588434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704387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681498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セクション ヘッダー">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609989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780628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Tree>
    <p:extLst>
      <p:ext uri="{BB962C8B-B14F-4D97-AF65-F5344CB8AC3E}">
        <p14:creationId xmlns:p14="http://schemas.microsoft.com/office/powerpoint/2010/main" val="85207256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098640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タイトル付きの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107525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タイトルと図">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12706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825312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タイトルと縦書きテキス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650302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縦書きタイトル/テキス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952186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01886" y="2348400"/>
            <a:ext cx="9088041" cy="1620430"/>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603772" y="4283816"/>
            <a:ext cx="7484269" cy="1931917"/>
          </a:xfrm>
        </p:spPr>
        <p:txBody>
          <a:bodyPr/>
          <a:lstStyle>
            <a:lvl1pPr marL="0" indent="0" algn="ctr">
              <a:buNone/>
              <a:defRPr>
                <a:solidFill>
                  <a:schemeClr val="tx1">
                    <a:tint val="75000"/>
                  </a:schemeClr>
                </a:solidFil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CA26DF16-7525-422B-87F4-094CDA04A3FC}" type="datetimeFigureOut">
              <a:rPr kumimoji="1" lang="ja-JP" altLang="en-US" smtClean="0"/>
              <a:t>2026/1/30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95317957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A26DF16-7525-422B-87F4-094CDA04A3FC}" type="datetimeFigureOut">
              <a:rPr kumimoji="1" lang="ja-JP" altLang="en-US" smtClean="0"/>
              <a:t>2026/1/30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350220421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44580" y="4857792"/>
            <a:ext cx="9088041" cy="1501435"/>
          </a:xfrm>
        </p:spPr>
        <p:txBody>
          <a:bodyPr anchor="t"/>
          <a:lstStyle>
            <a:lvl1pPr algn="l">
              <a:defRPr sz="4409"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44580" y="3204114"/>
            <a:ext cx="9088041" cy="1653678"/>
          </a:xfrm>
        </p:spPr>
        <p:txBody>
          <a:bodyPr anchor="b"/>
          <a:lstStyle>
            <a:lvl1pPr marL="0" indent="0">
              <a:buNone/>
              <a:defRPr sz="2205">
                <a:solidFill>
                  <a:schemeClr val="tx1">
                    <a:tint val="75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CA26DF16-7525-422B-87F4-094CDA04A3FC}" type="datetimeFigureOut">
              <a:rPr kumimoji="1" lang="ja-JP" altLang="en-US" smtClean="0"/>
              <a:t>2026/1/30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320963933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534591" y="1763925"/>
            <a:ext cx="4722217"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435005" y="1763925"/>
            <a:ext cx="4722217"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CA26DF16-7525-422B-87F4-094CDA04A3FC}" type="datetimeFigureOut">
              <a:rPr kumimoji="1" lang="ja-JP" altLang="en-US" smtClean="0"/>
              <a:t>2026/1/30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66754717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34591" y="1692178"/>
            <a:ext cx="4724074" cy="705219"/>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534591" y="2397397"/>
            <a:ext cx="4724074" cy="4355563"/>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431293" y="1692178"/>
            <a:ext cx="4725930" cy="705219"/>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431293" y="2397397"/>
            <a:ext cx="4725930" cy="4355563"/>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CA26DF16-7525-422B-87F4-094CDA04A3FC}" type="datetimeFigureOut">
              <a:rPr kumimoji="1" lang="ja-JP" altLang="en-US" smtClean="0"/>
              <a:t>2026/1/30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261563023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CA26DF16-7525-422B-87F4-094CDA04A3FC}" type="datetimeFigureOut">
              <a:rPr kumimoji="1" lang="ja-JP" altLang="en-US" smtClean="0"/>
              <a:t>2026/1/30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205043482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A26DF16-7525-422B-87F4-094CDA04A3FC}" type="datetimeFigureOut">
              <a:rPr kumimoji="1" lang="ja-JP" altLang="en-US" smtClean="0"/>
              <a:t>2026/1/30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144429583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34591" y="300987"/>
            <a:ext cx="3517533" cy="1280945"/>
          </a:xfrm>
        </p:spPr>
        <p:txBody>
          <a:bodyPr anchor="b"/>
          <a:lstStyle>
            <a:lvl1pPr algn="l">
              <a:defRPr sz="2205"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180202" y="300988"/>
            <a:ext cx="5977020" cy="6451973"/>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534591" y="1581933"/>
            <a:ext cx="3517533" cy="5171028"/>
          </a:xfrm>
        </p:spPr>
        <p:txBody>
          <a:bodyPr/>
          <a:lstStyle>
            <a:lvl1pPr marL="0" indent="0">
              <a:buNone/>
              <a:defRPr sz="154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A26DF16-7525-422B-87F4-094CDA04A3FC}" type="datetimeFigureOut">
              <a:rPr kumimoji="1" lang="ja-JP" altLang="en-US" smtClean="0"/>
              <a:t>2026/1/30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30080086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セクション ヘッダー">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582034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095670" y="5291772"/>
            <a:ext cx="6415088" cy="624724"/>
          </a:xfrm>
        </p:spPr>
        <p:txBody>
          <a:bodyPr anchor="b"/>
          <a:lstStyle>
            <a:lvl1pPr algn="l">
              <a:defRPr sz="2205" b="1"/>
            </a:lvl1pPr>
          </a:lstStyle>
          <a:p>
            <a:r>
              <a:rPr kumimoji="1" lang="ja-JP" altLang="en-US"/>
              <a:t>マスター タイトルの書式設定</a:t>
            </a:r>
          </a:p>
        </p:txBody>
      </p:sp>
      <p:sp>
        <p:nvSpPr>
          <p:cNvPr id="3" name="図プレースホルダー 2"/>
          <p:cNvSpPr>
            <a:spLocks noGrp="1"/>
          </p:cNvSpPr>
          <p:nvPr>
            <p:ph type="pic" idx="1"/>
          </p:nvPr>
        </p:nvSpPr>
        <p:spPr>
          <a:xfrm>
            <a:off x="2095670" y="675471"/>
            <a:ext cx="6415088" cy="4535805"/>
          </a:xfrm>
        </p:spPr>
        <p:txBody>
          <a:bodyPr/>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kumimoji="1" lang="ja-JP" altLang="en-US"/>
              <a:t>図を追加</a:t>
            </a:r>
          </a:p>
        </p:txBody>
      </p:sp>
      <p:sp>
        <p:nvSpPr>
          <p:cNvPr id="4" name="テキスト プレースホルダー 3"/>
          <p:cNvSpPr>
            <a:spLocks noGrp="1"/>
          </p:cNvSpPr>
          <p:nvPr>
            <p:ph type="body" sz="half" idx="2"/>
          </p:nvPr>
        </p:nvSpPr>
        <p:spPr>
          <a:xfrm>
            <a:off x="2095670" y="5916496"/>
            <a:ext cx="6415088" cy="887211"/>
          </a:xfrm>
        </p:spPr>
        <p:txBody>
          <a:bodyPr/>
          <a:lstStyle>
            <a:lvl1pPr marL="0" indent="0">
              <a:buNone/>
              <a:defRPr sz="154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A26DF16-7525-422B-87F4-094CDA04A3FC}" type="datetimeFigureOut">
              <a:rPr kumimoji="1" lang="ja-JP" altLang="en-US" smtClean="0"/>
              <a:t>2026/1/30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3504151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A26DF16-7525-422B-87F4-094CDA04A3FC}" type="datetimeFigureOut">
              <a:rPr kumimoji="1" lang="ja-JP" altLang="en-US" smtClean="0"/>
              <a:t>2026/1/30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230855356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51564" y="302738"/>
            <a:ext cx="2405658" cy="6450223"/>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534591" y="302738"/>
            <a:ext cx="7038777" cy="6450223"/>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A26DF16-7525-422B-87F4-094CDA04A3FC}" type="datetimeFigureOut">
              <a:rPr kumimoji="1" lang="ja-JP" altLang="en-US" smtClean="0"/>
              <a:t>2026/1/30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5926393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9137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表紙B">
    <p:spTree>
      <p:nvGrpSpPr>
        <p:cNvPr id="1" name=""/>
        <p:cNvGrpSpPr/>
        <p:nvPr/>
      </p:nvGrpSpPr>
      <p:grpSpPr>
        <a:xfrm>
          <a:off x="0" y="0"/>
          <a:ext cx="0" cy="0"/>
          <a:chOff x="0" y="0"/>
          <a:chExt cx="0" cy="0"/>
        </a:xfrm>
      </p:grpSpPr>
      <p:pic>
        <p:nvPicPr>
          <p:cNvPr id="7" name="図 5">
            <a:extLst>
              <a:ext uri="{FF2B5EF4-FFF2-40B4-BE49-F238E27FC236}">
                <a16:creationId xmlns:a16="http://schemas.microsoft.com/office/drawing/2014/main" id="{041EC3A3-8515-48E3-A98B-662405FCF78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864" b="2864"/>
          <a:stretch/>
        </p:blipFill>
        <p:spPr bwMode="auto">
          <a:xfrm>
            <a:off x="-94" y="1"/>
            <a:ext cx="10692000" cy="7559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図 5" descr="文化省.psd">
            <a:extLst>
              <a:ext uri="{FF2B5EF4-FFF2-40B4-BE49-F238E27FC236}">
                <a16:creationId xmlns:a16="http://schemas.microsoft.com/office/drawing/2014/main" id="{3F698E58-61A7-49D0-BA46-64D1F76AAF7F}"/>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377825" y="303055"/>
            <a:ext cx="1816941" cy="54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プレースホルダー 4">
            <a:extLst>
              <a:ext uri="{FF2B5EF4-FFF2-40B4-BE49-F238E27FC236}">
                <a16:creationId xmlns:a16="http://schemas.microsoft.com/office/drawing/2014/main" id="{0D3DAC1E-6528-4A5E-9C83-74E27FF5B610}"/>
              </a:ext>
            </a:extLst>
          </p:cNvPr>
          <p:cNvSpPr>
            <a:spLocks noGrp="1"/>
          </p:cNvSpPr>
          <p:nvPr>
            <p:ph type="body" sz="quarter" idx="10" hasCustomPrompt="1"/>
          </p:nvPr>
        </p:nvSpPr>
        <p:spPr>
          <a:xfrm>
            <a:off x="848160" y="3157238"/>
            <a:ext cx="7200000" cy="576000"/>
          </a:xfrm>
          <a:prstGeom prst="rect">
            <a:avLst/>
          </a:prstGeom>
        </p:spPr>
        <p:txBody>
          <a:bodyPr lIns="0" tIns="0" rIns="0" bIns="0" anchor="b" anchorCtr="0"/>
          <a:lstStyle>
            <a:lvl1pPr marL="0" indent="0" algn="l">
              <a:lnSpc>
                <a:spcPct val="100000"/>
              </a:lnSpc>
              <a:spcBef>
                <a:spcPts val="0"/>
              </a:spcBef>
              <a:buFontTx/>
              <a:buNone/>
              <a:defRPr sz="4309" b="1"/>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kumimoji="1" lang="ja-JP" altLang="en-US" dirty="0"/>
              <a:t>表紙タイトル</a:t>
            </a:r>
          </a:p>
        </p:txBody>
      </p:sp>
      <p:sp>
        <p:nvSpPr>
          <p:cNvPr id="12" name="コンテンツ プレースホルダー 10">
            <a:extLst>
              <a:ext uri="{FF2B5EF4-FFF2-40B4-BE49-F238E27FC236}">
                <a16:creationId xmlns:a16="http://schemas.microsoft.com/office/drawing/2014/main" id="{8EDD2A0B-CECF-4C0C-AB20-54E33E116C77}"/>
              </a:ext>
            </a:extLst>
          </p:cNvPr>
          <p:cNvSpPr>
            <a:spLocks noGrp="1"/>
          </p:cNvSpPr>
          <p:nvPr>
            <p:ph sz="quarter" idx="15" hasCustomPrompt="1"/>
          </p:nvPr>
        </p:nvSpPr>
        <p:spPr>
          <a:xfrm>
            <a:off x="848160" y="4031639"/>
            <a:ext cx="7200000" cy="359999"/>
          </a:xfrm>
          <a:prstGeom prst="rect">
            <a:avLst/>
          </a:prstGeom>
        </p:spPr>
        <p:txBody>
          <a:bodyPr lIns="0" tIns="0" rIns="0" bIns="0" anchor="ctr" anchorCtr="0"/>
          <a:lstStyle>
            <a:lvl1pPr marL="0" indent="0" algn="l">
              <a:lnSpc>
                <a:spcPct val="100000"/>
              </a:lnSpc>
              <a:spcBef>
                <a:spcPts val="0"/>
              </a:spcBef>
              <a:buNone/>
              <a:defRPr sz="1567"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
        <p:nvSpPr>
          <p:cNvPr id="13" name="コンテンツ プレースホルダー 10">
            <a:extLst>
              <a:ext uri="{FF2B5EF4-FFF2-40B4-BE49-F238E27FC236}">
                <a16:creationId xmlns:a16="http://schemas.microsoft.com/office/drawing/2014/main" id="{8FEB4824-B85D-47D9-8BCE-7C4194115B26}"/>
              </a:ext>
            </a:extLst>
          </p:cNvPr>
          <p:cNvSpPr>
            <a:spLocks noGrp="1"/>
          </p:cNvSpPr>
          <p:nvPr>
            <p:ph sz="quarter" idx="16" hasCustomPrompt="1"/>
          </p:nvPr>
        </p:nvSpPr>
        <p:spPr>
          <a:xfrm>
            <a:off x="848160" y="4405587"/>
            <a:ext cx="7200000" cy="359999"/>
          </a:xfrm>
          <a:prstGeom prst="rect">
            <a:avLst/>
          </a:prstGeom>
        </p:spPr>
        <p:txBody>
          <a:bodyPr lIns="0" tIns="0" rIns="0" bIns="0" anchor="ctr" anchorCtr="0"/>
          <a:lstStyle>
            <a:lvl1pPr marL="0" indent="0" algn="l">
              <a:lnSpc>
                <a:spcPct val="100000"/>
              </a:lnSpc>
              <a:spcBef>
                <a:spcPts val="0"/>
              </a:spcBef>
              <a:buNone/>
              <a:defRPr sz="1567"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zh-CN" altLang="en-US" dirty="0"/>
              <a:t>所属部署　氏名</a:t>
            </a:r>
          </a:p>
        </p:txBody>
      </p:sp>
    </p:spTree>
    <p:extLst>
      <p:ext uri="{BB962C8B-B14F-4D97-AF65-F5344CB8AC3E}">
        <p14:creationId xmlns:p14="http://schemas.microsoft.com/office/powerpoint/2010/main" val="24815146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09270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95178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タイトル付きの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16124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タイトルと図">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68027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タイトルと縦書きテキス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79864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縦書きタイトル/テキス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41769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1_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endParaRPr kumimoji="1" lang="ja-JP" altLang="en-US" dirty="0"/>
          </a:p>
        </p:txBody>
      </p:sp>
      <p:pic>
        <p:nvPicPr>
          <p:cNvPr id="6" name="図 5" descr="文化省.psd">
            <a:extLst>
              <a:ext uri="{FF2B5EF4-FFF2-40B4-BE49-F238E27FC236}">
                <a16:creationId xmlns:a16="http://schemas.microsoft.com/office/drawing/2014/main" id="{453AD1F1-19A2-4E9F-B374-DACDE709B84C}"/>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10191467" y="69399"/>
            <a:ext cx="340233" cy="525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68713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表紙B">
    <p:spTree>
      <p:nvGrpSpPr>
        <p:cNvPr id="1" name=""/>
        <p:cNvGrpSpPr/>
        <p:nvPr/>
      </p:nvGrpSpPr>
      <p:grpSpPr>
        <a:xfrm>
          <a:off x="0" y="0"/>
          <a:ext cx="0" cy="0"/>
          <a:chOff x="0" y="0"/>
          <a:chExt cx="0" cy="0"/>
        </a:xfrm>
      </p:grpSpPr>
      <p:sp>
        <p:nvSpPr>
          <p:cNvPr id="5" name="テキスト プレースホルダー 4">
            <a:extLst>
              <a:ext uri="{FF2B5EF4-FFF2-40B4-BE49-F238E27FC236}">
                <a16:creationId xmlns:a16="http://schemas.microsoft.com/office/drawing/2014/main" id="{0D3DAC1E-6528-4A5E-9C83-74E27FF5B610}"/>
              </a:ext>
            </a:extLst>
          </p:cNvPr>
          <p:cNvSpPr>
            <a:spLocks noGrp="1"/>
          </p:cNvSpPr>
          <p:nvPr>
            <p:ph type="body" sz="quarter" idx="10" hasCustomPrompt="1"/>
          </p:nvPr>
        </p:nvSpPr>
        <p:spPr>
          <a:xfrm>
            <a:off x="848160" y="3157238"/>
            <a:ext cx="7200000" cy="576000"/>
          </a:xfrm>
          <a:prstGeom prst="rect">
            <a:avLst/>
          </a:prstGeom>
        </p:spPr>
        <p:txBody>
          <a:bodyPr lIns="0" tIns="0" rIns="0" bIns="0" anchor="b" anchorCtr="0"/>
          <a:lstStyle>
            <a:lvl1pPr marL="0" indent="0" algn="l">
              <a:lnSpc>
                <a:spcPct val="100000"/>
              </a:lnSpc>
              <a:spcBef>
                <a:spcPts val="0"/>
              </a:spcBef>
              <a:buFontTx/>
              <a:buNone/>
              <a:defRPr sz="4309" b="1"/>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kumimoji="1" lang="ja-JP" altLang="en-US" dirty="0"/>
              <a:t>表紙タイトル</a:t>
            </a:r>
          </a:p>
        </p:txBody>
      </p:sp>
      <p:sp>
        <p:nvSpPr>
          <p:cNvPr id="12" name="コンテンツ プレースホルダー 10">
            <a:extLst>
              <a:ext uri="{FF2B5EF4-FFF2-40B4-BE49-F238E27FC236}">
                <a16:creationId xmlns:a16="http://schemas.microsoft.com/office/drawing/2014/main" id="{8EDD2A0B-CECF-4C0C-AB20-54E33E116C77}"/>
              </a:ext>
            </a:extLst>
          </p:cNvPr>
          <p:cNvSpPr>
            <a:spLocks noGrp="1"/>
          </p:cNvSpPr>
          <p:nvPr>
            <p:ph sz="quarter" idx="15" hasCustomPrompt="1"/>
          </p:nvPr>
        </p:nvSpPr>
        <p:spPr>
          <a:xfrm>
            <a:off x="848160" y="4031639"/>
            <a:ext cx="7200000" cy="359999"/>
          </a:xfrm>
          <a:prstGeom prst="rect">
            <a:avLst/>
          </a:prstGeom>
        </p:spPr>
        <p:txBody>
          <a:bodyPr lIns="0" tIns="0" rIns="0" bIns="0" anchor="ctr" anchorCtr="0"/>
          <a:lstStyle>
            <a:lvl1pPr marL="0" indent="0" algn="l">
              <a:lnSpc>
                <a:spcPct val="100000"/>
              </a:lnSpc>
              <a:spcBef>
                <a:spcPts val="0"/>
              </a:spcBef>
              <a:buNone/>
              <a:defRPr sz="1567"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
        <p:nvSpPr>
          <p:cNvPr id="13" name="コンテンツ プレースホルダー 10">
            <a:extLst>
              <a:ext uri="{FF2B5EF4-FFF2-40B4-BE49-F238E27FC236}">
                <a16:creationId xmlns:a16="http://schemas.microsoft.com/office/drawing/2014/main" id="{8FEB4824-B85D-47D9-8BCE-7C4194115B26}"/>
              </a:ext>
            </a:extLst>
          </p:cNvPr>
          <p:cNvSpPr>
            <a:spLocks noGrp="1"/>
          </p:cNvSpPr>
          <p:nvPr>
            <p:ph sz="quarter" idx="16" hasCustomPrompt="1"/>
          </p:nvPr>
        </p:nvSpPr>
        <p:spPr>
          <a:xfrm>
            <a:off x="848160" y="4405587"/>
            <a:ext cx="7200000" cy="359999"/>
          </a:xfrm>
          <a:prstGeom prst="rect">
            <a:avLst/>
          </a:prstGeom>
        </p:spPr>
        <p:txBody>
          <a:bodyPr lIns="0" tIns="0" rIns="0" bIns="0" anchor="ctr" anchorCtr="0"/>
          <a:lstStyle>
            <a:lvl1pPr marL="0" indent="0" algn="l">
              <a:lnSpc>
                <a:spcPct val="100000"/>
              </a:lnSpc>
              <a:spcBef>
                <a:spcPts val="0"/>
              </a:spcBef>
              <a:buNone/>
              <a:defRPr sz="1567"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zh-CN" altLang="en-US" dirty="0"/>
              <a:t>所属部署　氏名</a:t>
            </a:r>
          </a:p>
        </p:txBody>
      </p:sp>
    </p:spTree>
    <p:extLst>
      <p:ext uri="{BB962C8B-B14F-4D97-AF65-F5344CB8AC3E}">
        <p14:creationId xmlns:p14="http://schemas.microsoft.com/office/powerpoint/2010/main" val="42506136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文科省様式">
    <p:spTree>
      <p:nvGrpSpPr>
        <p:cNvPr id="1" name=""/>
        <p:cNvGrpSpPr/>
        <p:nvPr/>
      </p:nvGrpSpPr>
      <p:grpSpPr>
        <a:xfrm>
          <a:off x="0" y="0"/>
          <a:ext cx="0" cy="0"/>
          <a:chOff x="0" y="0"/>
          <a:chExt cx="0" cy="0"/>
        </a:xfrm>
      </p:grpSpPr>
      <p:pic>
        <p:nvPicPr>
          <p:cNvPr id="3" name="図 5" descr="文化省.psd">
            <a:extLst>
              <a:ext uri="{FF2B5EF4-FFF2-40B4-BE49-F238E27FC236}">
                <a16:creationId xmlns:a16="http://schemas.microsoft.com/office/drawing/2014/main" id="{453AD1F1-19A2-4E9F-B374-DACDE709B84C}"/>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9926639" y="200026"/>
            <a:ext cx="38735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77825" y="824757"/>
            <a:ext cx="9432000" cy="1587"/>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77825" y="317831"/>
            <a:ext cx="943199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350" b="1" baseline="0" smtClean="0">
                <a:solidFill>
                  <a:schemeClr val="tx2"/>
                </a:solidFill>
                <a:latin typeface="Meiryo UI" panose="020B0604030504040204" pitchFamily="50" charset="-128"/>
                <a:ea typeface="Meiryo UI" panose="020B0604030504040204" pitchFamily="50" charset="-128"/>
              </a:defRPr>
            </a:lvl1pPr>
            <a:lvl2pPr marL="447663" indent="0">
              <a:buNone/>
              <a:defRPr lang="ja-JP" altLang="en-US" sz="2350" smtClean="0">
                <a:latin typeface="Arial" panose="020B0604020202020204" pitchFamily="34" charset="0"/>
                <a:ea typeface="ＭＳ Ｐゴシック" panose="020B0600070205080204" pitchFamily="50" charset="-128"/>
              </a:defRPr>
            </a:lvl2pPr>
            <a:lvl3pPr marL="648597" indent="0">
              <a:buNone/>
              <a:defRPr lang="ja-JP" altLang="en-US" sz="2350" smtClean="0">
                <a:latin typeface="Arial" panose="020B0604020202020204" pitchFamily="34" charset="0"/>
                <a:ea typeface="ＭＳ Ｐゴシック" panose="020B0600070205080204" pitchFamily="50" charset="-128"/>
              </a:defRPr>
            </a:lvl3pPr>
            <a:lvl4pPr marL="1096260" indent="0">
              <a:buNone/>
              <a:defRPr lang="ja-JP" altLang="en-US" sz="2350" smtClean="0">
                <a:latin typeface="Arial" panose="020B0604020202020204" pitchFamily="34" charset="0"/>
                <a:ea typeface="ＭＳ Ｐゴシック" panose="020B0600070205080204" pitchFamily="50" charset="-128"/>
              </a:defRPr>
            </a:lvl4pPr>
            <a:lvl5pPr marL="1543924" indent="0">
              <a:buNone/>
              <a:defRPr lang="ja-JP" altLang="en-US" sz="2350">
                <a:latin typeface="Arial" panose="020B0604020202020204" pitchFamily="34" charset="0"/>
                <a:ea typeface="ＭＳ Ｐゴシック" panose="020B0600070205080204" pitchFamily="50" charset="-128"/>
              </a:defRPr>
            </a:lvl5pPr>
          </a:lstStyle>
          <a:p>
            <a:pPr marL="0" lvl="0" defTabSz="447663"/>
            <a:r>
              <a:rPr kumimoji="1" lang="ja-JP" altLang="en-US" dirty="0"/>
              <a:t>タイトル</a:t>
            </a:r>
          </a:p>
        </p:txBody>
      </p:sp>
      <p:sp>
        <p:nvSpPr>
          <p:cNvPr id="6" name="テキスト ボックス 5">
            <a:extLst>
              <a:ext uri="{FF2B5EF4-FFF2-40B4-BE49-F238E27FC236}">
                <a16:creationId xmlns:a16="http://schemas.microsoft.com/office/drawing/2014/main" id="{CD0BE9C0-B4A8-41C8-8CF7-5850320F1997}"/>
              </a:ext>
            </a:extLst>
          </p:cNvPr>
          <p:cNvSpPr txBox="1"/>
          <p:nvPr userDrawn="1"/>
        </p:nvSpPr>
        <p:spPr>
          <a:xfrm>
            <a:off x="10313989" y="7200901"/>
            <a:ext cx="216000" cy="216000"/>
          </a:xfrm>
          <a:prstGeom prst="rect">
            <a:avLst/>
          </a:prstGeom>
          <a:noFill/>
        </p:spPr>
        <p:txBody>
          <a:bodyPr wrap="none" lIns="0" tIns="0" rIns="0" bIns="0" rtlCol="0" anchor="b" anchorCtr="0">
            <a:noAutofit/>
          </a:bodyPr>
          <a:lstStyle/>
          <a:p>
            <a:pPr algn="r"/>
            <a:fld id="{9C1B02FA-3B43-4965-97B5-C29D405C4738}" type="slidenum">
              <a:rPr kumimoji="1" lang="ja-JP" altLang="en-US" sz="1371" b="0" smtClean="0">
                <a:latin typeface="+mn-ea"/>
                <a:ea typeface="+mn-ea"/>
                <a:cs typeface="Arial" panose="020B0604020202020204" pitchFamily="34" charset="0"/>
              </a:rPr>
              <a:pPr algn="r"/>
              <a:t>‹#›</a:t>
            </a:fld>
            <a:endParaRPr kumimoji="1" lang="ja-JP" altLang="en-US" sz="979" b="0" dirty="0">
              <a:latin typeface="+mn-ea"/>
              <a:ea typeface="+mn-ea"/>
              <a:cs typeface="Arial" panose="020B0604020202020204" pitchFamily="34" charset="0"/>
            </a:endParaRPr>
          </a:p>
        </p:txBody>
      </p:sp>
    </p:spTree>
    <p:extLst>
      <p:ext uri="{BB962C8B-B14F-4D97-AF65-F5344CB8AC3E}">
        <p14:creationId xmlns:p14="http://schemas.microsoft.com/office/powerpoint/2010/main" val="27284306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文科省様式（ページなし）">
    <p:spTree>
      <p:nvGrpSpPr>
        <p:cNvPr id="1" name=""/>
        <p:cNvGrpSpPr/>
        <p:nvPr/>
      </p:nvGrpSpPr>
      <p:grpSpPr>
        <a:xfrm>
          <a:off x="0" y="0"/>
          <a:ext cx="0" cy="0"/>
          <a:chOff x="0" y="0"/>
          <a:chExt cx="0" cy="0"/>
        </a:xfrm>
      </p:grpSpPr>
      <p:pic>
        <p:nvPicPr>
          <p:cNvPr id="3" name="図 5" descr="文化省.psd">
            <a:extLst>
              <a:ext uri="{FF2B5EF4-FFF2-40B4-BE49-F238E27FC236}">
                <a16:creationId xmlns:a16="http://schemas.microsoft.com/office/drawing/2014/main" id="{453AD1F1-19A2-4E9F-B374-DACDE709B84C}"/>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9926639" y="200026"/>
            <a:ext cx="38735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77825" y="824757"/>
            <a:ext cx="9432000" cy="1587"/>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77825" y="317831"/>
            <a:ext cx="943199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350" b="1" baseline="0" smtClean="0">
                <a:solidFill>
                  <a:schemeClr val="tx2"/>
                </a:solidFill>
                <a:latin typeface="Meiryo UI" panose="020B0604030504040204" pitchFamily="50" charset="-128"/>
                <a:ea typeface="Meiryo UI" panose="020B0604030504040204" pitchFamily="50" charset="-128"/>
              </a:defRPr>
            </a:lvl1pPr>
            <a:lvl2pPr marL="447663" indent="0">
              <a:buNone/>
              <a:defRPr lang="ja-JP" altLang="en-US" sz="2350" smtClean="0">
                <a:latin typeface="Arial" panose="020B0604020202020204" pitchFamily="34" charset="0"/>
                <a:ea typeface="ＭＳ Ｐゴシック" panose="020B0600070205080204" pitchFamily="50" charset="-128"/>
              </a:defRPr>
            </a:lvl2pPr>
            <a:lvl3pPr marL="648597" indent="0">
              <a:buNone/>
              <a:defRPr lang="ja-JP" altLang="en-US" sz="2350" smtClean="0">
                <a:latin typeface="Arial" panose="020B0604020202020204" pitchFamily="34" charset="0"/>
                <a:ea typeface="ＭＳ Ｐゴシック" panose="020B0600070205080204" pitchFamily="50" charset="-128"/>
              </a:defRPr>
            </a:lvl3pPr>
            <a:lvl4pPr marL="1096260" indent="0">
              <a:buNone/>
              <a:defRPr lang="ja-JP" altLang="en-US" sz="2350" smtClean="0">
                <a:latin typeface="Arial" panose="020B0604020202020204" pitchFamily="34" charset="0"/>
                <a:ea typeface="ＭＳ Ｐゴシック" panose="020B0600070205080204" pitchFamily="50" charset="-128"/>
              </a:defRPr>
            </a:lvl4pPr>
            <a:lvl5pPr marL="1543924" indent="0">
              <a:buNone/>
              <a:defRPr lang="ja-JP" altLang="en-US" sz="2350">
                <a:latin typeface="Arial" panose="020B0604020202020204" pitchFamily="34" charset="0"/>
                <a:ea typeface="ＭＳ Ｐゴシック" panose="020B0600070205080204" pitchFamily="50" charset="-128"/>
              </a:defRPr>
            </a:lvl5pPr>
          </a:lstStyle>
          <a:p>
            <a:pPr marL="0" lvl="0" defTabSz="447663"/>
            <a:r>
              <a:rPr kumimoji="1" lang="ja-JP" altLang="en-US" dirty="0"/>
              <a:t>タイトル</a:t>
            </a:r>
          </a:p>
        </p:txBody>
      </p:sp>
    </p:spTree>
    <p:extLst>
      <p:ext uri="{BB962C8B-B14F-4D97-AF65-F5344CB8AC3E}">
        <p14:creationId xmlns:p14="http://schemas.microsoft.com/office/powerpoint/2010/main" val="3312528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リード文あり">
    <p:spTree>
      <p:nvGrpSpPr>
        <p:cNvPr id="1" name=""/>
        <p:cNvGrpSpPr/>
        <p:nvPr/>
      </p:nvGrpSpPr>
      <p:grpSpPr>
        <a:xfrm>
          <a:off x="0" y="0"/>
          <a:ext cx="0" cy="0"/>
          <a:chOff x="0" y="0"/>
          <a:chExt cx="0" cy="0"/>
        </a:xfrm>
      </p:grpSpPr>
      <p:pic>
        <p:nvPicPr>
          <p:cNvPr id="3" name="図 5" descr="文化省.psd">
            <a:extLst>
              <a:ext uri="{FF2B5EF4-FFF2-40B4-BE49-F238E27FC236}">
                <a16:creationId xmlns:a16="http://schemas.microsoft.com/office/drawing/2014/main" id="{C729A8F7-2655-4A66-8A73-B4AA2512BF6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9926639" y="200026"/>
            <a:ext cx="38735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直線コネクタ 3">
            <a:extLst>
              <a:ext uri="{FF2B5EF4-FFF2-40B4-BE49-F238E27FC236}">
                <a16:creationId xmlns:a16="http://schemas.microsoft.com/office/drawing/2014/main" id="{BD08987A-2D2F-4B31-BEAE-46106665E585}"/>
              </a:ext>
            </a:extLst>
          </p:cNvPr>
          <p:cNvCxnSpPr>
            <a:cxnSpLocks/>
          </p:cNvCxnSpPr>
          <p:nvPr userDrawn="1"/>
        </p:nvCxnSpPr>
        <p:spPr>
          <a:xfrm>
            <a:off x="377825" y="865701"/>
            <a:ext cx="9432000" cy="1587"/>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239F868D-8BB0-428C-9DFB-7096F664C63F}"/>
              </a:ext>
            </a:extLst>
          </p:cNvPr>
          <p:cNvSpPr>
            <a:spLocks noGrp="1"/>
          </p:cNvSpPr>
          <p:nvPr>
            <p:ph type="body" sz="quarter" idx="10" hasCustomPrompt="1"/>
          </p:nvPr>
        </p:nvSpPr>
        <p:spPr>
          <a:xfrm>
            <a:off x="377825" y="358776"/>
            <a:ext cx="943199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350" b="1" baseline="0" smtClean="0">
                <a:solidFill>
                  <a:schemeClr val="tx2"/>
                </a:solidFill>
                <a:latin typeface="Meiryo UI" panose="020B0604030504040204" pitchFamily="50" charset="-128"/>
                <a:ea typeface="Meiryo UI" panose="020B0604030504040204" pitchFamily="50" charset="-128"/>
              </a:defRPr>
            </a:lvl1pPr>
            <a:lvl2pPr marL="447663" indent="0">
              <a:buNone/>
              <a:defRPr lang="ja-JP" altLang="en-US" sz="2350" smtClean="0">
                <a:latin typeface="Arial" panose="020B0604020202020204" pitchFamily="34" charset="0"/>
                <a:ea typeface="ＭＳ Ｐゴシック" panose="020B0600070205080204" pitchFamily="50" charset="-128"/>
              </a:defRPr>
            </a:lvl2pPr>
            <a:lvl3pPr marL="648597" indent="0">
              <a:buNone/>
              <a:defRPr lang="ja-JP" altLang="en-US" sz="2350" smtClean="0">
                <a:latin typeface="Arial" panose="020B0604020202020204" pitchFamily="34" charset="0"/>
                <a:ea typeface="ＭＳ Ｐゴシック" panose="020B0600070205080204" pitchFamily="50" charset="-128"/>
              </a:defRPr>
            </a:lvl3pPr>
            <a:lvl4pPr marL="1096260" indent="0">
              <a:buNone/>
              <a:defRPr lang="ja-JP" altLang="en-US" sz="2350" smtClean="0">
                <a:latin typeface="Arial" panose="020B0604020202020204" pitchFamily="34" charset="0"/>
                <a:ea typeface="ＭＳ Ｐゴシック" panose="020B0600070205080204" pitchFamily="50" charset="-128"/>
              </a:defRPr>
            </a:lvl4pPr>
            <a:lvl5pPr marL="1543924" indent="0">
              <a:buNone/>
              <a:defRPr lang="ja-JP" altLang="en-US" sz="2350">
                <a:latin typeface="Arial" panose="020B0604020202020204" pitchFamily="34" charset="0"/>
                <a:ea typeface="ＭＳ Ｐゴシック" panose="020B0600070205080204" pitchFamily="50" charset="-128"/>
              </a:defRPr>
            </a:lvl5pPr>
          </a:lstStyle>
          <a:p>
            <a:pPr marL="0" lvl="0" defTabSz="447663"/>
            <a:r>
              <a:rPr kumimoji="1" lang="ja-JP" altLang="en-US" dirty="0"/>
              <a:t>タイトル</a:t>
            </a:r>
          </a:p>
        </p:txBody>
      </p:sp>
      <p:sp>
        <p:nvSpPr>
          <p:cNvPr id="10" name="コンテンツ プレースホルダー 9">
            <a:extLst>
              <a:ext uri="{FF2B5EF4-FFF2-40B4-BE49-F238E27FC236}">
                <a16:creationId xmlns:a16="http://schemas.microsoft.com/office/drawing/2014/main" id="{C4529F40-F7F8-4822-A72D-BCFF8104EC76}"/>
              </a:ext>
            </a:extLst>
          </p:cNvPr>
          <p:cNvSpPr>
            <a:spLocks noGrp="1"/>
          </p:cNvSpPr>
          <p:nvPr>
            <p:ph sz="quarter" idx="11" hasCustomPrompt="1"/>
          </p:nvPr>
        </p:nvSpPr>
        <p:spPr>
          <a:xfrm>
            <a:off x="377825" y="1155700"/>
            <a:ext cx="9936163" cy="813492"/>
          </a:xfrm>
          <a:prstGeom prst="rect">
            <a:avLst/>
          </a:prstGeom>
        </p:spPr>
        <p:txBody>
          <a:bodyPr lIns="0" tIns="0" rIns="0" bIns="0">
            <a:spAutoFit/>
          </a:bodyPr>
          <a:lstStyle>
            <a:lvl1pPr marL="0" marR="0" indent="0" algn="l" defTabSz="986918" rtl="0" eaLnBrk="1" fontAlgn="auto" latinLnBrk="0" hangingPunct="1">
              <a:lnSpc>
                <a:spcPct val="100000"/>
              </a:lnSpc>
              <a:spcBef>
                <a:spcPts val="587"/>
              </a:spcBef>
              <a:spcAft>
                <a:spcPts val="0"/>
              </a:spcAft>
              <a:buClrTx/>
              <a:buSzTx/>
              <a:buFont typeface="Arial" panose="020B0604020202020204" pitchFamily="34" charset="0"/>
              <a:buNone/>
              <a:tabLst/>
              <a:defRPr sz="1762"/>
            </a:lvl1pPr>
            <a:lvl2pPr marL="493458" indent="0">
              <a:buNone/>
              <a:defRPr/>
            </a:lvl2pPr>
            <a:lvl3pPr marL="986918" indent="0">
              <a:buNone/>
              <a:defRPr/>
            </a:lvl3pPr>
            <a:lvl4pPr marL="1480377" indent="0">
              <a:buNone/>
              <a:defRPr/>
            </a:lvl4pPr>
            <a:lvl5pPr marL="1973837" indent="0">
              <a:buNone/>
              <a:defRPr/>
            </a:lvl5pPr>
          </a:lstStyle>
          <a:p>
            <a:pPr marL="0" marR="0" lvl="0" indent="0" algn="l" defTabSz="986918" rtl="0" eaLnBrk="1" fontAlgn="auto" latinLnBrk="0" hangingPunct="1">
              <a:lnSpc>
                <a:spcPct val="100000"/>
              </a:lnSpc>
              <a:spcBef>
                <a:spcPts val="587"/>
              </a:spcBef>
              <a:spcAft>
                <a:spcPts val="0"/>
              </a:spcAft>
              <a:buClrTx/>
              <a:buSzTx/>
              <a:buFont typeface="Arial" panose="020B0604020202020204" pitchFamily="34" charset="0"/>
              <a:buNone/>
              <a:tabLst/>
              <a:defRPr/>
            </a:pPr>
            <a:r>
              <a:rPr kumimoji="1" lang="ja-JP" altLang="en-US" dirty="0"/>
              <a:t>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a:t>
            </a:r>
          </a:p>
        </p:txBody>
      </p:sp>
      <p:sp>
        <p:nvSpPr>
          <p:cNvPr id="6" name="テキスト ボックス 5">
            <a:extLst>
              <a:ext uri="{FF2B5EF4-FFF2-40B4-BE49-F238E27FC236}">
                <a16:creationId xmlns:a16="http://schemas.microsoft.com/office/drawing/2014/main" id="{602AF947-B109-4DE7-9E13-F2F7842B4D0F}"/>
              </a:ext>
            </a:extLst>
          </p:cNvPr>
          <p:cNvSpPr txBox="1"/>
          <p:nvPr userDrawn="1"/>
        </p:nvSpPr>
        <p:spPr>
          <a:xfrm>
            <a:off x="10313989" y="7200901"/>
            <a:ext cx="216000" cy="216000"/>
          </a:xfrm>
          <a:prstGeom prst="rect">
            <a:avLst/>
          </a:prstGeom>
          <a:noFill/>
        </p:spPr>
        <p:txBody>
          <a:bodyPr wrap="none" lIns="0" tIns="0" rIns="0" bIns="0" rtlCol="0" anchor="b" anchorCtr="0">
            <a:noAutofit/>
          </a:bodyPr>
          <a:lstStyle/>
          <a:p>
            <a:pPr algn="r"/>
            <a:fld id="{9C1B02FA-3B43-4965-97B5-C29D405C4738}" type="slidenum">
              <a:rPr kumimoji="1" lang="ja-JP" altLang="en-US" sz="1567" b="0" smtClean="0">
                <a:latin typeface="+mn-ea"/>
                <a:ea typeface="+mn-ea"/>
                <a:cs typeface="Arial" panose="020B0604020202020204" pitchFamily="34" charset="0"/>
              </a:rPr>
              <a:pPr algn="r"/>
              <a:t>‹#›</a:t>
            </a:fld>
            <a:endParaRPr kumimoji="1" lang="ja-JP" altLang="en-US" sz="1077" b="0" dirty="0">
              <a:latin typeface="+mn-ea"/>
              <a:ea typeface="+mn-ea"/>
              <a:cs typeface="Arial" panose="020B0604020202020204" pitchFamily="34" charset="0"/>
            </a:endParaRPr>
          </a:p>
        </p:txBody>
      </p:sp>
    </p:spTree>
    <p:extLst>
      <p:ext uri="{BB962C8B-B14F-4D97-AF65-F5344CB8AC3E}">
        <p14:creationId xmlns:p14="http://schemas.microsoft.com/office/powerpoint/2010/main" val="35085922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スポーツ庁様式">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77825" y="838404"/>
            <a:ext cx="9432000" cy="1587"/>
          </a:xfrm>
          <a:prstGeom prst="line">
            <a:avLst/>
          </a:prstGeom>
          <a:ln w="25400">
            <a:solidFill>
              <a:srgbClr val="F47115"/>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77825" y="331479"/>
            <a:ext cx="943199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350" b="1" baseline="0" smtClean="0">
                <a:solidFill>
                  <a:srgbClr val="F47115"/>
                </a:solidFill>
                <a:latin typeface="Meiryo UI" panose="020B0604030504040204" pitchFamily="50" charset="-128"/>
                <a:ea typeface="Meiryo UI" panose="020B0604030504040204" pitchFamily="50" charset="-128"/>
              </a:defRPr>
            </a:lvl1pPr>
            <a:lvl2pPr marL="447663" indent="0">
              <a:buNone/>
              <a:defRPr lang="ja-JP" altLang="en-US" sz="2350" smtClean="0">
                <a:latin typeface="Arial" panose="020B0604020202020204" pitchFamily="34" charset="0"/>
                <a:ea typeface="ＭＳ Ｐゴシック" panose="020B0600070205080204" pitchFamily="50" charset="-128"/>
              </a:defRPr>
            </a:lvl2pPr>
            <a:lvl3pPr marL="648597" indent="0">
              <a:buNone/>
              <a:defRPr lang="ja-JP" altLang="en-US" sz="2350" smtClean="0">
                <a:latin typeface="Arial" panose="020B0604020202020204" pitchFamily="34" charset="0"/>
                <a:ea typeface="ＭＳ Ｐゴシック" panose="020B0600070205080204" pitchFamily="50" charset="-128"/>
              </a:defRPr>
            </a:lvl3pPr>
            <a:lvl4pPr marL="1096260" indent="0">
              <a:buNone/>
              <a:defRPr lang="ja-JP" altLang="en-US" sz="2350" smtClean="0">
                <a:latin typeface="Arial" panose="020B0604020202020204" pitchFamily="34" charset="0"/>
                <a:ea typeface="ＭＳ Ｐゴシック" panose="020B0600070205080204" pitchFamily="50" charset="-128"/>
              </a:defRPr>
            </a:lvl4pPr>
            <a:lvl5pPr marL="1543924" indent="0">
              <a:buNone/>
              <a:defRPr lang="ja-JP" altLang="en-US" sz="2350">
                <a:latin typeface="Arial" panose="020B0604020202020204" pitchFamily="34" charset="0"/>
                <a:ea typeface="ＭＳ Ｐゴシック" panose="020B0600070205080204" pitchFamily="50" charset="-128"/>
              </a:defRPr>
            </a:lvl5pPr>
          </a:lstStyle>
          <a:p>
            <a:pPr marL="0" lvl="0" defTabSz="447663"/>
            <a:r>
              <a:rPr kumimoji="1" lang="ja-JP" altLang="en-US" dirty="0"/>
              <a:t>タイトル</a:t>
            </a:r>
          </a:p>
        </p:txBody>
      </p:sp>
      <p:sp>
        <p:nvSpPr>
          <p:cNvPr id="6" name="テキスト ボックス 5">
            <a:extLst>
              <a:ext uri="{FF2B5EF4-FFF2-40B4-BE49-F238E27FC236}">
                <a16:creationId xmlns:a16="http://schemas.microsoft.com/office/drawing/2014/main" id="{CD0BE9C0-B4A8-41C8-8CF7-5850320F1997}"/>
              </a:ext>
            </a:extLst>
          </p:cNvPr>
          <p:cNvSpPr txBox="1"/>
          <p:nvPr userDrawn="1"/>
        </p:nvSpPr>
        <p:spPr>
          <a:xfrm>
            <a:off x="10313989" y="7200901"/>
            <a:ext cx="216000" cy="216000"/>
          </a:xfrm>
          <a:prstGeom prst="rect">
            <a:avLst/>
          </a:prstGeom>
          <a:noFill/>
        </p:spPr>
        <p:txBody>
          <a:bodyPr wrap="none" lIns="0" tIns="0" rIns="0" bIns="0" rtlCol="0" anchor="b" anchorCtr="0">
            <a:noAutofit/>
          </a:bodyPr>
          <a:lstStyle/>
          <a:p>
            <a:pPr algn="r"/>
            <a:fld id="{9C1B02FA-3B43-4965-97B5-C29D405C4738}" type="slidenum">
              <a:rPr kumimoji="1" lang="ja-JP" altLang="en-US" sz="1371" b="0" smtClean="0">
                <a:latin typeface="+mn-ea"/>
                <a:ea typeface="+mn-ea"/>
                <a:cs typeface="Arial" panose="020B0604020202020204" pitchFamily="34" charset="0"/>
              </a:rPr>
              <a:pPr algn="r"/>
              <a:t>‹#›</a:t>
            </a:fld>
            <a:endParaRPr kumimoji="1" lang="ja-JP" altLang="en-US" sz="979" b="0" dirty="0">
              <a:latin typeface="+mn-ea"/>
              <a:ea typeface="+mn-ea"/>
              <a:cs typeface="Arial" panose="020B0604020202020204" pitchFamily="34" charset="0"/>
            </a:endParaRPr>
          </a:p>
        </p:txBody>
      </p:sp>
      <p:pic>
        <p:nvPicPr>
          <p:cNvPr id="7" name="図 5"/>
          <p:cNvPicPr>
            <a:picLocks/>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9850992" y="214200"/>
            <a:ext cx="570996" cy="64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28781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スポーツ庁様式（ページなし）">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77825" y="838404"/>
            <a:ext cx="9432000" cy="1587"/>
          </a:xfrm>
          <a:prstGeom prst="line">
            <a:avLst/>
          </a:prstGeom>
          <a:ln w="25400">
            <a:solidFill>
              <a:srgbClr val="F47115"/>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77825" y="331479"/>
            <a:ext cx="943199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350" b="1" baseline="0" smtClean="0">
                <a:solidFill>
                  <a:srgbClr val="F47115"/>
                </a:solidFill>
                <a:latin typeface="Meiryo UI" panose="020B0604030504040204" pitchFamily="50" charset="-128"/>
                <a:ea typeface="Meiryo UI" panose="020B0604030504040204" pitchFamily="50" charset="-128"/>
              </a:defRPr>
            </a:lvl1pPr>
            <a:lvl2pPr marL="447663" indent="0">
              <a:buNone/>
              <a:defRPr lang="ja-JP" altLang="en-US" sz="2350" smtClean="0">
                <a:latin typeface="Arial" panose="020B0604020202020204" pitchFamily="34" charset="0"/>
                <a:ea typeface="ＭＳ Ｐゴシック" panose="020B0600070205080204" pitchFamily="50" charset="-128"/>
              </a:defRPr>
            </a:lvl2pPr>
            <a:lvl3pPr marL="648597" indent="0">
              <a:buNone/>
              <a:defRPr lang="ja-JP" altLang="en-US" sz="2350" smtClean="0">
                <a:latin typeface="Arial" panose="020B0604020202020204" pitchFamily="34" charset="0"/>
                <a:ea typeface="ＭＳ Ｐゴシック" panose="020B0600070205080204" pitchFamily="50" charset="-128"/>
              </a:defRPr>
            </a:lvl3pPr>
            <a:lvl4pPr marL="1096260" indent="0">
              <a:buNone/>
              <a:defRPr lang="ja-JP" altLang="en-US" sz="2350" smtClean="0">
                <a:latin typeface="Arial" panose="020B0604020202020204" pitchFamily="34" charset="0"/>
                <a:ea typeface="ＭＳ Ｐゴシック" panose="020B0600070205080204" pitchFamily="50" charset="-128"/>
              </a:defRPr>
            </a:lvl4pPr>
            <a:lvl5pPr marL="1543924" indent="0">
              <a:buNone/>
              <a:defRPr lang="ja-JP" altLang="en-US" sz="2350">
                <a:latin typeface="Arial" panose="020B0604020202020204" pitchFamily="34" charset="0"/>
                <a:ea typeface="ＭＳ Ｐゴシック" panose="020B0600070205080204" pitchFamily="50" charset="-128"/>
              </a:defRPr>
            </a:lvl5pPr>
          </a:lstStyle>
          <a:p>
            <a:pPr marL="0" lvl="0" defTabSz="447663"/>
            <a:r>
              <a:rPr kumimoji="1" lang="ja-JP" altLang="en-US" dirty="0"/>
              <a:t>タイトル</a:t>
            </a:r>
          </a:p>
        </p:txBody>
      </p:sp>
      <p:pic>
        <p:nvPicPr>
          <p:cNvPr id="7" name="図 5"/>
          <p:cNvPicPr>
            <a:picLocks/>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9850992" y="214200"/>
            <a:ext cx="570996" cy="64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8921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文化庁様式">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77825" y="852052"/>
            <a:ext cx="9432000" cy="1587"/>
          </a:xfrm>
          <a:prstGeom prst="line">
            <a:avLst/>
          </a:prstGeom>
          <a:ln w="25400">
            <a:solidFill>
              <a:srgbClr val="E40013"/>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77826" y="331662"/>
            <a:ext cx="943199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350" b="1" baseline="0" smtClean="0">
                <a:solidFill>
                  <a:srgbClr val="E40013"/>
                </a:solidFill>
                <a:latin typeface="Meiryo UI" panose="020B0604030504040204" pitchFamily="50" charset="-128"/>
                <a:ea typeface="Meiryo UI" panose="020B0604030504040204" pitchFamily="50" charset="-128"/>
              </a:defRPr>
            </a:lvl1pPr>
            <a:lvl2pPr marL="447663" indent="0">
              <a:buNone/>
              <a:defRPr lang="ja-JP" altLang="en-US" sz="2350" smtClean="0">
                <a:latin typeface="Arial" panose="020B0604020202020204" pitchFamily="34" charset="0"/>
                <a:ea typeface="ＭＳ Ｐゴシック" panose="020B0600070205080204" pitchFamily="50" charset="-128"/>
              </a:defRPr>
            </a:lvl2pPr>
            <a:lvl3pPr marL="648597" indent="0">
              <a:buNone/>
              <a:defRPr lang="ja-JP" altLang="en-US" sz="2350" smtClean="0">
                <a:latin typeface="Arial" panose="020B0604020202020204" pitchFamily="34" charset="0"/>
                <a:ea typeface="ＭＳ Ｐゴシック" panose="020B0600070205080204" pitchFamily="50" charset="-128"/>
              </a:defRPr>
            </a:lvl3pPr>
            <a:lvl4pPr marL="1096260" indent="0">
              <a:buNone/>
              <a:defRPr lang="ja-JP" altLang="en-US" sz="2350" smtClean="0">
                <a:latin typeface="Arial" panose="020B0604020202020204" pitchFamily="34" charset="0"/>
                <a:ea typeface="ＭＳ Ｐゴシック" panose="020B0600070205080204" pitchFamily="50" charset="-128"/>
              </a:defRPr>
            </a:lvl4pPr>
            <a:lvl5pPr marL="1543924" indent="0">
              <a:buNone/>
              <a:defRPr lang="ja-JP" altLang="en-US" sz="2350">
                <a:latin typeface="Arial" panose="020B0604020202020204" pitchFamily="34" charset="0"/>
                <a:ea typeface="ＭＳ Ｐゴシック" panose="020B0600070205080204" pitchFamily="50" charset="-128"/>
              </a:defRPr>
            </a:lvl5pPr>
          </a:lstStyle>
          <a:p>
            <a:pPr marL="0" lvl="0" defTabSz="447663"/>
            <a:r>
              <a:rPr kumimoji="1" lang="ja-JP" altLang="en-US" dirty="0"/>
              <a:t>タイトル</a:t>
            </a:r>
          </a:p>
        </p:txBody>
      </p:sp>
      <p:sp>
        <p:nvSpPr>
          <p:cNvPr id="6" name="テキスト ボックス 5">
            <a:extLst>
              <a:ext uri="{FF2B5EF4-FFF2-40B4-BE49-F238E27FC236}">
                <a16:creationId xmlns:a16="http://schemas.microsoft.com/office/drawing/2014/main" id="{CD0BE9C0-B4A8-41C8-8CF7-5850320F1997}"/>
              </a:ext>
            </a:extLst>
          </p:cNvPr>
          <p:cNvSpPr txBox="1"/>
          <p:nvPr userDrawn="1"/>
        </p:nvSpPr>
        <p:spPr>
          <a:xfrm>
            <a:off x="10313989" y="7200901"/>
            <a:ext cx="216000" cy="216000"/>
          </a:xfrm>
          <a:prstGeom prst="rect">
            <a:avLst/>
          </a:prstGeom>
          <a:noFill/>
        </p:spPr>
        <p:txBody>
          <a:bodyPr wrap="none" lIns="0" tIns="0" rIns="0" bIns="0" rtlCol="0" anchor="b" anchorCtr="0">
            <a:noAutofit/>
          </a:bodyPr>
          <a:lstStyle/>
          <a:p>
            <a:pPr algn="r"/>
            <a:fld id="{9C1B02FA-3B43-4965-97B5-C29D405C4738}" type="slidenum">
              <a:rPr kumimoji="1" lang="ja-JP" altLang="en-US" sz="1371" b="0" smtClean="0">
                <a:latin typeface="+mn-ea"/>
                <a:ea typeface="+mn-ea"/>
                <a:cs typeface="Arial" panose="020B0604020202020204" pitchFamily="34" charset="0"/>
              </a:rPr>
              <a:pPr algn="r"/>
              <a:t>‹#›</a:t>
            </a:fld>
            <a:endParaRPr kumimoji="1" lang="ja-JP" altLang="en-US" sz="979" b="0" dirty="0">
              <a:latin typeface="+mn-ea"/>
              <a:ea typeface="+mn-ea"/>
              <a:cs typeface="Arial" panose="020B0604020202020204" pitchFamily="34" charset="0"/>
            </a:endParaRPr>
          </a:p>
        </p:txBody>
      </p:sp>
      <p:pic>
        <p:nvPicPr>
          <p:cNvPr id="3" name="図 2"/>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29977" y="313764"/>
            <a:ext cx="727955" cy="621897"/>
          </a:xfrm>
          <a:prstGeom prst="rect">
            <a:avLst/>
          </a:prstGeom>
        </p:spPr>
      </p:pic>
    </p:spTree>
    <p:extLst>
      <p:ext uri="{BB962C8B-B14F-4D97-AF65-F5344CB8AC3E}">
        <p14:creationId xmlns:p14="http://schemas.microsoft.com/office/powerpoint/2010/main" val="41036722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文化庁様式（ページなし）">
    <p:spTree>
      <p:nvGrpSpPr>
        <p:cNvPr id="1" name=""/>
        <p:cNvGrpSpPr/>
        <p:nvPr/>
      </p:nvGrpSpPr>
      <p:grpSpPr>
        <a:xfrm>
          <a:off x="0" y="0"/>
          <a:ext cx="0" cy="0"/>
          <a:chOff x="0" y="0"/>
          <a:chExt cx="0" cy="0"/>
        </a:xfrm>
      </p:grpSpPr>
      <p:cxnSp>
        <p:nvCxnSpPr>
          <p:cNvPr id="6" name="直線コネクタ 5">
            <a:extLst>
              <a:ext uri="{FF2B5EF4-FFF2-40B4-BE49-F238E27FC236}">
                <a16:creationId xmlns:a16="http://schemas.microsoft.com/office/drawing/2014/main" id="{5C6FFF3D-280B-4421-889E-DC4EAA915988}"/>
              </a:ext>
            </a:extLst>
          </p:cNvPr>
          <p:cNvCxnSpPr>
            <a:cxnSpLocks/>
          </p:cNvCxnSpPr>
          <p:nvPr userDrawn="1"/>
        </p:nvCxnSpPr>
        <p:spPr>
          <a:xfrm>
            <a:off x="377825" y="852052"/>
            <a:ext cx="9432000" cy="1587"/>
          </a:xfrm>
          <a:prstGeom prst="line">
            <a:avLst/>
          </a:prstGeom>
          <a:ln w="25400">
            <a:solidFill>
              <a:srgbClr val="E40013"/>
            </a:solidFill>
          </a:ln>
          <a:effectLst/>
        </p:spPr>
        <p:style>
          <a:lnRef idx="2">
            <a:schemeClr val="accent1"/>
          </a:lnRef>
          <a:fillRef idx="0">
            <a:schemeClr val="accent1"/>
          </a:fillRef>
          <a:effectRef idx="1">
            <a:schemeClr val="accent1"/>
          </a:effectRef>
          <a:fontRef idx="minor">
            <a:schemeClr val="tx1"/>
          </a:fontRef>
        </p:style>
      </p:cxnSp>
      <p:sp>
        <p:nvSpPr>
          <p:cNvPr id="7"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77826" y="331662"/>
            <a:ext cx="943199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350" b="1" baseline="0" smtClean="0">
                <a:solidFill>
                  <a:srgbClr val="E40013"/>
                </a:solidFill>
                <a:latin typeface="Meiryo UI" panose="020B0604030504040204" pitchFamily="50" charset="-128"/>
                <a:ea typeface="Meiryo UI" panose="020B0604030504040204" pitchFamily="50" charset="-128"/>
              </a:defRPr>
            </a:lvl1pPr>
            <a:lvl2pPr marL="447663" indent="0">
              <a:buNone/>
              <a:defRPr lang="ja-JP" altLang="en-US" sz="2350" smtClean="0">
                <a:latin typeface="Arial" panose="020B0604020202020204" pitchFamily="34" charset="0"/>
                <a:ea typeface="ＭＳ Ｐゴシック" panose="020B0600070205080204" pitchFamily="50" charset="-128"/>
              </a:defRPr>
            </a:lvl2pPr>
            <a:lvl3pPr marL="648597" indent="0">
              <a:buNone/>
              <a:defRPr lang="ja-JP" altLang="en-US" sz="2350" smtClean="0">
                <a:latin typeface="Arial" panose="020B0604020202020204" pitchFamily="34" charset="0"/>
                <a:ea typeface="ＭＳ Ｐゴシック" panose="020B0600070205080204" pitchFamily="50" charset="-128"/>
              </a:defRPr>
            </a:lvl3pPr>
            <a:lvl4pPr marL="1096260" indent="0">
              <a:buNone/>
              <a:defRPr lang="ja-JP" altLang="en-US" sz="2350" smtClean="0">
                <a:latin typeface="Arial" panose="020B0604020202020204" pitchFamily="34" charset="0"/>
                <a:ea typeface="ＭＳ Ｐゴシック" panose="020B0600070205080204" pitchFamily="50" charset="-128"/>
              </a:defRPr>
            </a:lvl4pPr>
            <a:lvl5pPr marL="1543924" indent="0">
              <a:buNone/>
              <a:defRPr lang="ja-JP" altLang="en-US" sz="2350">
                <a:latin typeface="Arial" panose="020B0604020202020204" pitchFamily="34" charset="0"/>
                <a:ea typeface="ＭＳ Ｐゴシック" panose="020B0600070205080204" pitchFamily="50" charset="-128"/>
              </a:defRPr>
            </a:lvl5pPr>
          </a:lstStyle>
          <a:p>
            <a:pPr marL="0" lvl="0" defTabSz="447663"/>
            <a:r>
              <a:rPr kumimoji="1" lang="ja-JP" altLang="en-US" dirty="0"/>
              <a:t>タイトル</a:t>
            </a:r>
          </a:p>
        </p:txBody>
      </p:sp>
      <p:pic>
        <p:nvPicPr>
          <p:cNvPr id="8" name="図 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29977" y="313764"/>
            <a:ext cx="727955" cy="621897"/>
          </a:xfrm>
          <a:prstGeom prst="rect">
            <a:avLst/>
          </a:prstGeom>
        </p:spPr>
      </p:pic>
    </p:spTree>
    <p:extLst>
      <p:ext uri="{BB962C8B-B14F-4D97-AF65-F5344CB8AC3E}">
        <p14:creationId xmlns:p14="http://schemas.microsoft.com/office/powerpoint/2010/main" val="37219868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白紙（ページあり）">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E9B7DB8-1839-4F2F-B8FC-4E4238445B46}"/>
              </a:ext>
            </a:extLst>
          </p:cNvPr>
          <p:cNvSpPr txBox="1"/>
          <p:nvPr userDrawn="1"/>
        </p:nvSpPr>
        <p:spPr>
          <a:xfrm>
            <a:off x="10313989" y="7200901"/>
            <a:ext cx="216000" cy="216000"/>
          </a:xfrm>
          <a:prstGeom prst="rect">
            <a:avLst/>
          </a:prstGeom>
          <a:noFill/>
        </p:spPr>
        <p:txBody>
          <a:bodyPr wrap="none" lIns="0" tIns="0" rIns="0" bIns="0" rtlCol="0" anchor="b" anchorCtr="0">
            <a:noAutofit/>
          </a:bodyPr>
          <a:lstStyle/>
          <a:p>
            <a:pPr algn="r"/>
            <a:fld id="{9C1B02FA-3B43-4965-97B5-C29D405C4738}" type="slidenum">
              <a:rPr kumimoji="1" lang="ja-JP" altLang="en-US" sz="1371" b="0" smtClean="0">
                <a:latin typeface="+mn-ea"/>
                <a:ea typeface="+mn-ea"/>
                <a:cs typeface="Arial" panose="020B0604020202020204" pitchFamily="34" charset="0"/>
              </a:rPr>
              <a:pPr algn="r"/>
              <a:t>‹#›</a:t>
            </a:fld>
            <a:endParaRPr kumimoji="1" lang="ja-JP" altLang="en-US" sz="1077" b="0" dirty="0">
              <a:latin typeface="+mn-ea"/>
              <a:ea typeface="+mn-ea"/>
              <a:cs typeface="Arial" panose="020B0604020202020204" pitchFamily="34" charset="0"/>
            </a:endParaRPr>
          </a:p>
        </p:txBody>
      </p:sp>
    </p:spTree>
    <p:extLst>
      <p:ext uri="{BB962C8B-B14F-4D97-AF65-F5344CB8AC3E}">
        <p14:creationId xmlns:p14="http://schemas.microsoft.com/office/powerpoint/2010/main" val="21299316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24417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セクション ヘッダー">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424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7580563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72047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8551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文科省スライド">
    <p:spTree>
      <p:nvGrpSpPr>
        <p:cNvPr id="1" name=""/>
        <p:cNvGrpSpPr/>
        <p:nvPr/>
      </p:nvGrpSpPr>
      <p:grpSpPr>
        <a:xfrm>
          <a:off x="0" y="0"/>
          <a:ext cx="0" cy="0"/>
          <a:chOff x="0" y="0"/>
          <a:chExt cx="0" cy="0"/>
        </a:xfrm>
      </p:grpSpPr>
      <p:pic>
        <p:nvPicPr>
          <p:cNvPr id="3" name="図 5" descr="文化省.psd">
            <a:extLst>
              <a:ext uri="{FF2B5EF4-FFF2-40B4-BE49-F238E27FC236}">
                <a16:creationId xmlns:a16="http://schemas.microsoft.com/office/drawing/2014/main" id="{453AD1F1-19A2-4E9F-B374-DACDE709B84C}"/>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9926639" y="200026"/>
            <a:ext cx="38735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77825" y="865701"/>
            <a:ext cx="9432000" cy="1587"/>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77825" y="358776"/>
            <a:ext cx="943199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350" b="1" baseline="0" smtClean="0">
                <a:solidFill>
                  <a:schemeClr val="tx2"/>
                </a:solidFill>
                <a:latin typeface="Meiryo UI" panose="020B0604030504040204" pitchFamily="50" charset="-128"/>
                <a:ea typeface="Meiryo UI" panose="020B0604030504040204" pitchFamily="50" charset="-128"/>
              </a:defRPr>
            </a:lvl1pPr>
            <a:lvl2pPr marL="447663" indent="0">
              <a:buNone/>
              <a:defRPr lang="ja-JP" altLang="en-US" sz="2350" smtClean="0">
                <a:latin typeface="Arial" panose="020B0604020202020204" pitchFamily="34" charset="0"/>
                <a:ea typeface="ＭＳ Ｐゴシック" panose="020B0600070205080204" pitchFamily="50" charset="-128"/>
              </a:defRPr>
            </a:lvl2pPr>
            <a:lvl3pPr marL="648597" indent="0">
              <a:buNone/>
              <a:defRPr lang="ja-JP" altLang="en-US" sz="2350" smtClean="0">
                <a:latin typeface="Arial" panose="020B0604020202020204" pitchFamily="34" charset="0"/>
                <a:ea typeface="ＭＳ Ｐゴシック" panose="020B0600070205080204" pitchFamily="50" charset="-128"/>
              </a:defRPr>
            </a:lvl3pPr>
            <a:lvl4pPr marL="1096260" indent="0">
              <a:buNone/>
              <a:defRPr lang="ja-JP" altLang="en-US" sz="2350" smtClean="0">
                <a:latin typeface="Arial" panose="020B0604020202020204" pitchFamily="34" charset="0"/>
                <a:ea typeface="ＭＳ Ｐゴシック" panose="020B0600070205080204" pitchFamily="50" charset="-128"/>
              </a:defRPr>
            </a:lvl4pPr>
            <a:lvl5pPr marL="1543924" indent="0">
              <a:buNone/>
              <a:defRPr lang="ja-JP" altLang="en-US" sz="2350">
                <a:latin typeface="Arial" panose="020B0604020202020204" pitchFamily="34" charset="0"/>
                <a:ea typeface="ＭＳ Ｐゴシック" panose="020B0600070205080204" pitchFamily="50" charset="-128"/>
              </a:defRPr>
            </a:lvl5pPr>
          </a:lstStyle>
          <a:p>
            <a:pPr marL="0" lvl="0" defTabSz="447663"/>
            <a:r>
              <a:rPr kumimoji="1" lang="ja-JP" altLang="en-US" dirty="0"/>
              <a:t>タイトル</a:t>
            </a:r>
          </a:p>
        </p:txBody>
      </p:sp>
      <p:sp>
        <p:nvSpPr>
          <p:cNvPr id="6" name="テキスト ボックス 5">
            <a:extLst>
              <a:ext uri="{FF2B5EF4-FFF2-40B4-BE49-F238E27FC236}">
                <a16:creationId xmlns:a16="http://schemas.microsoft.com/office/drawing/2014/main" id="{CD0BE9C0-B4A8-41C8-8CF7-5850320F1997}"/>
              </a:ext>
            </a:extLst>
          </p:cNvPr>
          <p:cNvSpPr txBox="1"/>
          <p:nvPr userDrawn="1"/>
        </p:nvSpPr>
        <p:spPr>
          <a:xfrm>
            <a:off x="10313989" y="7200901"/>
            <a:ext cx="216000" cy="216000"/>
          </a:xfrm>
          <a:prstGeom prst="rect">
            <a:avLst/>
          </a:prstGeom>
          <a:noFill/>
        </p:spPr>
        <p:txBody>
          <a:bodyPr wrap="none" lIns="0" tIns="0" rIns="0" bIns="0" rtlCol="0" anchor="b" anchorCtr="0">
            <a:noAutofit/>
          </a:bodyPr>
          <a:lstStyle/>
          <a:p>
            <a:pPr algn="r"/>
            <a:fld id="{9C1B02FA-3B43-4965-97B5-C29D405C4738}" type="slidenum">
              <a:rPr kumimoji="1" lang="ja-JP" altLang="en-US" sz="1567" b="0" smtClean="0">
                <a:latin typeface="+mn-ea"/>
                <a:ea typeface="+mn-ea"/>
                <a:cs typeface="Arial" panose="020B0604020202020204" pitchFamily="34" charset="0"/>
              </a:rPr>
              <a:pPr algn="r"/>
              <a:t>‹#›</a:t>
            </a:fld>
            <a:endParaRPr kumimoji="1" lang="ja-JP" altLang="en-US" sz="979" b="0" dirty="0">
              <a:latin typeface="+mn-ea"/>
              <a:ea typeface="+mn-ea"/>
              <a:cs typeface="Arial" panose="020B0604020202020204" pitchFamily="34" charset="0"/>
            </a:endParaRPr>
          </a:p>
        </p:txBody>
      </p:sp>
    </p:spTree>
    <p:extLst>
      <p:ext uri="{BB962C8B-B14F-4D97-AF65-F5344CB8AC3E}">
        <p14:creationId xmlns:p14="http://schemas.microsoft.com/office/powerpoint/2010/main" val="3789552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タイトル付きの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4778593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タイトルと図">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34744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タイトルと縦書きテキス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92337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縦書きタイトル/テキス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9002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表紙A">
    <p:spTree>
      <p:nvGrpSpPr>
        <p:cNvPr id="1" name=""/>
        <p:cNvGrpSpPr/>
        <p:nvPr/>
      </p:nvGrpSpPr>
      <p:grpSpPr>
        <a:xfrm>
          <a:off x="0" y="0"/>
          <a:ext cx="0" cy="0"/>
          <a:chOff x="0" y="0"/>
          <a:chExt cx="0" cy="0"/>
        </a:xfrm>
      </p:grpSpPr>
      <p:pic>
        <p:nvPicPr>
          <p:cNvPr id="3" name="図 5">
            <a:extLst>
              <a:ext uri="{FF2B5EF4-FFF2-40B4-BE49-F238E27FC236}">
                <a16:creationId xmlns:a16="http://schemas.microsoft.com/office/drawing/2014/main" id="{222C2954-1561-4E74-ADEF-074E560B2F9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267997"/>
            <a:ext cx="10692000" cy="529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プレースホルダー 4">
            <a:extLst>
              <a:ext uri="{FF2B5EF4-FFF2-40B4-BE49-F238E27FC236}">
                <a16:creationId xmlns:a16="http://schemas.microsoft.com/office/drawing/2014/main" id="{73192B8B-9C4E-4E56-9A2A-E9C7E2F01937}"/>
              </a:ext>
            </a:extLst>
          </p:cNvPr>
          <p:cNvSpPr>
            <a:spLocks noGrp="1"/>
          </p:cNvSpPr>
          <p:nvPr>
            <p:ph type="body" sz="quarter" idx="10" hasCustomPrompt="1"/>
          </p:nvPr>
        </p:nvSpPr>
        <p:spPr>
          <a:xfrm>
            <a:off x="1745113" y="3158116"/>
            <a:ext cx="7200000" cy="576000"/>
          </a:xfrm>
          <a:prstGeom prst="rect">
            <a:avLst/>
          </a:prstGeom>
        </p:spPr>
        <p:txBody>
          <a:bodyPr lIns="0" tIns="0" rIns="0" bIns="0" anchor="b" anchorCtr="0"/>
          <a:lstStyle>
            <a:lvl1pPr marL="0" indent="0" algn="ctr">
              <a:lnSpc>
                <a:spcPct val="100000"/>
              </a:lnSpc>
              <a:spcBef>
                <a:spcPts val="0"/>
              </a:spcBef>
              <a:buFontTx/>
              <a:buNone/>
              <a:defRPr sz="4700" b="1"/>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kumimoji="1" lang="ja-JP" altLang="en-US" dirty="0"/>
              <a:t>表紙タイトル</a:t>
            </a:r>
          </a:p>
        </p:txBody>
      </p:sp>
      <p:sp>
        <p:nvSpPr>
          <p:cNvPr id="5" name="コンテンツ プレースホルダー 10">
            <a:extLst>
              <a:ext uri="{FF2B5EF4-FFF2-40B4-BE49-F238E27FC236}">
                <a16:creationId xmlns:a16="http://schemas.microsoft.com/office/drawing/2014/main" id="{38CAD2A8-CFEF-4EED-83B5-15D8791E645E}"/>
              </a:ext>
            </a:extLst>
          </p:cNvPr>
          <p:cNvSpPr>
            <a:spLocks noGrp="1"/>
          </p:cNvSpPr>
          <p:nvPr>
            <p:ph sz="quarter" idx="15" hasCustomPrompt="1"/>
          </p:nvPr>
        </p:nvSpPr>
        <p:spPr>
          <a:xfrm>
            <a:off x="1745113" y="4351832"/>
            <a:ext cx="7200000" cy="359999"/>
          </a:xfrm>
          <a:prstGeom prst="rect">
            <a:avLst/>
          </a:prstGeom>
        </p:spPr>
        <p:txBody>
          <a:bodyPr lIns="0" tIns="0" rIns="0" bIns="0" anchor="ctr" anchorCtr="0"/>
          <a:lstStyle>
            <a:lvl1pPr marL="0" indent="0" algn="ctr">
              <a:lnSpc>
                <a:spcPct val="100000"/>
              </a:lnSpc>
              <a:spcBef>
                <a:spcPts val="0"/>
              </a:spcBef>
              <a:buNone/>
              <a:defRPr sz="1567"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
        <p:nvSpPr>
          <p:cNvPr id="6" name="コンテンツ プレースホルダー 10">
            <a:extLst>
              <a:ext uri="{FF2B5EF4-FFF2-40B4-BE49-F238E27FC236}">
                <a16:creationId xmlns:a16="http://schemas.microsoft.com/office/drawing/2014/main" id="{F5E0E037-8FB9-4898-9B10-5C015D74AA2A}"/>
              </a:ext>
            </a:extLst>
          </p:cNvPr>
          <p:cNvSpPr>
            <a:spLocks noGrp="1"/>
          </p:cNvSpPr>
          <p:nvPr>
            <p:ph sz="quarter" idx="16" hasCustomPrompt="1"/>
          </p:nvPr>
        </p:nvSpPr>
        <p:spPr>
          <a:xfrm>
            <a:off x="1745113" y="4725780"/>
            <a:ext cx="7200000" cy="359999"/>
          </a:xfrm>
          <a:prstGeom prst="rect">
            <a:avLst/>
          </a:prstGeom>
        </p:spPr>
        <p:txBody>
          <a:bodyPr lIns="0" tIns="0" rIns="0" bIns="0" anchor="ctr" anchorCtr="0"/>
          <a:lstStyle>
            <a:lvl1pPr marL="0" indent="0" algn="ctr">
              <a:lnSpc>
                <a:spcPct val="100000"/>
              </a:lnSpc>
              <a:spcBef>
                <a:spcPts val="0"/>
              </a:spcBef>
              <a:buNone/>
              <a:defRPr sz="1567"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zh-CN" altLang="en-US" dirty="0"/>
              <a:t>所属部署　氏名</a:t>
            </a:r>
          </a:p>
        </p:txBody>
      </p:sp>
      <p:pic>
        <p:nvPicPr>
          <p:cNvPr id="7" name="図 5" descr="文化省.psd">
            <a:extLst>
              <a:ext uri="{FF2B5EF4-FFF2-40B4-BE49-F238E27FC236}">
                <a16:creationId xmlns:a16="http://schemas.microsoft.com/office/drawing/2014/main" id="{BA80E641-5A32-46B9-884F-9D27990FFF71}"/>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377825" y="303055"/>
            <a:ext cx="1816941" cy="54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49769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表紙B">
    <p:spTree>
      <p:nvGrpSpPr>
        <p:cNvPr id="1" name=""/>
        <p:cNvGrpSpPr/>
        <p:nvPr/>
      </p:nvGrpSpPr>
      <p:grpSpPr>
        <a:xfrm>
          <a:off x="0" y="0"/>
          <a:ext cx="0" cy="0"/>
          <a:chOff x="0" y="0"/>
          <a:chExt cx="0" cy="0"/>
        </a:xfrm>
      </p:grpSpPr>
      <p:pic>
        <p:nvPicPr>
          <p:cNvPr id="7" name="図 5">
            <a:extLst>
              <a:ext uri="{FF2B5EF4-FFF2-40B4-BE49-F238E27FC236}">
                <a16:creationId xmlns:a16="http://schemas.microsoft.com/office/drawing/2014/main" id="{041EC3A3-8515-48E3-A98B-662405FCF78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864" b="2864"/>
          <a:stretch/>
        </p:blipFill>
        <p:spPr bwMode="auto">
          <a:xfrm>
            <a:off x="-94" y="1"/>
            <a:ext cx="10692000" cy="7559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図 5" descr="文化省.psd">
            <a:extLst>
              <a:ext uri="{FF2B5EF4-FFF2-40B4-BE49-F238E27FC236}">
                <a16:creationId xmlns:a16="http://schemas.microsoft.com/office/drawing/2014/main" id="{3F698E58-61A7-49D0-BA46-64D1F76AAF7F}"/>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377825" y="303055"/>
            <a:ext cx="1816941" cy="54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プレースホルダー 4">
            <a:extLst>
              <a:ext uri="{FF2B5EF4-FFF2-40B4-BE49-F238E27FC236}">
                <a16:creationId xmlns:a16="http://schemas.microsoft.com/office/drawing/2014/main" id="{0D3DAC1E-6528-4A5E-9C83-74E27FF5B610}"/>
              </a:ext>
            </a:extLst>
          </p:cNvPr>
          <p:cNvSpPr>
            <a:spLocks noGrp="1"/>
          </p:cNvSpPr>
          <p:nvPr>
            <p:ph type="body" sz="quarter" idx="10" hasCustomPrompt="1"/>
          </p:nvPr>
        </p:nvSpPr>
        <p:spPr>
          <a:xfrm>
            <a:off x="848160" y="3157238"/>
            <a:ext cx="7200000" cy="576000"/>
          </a:xfrm>
          <a:prstGeom prst="rect">
            <a:avLst/>
          </a:prstGeom>
        </p:spPr>
        <p:txBody>
          <a:bodyPr lIns="0" tIns="0" rIns="0" bIns="0" anchor="b" anchorCtr="0"/>
          <a:lstStyle>
            <a:lvl1pPr marL="0" indent="0" algn="l">
              <a:lnSpc>
                <a:spcPct val="100000"/>
              </a:lnSpc>
              <a:spcBef>
                <a:spcPts val="0"/>
              </a:spcBef>
              <a:buFontTx/>
              <a:buNone/>
              <a:defRPr sz="4309" b="1"/>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kumimoji="1" lang="ja-JP" altLang="en-US" dirty="0"/>
              <a:t>表紙タイトル</a:t>
            </a:r>
          </a:p>
        </p:txBody>
      </p:sp>
      <p:sp>
        <p:nvSpPr>
          <p:cNvPr id="12" name="コンテンツ プレースホルダー 10">
            <a:extLst>
              <a:ext uri="{FF2B5EF4-FFF2-40B4-BE49-F238E27FC236}">
                <a16:creationId xmlns:a16="http://schemas.microsoft.com/office/drawing/2014/main" id="{8EDD2A0B-CECF-4C0C-AB20-54E33E116C77}"/>
              </a:ext>
            </a:extLst>
          </p:cNvPr>
          <p:cNvSpPr>
            <a:spLocks noGrp="1"/>
          </p:cNvSpPr>
          <p:nvPr>
            <p:ph sz="quarter" idx="15" hasCustomPrompt="1"/>
          </p:nvPr>
        </p:nvSpPr>
        <p:spPr>
          <a:xfrm>
            <a:off x="848160" y="4031639"/>
            <a:ext cx="7200000" cy="359999"/>
          </a:xfrm>
          <a:prstGeom prst="rect">
            <a:avLst/>
          </a:prstGeom>
        </p:spPr>
        <p:txBody>
          <a:bodyPr lIns="0" tIns="0" rIns="0" bIns="0" anchor="ctr" anchorCtr="0"/>
          <a:lstStyle>
            <a:lvl1pPr marL="0" indent="0" algn="l">
              <a:lnSpc>
                <a:spcPct val="100000"/>
              </a:lnSpc>
              <a:spcBef>
                <a:spcPts val="0"/>
              </a:spcBef>
              <a:buNone/>
              <a:defRPr sz="1567"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
        <p:nvSpPr>
          <p:cNvPr id="13" name="コンテンツ プレースホルダー 10">
            <a:extLst>
              <a:ext uri="{FF2B5EF4-FFF2-40B4-BE49-F238E27FC236}">
                <a16:creationId xmlns:a16="http://schemas.microsoft.com/office/drawing/2014/main" id="{8FEB4824-B85D-47D9-8BCE-7C4194115B26}"/>
              </a:ext>
            </a:extLst>
          </p:cNvPr>
          <p:cNvSpPr>
            <a:spLocks noGrp="1"/>
          </p:cNvSpPr>
          <p:nvPr>
            <p:ph sz="quarter" idx="16" hasCustomPrompt="1"/>
          </p:nvPr>
        </p:nvSpPr>
        <p:spPr>
          <a:xfrm>
            <a:off x="848160" y="4405587"/>
            <a:ext cx="7200000" cy="359999"/>
          </a:xfrm>
          <a:prstGeom prst="rect">
            <a:avLst/>
          </a:prstGeom>
        </p:spPr>
        <p:txBody>
          <a:bodyPr lIns="0" tIns="0" rIns="0" bIns="0" anchor="ctr" anchorCtr="0"/>
          <a:lstStyle>
            <a:lvl1pPr marL="0" indent="0" algn="l">
              <a:lnSpc>
                <a:spcPct val="100000"/>
              </a:lnSpc>
              <a:spcBef>
                <a:spcPts val="0"/>
              </a:spcBef>
              <a:buNone/>
              <a:defRPr sz="1567"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zh-CN" altLang="en-US" dirty="0"/>
              <a:t>所属部署　氏名</a:t>
            </a:r>
          </a:p>
        </p:txBody>
      </p:sp>
    </p:spTree>
    <p:extLst>
      <p:ext uri="{BB962C8B-B14F-4D97-AF65-F5344CB8AC3E}">
        <p14:creationId xmlns:p14="http://schemas.microsoft.com/office/powerpoint/2010/main" val="28811384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文科省様式">
    <p:spTree>
      <p:nvGrpSpPr>
        <p:cNvPr id="1" name=""/>
        <p:cNvGrpSpPr/>
        <p:nvPr/>
      </p:nvGrpSpPr>
      <p:grpSpPr>
        <a:xfrm>
          <a:off x="0" y="0"/>
          <a:ext cx="0" cy="0"/>
          <a:chOff x="0" y="0"/>
          <a:chExt cx="0" cy="0"/>
        </a:xfrm>
      </p:grpSpPr>
      <p:pic>
        <p:nvPicPr>
          <p:cNvPr id="3" name="図 5" descr="文化省.psd">
            <a:extLst>
              <a:ext uri="{FF2B5EF4-FFF2-40B4-BE49-F238E27FC236}">
                <a16:creationId xmlns:a16="http://schemas.microsoft.com/office/drawing/2014/main" id="{453AD1F1-19A2-4E9F-B374-DACDE709B84C}"/>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9926639" y="200026"/>
            <a:ext cx="38735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77825" y="865701"/>
            <a:ext cx="9432000" cy="1587"/>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77825" y="358776"/>
            <a:ext cx="943199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350" b="1" baseline="0" smtClean="0">
                <a:solidFill>
                  <a:schemeClr val="tx2"/>
                </a:solidFill>
                <a:latin typeface="Meiryo UI" panose="020B0604030504040204" pitchFamily="50" charset="-128"/>
                <a:ea typeface="Meiryo UI" panose="020B0604030504040204" pitchFamily="50" charset="-128"/>
              </a:defRPr>
            </a:lvl1pPr>
            <a:lvl2pPr marL="447663" indent="0">
              <a:buNone/>
              <a:defRPr lang="ja-JP" altLang="en-US" sz="2350" smtClean="0">
                <a:latin typeface="Arial" panose="020B0604020202020204" pitchFamily="34" charset="0"/>
                <a:ea typeface="ＭＳ Ｐゴシック" panose="020B0600070205080204" pitchFamily="50" charset="-128"/>
              </a:defRPr>
            </a:lvl2pPr>
            <a:lvl3pPr marL="648597" indent="0">
              <a:buNone/>
              <a:defRPr lang="ja-JP" altLang="en-US" sz="2350" smtClean="0">
                <a:latin typeface="Arial" panose="020B0604020202020204" pitchFamily="34" charset="0"/>
                <a:ea typeface="ＭＳ Ｐゴシック" panose="020B0600070205080204" pitchFamily="50" charset="-128"/>
              </a:defRPr>
            </a:lvl3pPr>
            <a:lvl4pPr marL="1096260" indent="0">
              <a:buNone/>
              <a:defRPr lang="ja-JP" altLang="en-US" sz="2350" smtClean="0">
                <a:latin typeface="Arial" panose="020B0604020202020204" pitchFamily="34" charset="0"/>
                <a:ea typeface="ＭＳ Ｐゴシック" panose="020B0600070205080204" pitchFamily="50" charset="-128"/>
              </a:defRPr>
            </a:lvl4pPr>
            <a:lvl5pPr marL="1543924" indent="0">
              <a:buNone/>
              <a:defRPr lang="ja-JP" altLang="en-US" sz="2350">
                <a:latin typeface="Arial" panose="020B0604020202020204" pitchFamily="34" charset="0"/>
                <a:ea typeface="ＭＳ Ｐゴシック" panose="020B0600070205080204" pitchFamily="50" charset="-128"/>
              </a:defRPr>
            </a:lvl5pPr>
          </a:lstStyle>
          <a:p>
            <a:pPr marL="0" lvl="0" defTabSz="447663"/>
            <a:r>
              <a:rPr kumimoji="1" lang="ja-JP" altLang="en-US" dirty="0"/>
              <a:t>タイトル</a:t>
            </a:r>
          </a:p>
        </p:txBody>
      </p:sp>
      <p:sp>
        <p:nvSpPr>
          <p:cNvPr id="6" name="テキスト ボックス 5">
            <a:extLst>
              <a:ext uri="{FF2B5EF4-FFF2-40B4-BE49-F238E27FC236}">
                <a16:creationId xmlns:a16="http://schemas.microsoft.com/office/drawing/2014/main" id="{CD0BE9C0-B4A8-41C8-8CF7-5850320F1997}"/>
              </a:ext>
            </a:extLst>
          </p:cNvPr>
          <p:cNvSpPr txBox="1"/>
          <p:nvPr userDrawn="1"/>
        </p:nvSpPr>
        <p:spPr>
          <a:xfrm>
            <a:off x="10313989" y="7200901"/>
            <a:ext cx="216000" cy="216000"/>
          </a:xfrm>
          <a:prstGeom prst="rect">
            <a:avLst/>
          </a:prstGeom>
          <a:noFill/>
        </p:spPr>
        <p:txBody>
          <a:bodyPr wrap="none" lIns="0" tIns="0" rIns="0" bIns="0" rtlCol="0" anchor="b" anchorCtr="0">
            <a:noAutofit/>
          </a:bodyPr>
          <a:lstStyle/>
          <a:p>
            <a:pPr algn="r"/>
            <a:fld id="{9C1B02FA-3B43-4965-97B5-C29D405C4738}" type="slidenum">
              <a:rPr kumimoji="1" lang="ja-JP" altLang="en-US" sz="1567" b="0" smtClean="0">
                <a:latin typeface="+mn-ea"/>
                <a:ea typeface="+mn-ea"/>
                <a:cs typeface="Arial" panose="020B0604020202020204" pitchFamily="34" charset="0"/>
              </a:rPr>
              <a:pPr algn="r"/>
              <a:t>‹#›</a:t>
            </a:fld>
            <a:endParaRPr kumimoji="1" lang="ja-JP" altLang="en-US" sz="979" b="0" dirty="0">
              <a:latin typeface="+mn-ea"/>
              <a:ea typeface="+mn-ea"/>
              <a:cs typeface="Arial" panose="020B0604020202020204" pitchFamily="34" charset="0"/>
            </a:endParaRPr>
          </a:p>
        </p:txBody>
      </p:sp>
    </p:spTree>
    <p:extLst>
      <p:ext uri="{BB962C8B-B14F-4D97-AF65-F5344CB8AC3E}">
        <p14:creationId xmlns:p14="http://schemas.microsoft.com/office/powerpoint/2010/main" val="29987423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スポーツ庁様式">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77825" y="865701"/>
            <a:ext cx="9432000" cy="1587"/>
          </a:xfrm>
          <a:prstGeom prst="line">
            <a:avLst/>
          </a:prstGeom>
          <a:ln w="25400">
            <a:solidFill>
              <a:srgbClr val="F46D0F"/>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77825" y="358776"/>
            <a:ext cx="943199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350" b="1" baseline="0" smtClean="0">
                <a:solidFill>
                  <a:srgbClr val="F46D0F"/>
                </a:solidFill>
                <a:latin typeface="Meiryo UI" panose="020B0604030504040204" pitchFamily="50" charset="-128"/>
                <a:ea typeface="Meiryo UI" panose="020B0604030504040204" pitchFamily="50" charset="-128"/>
              </a:defRPr>
            </a:lvl1pPr>
            <a:lvl2pPr marL="447663" indent="0">
              <a:buNone/>
              <a:defRPr lang="ja-JP" altLang="en-US" sz="2350" smtClean="0">
                <a:latin typeface="Arial" panose="020B0604020202020204" pitchFamily="34" charset="0"/>
                <a:ea typeface="ＭＳ Ｐゴシック" panose="020B0600070205080204" pitchFamily="50" charset="-128"/>
              </a:defRPr>
            </a:lvl2pPr>
            <a:lvl3pPr marL="648597" indent="0">
              <a:buNone/>
              <a:defRPr lang="ja-JP" altLang="en-US" sz="2350" smtClean="0">
                <a:latin typeface="Arial" panose="020B0604020202020204" pitchFamily="34" charset="0"/>
                <a:ea typeface="ＭＳ Ｐゴシック" panose="020B0600070205080204" pitchFamily="50" charset="-128"/>
              </a:defRPr>
            </a:lvl3pPr>
            <a:lvl4pPr marL="1096260" indent="0">
              <a:buNone/>
              <a:defRPr lang="ja-JP" altLang="en-US" sz="2350" smtClean="0">
                <a:latin typeface="Arial" panose="020B0604020202020204" pitchFamily="34" charset="0"/>
                <a:ea typeface="ＭＳ Ｐゴシック" panose="020B0600070205080204" pitchFamily="50" charset="-128"/>
              </a:defRPr>
            </a:lvl4pPr>
            <a:lvl5pPr marL="1543924" indent="0">
              <a:buNone/>
              <a:defRPr lang="ja-JP" altLang="en-US" sz="2350">
                <a:latin typeface="Arial" panose="020B0604020202020204" pitchFamily="34" charset="0"/>
                <a:ea typeface="ＭＳ Ｐゴシック" panose="020B0600070205080204" pitchFamily="50" charset="-128"/>
              </a:defRPr>
            </a:lvl5pPr>
          </a:lstStyle>
          <a:p>
            <a:pPr marL="0" lvl="0" defTabSz="447663"/>
            <a:r>
              <a:rPr kumimoji="1" lang="ja-JP" altLang="en-US" dirty="0"/>
              <a:t>タイトル</a:t>
            </a:r>
          </a:p>
        </p:txBody>
      </p:sp>
      <p:sp>
        <p:nvSpPr>
          <p:cNvPr id="6" name="テキスト ボックス 5">
            <a:extLst>
              <a:ext uri="{FF2B5EF4-FFF2-40B4-BE49-F238E27FC236}">
                <a16:creationId xmlns:a16="http://schemas.microsoft.com/office/drawing/2014/main" id="{CD0BE9C0-B4A8-41C8-8CF7-5850320F1997}"/>
              </a:ext>
            </a:extLst>
          </p:cNvPr>
          <p:cNvSpPr txBox="1"/>
          <p:nvPr userDrawn="1"/>
        </p:nvSpPr>
        <p:spPr>
          <a:xfrm>
            <a:off x="10313989" y="7200901"/>
            <a:ext cx="216000" cy="216000"/>
          </a:xfrm>
          <a:prstGeom prst="rect">
            <a:avLst/>
          </a:prstGeom>
          <a:noFill/>
        </p:spPr>
        <p:txBody>
          <a:bodyPr wrap="none" lIns="0" tIns="0" rIns="0" bIns="0" rtlCol="0" anchor="b" anchorCtr="0">
            <a:noAutofit/>
          </a:bodyPr>
          <a:lstStyle/>
          <a:p>
            <a:pPr algn="r"/>
            <a:fld id="{9C1B02FA-3B43-4965-97B5-C29D405C4738}" type="slidenum">
              <a:rPr kumimoji="1" lang="ja-JP" altLang="en-US" sz="1567" b="0" smtClean="0">
                <a:latin typeface="+mn-ea"/>
                <a:ea typeface="+mn-ea"/>
                <a:cs typeface="Arial" panose="020B0604020202020204" pitchFamily="34" charset="0"/>
              </a:rPr>
              <a:pPr algn="r"/>
              <a:t>‹#›</a:t>
            </a:fld>
            <a:endParaRPr kumimoji="1" lang="ja-JP" altLang="en-US" sz="979" b="0" dirty="0">
              <a:latin typeface="+mn-ea"/>
              <a:ea typeface="+mn-ea"/>
              <a:cs typeface="Arial" panose="020B0604020202020204" pitchFamily="34" charset="0"/>
            </a:endParaRPr>
          </a:p>
        </p:txBody>
      </p:sp>
      <p:pic>
        <p:nvPicPr>
          <p:cNvPr id="7" name="図 5"/>
          <p:cNvPicPr>
            <a:picLocks/>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850992" y="214200"/>
            <a:ext cx="570996" cy="64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82705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文化庁様式">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77825" y="865701"/>
            <a:ext cx="9432000" cy="1587"/>
          </a:xfrm>
          <a:prstGeom prst="line">
            <a:avLst/>
          </a:prstGeom>
          <a:ln w="25400">
            <a:solidFill>
              <a:srgbClr val="E4312B"/>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77826" y="345310"/>
            <a:ext cx="943199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350" b="1" baseline="0" smtClean="0">
                <a:solidFill>
                  <a:srgbClr val="E4312B"/>
                </a:solidFill>
                <a:latin typeface="Meiryo UI" panose="020B0604030504040204" pitchFamily="50" charset="-128"/>
                <a:ea typeface="Meiryo UI" panose="020B0604030504040204" pitchFamily="50" charset="-128"/>
              </a:defRPr>
            </a:lvl1pPr>
            <a:lvl2pPr marL="447663" indent="0">
              <a:buNone/>
              <a:defRPr lang="ja-JP" altLang="en-US" sz="2350" smtClean="0">
                <a:latin typeface="Arial" panose="020B0604020202020204" pitchFamily="34" charset="0"/>
                <a:ea typeface="ＭＳ Ｐゴシック" panose="020B0600070205080204" pitchFamily="50" charset="-128"/>
              </a:defRPr>
            </a:lvl2pPr>
            <a:lvl3pPr marL="648597" indent="0">
              <a:buNone/>
              <a:defRPr lang="ja-JP" altLang="en-US" sz="2350" smtClean="0">
                <a:latin typeface="Arial" panose="020B0604020202020204" pitchFamily="34" charset="0"/>
                <a:ea typeface="ＭＳ Ｐゴシック" panose="020B0600070205080204" pitchFamily="50" charset="-128"/>
              </a:defRPr>
            </a:lvl3pPr>
            <a:lvl4pPr marL="1096260" indent="0">
              <a:buNone/>
              <a:defRPr lang="ja-JP" altLang="en-US" sz="2350" smtClean="0">
                <a:latin typeface="Arial" panose="020B0604020202020204" pitchFamily="34" charset="0"/>
                <a:ea typeface="ＭＳ Ｐゴシック" panose="020B0600070205080204" pitchFamily="50" charset="-128"/>
              </a:defRPr>
            </a:lvl4pPr>
            <a:lvl5pPr marL="1543924" indent="0">
              <a:buNone/>
              <a:defRPr lang="ja-JP" altLang="en-US" sz="2350">
                <a:latin typeface="Arial" panose="020B0604020202020204" pitchFamily="34" charset="0"/>
                <a:ea typeface="ＭＳ Ｐゴシック" panose="020B0600070205080204" pitchFamily="50" charset="-128"/>
              </a:defRPr>
            </a:lvl5pPr>
          </a:lstStyle>
          <a:p>
            <a:pPr marL="0" lvl="0" defTabSz="447663"/>
            <a:r>
              <a:rPr kumimoji="1" lang="ja-JP" altLang="en-US" dirty="0"/>
              <a:t>タイトル</a:t>
            </a:r>
          </a:p>
        </p:txBody>
      </p:sp>
      <p:sp>
        <p:nvSpPr>
          <p:cNvPr id="6" name="テキスト ボックス 5">
            <a:extLst>
              <a:ext uri="{FF2B5EF4-FFF2-40B4-BE49-F238E27FC236}">
                <a16:creationId xmlns:a16="http://schemas.microsoft.com/office/drawing/2014/main" id="{CD0BE9C0-B4A8-41C8-8CF7-5850320F1997}"/>
              </a:ext>
            </a:extLst>
          </p:cNvPr>
          <p:cNvSpPr txBox="1"/>
          <p:nvPr userDrawn="1"/>
        </p:nvSpPr>
        <p:spPr>
          <a:xfrm>
            <a:off x="10313989" y="7200901"/>
            <a:ext cx="216000" cy="216000"/>
          </a:xfrm>
          <a:prstGeom prst="rect">
            <a:avLst/>
          </a:prstGeom>
          <a:noFill/>
        </p:spPr>
        <p:txBody>
          <a:bodyPr wrap="none" lIns="0" tIns="0" rIns="0" bIns="0" rtlCol="0" anchor="b" anchorCtr="0">
            <a:noAutofit/>
          </a:bodyPr>
          <a:lstStyle/>
          <a:p>
            <a:pPr algn="r"/>
            <a:fld id="{9C1B02FA-3B43-4965-97B5-C29D405C4738}" type="slidenum">
              <a:rPr kumimoji="1" lang="ja-JP" altLang="en-US" sz="1567" b="0" smtClean="0">
                <a:latin typeface="+mn-ea"/>
                <a:ea typeface="+mn-ea"/>
                <a:cs typeface="Arial" panose="020B0604020202020204" pitchFamily="34" charset="0"/>
              </a:rPr>
              <a:pPr algn="r"/>
              <a:t>‹#›</a:t>
            </a:fld>
            <a:endParaRPr kumimoji="1" lang="ja-JP" altLang="en-US" sz="979" b="0" dirty="0">
              <a:latin typeface="+mn-ea"/>
              <a:ea typeface="+mn-ea"/>
              <a:cs typeface="Arial" panose="020B0604020202020204" pitchFamily="34" charset="0"/>
            </a:endParaRPr>
          </a:p>
        </p:txBody>
      </p:sp>
      <p:pic>
        <p:nvPicPr>
          <p:cNvPr id="2" name="図 1"/>
          <p:cNvPicPr>
            <a:picLocks noChangeAspect="1"/>
          </p:cNvPicPr>
          <p:nvPr userDrawn="1"/>
        </p:nvPicPr>
        <p:blipFill>
          <a:blip r:embed="rId2"/>
          <a:stretch>
            <a:fillRect/>
          </a:stretch>
        </p:blipFill>
        <p:spPr>
          <a:xfrm>
            <a:off x="9842818" y="345312"/>
            <a:ext cx="579170" cy="475529"/>
          </a:xfrm>
          <a:prstGeom prst="rect">
            <a:avLst/>
          </a:prstGeom>
        </p:spPr>
      </p:pic>
    </p:spTree>
    <p:extLst>
      <p:ext uri="{BB962C8B-B14F-4D97-AF65-F5344CB8AC3E}">
        <p14:creationId xmlns:p14="http://schemas.microsoft.com/office/powerpoint/2010/main" val="4883308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E9B7DB8-1839-4F2F-B8FC-4E4238445B46}"/>
              </a:ext>
            </a:extLst>
          </p:cNvPr>
          <p:cNvSpPr txBox="1"/>
          <p:nvPr userDrawn="1"/>
        </p:nvSpPr>
        <p:spPr>
          <a:xfrm>
            <a:off x="10313989" y="7200901"/>
            <a:ext cx="216000" cy="216000"/>
          </a:xfrm>
          <a:prstGeom prst="rect">
            <a:avLst/>
          </a:prstGeom>
          <a:noFill/>
        </p:spPr>
        <p:txBody>
          <a:bodyPr wrap="none" lIns="0" tIns="0" rIns="0" bIns="0" rtlCol="0" anchor="b" anchorCtr="0">
            <a:noAutofit/>
          </a:bodyPr>
          <a:lstStyle/>
          <a:p>
            <a:pPr algn="r"/>
            <a:fld id="{9C1B02FA-3B43-4965-97B5-C29D405C4738}" type="slidenum">
              <a:rPr kumimoji="1" lang="ja-JP" altLang="en-US" sz="1567" b="0" smtClean="0">
                <a:latin typeface="+mn-ea"/>
                <a:ea typeface="+mn-ea"/>
                <a:cs typeface="Arial" panose="020B0604020202020204" pitchFamily="34" charset="0"/>
              </a:rPr>
              <a:pPr algn="r"/>
              <a:t>‹#›</a:t>
            </a:fld>
            <a:endParaRPr kumimoji="1" lang="ja-JP" altLang="en-US" sz="1077" b="0" dirty="0">
              <a:latin typeface="+mn-ea"/>
              <a:ea typeface="+mn-ea"/>
              <a:cs typeface="Arial" panose="020B0604020202020204" pitchFamily="34" charset="0"/>
            </a:endParaRPr>
          </a:p>
        </p:txBody>
      </p:sp>
    </p:spTree>
    <p:extLst>
      <p:ext uri="{BB962C8B-B14F-4D97-AF65-F5344CB8AC3E}">
        <p14:creationId xmlns:p14="http://schemas.microsoft.com/office/powerpoint/2010/main" val="2274098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スポーツ庁スライド">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77825" y="865701"/>
            <a:ext cx="9432000" cy="1587"/>
          </a:xfrm>
          <a:prstGeom prst="line">
            <a:avLst/>
          </a:prstGeom>
          <a:ln w="25400">
            <a:solidFill>
              <a:srgbClr val="F46D0F"/>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77825" y="358776"/>
            <a:ext cx="943199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350" b="1" baseline="0" smtClean="0">
                <a:solidFill>
                  <a:srgbClr val="F46D0F"/>
                </a:solidFill>
                <a:latin typeface="Meiryo UI" panose="020B0604030504040204" pitchFamily="50" charset="-128"/>
                <a:ea typeface="Meiryo UI" panose="020B0604030504040204" pitchFamily="50" charset="-128"/>
              </a:defRPr>
            </a:lvl1pPr>
            <a:lvl2pPr marL="447663" indent="0">
              <a:buNone/>
              <a:defRPr lang="ja-JP" altLang="en-US" sz="2350" smtClean="0">
                <a:latin typeface="Arial" panose="020B0604020202020204" pitchFamily="34" charset="0"/>
                <a:ea typeface="ＭＳ Ｐゴシック" panose="020B0600070205080204" pitchFamily="50" charset="-128"/>
              </a:defRPr>
            </a:lvl2pPr>
            <a:lvl3pPr marL="648597" indent="0">
              <a:buNone/>
              <a:defRPr lang="ja-JP" altLang="en-US" sz="2350" smtClean="0">
                <a:latin typeface="Arial" panose="020B0604020202020204" pitchFamily="34" charset="0"/>
                <a:ea typeface="ＭＳ Ｐゴシック" panose="020B0600070205080204" pitchFamily="50" charset="-128"/>
              </a:defRPr>
            </a:lvl3pPr>
            <a:lvl4pPr marL="1096260" indent="0">
              <a:buNone/>
              <a:defRPr lang="ja-JP" altLang="en-US" sz="2350" smtClean="0">
                <a:latin typeface="Arial" panose="020B0604020202020204" pitchFamily="34" charset="0"/>
                <a:ea typeface="ＭＳ Ｐゴシック" panose="020B0600070205080204" pitchFamily="50" charset="-128"/>
              </a:defRPr>
            </a:lvl4pPr>
            <a:lvl5pPr marL="1543924" indent="0">
              <a:buNone/>
              <a:defRPr lang="ja-JP" altLang="en-US" sz="2350">
                <a:latin typeface="Arial" panose="020B0604020202020204" pitchFamily="34" charset="0"/>
                <a:ea typeface="ＭＳ Ｐゴシック" panose="020B0600070205080204" pitchFamily="50" charset="-128"/>
              </a:defRPr>
            </a:lvl5pPr>
          </a:lstStyle>
          <a:p>
            <a:pPr marL="0" lvl="0" defTabSz="447663"/>
            <a:r>
              <a:rPr kumimoji="1" lang="ja-JP" altLang="en-US" dirty="0"/>
              <a:t>タイトル</a:t>
            </a:r>
          </a:p>
        </p:txBody>
      </p:sp>
      <p:sp>
        <p:nvSpPr>
          <p:cNvPr id="6" name="テキスト ボックス 5">
            <a:extLst>
              <a:ext uri="{FF2B5EF4-FFF2-40B4-BE49-F238E27FC236}">
                <a16:creationId xmlns:a16="http://schemas.microsoft.com/office/drawing/2014/main" id="{CD0BE9C0-B4A8-41C8-8CF7-5850320F1997}"/>
              </a:ext>
            </a:extLst>
          </p:cNvPr>
          <p:cNvSpPr txBox="1"/>
          <p:nvPr userDrawn="1"/>
        </p:nvSpPr>
        <p:spPr>
          <a:xfrm>
            <a:off x="10313989" y="7200901"/>
            <a:ext cx="216000" cy="216000"/>
          </a:xfrm>
          <a:prstGeom prst="rect">
            <a:avLst/>
          </a:prstGeom>
          <a:noFill/>
        </p:spPr>
        <p:txBody>
          <a:bodyPr wrap="none" lIns="0" tIns="0" rIns="0" bIns="0" rtlCol="0" anchor="b" anchorCtr="0">
            <a:noAutofit/>
          </a:bodyPr>
          <a:lstStyle/>
          <a:p>
            <a:pPr algn="r"/>
            <a:fld id="{9C1B02FA-3B43-4965-97B5-C29D405C4738}" type="slidenum">
              <a:rPr kumimoji="1" lang="ja-JP" altLang="en-US" sz="1567" b="0" smtClean="0">
                <a:latin typeface="+mn-ea"/>
                <a:ea typeface="+mn-ea"/>
                <a:cs typeface="Arial" panose="020B0604020202020204" pitchFamily="34" charset="0"/>
              </a:rPr>
              <a:pPr algn="r"/>
              <a:t>‹#›</a:t>
            </a:fld>
            <a:endParaRPr kumimoji="1" lang="ja-JP" altLang="en-US" sz="979" b="0" dirty="0">
              <a:latin typeface="+mn-ea"/>
              <a:ea typeface="+mn-ea"/>
              <a:cs typeface="Arial" panose="020B0604020202020204" pitchFamily="34" charset="0"/>
            </a:endParaRPr>
          </a:p>
        </p:txBody>
      </p:sp>
      <p:pic>
        <p:nvPicPr>
          <p:cNvPr id="7" name="図 5"/>
          <p:cNvPicPr>
            <a:picLocks/>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850992" y="214200"/>
            <a:ext cx="570996" cy="64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17624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pic>
        <p:nvPicPr>
          <p:cNvPr id="3" name="図 5" descr="文化省.psd">
            <a:extLst>
              <a:ext uri="{FF2B5EF4-FFF2-40B4-BE49-F238E27FC236}">
                <a16:creationId xmlns:a16="http://schemas.microsoft.com/office/drawing/2014/main" id="{AD8A4806-033A-4C05-8DC4-AADBFD82EDCB}"/>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4047305" y="3388849"/>
            <a:ext cx="2597205" cy="781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32796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65894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60874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セクション ヘッダー">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11110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58067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76576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Tree>
    <p:extLst>
      <p:ext uri="{BB962C8B-B14F-4D97-AF65-F5344CB8AC3E}">
        <p14:creationId xmlns:p14="http://schemas.microsoft.com/office/powerpoint/2010/main" val="9174941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タイトル付きの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6930147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タイトルと図">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62532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タイトルと縦書きテキス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3363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文化庁スライド">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77825" y="865701"/>
            <a:ext cx="9432000" cy="1587"/>
          </a:xfrm>
          <a:prstGeom prst="line">
            <a:avLst/>
          </a:prstGeom>
          <a:ln w="25400">
            <a:solidFill>
              <a:srgbClr val="E4312B"/>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77826" y="345310"/>
            <a:ext cx="943199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350" b="1" baseline="0" smtClean="0">
                <a:solidFill>
                  <a:srgbClr val="E4312B"/>
                </a:solidFill>
                <a:latin typeface="Meiryo UI" panose="020B0604030504040204" pitchFamily="50" charset="-128"/>
                <a:ea typeface="Meiryo UI" panose="020B0604030504040204" pitchFamily="50" charset="-128"/>
              </a:defRPr>
            </a:lvl1pPr>
            <a:lvl2pPr marL="447663" indent="0">
              <a:buNone/>
              <a:defRPr lang="ja-JP" altLang="en-US" sz="2350" smtClean="0">
                <a:latin typeface="Arial" panose="020B0604020202020204" pitchFamily="34" charset="0"/>
                <a:ea typeface="ＭＳ Ｐゴシック" panose="020B0600070205080204" pitchFamily="50" charset="-128"/>
              </a:defRPr>
            </a:lvl2pPr>
            <a:lvl3pPr marL="648597" indent="0">
              <a:buNone/>
              <a:defRPr lang="ja-JP" altLang="en-US" sz="2350" smtClean="0">
                <a:latin typeface="Arial" panose="020B0604020202020204" pitchFamily="34" charset="0"/>
                <a:ea typeface="ＭＳ Ｐゴシック" panose="020B0600070205080204" pitchFamily="50" charset="-128"/>
              </a:defRPr>
            </a:lvl3pPr>
            <a:lvl4pPr marL="1096260" indent="0">
              <a:buNone/>
              <a:defRPr lang="ja-JP" altLang="en-US" sz="2350" smtClean="0">
                <a:latin typeface="Arial" panose="020B0604020202020204" pitchFamily="34" charset="0"/>
                <a:ea typeface="ＭＳ Ｐゴシック" panose="020B0600070205080204" pitchFamily="50" charset="-128"/>
              </a:defRPr>
            </a:lvl4pPr>
            <a:lvl5pPr marL="1543924" indent="0">
              <a:buNone/>
              <a:defRPr lang="ja-JP" altLang="en-US" sz="2350">
                <a:latin typeface="Arial" panose="020B0604020202020204" pitchFamily="34" charset="0"/>
                <a:ea typeface="ＭＳ Ｐゴシック" panose="020B0600070205080204" pitchFamily="50" charset="-128"/>
              </a:defRPr>
            </a:lvl5pPr>
          </a:lstStyle>
          <a:p>
            <a:pPr marL="0" lvl="0" defTabSz="447663"/>
            <a:r>
              <a:rPr kumimoji="1" lang="ja-JP" altLang="en-US" dirty="0"/>
              <a:t>タイトル</a:t>
            </a:r>
          </a:p>
        </p:txBody>
      </p:sp>
      <p:sp>
        <p:nvSpPr>
          <p:cNvPr id="6" name="テキスト ボックス 5">
            <a:extLst>
              <a:ext uri="{FF2B5EF4-FFF2-40B4-BE49-F238E27FC236}">
                <a16:creationId xmlns:a16="http://schemas.microsoft.com/office/drawing/2014/main" id="{CD0BE9C0-B4A8-41C8-8CF7-5850320F1997}"/>
              </a:ext>
            </a:extLst>
          </p:cNvPr>
          <p:cNvSpPr txBox="1"/>
          <p:nvPr userDrawn="1"/>
        </p:nvSpPr>
        <p:spPr>
          <a:xfrm>
            <a:off x="10313989" y="7200901"/>
            <a:ext cx="216000" cy="216000"/>
          </a:xfrm>
          <a:prstGeom prst="rect">
            <a:avLst/>
          </a:prstGeom>
          <a:noFill/>
        </p:spPr>
        <p:txBody>
          <a:bodyPr wrap="none" lIns="0" tIns="0" rIns="0" bIns="0" rtlCol="0" anchor="b" anchorCtr="0">
            <a:noAutofit/>
          </a:bodyPr>
          <a:lstStyle/>
          <a:p>
            <a:pPr algn="r"/>
            <a:fld id="{9C1B02FA-3B43-4965-97B5-C29D405C4738}" type="slidenum">
              <a:rPr kumimoji="1" lang="ja-JP" altLang="en-US" sz="1567" b="0" smtClean="0">
                <a:latin typeface="+mn-ea"/>
                <a:ea typeface="+mn-ea"/>
                <a:cs typeface="Arial" panose="020B0604020202020204" pitchFamily="34" charset="0"/>
              </a:rPr>
              <a:pPr algn="r"/>
              <a:t>‹#›</a:t>
            </a:fld>
            <a:endParaRPr kumimoji="1" lang="ja-JP" altLang="en-US" sz="979" b="0" dirty="0">
              <a:latin typeface="+mn-ea"/>
              <a:ea typeface="+mn-ea"/>
              <a:cs typeface="Arial" panose="020B0604020202020204" pitchFamily="34" charset="0"/>
            </a:endParaRPr>
          </a:p>
        </p:txBody>
      </p:sp>
      <p:pic>
        <p:nvPicPr>
          <p:cNvPr id="2" name="図 1"/>
          <p:cNvPicPr>
            <a:picLocks noChangeAspect="1"/>
          </p:cNvPicPr>
          <p:nvPr userDrawn="1"/>
        </p:nvPicPr>
        <p:blipFill>
          <a:blip r:embed="rId2"/>
          <a:stretch>
            <a:fillRect/>
          </a:stretch>
        </p:blipFill>
        <p:spPr>
          <a:xfrm>
            <a:off x="9842818" y="345312"/>
            <a:ext cx="579170" cy="475529"/>
          </a:xfrm>
          <a:prstGeom prst="rect">
            <a:avLst/>
          </a:prstGeom>
        </p:spPr>
      </p:pic>
    </p:spTree>
    <p:extLst>
      <p:ext uri="{BB962C8B-B14F-4D97-AF65-F5344CB8AC3E}">
        <p14:creationId xmlns:p14="http://schemas.microsoft.com/office/powerpoint/2010/main" val="157957556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縦書きタイトル/テキス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635905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85699" name="Rectangle 3"/>
          <p:cNvSpPr>
            <a:spLocks noGrp="1" noChangeArrowheads="1"/>
          </p:cNvSpPr>
          <p:nvPr>
            <p:ph type="ctrTitle"/>
          </p:nvPr>
        </p:nvSpPr>
        <p:spPr>
          <a:xfrm>
            <a:off x="801894" y="517695"/>
            <a:ext cx="9088041" cy="789962"/>
          </a:xfrm>
        </p:spPr>
        <p:txBody>
          <a:bodyPr/>
          <a:lstStyle>
            <a:lvl1pPr>
              <a:defRPr sz="4384"/>
            </a:lvl1pPr>
          </a:lstStyle>
          <a:p>
            <a:r>
              <a:rPr lang="ja-JP" altLang="en-US"/>
              <a:t>マスタ タイトルの書式設定</a:t>
            </a:r>
          </a:p>
        </p:txBody>
      </p:sp>
      <p:sp>
        <p:nvSpPr>
          <p:cNvPr id="285700" name="Rectangle 4"/>
          <p:cNvSpPr>
            <a:spLocks noGrp="1" noChangeArrowheads="1"/>
          </p:cNvSpPr>
          <p:nvPr>
            <p:ph type="subTitle" idx="1"/>
          </p:nvPr>
        </p:nvSpPr>
        <p:spPr>
          <a:xfrm>
            <a:off x="2294384" y="6290200"/>
            <a:ext cx="6103243" cy="1011457"/>
          </a:xfrm>
        </p:spPr>
        <p:txBody>
          <a:bodyPr/>
          <a:lstStyle>
            <a:lvl1pPr marL="0" indent="0" algn="ctr">
              <a:defRPr>
                <a:latin typeface="HGP創英角ｺﾞｼｯｸUB" pitchFamily="50" charset="-128"/>
                <a:ea typeface="HGP創英角ｺﾞｼｯｸUB" pitchFamily="50" charset="-128"/>
              </a:defRPr>
            </a:lvl1pPr>
          </a:lstStyle>
          <a:p>
            <a:r>
              <a:rPr lang="ja-JP" altLang="en-US"/>
              <a:t>文部科学省</a:t>
            </a:r>
          </a:p>
        </p:txBody>
      </p:sp>
      <p:sp>
        <p:nvSpPr>
          <p:cNvPr id="4" name="Rectangle 5"/>
          <p:cNvSpPr>
            <a:spLocks noGrp="1" noChangeArrowheads="1"/>
          </p:cNvSpPr>
          <p:nvPr>
            <p:ph type="dt" sz="half" idx="10"/>
          </p:nvPr>
        </p:nvSpPr>
        <p:spPr>
          <a:xfrm>
            <a:off x="3" y="7223695"/>
            <a:ext cx="2494756" cy="335986"/>
          </a:xfrm>
        </p:spPr>
        <p:txBody>
          <a:bodyPr/>
          <a:lstStyle>
            <a:lvl1pPr>
              <a:defRPr/>
            </a:lvl1pPr>
          </a:lstStyle>
          <a:p>
            <a:pPr>
              <a:defRPr/>
            </a:pPr>
            <a:endParaRPr lang="en-US" altLang="ja-JP"/>
          </a:p>
        </p:txBody>
      </p:sp>
      <p:sp>
        <p:nvSpPr>
          <p:cNvPr id="5" name="Rectangle 6"/>
          <p:cNvSpPr>
            <a:spLocks noGrp="1" noChangeArrowheads="1"/>
          </p:cNvSpPr>
          <p:nvPr>
            <p:ph type="ftr" sz="quarter" idx="11"/>
          </p:nvPr>
        </p:nvSpPr>
        <p:spPr>
          <a:xfrm>
            <a:off x="3653041" y="6884212"/>
            <a:ext cx="3385741" cy="524977"/>
          </a:xfrm>
        </p:spPr>
        <p:txBody>
          <a:bodyPr/>
          <a:lstStyle>
            <a:lvl1pPr>
              <a:defRPr/>
            </a:lvl1pPr>
          </a:lstStyle>
          <a:p>
            <a:pPr>
              <a:defRPr/>
            </a:pPr>
            <a:endParaRPr lang="en-US" altLang="ja-JP"/>
          </a:p>
        </p:txBody>
      </p:sp>
      <p:sp>
        <p:nvSpPr>
          <p:cNvPr id="6" name="Rectangle 7"/>
          <p:cNvSpPr>
            <a:spLocks noGrp="1" noChangeArrowheads="1"/>
          </p:cNvSpPr>
          <p:nvPr>
            <p:ph type="sldNum" sz="quarter" idx="12"/>
          </p:nvPr>
        </p:nvSpPr>
        <p:spPr>
          <a:xfrm>
            <a:off x="8197061" y="7076700"/>
            <a:ext cx="2494756" cy="258989"/>
          </a:xfrm>
        </p:spPr>
        <p:txBody>
          <a:bodyPr/>
          <a:lstStyle>
            <a:lvl1pPr>
              <a:defRPr/>
            </a:lvl1pPr>
          </a:lstStyle>
          <a:p>
            <a:pPr>
              <a:defRPr/>
            </a:pPr>
            <a:fld id="{31B3FA20-FBD6-4D06-903B-B47B4E6C7712}" type="slidenum">
              <a:rPr lang="en-US" altLang="ja-JP"/>
              <a:pPr>
                <a:defRPr/>
              </a:pPr>
              <a:t>‹#›</a:t>
            </a:fld>
            <a:endParaRPr lang="en-US" altLang="ja-JP"/>
          </a:p>
        </p:txBody>
      </p:sp>
    </p:spTree>
    <p:extLst>
      <p:ext uri="{BB962C8B-B14F-4D97-AF65-F5344CB8AC3E}">
        <p14:creationId xmlns:p14="http://schemas.microsoft.com/office/powerpoint/2010/main" val="25886813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tx1"/>
                </a:solidFill>
              </a:defRPr>
            </a:lvl1pPr>
          </a:lstStyle>
          <a:p>
            <a:r>
              <a:rPr lang="ja-JP" altLang="en-US" dirty="0"/>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pPr>
              <a:defRPr/>
            </a:pPr>
            <a:fld id="{DF060C70-F065-4E21-BC02-3F7D29CA557B}" type="slidenum">
              <a:rPr lang="en-US" altLang="ja-JP"/>
              <a:pPr>
                <a:defRPr/>
              </a:pPr>
              <a:t>‹#›</a:t>
            </a:fld>
            <a:endParaRPr lang="en-US" altLang="ja-JP"/>
          </a:p>
        </p:txBody>
      </p:sp>
    </p:spTree>
    <p:extLst>
      <p:ext uri="{BB962C8B-B14F-4D97-AF65-F5344CB8AC3E}">
        <p14:creationId xmlns:p14="http://schemas.microsoft.com/office/powerpoint/2010/main" val="377045996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44745" y="4857802"/>
            <a:ext cx="9088041" cy="727197"/>
          </a:xfrm>
        </p:spPr>
        <p:txBody>
          <a:bodyPr anchor="t"/>
          <a:lstStyle>
            <a:lvl1pPr algn="l">
              <a:defRPr sz="3985" b="1" cap="all"/>
            </a:lvl1pPr>
          </a:lstStyle>
          <a:p>
            <a:r>
              <a:rPr lang="ja-JP" altLang="en-US"/>
              <a:t>マスタ タイトルの書式設定</a:t>
            </a:r>
          </a:p>
        </p:txBody>
      </p:sp>
      <p:sp>
        <p:nvSpPr>
          <p:cNvPr id="3" name="テキスト プレースホルダ 2"/>
          <p:cNvSpPr>
            <a:spLocks noGrp="1"/>
          </p:cNvSpPr>
          <p:nvPr>
            <p:ph type="body" idx="1"/>
          </p:nvPr>
        </p:nvSpPr>
        <p:spPr>
          <a:xfrm>
            <a:off x="844745" y="3204220"/>
            <a:ext cx="9088041" cy="1653678"/>
          </a:xfrm>
        </p:spPr>
        <p:txBody>
          <a:bodyPr anchor="b"/>
          <a:lstStyle>
            <a:lvl1pPr marL="0" indent="0">
              <a:buNone/>
              <a:defRPr sz="1992"/>
            </a:lvl1pPr>
            <a:lvl2pPr marL="451592" indent="0">
              <a:buNone/>
              <a:defRPr sz="1794"/>
            </a:lvl2pPr>
            <a:lvl3pPr marL="903160" indent="0">
              <a:buNone/>
              <a:defRPr sz="1594"/>
            </a:lvl3pPr>
            <a:lvl4pPr marL="1354740" indent="0">
              <a:buNone/>
              <a:defRPr sz="1394"/>
            </a:lvl4pPr>
            <a:lvl5pPr marL="1806307" indent="0">
              <a:buNone/>
              <a:defRPr sz="1394"/>
            </a:lvl5pPr>
            <a:lvl6pPr marL="2257892" indent="0">
              <a:buNone/>
              <a:defRPr sz="1394"/>
            </a:lvl6pPr>
            <a:lvl7pPr marL="2709468" indent="0">
              <a:buNone/>
              <a:defRPr sz="1394"/>
            </a:lvl7pPr>
            <a:lvl8pPr marL="3161040" indent="0">
              <a:buNone/>
              <a:defRPr sz="1394"/>
            </a:lvl8pPr>
            <a:lvl9pPr marL="3612622" indent="0">
              <a:buNone/>
              <a:defRPr sz="1394"/>
            </a:lvl9pPr>
          </a:lstStyle>
          <a:p>
            <a:pPr lvl="0"/>
            <a:r>
              <a:rPr lang="ja-JP" altLang="en-US"/>
              <a:t>マスタ テキストの書式設定</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pPr>
              <a:defRPr/>
            </a:pPr>
            <a:fld id="{AE67CE07-EBBE-4B3F-8BFA-C4A33C0836DA}" type="slidenum">
              <a:rPr lang="en-US" altLang="ja-JP"/>
              <a:pPr>
                <a:defRPr/>
              </a:pPr>
              <a:t>‹#›</a:t>
            </a:fld>
            <a:endParaRPr lang="en-US" altLang="ja-JP"/>
          </a:p>
        </p:txBody>
      </p:sp>
    </p:spTree>
    <p:extLst>
      <p:ext uri="{BB962C8B-B14F-4D97-AF65-F5344CB8AC3E}">
        <p14:creationId xmlns:p14="http://schemas.microsoft.com/office/powerpoint/2010/main" val="196837985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370110" y="1795485"/>
            <a:ext cx="4950105" cy="5456265"/>
          </a:xfrm>
        </p:spPr>
        <p:txBody>
          <a:bodyPr/>
          <a:lstStyle>
            <a:lvl1pPr>
              <a:defRPr sz="2790"/>
            </a:lvl1pPr>
            <a:lvl2pPr>
              <a:defRPr sz="2391"/>
            </a:lvl2pPr>
            <a:lvl3pPr>
              <a:defRPr sz="1992"/>
            </a:lvl3pPr>
            <a:lvl4pPr>
              <a:defRPr sz="1794"/>
            </a:lvl4pPr>
            <a:lvl5pPr>
              <a:defRPr sz="1794"/>
            </a:lvl5pPr>
            <a:lvl6pPr>
              <a:defRPr sz="1794"/>
            </a:lvl6pPr>
            <a:lvl7pPr>
              <a:defRPr sz="1794"/>
            </a:lvl7pPr>
            <a:lvl8pPr>
              <a:defRPr sz="1794"/>
            </a:lvl8pPr>
            <a:lvl9pPr>
              <a:defRPr sz="1794"/>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484778" y="1795485"/>
            <a:ext cx="4951818" cy="5456265"/>
          </a:xfrm>
        </p:spPr>
        <p:txBody>
          <a:bodyPr/>
          <a:lstStyle>
            <a:lvl1pPr>
              <a:defRPr sz="2790"/>
            </a:lvl1pPr>
            <a:lvl2pPr>
              <a:defRPr sz="2391"/>
            </a:lvl2pPr>
            <a:lvl3pPr>
              <a:defRPr sz="1992"/>
            </a:lvl3pPr>
            <a:lvl4pPr>
              <a:defRPr sz="1794"/>
            </a:lvl4pPr>
            <a:lvl5pPr>
              <a:defRPr sz="1794"/>
            </a:lvl5pPr>
            <a:lvl6pPr>
              <a:defRPr sz="1794"/>
            </a:lvl6pPr>
            <a:lvl7pPr>
              <a:defRPr sz="1794"/>
            </a:lvl7pPr>
            <a:lvl8pPr>
              <a:defRPr sz="1794"/>
            </a:lvl8pPr>
            <a:lvl9pPr>
              <a:defRPr sz="1794"/>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8"/>
          <p:cNvSpPr>
            <a:spLocks noGrp="1" noChangeArrowheads="1"/>
          </p:cNvSpPr>
          <p:nvPr>
            <p:ph type="sldNum" sz="quarter" idx="12"/>
          </p:nvPr>
        </p:nvSpPr>
        <p:spPr>
          <a:ln/>
        </p:spPr>
        <p:txBody>
          <a:bodyPr/>
          <a:lstStyle>
            <a:lvl1pPr>
              <a:defRPr/>
            </a:lvl1pPr>
          </a:lstStyle>
          <a:p>
            <a:pPr>
              <a:defRPr/>
            </a:pPr>
            <a:fld id="{EFF8276B-6D92-4376-B9E8-C845B9087155}" type="slidenum">
              <a:rPr lang="en-US" altLang="ja-JP"/>
              <a:pPr>
                <a:defRPr/>
              </a:pPr>
              <a:t>‹#›</a:t>
            </a:fld>
            <a:endParaRPr lang="en-US" altLang="ja-JP"/>
          </a:p>
        </p:txBody>
      </p:sp>
    </p:spTree>
    <p:extLst>
      <p:ext uri="{BB962C8B-B14F-4D97-AF65-F5344CB8AC3E}">
        <p14:creationId xmlns:p14="http://schemas.microsoft.com/office/powerpoint/2010/main" val="20606615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534598" y="600560"/>
            <a:ext cx="9622632" cy="664575"/>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534602" y="1692179"/>
            <a:ext cx="4723932" cy="705219"/>
          </a:xfrm>
        </p:spPr>
        <p:txBody>
          <a:bodyPr anchor="b"/>
          <a:lstStyle>
            <a:lvl1pPr marL="0" indent="0">
              <a:buNone/>
              <a:defRPr sz="2391" b="1"/>
            </a:lvl1pPr>
            <a:lvl2pPr marL="451592" indent="0">
              <a:buNone/>
              <a:defRPr sz="1992" b="1"/>
            </a:lvl2pPr>
            <a:lvl3pPr marL="903160" indent="0">
              <a:buNone/>
              <a:defRPr sz="1794" b="1"/>
            </a:lvl3pPr>
            <a:lvl4pPr marL="1354740" indent="0">
              <a:buNone/>
              <a:defRPr sz="1594" b="1"/>
            </a:lvl4pPr>
            <a:lvl5pPr marL="1806307" indent="0">
              <a:buNone/>
              <a:defRPr sz="1594" b="1"/>
            </a:lvl5pPr>
            <a:lvl6pPr marL="2257892" indent="0">
              <a:buNone/>
              <a:defRPr sz="1594" b="1"/>
            </a:lvl6pPr>
            <a:lvl7pPr marL="2709468" indent="0">
              <a:buNone/>
              <a:defRPr sz="1594" b="1"/>
            </a:lvl7pPr>
            <a:lvl8pPr marL="3161040" indent="0">
              <a:buNone/>
              <a:defRPr sz="1594" b="1"/>
            </a:lvl8pPr>
            <a:lvl9pPr marL="3612622" indent="0">
              <a:buNone/>
              <a:defRPr sz="1594"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534602" y="2397401"/>
            <a:ext cx="4723932" cy="4355563"/>
          </a:xfrm>
        </p:spPr>
        <p:txBody>
          <a:bodyPr/>
          <a:lstStyle>
            <a:lvl1pPr>
              <a:defRPr sz="2391"/>
            </a:lvl1pPr>
            <a:lvl2pPr>
              <a:defRPr sz="1992"/>
            </a:lvl2pPr>
            <a:lvl3pPr>
              <a:defRPr sz="1794"/>
            </a:lvl3pPr>
            <a:lvl4pPr>
              <a:defRPr sz="1594"/>
            </a:lvl4pPr>
            <a:lvl5pPr>
              <a:defRPr sz="1594"/>
            </a:lvl5pPr>
            <a:lvl6pPr>
              <a:defRPr sz="1594"/>
            </a:lvl6pPr>
            <a:lvl7pPr>
              <a:defRPr sz="1594"/>
            </a:lvl7pPr>
            <a:lvl8pPr>
              <a:defRPr sz="1594"/>
            </a:lvl8pPr>
            <a:lvl9pPr>
              <a:defRPr sz="1594"/>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431869" y="1692179"/>
            <a:ext cx="4725645" cy="705219"/>
          </a:xfrm>
        </p:spPr>
        <p:txBody>
          <a:bodyPr anchor="b"/>
          <a:lstStyle>
            <a:lvl1pPr marL="0" indent="0">
              <a:buNone/>
              <a:defRPr sz="2391" b="1"/>
            </a:lvl1pPr>
            <a:lvl2pPr marL="451592" indent="0">
              <a:buNone/>
              <a:defRPr sz="1992" b="1"/>
            </a:lvl2pPr>
            <a:lvl3pPr marL="903160" indent="0">
              <a:buNone/>
              <a:defRPr sz="1794" b="1"/>
            </a:lvl3pPr>
            <a:lvl4pPr marL="1354740" indent="0">
              <a:buNone/>
              <a:defRPr sz="1594" b="1"/>
            </a:lvl4pPr>
            <a:lvl5pPr marL="1806307" indent="0">
              <a:buNone/>
              <a:defRPr sz="1594" b="1"/>
            </a:lvl5pPr>
            <a:lvl6pPr marL="2257892" indent="0">
              <a:buNone/>
              <a:defRPr sz="1594" b="1"/>
            </a:lvl6pPr>
            <a:lvl7pPr marL="2709468" indent="0">
              <a:buNone/>
              <a:defRPr sz="1594" b="1"/>
            </a:lvl7pPr>
            <a:lvl8pPr marL="3161040" indent="0">
              <a:buNone/>
              <a:defRPr sz="1594" b="1"/>
            </a:lvl8pPr>
            <a:lvl9pPr marL="3612622" indent="0">
              <a:buNone/>
              <a:defRPr sz="1594"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431869" y="2397401"/>
            <a:ext cx="4725645" cy="4355563"/>
          </a:xfrm>
        </p:spPr>
        <p:txBody>
          <a:bodyPr/>
          <a:lstStyle>
            <a:lvl1pPr>
              <a:defRPr sz="2391"/>
            </a:lvl1pPr>
            <a:lvl2pPr>
              <a:defRPr sz="1992"/>
            </a:lvl2pPr>
            <a:lvl3pPr>
              <a:defRPr sz="1794"/>
            </a:lvl3pPr>
            <a:lvl4pPr>
              <a:defRPr sz="1594"/>
            </a:lvl4pPr>
            <a:lvl5pPr>
              <a:defRPr sz="1594"/>
            </a:lvl5pPr>
            <a:lvl6pPr>
              <a:defRPr sz="1594"/>
            </a:lvl6pPr>
            <a:lvl7pPr>
              <a:defRPr sz="1594"/>
            </a:lvl7pPr>
            <a:lvl8pPr>
              <a:defRPr sz="1594"/>
            </a:lvl8pPr>
            <a:lvl9pPr>
              <a:defRPr sz="1594"/>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8"/>
          <p:cNvSpPr>
            <a:spLocks noGrp="1" noChangeArrowheads="1"/>
          </p:cNvSpPr>
          <p:nvPr>
            <p:ph type="sldNum" sz="quarter" idx="12"/>
          </p:nvPr>
        </p:nvSpPr>
        <p:spPr>
          <a:ln/>
        </p:spPr>
        <p:txBody>
          <a:bodyPr/>
          <a:lstStyle>
            <a:lvl1pPr>
              <a:defRPr/>
            </a:lvl1pPr>
          </a:lstStyle>
          <a:p>
            <a:pPr>
              <a:defRPr/>
            </a:pPr>
            <a:fld id="{0774F466-6E7F-4E1B-8F2C-367FE4BF7A11}" type="slidenum">
              <a:rPr lang="en-US" altLang="ja-JP"/>
              <a:pPr>
                <a:defRPr/>
              </a:pPr>
              <a:t>‹#›</a:t>
            </a:fld>
            <a:endParaRPr lang="en-US" altLang="ja-JP"/>
          </a:p>
        </p:txBody>
      </p:sp>
    </p:spTree>
    <p:extLst>
      <p:ext uri="{BB962C8B-B14F-4D97-AF65-F5344CB8AC3E}">
        <p14:creationId xmlns:p14="http://schemas.microsoft.com/office/powerpoint/2010/main" val="10642475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tx1"/>
                </a:solidFill>
              </a:defRPr>
            </a:lvl1pPr>
          </a:lstStyle>
          <a:p>
            <a:r>
              <a:rPr lang="ja-JP" altLang="en-US" dirty="0"/>
              <a:t>マスタ タイトルの書式設定</a:t>
            </a:r>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8"/>
          <p:cNvSpPr>
            <a:spLocks noGrp="1" noChangeArrowheads="1"/>
          </p:cNvSpPr>
          <p:nvPr>
            <p:ph type="sldNum" sz="quarter" idx="12"/>
          </p:nvPr>
        </p:nvSpPr>
        <p:spPr>
          <a:ln/>
        </p:spPr>
        <p:txBody>
          <a:bodyPr/>
          <a:lstStyle>
            <a:lvl1pPr>
              <a:defRPr/>
            </a:lvl1pPr>
          </a:lstStyle>
          <a:p>
            <a:pPr>
              <a:defRPr/>
            </a:pPr>
            <a:fld id="{CDE5DEE1-567C-4D68-9FB1-62ED2E637DE3}" type="slidenum">
              <a:rPr lang="en-US" altLang="ja-JP"/>
              <a:pPr>
                <a:defRPr/>
              </a:pPr>
              <a:t>‹#›</a:t>
            </a:fld>
            <a:endParaRPr lang="en-US" altLang="ja-JP"/>
          </a:p>
        </p:txBody>
      </p:sp>
    </p:spTree>
    <p:extLst>
      <p:ext uri="{BB962C8B-B14F-4D97-AF65-F5344CB8AC3E}">
        <p14:creationId xmlns:p14="http://schemas.microsoft.com/office/powerpoint/2010/main" val="34322085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8"/>
          <p:cNvSpPr>
            <a:spLocks noGrp="1" noChangeArrowheads="1"/>
          </p:cNvSpPr>
          <p:nvPr>
            <p:ph type="sldNum" sz="quarter" idx="12"/>
          </p:nvPr>
        </p:nvSpPr>
        <p:spPr>
          <a:ln/>
        </p:spPr>
        <p:txBody>
          <a:bodyPr/>
          <a:lstStyle>
            <a:lvl1pPr>
              <a:defRPr/>
            </a:lvl1pPr>
          </a:lstStyle>
          <a:p>
            <a:pPr>
              <a:defRPr/>
            </a:pPr>
            <a:fld id="{BB5A25E3-0DCD-4E20-BFDD-31F751EBE3D5}" type="slidenum">
              <a:rPr lang="en-US" altLang="ja-JP"/>
              <a:pPr>
                <a:defRPr/>
              </a:pPr>
              <a:t>‹#›</a:t>
            </a:fld>
            <a:endParaRPr lang="en-US" altLang="ja-JP"/>
          </a:p>
        </p:txBody>
      </p:sp>
    </p:spTree>
    <p:extLst>
      <p:ext uri="{BB962C8B-B14F-4D97-AF65-F5344CB8AC3E}">
        <p14:creationId xmlns:p14="http://schemas.microsoft.com/office/powerpoint/2010/main" val="207253275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34601" y="1183857"/>
            <a:ext cx="3517674" cy="398090"/>
          </a:xfrm>
        </p:spPr>
        <p:txBody>
          <a:bodyPr anchor="b"/>
          <a:lstStyle>
            <a:lvl1pPr algn="l">
              <a:defRPr sz="1992" b="1"/>
            </a:lvl1pPr>
          </a:lstStyle>
          <a:p>
            <a:r>
              <a:rPr lang="ja-JP" altLang="en-US"/>
              <a:t>マスタ タイトルの書式設定</a:t>
            </a:r>
          </a:p>
        </p:txBody>
      </p:sp>
      <p:sp>
        <p:nvSpPr>
          <p:cNvPr id="3" name="コンテンツ プレースホルダ 2"/>
          <p:cNvSpPr>
            <a:spLocks noGrp="1"/>
          </p:cNvSpPr>
          <p:nvPr>
            <p:ph idx="1"/>
          </p:nvPr>
        </p:nvSpPr>
        <p:spPr>
          <a:xfrm>
            <a:off x="4180818" y="301103"/>
            <a:ext cx="5976450" cy="6451973"/>
          </a:xfrm>
        </p:spPr>
        <p:txBody>
          <a:bodyPr/>
          <a:lstStyle>
            <a:lvl1pPr>
              <a:defRPr sz="3188"/>
            </a:lvl1pPr>
            <a:lvl2pPr>
              <a:defRPr sz="2790"/>
            </a:lvl2pPr>
            <a:lvl3pPr>
              <a:defRPr sz="2391"/>
            </a:lvl3pPr>
            <a:lvl4pPr>
              <a:defRPr sz="1992"/>
            </a:lvl4pPr>
            <a:lvl5pPr>
              <a:defRPr sz="1992"/>
            </a:lvl5pPr>
            <a:lvl6pPr>
              <a:defRPr sz="1992"/>
            </a:lvl6pPr>
            <a:lvl7pPr>
              <a:defRPr sz="1992"/>
            </a:lvl7pPr>
            <a:lvl8pPr>
              <a:defRPr sz="1992"/>
            </a:lvl8pPr>
            <a:lvl9pPr>
              <a:defRPr sz="199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534601" y="1582012"/>
            <a:ext cx="3517674" cy="5171028"/>
          </a:xfrm>
        </p:spPr>
        <p:txBody>
          <a:bodyPr/>
          <a:lstStyle>
            <a:lvl1pPr marL="0" indent="0">
              <a:buNone/>
              <a:defRPr sz="1394"/>
            </a:lvl1pPr>
            <a:lvl2pPr marL="451592" indent="0">
              <a:buNone/>
              <a:defRPr sz="1196"/>
            </a:lvl2pPr>
            <a:lvl3pPr marL="903160" indent="0">
              <a:buNone/>
              <a:defRPr sz="996"/>
            </a:lvl3pPr>
            <a:lvl4pPr marL="1354740" indent="0">
              <a:buNone/>
              <a:defRPr sz="897"/>
            </a:lvl4pPr>
            <a:lvl5pPr marL="1806307" indent="0">
              <a:buNone/>
              <a:defRPr sz="897"/>
            </a:lvl5pPr>
            <a:lvl6pPr marL="2257892" indent="0">
              <a:buNone/>
              <a:defRPr sz="897"/>
            </a:lvl6pPr>
            <a:lvl7pPr marL="2709468" indent="0">
              <a:buNone/>
              <a:defRPr sz="897"/>
            </a:lvl7pPr>
            <a:lvl8pPr marL="3161040" indent="0">
              <a:buNone/>
              <a:defRPr sz="897"/>
            </a:lvl8pPr>
            <a:lvl9pPr marL="3612622" indent="0">
              <a:buNone/>
              <a:defRPr sz="897"/>
            </a:lvl9pPr>
          </a:lstStyle>
          <a:p>
            <a:pPr lvl="0"/>
            <a:r>
              <a:rPr lang="ja-JP" altLang="en-US"/>
              <a:t>マスタ テキストの書式設定</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8"/>
          <p:cNvSpPr>
            <a:spLocks noGrp="1" noChangeArrowheads="1"/>
          </p:cNvSpPr>
          <p:nvPr>
            <p:ph type="sldNum" sz="quarter" idx="12"/>
          </p:nvPr>
        </p:nvSpPr>
        <p:spPr>
          <a:ln/>
        </p:spPr>
        <p:txBody>
          <a:bodyPr/>
          <a:lstStyle>
            <a:lvl1pPr>
              <a:defRPr/>
            </a:lvl1pPr>
          </a:lstStyle>
          <a:p>
            <a:pPr>
              <a:defRPr/>
            </a:pPr>
            <a:fld id="{AC82678E-9FAC-462B-BA43-3459065A2E58}" type="slidenum">
              <a:rPr lang="en-US" altLang="ja-JP"/>
              <a:pPr>
                <a:defRPr/>
              </a:pPr>
              <a:t>‹#›</a:t>
            </a:fld>
            <a:endParaRPr lang="en-US" altLang="ja-JP"/>
          </a:p>
        </p:txBody>
      </p:sp>
    </p:spTree>
    <p:extLst>
      <p:ext uri="{BB962C8B-B14F-4D97-AF65-F5344CB8AC3E}">
        <p14:creationId xmlns:p14="http://schemas.microsoft.com/office/powerpoint/2010/main" val="36237574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095529" y="5518420"/>
            <a:ext cx="6415088" cy="398090"/>
          </a:xfrm>
        </p:spPr>
        <p:txBody>
          <a:bodyPr anchor="b"/>
          <a:lstStyle>
            <a:lvl1pPr algn="l">
              <a:defRPr sz="1992" b="1"/>
            </a:lvl1pPr>
          </a:lstStyle>
          <a:p>
            <a:r>
              <a:rPr lang="ja-JP" altLang="en-US"/>
              <a:t>マスタ タイトルの書式設定</a:t>
            </a:r>
          </a:p>
        </p:txBody>
      </p:sp>
      <p:sp>
        <p:nvSpPr>
          <p:cNvPr id="3" name="図プレースホルダ 2"/>
          <p:cNvSpPr>
            <a:spLocks noGrp="1"/>
          </p:cNvSpPr>
          <p:nvPr>
            <p:ph type="pic" idx="1"/>
          </p:nvPr>
        </p:nvSpPr>
        <p:spPr>
          <a:xfrm>
            <a:off x="2095529" y="675472"/>
            <a:ext cx="6415088" cy="4535805"/>
          </a:xfrm>
        </p:spPr>
        <p:txBody>
          <a:bodyPr/>
          <a:lstStyle>
            <a:lvl1pPr marL="0" indent="0">
              <a:buNone/>
              <a:defRPr sz="3188"/>
            </a:lvl1pPr>
            <a:lvl2pPr marL="451592" indent="0">
              <a:buNone/>
              <a:defRPr sz="2790"/>
            </a:lvl2pPr>
            <a:lvl3pPr marL="903160" indent="0">
              <a:buNone/>
              <a:defRPr sz="2391"/>
            </a:lvl3pPr>
            <a:lvl4pPr marL="1354740" indent="0">
              <a:buNone/>
              <a:defRPr sz="1992"/>
            </a:lvl4pPr>
            <a:lvl5pPr marL="1806307" indent="0">
              <a:buNone/>
              <a:defRPr sz="1992"/>
            </a:lvl5pPr>
            <a:lvl6pPr marL="2257892" indent="0">
              <a:buNone/>
              <a:defRPr sz="1992"/>
            </a:lvl6pPr>
            <a:lvl7pPr marL="2709468" indent="0">
              <a:buNone/>
              <a:defRPr sz="1992"/>
            </a:lvl7pPr>
            <a:lvl8pPr marL="3161040" indent="0">
              <a:buNone/>
              <a:defRPr sz="1992"/>
            </a:lvl8pPr>
            <a:lvl9pPr marL="3612622" indent="0">
              <a:buNone/>
              <a:defRPr sz="1992"/>
            </a:lvl9pPr>
          </a:lstStyle>
          <a:p>
            <a:pPr lvl="0"/>
            <a:endParaRPr lang="ja-JP" altLang="en-US" noProof="0"/>
          </a:p>
        </p:txBody>
      </p:sp>
      <p:sp>
        <p:nvSpPr>
          <p:cNvPr id="4" name="テキスト プレースホルダ 3"/>
          <p:cNvSpPr>
            <a:spLocks noGrp="1"/>
          </p:cNvSpPr>
          <p:nvPr>
            <p:ph type="body" sz="half" idx="2"/>
          </p:nvPr>
        </p:nvSpPr>
        <p:spPr>
          <a:xfrm>
            <a:off x="2095529" y="5916503"/>
            <a:ext cx="6415088" cy="887211"/>
          </a:xfrm>
        </p:spPr>
        <p:txBody>
          <a:bodyPr/>
          <a:lstStyle>
            <a:lvl1pPr marL="0" indent="0">
              <a:buNone/>
              <a:defRPr sz="1394"/>
            </a:lvl1pPr>
            <a:lvl2pPr marL="451592" indent="0">
              <a:buNone/>
              <a:defRPr sz="1196"/>
            </a:lvl2pPr>
            <a:lvl3pPr marL="903160" indent="0">
              <a:buNone/>
              <a:defRPr sz="996"/>
            </a:lvl3pPr>
            <a:lvl4pPr marL="1354740" indent="0">
              <a:buNone/>
              <a:defRPr sz="897"/>
            </a:lvl4pPr>
            <a:lvl5pPr marL="1806307" indent="0">
              <a:buNone/>
              <a:defRPr sz="897"/>
            </a:lvl5pPr>
            <a:lvl6pPr marL="2257892" indent="0">
              <a:buNone/>
              <a:defRPr sz="897"/>
            </a:lvl6pPr>
            <a:lvl7pPr marL="2709468" indent="0">
              <a:buNone/>
              <a:defRPr sz="897"/>
            </a:lvl7pPr>
            <a:lvl8pPr marL="3161040" indent="0">
              <a:buNone/>
              <a:defRPr sz="897"/>
            </a:lvl8pPr>
            <a:lvl9pPr marL="3612622" indent="0">
              <a:buNone/>
              <a:defRPr sz="897"/>
            </a:lvl9pPr>
          </a:lstStyle>
          <a:p>
            <a:pPr lvl="0"/>
            <a:r>
              <a:rPr lang="ja-JP" altLang="en-US"/>
              <a:t>マスタ テキストの書式設定</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8"/>
          <p:cNvSpPr>
            <a:spLocks noGrp="1" noChangeArrowheads="1"/>
          </p:cNvSpPr>
          <p:nvPr>
            <p:ph type="sldNum" sz="quarter" idx="12"/>
          </p:nvPr>
        </p:nvSpPr>
        <p:spPr>
          <a:ln/>
        </p:spPr>
        <p:txBody>
          <a:bodyPr/>
          <a:lstStyle>
            <a:lvl1pPr>
              <a:defRPr/>
            </a:lvl1pPr>
          </a:lstStyle>
          <a:p>
            <a:pPr>
              <a:defRPr/>
            </a:pPr>
            <a:fld id="{3EE83A3F-433D-4354-BB3C-899DFDBF0D10}" type="slidenum">
              <a:rPr lang="en-US" altLang="ja-JP"/>
              <a:pPr>
                <a:defRPr/>
              </a:pPr>
              <a:t>‹#›</a:t>
            </a:fld>
            <a:endParaRPr lang="en-US" altLang="ja-JP"/>
          </a:p>
        </p:txBody>
      </p:sp>
    </p:spTree>
    <p:extLst>
      <p:ext uri="{BB962C8B-B14F-4D97-AF65-F5344CB8AC3E}">
        <p14:creationId xmlns:p14="http://schemas.microsoft.com/office/powerpoint/2010/main" val="3936508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ページ番号のみ">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E9B7DB8-1839-4F2F-B8FC-4E4238445B46}"/>
              </a:ext>
            </a:extLst>
          </p:cNvPr>
          <p:cNvSpPr txBox="1"/>
          <p:nvPr userDrawn="1"/>
        </p:nvSpPr>
        <p:spPr>
          <a:xfrm>
            <a:off x="10313989" y="7200901"/>
            <a:ext cx="216000" cy="216000"/>
          </a:xfrm>
          <a:prstGeom prst="rect">
            <a:avLst/>
          </a:prstGeom>
          <a:noFill/>
        </p:spPr>
        <p:txBody>
          <a:bodyPr wrap="none" lIns="0" tIns="0" rIns="0" bIns="0" rtlCol="0" anchor="b" anchorCtr="0">
            <a:noAutofit/>
          </a:bodyPr>
          <a:lstStyle/>
          <a:p>
            <a:pPr algn="r"/>
            <a:fld id="{9C1B02FA-3B43-4965-97B5-C29D405C4738}" type="slidenum">
              <a:rPr kumimoji="1" lang="ja-JP" altLang="en-US" sz="1567" b="0" smtClean="0">
                <a:latin typeface="+mn-ea"/>
                <a:ea typeface="+mn-ea"/>
                <a:cs typeface="Arial" panose="020B0604020202020204" pitchFamily="34" charset="0"/>
              </a:rPr>
              <a:pPr algn="r"/>
              <a:t>‹#›</a:t>
            </a:fld>
            <a:endParaRPr kumimoji="1" lang="ja-JP" altLang="en-US" sz="1077" b="0" dirty="0">
              <a:latin typeface="+mn-ea"/>
              <a:ea typeface="+mn-ea"/>
              <a:cs typeface="Arial" panose="020B0604020202020204" pitchFamily="34" charset="0"/>
            </a:endParaRPr>
          </a:p>
        </p:txBody>
      </p:sp>
    </p:spTree>
    <p:extLst>
      <p:ext uri="{BB962C8B-B14F-4D97-AF65-F5344CB8AC3E}">
        <p14:creationId xmlns:p14="http://schemas.microsoft.com/office/powerpoint/2010/main" val="141682376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pPr>
              <a:defRPr/>
            </a:pPr>
            <a:fld id="{7F47DF55-35B9-4159-9F2B-9FE753D61E97}" type="slidenum">
              <a:rPr lang="en-US" altLang="ja-JP"/>
              <a:pPr>
                <a:defRPr/>
              </a:pPr>
              <a:t>‹#›</a:t>
            </a:fld>
            <a:endParaRPr lang="en-US" altLang="ja-JP"/>
          </a:p>
        </p:txBody>
      </p:sp>
    </p:spTree>
    <p:extLst>
      <p:ext uri="{BB962C8B-B14F-4D97-AF65-F5344CB8AC3E}">
        <p14:creationId xmlns:p14="http://schemas.microsoft.com/office/powerpoint/2010/main" val="371729417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11566" y="115610"/>
            <a:ext cx="735077" cy="7136193"/>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370111" y="115610"/>
            <a:ext cx="7386605" cy="713619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pPr>
              <a:defRPr/>
            </a:pPr>
            <a:fld id="{F60532AD-A3ED-468D-967C-5D24F0D0AAF1}" type="slidenum">
              <a:rPr lang="en-US" altLang="ja-JP"/>
              <a:pPr>
                <a:defRPr/>
              </a:pPr>
              <a:t>‹#›</a:t>
            </a:fld>
            <a:endParaRPr lang="en-US" altLang="ja-JP"/>
          </a:p>
        </p:txBody>
      </p:sp>
    </p:spTree>
    <p:extLst>
      <p:ext uri="{BB962C8B-B14F-4D97-AF65-F5344CB8AC3E}">
        <p14:creationId xmlns:p14="http://schemas.microsoft.com/office/powerpoint/2010/main" val="574822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chart" preserve="1">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534598" y="142040"/>
            <a:ext cx="9622632" cy="664575"/>
          </a:xfrm>
        </p:spPr>
        <p:txBody>
          <a:bodyPr/>
          <a:lstStyle>
            <a:lvl1pPr>
              <a:defRPr>
                <a:solidFill>
                  <a:schemeClr val="tx1"/>
                </a:solidFill>
              </a:defRPr>
            </a:lvl1pPr>
          </a:lstStyle>
          <a:p>
            <a:r>
              <a:rPr lang="ja-JP" altLang="en-US" dirty="0"/>
              <a:t>マスタ タイトルの書式設定</a:t>
            </a:r>
          </a:p>
        </p:txBody>
      </p:sp>
      <p:sp>
        <p:nvSpPr>
          <p:cNvPr id="3" name="グラフ プレースホルダ 2"/>
          <p:cNvSpPr>
            <a:spLocks noGrp="1"/>
          </p:cNvSpPr>
          <p:nvPr>
            <p:ph type="chart" idx="1"/>
          </p:nvPr>
        </p:nvSpPr>
        <p:spPr>
          <a:xfrm>
            <a:off x="370313" y="1795485"/>
            <a:ext cx="10066411" cy="5456265"/>
          </a:xfrm>
        </p:spPr>
        <p:txBody>
          <a:bodyPr/>
          <a:lstStyle/>
          <a:p>
            <a:pPr lvl="0"/>
            <a:endParaRPr lang="ja-JP" altLang="en-US" noProof="0"/>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pPr>
              <a:defRPr/>
            </a:pPr>
            <a:fld id="{72EA1B71-B243-40BA-A7C2-EDA8C2410488}" type="slidenum">
              <a:rPr lang="en-US" altLang="ja-JP"/>
              <a:pPr>
                <a:defRPr/>
              </a:pPr>
              <a:t>‹#›</a:t>
            </a:fld>
            <a:endParaRPr lang="en-US" altLang="ja-JP"/>
          </a:p>
        </p:txBody>
      </p:sp>
    </p:spTree>
    <p:extLst>
      <p:ext uri="{BB962C8B-B14F-4D97-AF65-F5344CB8AC3E}">
        <p14:creationId xmlns:p14="http://schemas.microsoft.com/office/powerpoint/2010/main" val="332052520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370313" y="115610"/>
            <a:ext cx="10066411" cy="713619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8"/>
          <p:cNvSpPr>
            <a:spLocks noGrp="1" noChangeArrowheads="1"/>
          </p:cNvSpPr>
          <p:nvPr>
            <p:ph type="sldNum" sz="quarter" idx="12"/>
          </p:nvPr>
        </p:nvSpPr>
        <p:spPr>
          <a:ln/>
        </p:spPr>
        <p:txBody>
          <a:bodyPr/>
          <a:lstStyle>
            <a:lvl1pPr>
              <a:defRPr/>
            </a:lvl1pPr>
          </a:lstStyle>
          <a:p>
            <a:pPr>
              <a:defRPr/>
            </a:pPr>
            <a:fld id="{D3ACC6A4-9305-4CD9-90A5-D45EF6BEEF2A}" type="slidenum">
              <a:rPr lang="en-US" altLang="ja-JP"/>
              <a:pPr>
                <a:defRPr/>
              </a:pPr>
              <a:t>‹#›</a:t>
            </a:fld>
            <a:endParaRPr lang="en-US" altLang="ja-JP"/>
          </a:p>
        </p:txBody>
      </p:sp>
    </p:spTree>
    <p:extLst>
      <p:ext uri="{BB962C8B-B14F-4D97-AF65-F5344CB8AC3E}">
        <p14:creationId xmlns:p14="http://schemas.microsoft.com/office/powerpoint/2010/main" val="369966729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fourObj" preserve="1">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534598" y="142040"/>
            <a:ext cx="9622632" cy="664575"/>
          </a:xfrm>
        </p:spPr>
        <p:txBody>
          <a:bodyPr/>
          <a:lstStyle/>
          <a:p>
            <a:r>
              <a:rPr lang="ja-JP" altLang="en-US"/>
              <a:t>マスタ タイトルの書式設定</a:t>
            </a:r>
          </a:p>
        </p:txBody>
      </p:sp>
      <p:sp>
        <p:nvSpPr>
          <p:cNvPr id="3" name="コンテンツ プレースホルダ 2"/>
          <p:cNvSpPr>
            <a:spLocks noGrp="1"/>
          </p:cNvSpPr>
          <p:nvPr>
            <p:ph sz="quarter" idx="1"/>
          </p:nvPr>
        </p:nvSpPr>
        <p:spPr>
          <a:xfrm>
            <a:off x="370110" y="1795542"/>
            <a:ext cx="4950105" cy="2644137"/>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5484778" y="1795542"/>
            <a:ext cx="4951818" cy="2644137"/>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370110" y="4607552"/>
            <a:ext cx="4950105" cy="2644136"/>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コンテンツ プレースホルダ 5"/>
          <p:cNvSpPr>
            <a:spLocks noGrp="1"/>
          </p:cNvSpPr>
          <p:nvPr>
            <p:ph sz="quarter" idx="4"/>
          </p:nvPr>
        </p:nvSpPr>
        <p:spPr>
          <a:xfrm>
            <a:off x="5484778" y="4607552"/>
            <a:ext cx="4951818" cy="2644136"/>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8"/>
          <p:cNvSpPr>
            <a:spLocks noGrp="1" noChangeArrowheads="1"/>
          </p:cNvSpPr>
          <p:nvPr>
            <p:ph type="sldNum" sz="quarter" idx="12"/>
          </p:nvPr>
        </p:nvSpPr>
        <p:spPr>
          <a:ln/>
        </p:spPr>
        <p:txBody>
          <a:bodyPr/>
          <a:lstStyle>
            <a:lvl1pPr>
              <a:defRPr/>
            </a:lvl1pPr>
          </a:lstStyle>
          <a:p>
            <a:pPr>
              <a:defRPr/>
            </a:pPr>
            <a:fld id="{6C720317-7721-4B05-AF0B-9E098CC54FCD}" type="slidenum">
              <a:rPr lang="en-US" altLang="ja-JP"/>
              <a:pPr>
                <a:defRPr/>
              </a:pPr>
              <a:t>‹#›</a:t>
            </a:fld>
            <a:endParaRPr lang="en-US" altLang="ja-JP"/>
          </a:p>
        </p:txBody>
      </p:sp>
    </p:spTree>
    <p:extLst>
      <p:ext uri="{BB962C8B-B14F-4D97-AF65-F5344CB8AC3E}">
        <p14:creationId xmlns:p14="http://schemas.microsoft.com/office/powerpoint/2010/main" val="6428528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セクション ヘッダー">
    <p:spTree>
      <p:nvGrpSpPr>
        <p:cNvPr id="1" name=""/>
        <p:cNvGrpSpPr/>
        <p:nvPr/>
      </p:nvGrpSpPr>
      <p:grpSpPr>
        <a:xfrm>
          <a:off x="0" y="0"/>
          <a:ext cx="0" cy="0"/>
          <a:chOff x="0" y="0"/>
          <a:chExt cx="0" cy="0"/>
        </a:xfrm>
      </p:grpSpPr>
    </p:spTree>
    <p:extLst>
      <p:ext uri="{BB962C8B-B14F-4D97-AF65-F5344CB8AC3E}">
        <p14:creationId xmlns:p14="http://schemas.microsoft.com/office/powerpoint/2010/main" val="78778871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2 つの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756508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比較">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942435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タイトルのみ">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743046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タイトル付きの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2174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pic>
        <p:nvPicPr>
          <p:cNvPr id="3" name="図 5" descr="文化省.psd">
            <a:extLst>
              <a:ext uri="{FF2B5EF4-FFF2-40B4-BE49-F238E27FC236}">
                <a16:creationId xmlns:a16="http://schemas.microsoft.com/office/drawing/2014/main" id="{AD8A4806-033A-4C05-8DC4-AADBFD82EDCB}"/>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4047305" y="3388849"/>
            <a:ext cx="2597205" cy="781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337581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タイトルと図">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957462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タイトルと縦書きテキス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917862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縦書きタイトル/テキス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261204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3_タイトル スライド">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348670329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3_タイトルとコンテンツ">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a:xfrm>
            <a:off x="0" y="7207942"/>
            <a:ext cx="2494756" cy="402482"/>
          </a:xfrm>
        </p:spPr>
        <p:txBody>
          <a:bodyPr/>
          <a:lstStyle>
            <a:lvl1pPr algn="l">
              <a:defRPr/>
            </a:lvl1pPr>
          </a:lstStyle>
          <a:p>
            <a:fld id="{973FA57C-AB59-4833-AF31-95C44D5249F2}" type="slidenum">
              <a:rPr lang="ja-JP" altLang="en-US" smtClean="0"/>
              <a:pPr/>
              <a:t>‹#›</a:t>
            </a:fld>
            <a:endParaRPr lang="ja-JP" altLang="en-US" dirty="0"/>
          </a:p>
        </p:txBody>
      </p:sp>
    </p:spTree>
    <p:extLst>
      <p:ext uri="{BB962C8B-B14F-4D97-AF65-F5344CB8AC3E}">
        <p14:creationId xmlns:p14="http://schemas.microsoft.com/office/powerpoint/2010/main" val="420661261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表紙B">
    <p:spTree>
      <p:nvGrpSpPr>
        <p:cNvPr id="1" name=""/>
        <p:cNvGrpSpPr/>
        <p:nvPr/>
      </p:nvGrpSpPr>
      <p:grpSpPr>
        <a:xfrm>
          <a:off x="0" y="0"/>
          <a:ext cx="0" cy="0"/>
          <a:chOff x="0" y="0"/>
          <a:chExt cx="0" cy="0"/>
        </a:xfrm>
      </p:grpSpPr>
      <p:sp>
        <p:nvSpPr>
          <p:cNvPr id="5" name="テキスト プレースホルダー 4">
            <a:extLst>
              <a:ext uri="{FF2B5EF4-FFF2-40B4-BE49-F238E27FC236}">
                <a16:creationId xmlns:a16="http://schemas.microsoft.com/office/drawing/2014/main" id="{0D3DAC1E-6528-4A5E-9C83-74E27FF5B610}"/>
              </a:ext>
            </a:extLst>
          </p:cNvPr>
          <p:cNvSpPr>
            <a:spLocks noGrp="1"/>
          </p:cNvSpPr>
          <p:nvPr>
            <p:ph type="body" sz="quarter" idx="10" hasCustomPrompt="1"/>
          </p:nvPr>
        </p:nvSpPr>
        <p:spPr>
          <a:xfrm>
            <a:off x="848161" y="3157240"/>
            <a:ext cx="7200001" cy="576000"/>
          </a:xfrm>
          <a:prstGeom prst="rect">
            <a:avLst/>
          </a:prstGeom>
        </p:spPr>
        <p:txBody>
          <a:bodyPr lIns="0" tIns="0" rIns="0" bIns="0" anchor="b" anchorCtr="0"/>
          <a:lstStyle>
            <a:lvl1pPr marL="0" indent="0" algn="l">
              <a:lnSpc>
                <a:spcPct val="100000"/>
              </a:lnSpc>
              <a:spcBef>
                <a:spcPts val="0"/>
              </a:spcBef>
              <a:buFontTx/>
              <a:buNone/>
              <a:defRPr sz="3977" b="1"/>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kumimoji="1" lang="ja-JP" altLang="en-US" dirty="0"/>
              <a:t>表紙タイトル</a:t>
            </a:r>
          </a:p>
        </p:txBody>
      </p:sp>
      <p:sp>
        <p:nvSpPr>
          <p:cNvPr id="12" name="コンテンツ プレースホルダー 10">
            <a:extLst>
              <a:ext uri="{FF2B5EF4-FFF2-40B4-BE49-F238E27FC236}">
                <a16:creationId xmlns:a16="http://schemas.microsoft.com/office/drawing/2014/main" id="{8EDD2A0B-CECF-4C0C-AB20-54E33E116C77}"/>
              </a:ext>
            </a:extLst>
          </p:cNvPr>
          <p:cNvSpPr>
            <a:spLocks noGrp="1"/>
          </p:cNvSpPr>
          <p:nvPr>
            <p:ph sz="quarter" idx="15" hasCustomPrompt="1"/>
          </p:nvPr>
        </p:nvSpPr>
        <p:spPr>
          <a:xfrm>
            <a:off x="848161" y="4031640"/>
            <a:ext cx="7200001" cy="359999"/>
          </a:xfrm>
          <a:prstGeom prst="rect">
            <a:avLst/>
          </a:prstGeom>
        </p:spPr>
        <p:txBody>
          <a:bodyPr lIns="0" tIns="0" rIns="0" bIns="0" anchor="ctr" anchorCtr="0"/>
          <a:lstStyle>
            <a:lvl1pPr marL="0" indent="0" algn="l">
              <a:lnSpc>
                <a:spcPct val="100000"/>
              </a:lnSpc>
              <a:spcBef>
                <a:spcPts val="0"/>
              </a:spcBef>
              <a:buNone/>
              <a:defRPr sz="1446"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
        <p:nvSpPr>
          <p:cNvPr id="13" name="コンテンツ プレースホルダー 10">
            <a:extLst>
              <a:ext uri="{FF2B5EF4-FFF2-40B4-BE49-F238E27FC236}">
                <a16:creationId xmlns:a16="http://schemas.microsoft.com/office/drawing/2014/main" id="{8FEB4824-B85D-47D9-8BCE-7C4194115B26}"/>
              </a:ext>
            </a:extLst>
          </p:cNvPr>
          <p:cNvSpPr>
            <a:spLocks noGrp="1"/>
          </p:cNvSpPr>
          <p:nvPr>
            <p:ph sz="quarter" idx="16" hasCustomPrompt="1"/>
          </p:nvPr>
        </p:nvSpPr>
        <p:spPr>
          <a:xfrm>
            <a:off x="848161" y="4405589"/>
            <a:ext cx="7200001" cy="359999"/>
          </a:xfrm>
          <a:prstGeom prst="rect">
            <a:avLst/>
          </a:prstGeom>
        </p:spPr>
        <p:txBody>
          <a:bodyPr lIns="0" tIns="0" rIns="0" bIns="0" anchor="ctr" anchorCtr="0"/>
          <a:lstStyle>
            <a:lvl1pPr marL="0" indent="0" algn="l">
              <a:lnSpc>
                <a:spcPct val="100000"/>
              </a:lnSpc>
              <a:spcBef>
                <a:spcPts val="0"/>
              </a:spcBef>
              <a:buNone/>
              <a:defRPr sz="1446"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zh-CN" altLang="en-US" dirty="0"/>
              <a:t>所属部署　氏名</a:t>
            </a:r>
          </a:p>
        </p:txBody>
      </p:sp>
    </p:spTree>
    <p:extLst>
      <p:ext uri="{BB962C8B-B14F-4D97-AF65-F5344CB8AC3E}">
        <p14:creationId xmlns:p14="http://schemas.microsoft.com/office/powerpoint/2010/main" val="391634826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文科省様式">
    <p:spTree>
      <p:nvGrpSpPr>
        <p:cNvPr id="1" name=""/>
        <p:cNvGrpSpPr/>
        <p:nvPr/>
      </p:nvGrpSpPr>
      <p:grpSpPr>
        <a:xfrm>
          <a:off x="0" y="0"/>
          <a:ext cx="0" cy="0"/>
          <a:chOff x="0" y="0"/>
          <a:chExt cx="0" cy="0"/>
        </a:xfrm>
      </p:grpSpPr>
      <p:pic>
        <p:nvPicPr>
          <p:cNvPr id="3" name="図 5" descr="文化省.psd">
            <a:extLst>
              <a:ext uri="{FF2B5EF4-FFF2-40B4-BE49-F238E27FC236}">
                <a16:creationId xmlns:a16="http://schemas.microsoft.com/office/drawing/2014/main" id="{453AD1F1-19A2-4E9F-B374-DACDE709B84C}"/>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a:fillRect/>
          </a:stretch>
        </p:blipFill>
        <p:spPr bwMode="auto">
          <a:xfrm>
            <a:off x="9926640" y="200028"/>
            <a:ext cx="38735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77826" y="824758"/>
            <a:ext cx="9432000" cy="1587"/>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77827" y="317831"/>
            <a:ext cx="943199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169" b="1" baseline="0" smtClean="0">
                <a:solidFill>
                  <a:schemeClr val="tx2"/>
                </a:solidFill>
                <a:latin typeface="Meiryo UI" panose="020B0604030504040204" pitchFamily="50" charset="-128"/>
                <a:ea typeface="Meiryo UI" panose="020B0604030504040204" pitchFamily="50" charset="-128"/>
              </a:defRPr>
            </a:lvl1pPr>
            <a:lvl2pPr marL="413240" indent="0">
              <a:buNone/>
              <a:defRPr lang="ja-JP" altLang="en-US" sz="2169" smtClean="0">
                <a:latin typeface="Arial" panose="020B0604020202020204" pitchFamily="34" charset="0"/>
                <a:ea typeface="ＭＳ Ｐゴシック" panose="020B0600070205080204" pitchFamily="50" charset="-128"/>
              </a:defRPr>
            </a:lvl2pPr>
            <a:lvl3pPr marL="598724" indent="0">
              <a:buNone/>
              <a:defRPr lang="ja-JP" altLang="en-US" sz="2169" smtClean="0">
                <a:latin typeface="Arial" panose="020B0604020202020204" pitchFamily="34" charset="0"/>
                <a:ea typeface="ＭＳ Ｐゴシック" panose="020B0600070205080204" pitchFamily="50" charset="-128"/>
              </a:defRPr>
            </a:lvl3pPr>
            <a:lvl4pPr marL="1011965" indent="0">
              <a:buNone/>
              <a:defRPr lang="ja-JP" altLang="en-US" sz="2169" smtClean="0">
                <a:latin typeface="Arial" panose="020B0604020202020204" pitchFamily="34" charset="0"/>
                <a:ea typeface="ＭＳ Ｐゴシック" panose="020B0600070205080204" pitchFamily="50" charset="-128"/>
              </a:defRPr>
            </a:lvl4pPr>
            <a:lvl5pPr marL="1425205" indent="0">
              <a:buNone/>
              <a:defRPr lang="ja-JP" altLang="en-US" sz="2169">
                <a:latin typeface="Arial" panose="020B0604020202020204" pitchFamily="34" charset="0"/>
                <a:ea typeface="ＭＳ Ｐゴシック" panose="020B0600070205080204" pitchFamily="50" charset="-128"/>
              </a:defRPr>
            </a:lvl5pPr>
          </a:lstStyle>
          <a:p>
            <a:pPr marL="0" lvl="0" defTabSz="413240"/>
            <a:r>
              <a:rPr kumimoji="1" lang="ja-JP" altLang="en-US" dirty="0"/>
              <a:t>タイトル</a:t>
            </a:r>
          </a:p>
        </p:txBody>
      </p:sp>
      <p:sp>
        <p:nvSpPr>
          <p:cNvPr id="6" name="テキスト ボックス 5">
            <a:extLst>
              <a:ext uri="{FF2B5EF4-FFF2-40B4-BE49-F238E27FC236}">
                <a16:creationId xmlns:a16="http://schemas.microsoft.com/office/drawing/2014/main" id="{CD0BE9C0-B4A8-41C8-8CF7-5850320F1997}"/>
              </a:ext>
            </a:extLst>
          </p:cNvPr>
          <p:cNvSpPr txBox="1"/>
          <p:nvPr userDrawn="1"/>
        </p:nvSpPr>
        <p:spPr>
          <a:xfrm>
            <a:off x="10313989" y="7200903"/>
            <a:ext cx="216001" cy="216000"/>
          </a:xfrm>
          <a:prstGeom prst="rect">
            <a:avLst/>
          </a:prstGeom>
          <a:noFill/>
        </p:spPr>
        <p:txBody>
          <a:bodyPr wrap="none" lIns="0" tIns="0" rIns="0" bIns="0" rtlCol="0" anchor="b" anchorCtr="0">
            <a:noAutofit/>
          </a:bodyPr>
          <a:lstStyle/>
          <a:p>
            <a:pPr algn="r"/>
            <a:fld id="{9C1B02FA-3B43-4965-97B5-C29D405C4738}" type="slidenum">
              <a:rPr kumimoji="1" lang="ja-JP" altLang="en-US" sz="1265" b="0" smtClean="0">
                <a:latin typeface="+mn-ea"/>
                <a:ea typeface="+mn-ea"/>
                <a:cs typeface="Arial" panose="020B0604020202020204" pitchFamily="34" charset="0"/>
              </a:rPr>
              <a:pPr algn="r"/>
              <a:t>‹#›</a:t>
            </a:fld>
            <a:endParaRPr kumimoji="1" lang="ja-JP" altLang="en-US" sz="903" b="0" dirty="0">
              <a:latin typeface="+mn-ea"/>
              <a:ea typeface="+mn-ea"/>
              <a:cs typeface="Arial" panose="020B0604020202020204" pitchFamily="34" charset="0"/>
            </a:endParaRPr>
          </a:p>
        </p:txBody>
      </p:sp>
    </p:spTree>
    <p:extLst>
      <p:ext uri="{BB962C8B-B14F-4D97-AF65-F5344CB8AC3E}">
        <p14:creationId xmlns:p14="http://schemas.microsoft.com/office/powerpoint/2010/main" val="300315427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文科省様式（ページなし）">
    <p:spTree>
      <p:nvGrpSpPr>
        <p:cNvPr id="1" name=""/>
        <p:cNvGrpSpPr/>
        <p:nvPr/>
      </p:nvGrpSpPr>
      <p:grpSpPr>
        <a:xfrm>
          <a:off x="0" y="0"/>
          <a:ext cx="0" cy="0"/>
          <a:chOff x="0" y="0"/>
          <a:chExt cx="0" cy="0"/>
        </a:xfrm>
      </p:grpSpPr>
      <p:pic>
        <p:nvPicPr>
          <p:cNvPr id="3" name="図 5" descr="文化省.psd">
            <a:extLst>
              <a:ext uri="{FF2B5EF4-FFF2-40B4-BE49-F238E27FC236}">
                <a16:creationId xmlns:a16="http://schemas.microsoft.com/office/drawing/2014/main" id="{453AD1F1-19A2-4E9F-B374-DACDE709B84C}"/>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a:fillRect/>
          </a:stretch>
        </p:blipFill>
        <p:spPr bwMode="auto">
          <a:xfrm>
            <a:off x="9926640" y="200028"/>
            <a:ext cx="38735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77826" y="824758"/>
            <a:ext cx="9432000" cy="1587"/>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77827" y="317831"/>
            <a:ext cx="943199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169" b="1" baseline="0" smtClean="0">
                <a:solidFill>
                  <a:schemeClr val="tx2"/>
                </a:solidFill>
                <a:latin typeface="Meiryo UI" panose="020B0604030504040204" pitchFamily="50" charset="-128"/>
                <a:ea typeface="Meiryo UI" panose="020B0604030504040204" pitchFamily="50" charset="-128"/>
              </a:defRPr>
            </a:lvl1pPr>
            <a:lvl2pPr marL="413240" indent="0">
              <a:buNone/>
              <a:defRPr lang="ja-JP" altLang="en-US" sz="2169" smtClean="0">
                <a:latin typeface="Arial" panose="020B0604020202020204" pitchFamily="34" charset="0"/>
                <a:ea typeface="ＭＳ Ｐゴシック" panose="020B0600070205080204" pitchFamily="50" charset="-128"/>
              </a:defRPr>
            </a:lvl2pPr>
            <a:lvl3pPr marL="598724" indent="0">
              <a:buNone/>
              <a:defRPr lang="ja-JP" altLang="en-US" sz="2169" smtClean="0">
                <a:latin typeface="Arial" panose="020B0604020202020204" pitchFamily="34" charset="0"/>
                <a:ea typeface="ＭＳ Ｐゴシック" panose="020B0600070205080204" pitchFamily="50" charset="-128"/>
              </a:defRPr>
            </a:lvl3pPr>
            <a:lvl4pPr marL="1011965" indent="0">
              <a:buNone/>
              <a:defRPr lang="ja-JP" altLang="en-US" sz="2169" smtClean="0">
                <a:latin typeface="Arial" panose="020B0604020202020204" pitchFamily="34" charset="0"/>
                <a:ea typeface="ＭＳ Ｐゴシック" panose="020B0600070205080204" pitchFamily="50" charset="-128"/>
              </a:defRPr>
            </a:lvl4pPr>
            <a:lvl5pPr marL="1425205" indent="0">
              <a:buNone/>
              <a:defRPr lang="ja-JP" altLang="en-US" sz="2169">
                <a:latin typeface="Arial" panose="020B0604020202020204" pitchFamily="34" charset="0"/>
                <a:ea typeface="ＭＳ Ｐゴシック" panose="020B0600070205080204" pitchFamily="50" charset="-128"/>
              </a:defRPr>
            </a:lvl5pPr>
          </a:lstStyle>
          <a:p>
            <a:pPr marL="0" lvl="0" defTabSz="413240"/>
            <a:r>
              <a:rPr kumimoji="1" lang="ja-JP" altLang="en-US" dirty="0"/>
              <a:t>タイトル</a:t>
            </a:r>
          </a:p>
        </p:txBody>
      </p:sp>
    </p:spTree>
    <p:extLst>
      <p:ext uri="{BB962C8B-B14F-4D97-AF65-F5344CB8AC3E}">
        <p14:creationId xmlns:p14="http://schemas.microsoft.com/office/powerpoint/2010/main" val="287992565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スポーツ庁様式">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77826" y="838404"/>
            <a:ext cx="9432000" cy="1587"/>
          </a:xfrm>
          <a:prstGeom prst="line">
            <a:avLst/>
          </a:prstGeom>
          <a:ln w="25400">
            <a:solidFill>
              <a:srgbClr val="F46D0F"/>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77827" y="331479"/>
            <a:ext cx="943199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169" b="1" baseline="0" smtClean="0">
                <a:solidFill>
                  <a:srgbClr val="F46D0F"/>
                </a:solidFill>
                <a:latin typeface="Meiryo UI" panose="020B0604030504040204" pitchFamily="50" charset="-128"/>
                <a:ea typeface="Meiryo UI" panose="020B0604030504040204" pitchFamily="50" charset="-128"/>
              </a:defRPr>
            </a:lvl1pPr>
            <a:lvl2pPr marL="413240" indent="0">
              <a:buNone/>
              <a:defRPr lang="ja-JP" altLang="en-US" sz="2169" smtClean="0">
                <a:latin typeface="Arial" panose="020B0604020202020204" pitchFamily="34" charset="0"/>
                <a:ea typeface="ＭＳ Ｐゴシック" panose="020B0600070205080204" pitchFamily="50" charset="-128"/>
              </a:defRPr>
            </a:lvl2pPr>
            <a:lvl3pPr marL="598724" indent="0">
              <a:buNone/>
              <a:defRPr lang="ja-JP" altLang="en-US" sz="2169" smtClean="0">
                <a:latin typeface="Arial" panose="020B0604020202020204" pitchFamily="34" charset="0"/>
                <a:ea typeface="ＭＳ Ｐゴシック" panose="020B0600070205080204" pitchFamily="50" charset="-128"/>
              </a:defRPr>
            </a:lvl3pPr>
            <a:lvl4pPr marL="1011965" indent="0">
              <a:buNone/>
              <a:defRPr lang="ja-JP" altLang="en-US" sz="2169" smtClean="0">
                <a:latin typeface="Arial" panose="020B0604020202020204" pitchFamily="34" charset="0"/>
                <a:ea typeface="ＭＳ Ｐゴシック" panose="020B0600070205080204" pitchFamily="50" charset="-128"/>
              </a:defRPr>
            </a:lvl4pPr>
            <a:lvl5pPr marL="1425205" indent="0">
              <a:buNone/>
              <a:defRPr lang="ja-JP" altLang="en-US" sz="2169">
                <a:latin typeface="Arial" panose="020B0604020202020204" pitchFamily="34" charset="0"/>
                <a:ea typeface="ＭＳ Ｐゴシック" panose="020B0600070205080204" pitchFamily="50" charset="-128"/>
              </a:defRPr>
            </a:lvl5pPr>
          </a:lstStyle>
          <a:p>
            <a:pPr marL="0" lvl="0" defTabSz="413240"/>
            <a:r>
              <a:rPr kumimoji="1" lang="ja-JP" altLang="en-US" dirty="0"/>
              <a:t>タイトル</a:t>
            </a:r>
          </a:p>
        </p:txBody>
      </p:sp>
      <p:sp>
        <p:nvSpPr>
          <p:cNvPr id="6" name="テキスト ボックス 5">
            <a:extLst>
              <a:ext uri="{FF2B5EF4-FFF2-40B4-BE49-F238E27FC236}">
                <a16:creationId xmlns:a16="http://schemas.microsoft.com/office/drawing/2014/main" id="{CD0BE9C0-B4A8-41C8-8CF7-5850320F1997}"/>
              </a:ext>
            </a:extLst>
          </p:cNvPr>
          <p:cNvSpPr txBox="1"/>
          <p:nvPr userDrawn="1"/>
        </p:nvSpPr>
        <p:spPr>
          <a:xfrm>
            <a:off x="10313989" y="7200903"/>
            <a:ext cx="216001" cy="216000"/>
          </a:xfrm>
          <a:prstGeom prst="rect">
            <a:avLst/>
          </a:prstGeom>
          <a:noFill/>
        </p:spPr>
        <p:txBody>
          <a:bodyPr wrap="none" lIns="0" tIns="0" rIns="0" bIns="0" rtlCol="0" anchor="b" anchorCtr="0">
            <a:noAutofit/>
          </a:bodyPr>
          <a:lstStyle/>
          <a:p>
            <a:pPr algn="r"/>
            <a:fld id="{9C1B02FA-3B43-4965-97B5-C29D405C4738}" type="slidenum">
              <a:rPr kumimoji="1" lang="ja-JP" altLang="en-US" sz="1265" b="0" smtClean="0">
                <a:latin typeface="+mn-ea"/>
                <a:ea typeface="+mn-ea"/>
                <a:cs typeface="Arial" panose="020B0604020202020204" pitchFamily="34" charset="0"/>
              </a:rPr>
              <a:pPr algn="r"/>
              <a:t>‹#›</a:t>
            </a:fld>
            <a:endParaRPr kumimoji="1" lang="ja-JP" altLang="en-US" sz="903" b="0" dirty="0">
              <a:latin typeface="+mn-ea"/>
              <a:ea typeface="+mn-ea"/>
              <a:cs typeface="Arial" panose="020B0604020202020204" pitchFamily="34" charset="0"/>
            </a:endParaRPr>
          </a:p>
        </p:txBody>
      </p:sp>
      <p:pic>
        <p:nvPicPr>
          <p:cNvPr id="7" name="図 5"/>
          <p:cNvPicPr>
            <a:picLocks/>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9850992" y="214201"/>
            <a:ext cx="570996" cy="64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682282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スポーツ庁様式（ページなし）">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77826" y="838404"/>
            <a:ext cx="9432000" cy="1587"/>
          </a:xfrm>
          <a:prstGeom prst="line">
            <a:avLst/>
          </a:prstGeom>
          <a:ln w="25400">
            <a:solidFill>
              <a:srgbClr val="F46D0F"/>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77827" y="331479"/>
            <a:ext cx="943199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169" b="1" baseline="0" smtClean="0">
                <a:solidFill>
                  <a:srgbClr val="F46D0F"/>
                </a:solidFill>
                <a:latin typeface="Meiryo UI" panose="020B0604030504040204" pitchFamily="50" charset="-128"/>
                <a:ea typeface="Meiryo UI" panose="020B0604030504040204" pitchFamily="50" charset="-128"/>
              </a:defRPr>
            </a:lvl1pPr>
            <a:lvl2pPr marL="413240" indent="0">
              <a:buNone/>
              <a:defRPr lang="ja-JP" altLang="en-US" sz="2169" smtClean="0">
                <a:latin typeface="Arial" panose="020B0604020202020204" pitchFamily="34" charset="0"/>
                <a:ea typeface="ＭＳ Ｐゴシック" panose="020B0600070205080204" pitchFamily="50" charset="-128"/>
              </a:defRPr>
            </a:lvl2pPr>
            <a:lvl3pPr marL="598724" indent="0">
              <a:buNone/>
              <a:defRPr lang="ja-JP" altLang="en-US" sz="2169" smtClean="0">
                <a:latin typeface="Arial" panose="020B0604020202020204" pitchFamily="34" charset="0"/>
                <a:ea typeface="ＭＳ Ｐゴシック" panose="020B0600070205080204" pitchFamily="50" charset="-128"/>
              </a:defRPr>
            </a:lvl3pPr>
            <a:lvl4pPr marL="1011965" indent="0">
              <a:buNone/>
              <a:defRPr lang="ja-JP" altLang="en-US" sz="2169" smtClean="0">
                <a:latin typeface="Arial" panose="020B0604020202020204" pitchFamily="34" charset="0"/>
                <a:ea typeface="ＭＳ Ｐゴシック" panose="020B0600070205080204" pitchFamily="50" charset="-128"/>
              </a:defRPr>
            </a:lvl4pPr>
            <a:lvl5pPr marL="1425205" indent="0">
              <a:buNone/>
              <a:defRPr lang="ja-JP" altLang="en-US" sz="2169">
                <a:latin typeface="Arial" panose="020B0604020202020204" pitchFamily="34" charset="0"/>
                <a:ea typeface="ＭＳ Ｐゴシック" panose="020B0600070205080204" pitchFamily="50" charset="-128"/>
              </a:defRPr>
            </a:lvl5pPr>
          </a:lstStyle>
          <a:p>
            <a:pPr marL="0" lvl="0" defTabSz="413240"/>
            <a:r>
              <a:rPr kumimoji="1" lang="ja-JP" altLang="en-US" dirty="0"/>
              <a:t>タイトル</a:t>
            </a:r>
          </a:p>
        </p:txBody>
      </p:sp>
      <p:pic>
        <p:nvPicPr>
          <p:cNvPr id="7" name="図 5"/>
          <p:cNvPicPr>
            <a:picLocks/>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9850992" y="214201"/>
            <a:ext cx="570996" cy="64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4852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表紙B">
    <p:spTree>
      <p:nvGrpSpPr>
        <p:cNvPr id="1" name=""/>
        <p:cNvGrpSpPr/>
        <p:nvPr/>
      </p:nvGrpSpPr>
      <p:grpSpPr>
        <a:xfrm>
          <a:off x="0" y="0"/>
          <a:ext cx="0" cy="0"/>
          <a:chOff x="0" y="0"/>
          <a:chExt cx="0" cy="0"/>
        </a:xfrm>
      </p:grpSpPr>
      <p:sp>
        <p:nvSpPr>
          <p:cNvPr id="5" name="テキスト プレースホルダー 4">
            <a:extLst>
              <a:ext uri="{FF2B5EF4-FFF2-40B4-BE49-F238E27FC236}">
                <a16:creationId xmlns:a16="http://schemas.microsoft.com/office/drawing/2014/main" id="{0D3DAC1E-6528-4A5E-9C83-74E27FF5B610}"/>
              </a:ext>
            </a:extLst>
          </p:cNvPr>
          <p:cNvSpPr>
            <a:spLocks noGrp="1"/>
          </p:cNvSpPr>
          <p:nvPr>
            <p:ph type="body" sz="quarter" idx="10" hasCustomPrompt="1"/>
          </p:nvPr>
        </p:nvSpPr>
        <p:spPr>
          <a:xfrm>
            <a:off x="848160" y="3157238"/>
            <a:ext cx="7200000" cy="576000"/>
          </a:xfrm>
          <a:prstGeom prst="rect">
            <a:avLst/>
          </a:prstGeom>
        </p:spPr>
        <p:txBody>
          <a:bodyPr lIns="0" tIns="0" rIns="0" bIns="0" anchor="b" anchorCtr="0"/>
          <a:lstStyle>
            <a:lvl1pPr marL="0" indent="0" algn="l">
              <a:lnSpc>
                <a:spcPct val="100000"/>
              </a:lnSpc>
              <a:spcBef>
                <a:spcPts val="0"/>
              </a:spcBef>
              <a:buFontTx/>
              <a:buNone/>
              <a:defRPr sz="4309" b="1"/>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kumimoji="1" lang="ja-JP" altLang="en-US" dirty="0"/>
              <a:t>表紙タイトル</a:t>
            </a:r>
          </a:p>
        </p:txBody>
      </p:sp>
      <p:sp>
        <p:nvSpPr>
          <p:cNvPr id="12" name="コンテンツ プレースホルダー 10">
            <a:extLst>
              <a:ext uri="{FF2B5EF4-FFF2-40B4-BE49-F238E27FC236}">
                <a16:creationId xmlns:a16="http://schemas.microsoft.com/office/drawing/2014/main" id="{8EDD2A0B-CECF-4C0C-AB20-54E33E116C77}"/>
              </a:ext>
            </a:extLst>
          </p:cNvPr>
          <p:cNvSpPr>
            <a:spLocks noGrp="1"/>
          </p:cNvSpPr>
          <p:nvPr>
            <p:ph sz="quarter" idx="15" hasCustomPrompt="1"/>
          </p:nvPr>
        </p:nvSpPr>
        <p:spPr>
          <a:xfrm>
            <a:off x="848160" y="4031639"/>
            <a:ext cx="7200000" cy="359999"/>
          </a:xfrm>
          <a:prstGeom prst="rect">
            <a:avLst/>
          </a:prstGeom>
        </p:spPr>
        <p:txBody>
          <a:bodyPr lIns="0" tIns="0" rIns="0" bIns="0" anchor="ctr" anchorCtr="0"/>
          <a:lstStyle>
            <a:lvl1pPr marL="0" indent="0" algn="l">
              <a:lnSpc>
                <a:spcPct val="100000"/>
              </a:lnSpc>
              <a:spcBef>
                <a:spcPts val="0"/>
              </a:spcBef>
              <a:buNone/>
              <a:defRPr sz="1567"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
        <p:nvSpPr>
          <p:cNvPr id="13" name="コンテンツ プレースホルダー 10">
            <a:extLst>
              <a:ext uri="{FF2B5EF4-FFF2-40B4-BE49-F238E27FC236}">
                <a16:creationId xmlns:a16="http://schemas.microsoft.com/office/drawing/2014/main" id="{8FEB4824-B85D-47D9-8BCE-7C4194115B26}"/>
              </a:ext>
            </a:extLst>
          </p:cNvPr>
          <p:cNvSpPr>
            <a:spLocks noGrp="1"/>
          </p:cNvSpPr>
          <p:nvPr>
            <p:ph sz="quarter" idx="16" hasCustomPrompt="1"/>
          </p:nvPr>
        </p:nvSpPr>
        <p:spPr>
          <a:xfrm>
            <a:off x="848160" y="4405587"/>
            <a:ext cx="7200000" cy="359999"/>
          </a:xfrm>
          <a:prstGeom prst="rect">
            <a:avLst/>
          </a:prstGeom>
        </p:spPr>
        <p:txBody>
          <a:bodyPr lIns="0" tIns="0" rIns="0" bIns="0" anchor="ctr" anchorCtr="0"/>
          <a:lstStyle>
            <a:lvl1pPr marL="0" indent="0" algn="l">
              <a:lnSpc>
                <a:spcPct val="100000"/>
              </a:lnSpc>
              <a:spcBef>
                <a:spcPts val="0"/>
              </a:spcBef>
              <a:buNone/>
              <a:defRPr sz="1567"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zh-CN" altLang="en-US" dirty="0"/>
              <a:t>所属部署　氏名</a:t>
            </a:r>
          </a:p>
        </p:txBody>
      </p:sp>
    </p:spTree>
    <p:extLst>
      <p:ext uri="{BB962C8B-B14F-4D97-AF65-F5344CB8AC3E}">
        <p14:creationId xmlns:p14="http://schemas.microsoft.com/office/powerpoint/2010/main" val="19878520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文化庁様式">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77826" y="852052"/>
            <a:ext cx="9432000" cy="1587"/>
          </a:xfrm>
          <a:prstGeom prst="line">
            <a:avLst/>
          </a:prstGeom>
          <a:ln w="25400">
            <a:solidFill>
              <a:srgbClr val="E40013"/>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77828" y="331662"/>
            <a:ext cx="943199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169" b="1" baseline="0" smtClean="0">
                <a:solidFill>
                  <a:srgbClr val="E40013"/>
                </a:solidFill>
                <a:latin typeface="Meiryo UI" panose="020B0604030504040204" pitchFamily="50" charset="-128"/>
                <a:ea typeface="Meiryo UI" panose="020B0604030504040204" pitchFamily="50" charset="-128"/>
              </a:defRPr>
            </a:lvl1pPr>
            <a:lvl2pPr marL="413240" indent="0">
              <a:buNone/>
              <a:defRPr lang="ja-JP" altLang="en-US" sz="2169" smtClean="0">
                <a:latin typeface="Arial" panose="020B0604020202020204" pitchFamily="34" charset="0"/>
                <a:ea typeface="ＭＳ Ｐゴシック" panose="020B0600070205080204" pitchFamily="50" charset="-128"/>
              </a:defRPr>
            </a:lvl2pPr>
            <a:lvl3pPr marL="598724" indent="0">
              <a:buNone/>
              <a:defRPr lang="ja-JP" altLang="en-US" sz="2169" smtClean="0">
                <a:latin typeface="Arial" panose="020B0604020202020204" pitchFamily="34" charset="0"/>
                <a:ea typeface="ＭＳ Ｐゴシック" panose="020B0600070205080204" pitchFamily="50" charset="-128"/>
              </a:defRPr>
            </a:lvl3pPr>
            <a:lvl4pPr marL="1011965" indent="0">
              <a:buNone/>
              <a:defRPr lang="ja-JP" altLang="en-US" sz="2169" smtClean="0">
                <a:latin typeface="Arial" panose="020B0604020202020204" pitchFamily="34" charset="0"/>
                <a:ea typeface="ＭＳ Ｐゴシック" panose="020B0600070205080204" pitchFamily="50" charset="-128"/>
              </a:defRPr>
            </a:lvl4pPr>
            <a:lvl5pPr marL="1425205" indent="0">
              <a:buNone/>
              <a:defRPr lang="ja-JP" altLang="en-US" sz="2169">
                <a:latin typeface="Arial" panose="020B0604020202020204" pitchFamily="34" charset="0"/>
                <a:ea typeface="ＭＳ Ｐゴシック" panose="020B0600070205080204" pitchFamily="50" charset="-128"/>
              </a:defRPr>
            </a:lvl5pPr>
          </a:lstStyle>
          <a:p>
            <a:pPr marL="0" lvl="0" defTabSz="413240"/>
            <a:r>
              <a:rPr kumimoji="1" lang="ja-JP" altLang="en-US" dirty="0"/>
              <a:t>タイトル</a:t>
            </a:r>
          </a:p>
        </p:txBody>
      </p:sp>
      <p:sp>
        <p:nvSpPr>
          <p:cNvPr id="6" name="テキスト ボックス 5">
            <a:extLst>
              <a:ext uri="{FF2B5EF4-FFF2-40B4-BE49-F238E27FC236}">
                <a16:creationId xmlns:a16="http://schemas.microsoft.com/office/drawing/2014/main" id="{CD0BE9C0-B4A8-41C8-8CF7-5850320F1997}"/>
              </a:ext>
            </a:extLst>
          </p:cNvPr>
          <p:cNvSpPr txBox="1"/>
          <p:nvPr userDrawn="1"/>
        </p:nvSpPr>
        <p:spPr>
          <a:xfrm>
            <a:off x="10313989" y="7200903"/>
            <a:ext cx="216001" cy="216000"/>
          </a:xfrm>
          <a:prstGeom prst="rect">
            <a:avLst/>
          </a:prstGeom>
          <a:noFill/>
        </p:spPr>
        <p:txBody>
          <a:bodyPr wrap="none" lIns="0" tIns="0" rIns="0" bIns="0" rtlCol="0" anchor="b" anchorCtr="0">
            <a:noAutofit/>
          </a:bodyPr>
          <a:lstStyle/>
          <a:p>
            <a:pPr algn="r"/>
            <a:fld id="{9C1B02FA-3B43-4965-97B5-C29D405C4738}" type="slidenum">
              <a:rPr kumimoji="1" lang="ja-JP" altLang="en-US" sz="1265" b="0" smtClean="0">
                <a:latin typeface="+mn-ea"/>
                <a:ea typeface="+mn-ea"/>
                <a:cs typeface="Arial" panose="020B0604020202020204" pitchFamily="34" charset="0"/>
              </a:rPr>
              <a:pPr algn="r"/>
              <a:t>‹#›</a:t>
            </a:fld>
            <a:endParaRPr kumimoji="1" lang="ja-JP" altLang="en-US" sz="903" b="0" dirty="0">
              <a:latin typeface="+mn-ea"/>
              <a:ea typeface="+mn-ea"/>
              <a:cs typeface="Arial" panose="020B0604020202020204" pitchFamily="34" charset="0"/>
            </a:endParaRPr>
          </a:p>
        </p:txBody>
      </p:sp>
      <p:pic>
        <p:nvPicPr>
          <p:cNvPr id="3" name="図 2"/>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29977" y="313764"/>
            <a:ext cx="727955" cy="621897"/>
          </a:xfrm>
          <a:prstGeom prst="rect">
            <a:avLst/>
          </a:prstGeom>
        </p:spPr>
      </p:pic>
    </p:spTree>
    <p:extLst>
      <p:ext uri="{BB962C8B-B14F-4D97-AF65-F5344CB8AC3E}">
        <p14:creationId xmlns:p14="http://schemas.microsoft.com/office/powerpoint/2010/main" val="1506171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文化庁様式（ページなし）">
    <p:spTree>
      <p:nvGrpSpPr>
        <p:cNvPr id="1" name=""/>
        <p:cNvGrpSpPr/>
        <p:nvPr/>
      </p:nvGrpSpPr>
      <p:grpSpPr>
        <a:xfrm>
          <a:off x="0" y="0"/>
          <a:ext cx="0" cy="0"/>
          <a:chOff x="0" y="0"/>
          <a:chExt cx="0" cy="0"/>
        </a:xfrm>
      </p:grpSpPr>
      <p:cxnSp>
        <p:nvCxnSpPr>
          <p:cNvPr id="6" name="直線コネクタ 5">
            <a:extLst>
              <a:ext uri="{FF2B5EF4-FFF2-40B4-BE49-F238E27FC236}">
                <a16:creationId xmlns:a16="http://schemas.microsoft.com/office/drawing/2014/main" id="{5C6FFF3D-280B-4421-889E-DC4EAA915988}"/>
              </a:ext>
            </a:extLst>
          </p:cNvPr>
          <p:cNvCxnSpPr>
            <a:cxnSpLocks/>
          </p:cNvCxnSpPr>
          <p:nvPr userDrawn="1"/>
        </p:nvCxnSpPr>
        <p:spPr>
          <a:xfrm>
            <a:off x="377826" y="852052"/>
            <a:ext cx="9432000" cy="1587"/>
          </a:xfrm>
          <a:prstGeom prst="line">
            <a:avLst/>
          </a:prstGeom>
          <a:ln w="25400">
            <a:solidFill>
              <a:srgbClr val="E40013"/>
            </a:solidFill>
          </a:ln>
          <a:effectLst/>
        </p:spPr>
        <p:style>
          <a:lnRef idx="2">
            <a:schemeClr val="accent1"/>
          </a:lnRef>
          <a:fillRef idx="0">
            <a:schemeClr val="accent1"/>
          </a:fillRef>
          <a:effectRef idx="1">
            <a:schemeClr val="accent1"/>
          </a:effectRef>
          <a:fontRef idx="minor">
            <a:schemeClr val="tx1"/>
          </a:fontRef>
        </p:style>
      </p:cxnSp>
      <p:sp>
        <p:nvSpPr>
          <p:cNvPr id="7"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77828" y="331662"/>
            <a:ext cx="943199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169" b="1" baseline="0" smtClean="0">
                <a:solidFill>
                  <a:srgbClr val="E40013"/>
                </a:solidFill>
                <a:latin typeface="Meiryo UI" panose="020B0604030504040204" pitchFamily="50" charset="-128"/>
                <a:ea typeface="Meiryo UI" panose="020B0604030504040204" pitchFamily="50" charset="-128"/>
              </a:defRPr>
            </a:lvl1pPr>
            <a:lvl2pPr marL="413240" indent="0">
              <a:buNone/>
              <a:defRPr lang="ja-JP" altLang="en-US" sz="2169" smtClean="0">
                <a:latin typeface="Arial" panose="020B0604020202020204" pitchFamily="34" charset="0"/>
                <a:ea typeface="ＭＳ Ｐゴシック" panose="020B0600070205080204" pitchFamily="50" charset="-128"/>
              </a:defRPr>
            </a:lvl2pPr>
            <a:lvl3pPr marL="598724" indent="0">
              <a:buNone/>
              <a:defRPr lang="ja-JP" altLang="en-US" sz="2169" smtClean="0">
                <a:latin typeface="Arial" panose="020B0604020202020204" pitchFamily="34" charset="0"/>
                <a:ea typeface="ＭＳ Ｐゴシック" panose="020B0600070205080204" pitchFamily="50" charset="-128"/>
              </a:defRPr>
            </a:lvl3pPr>
            <a:lvl4pPr marL="1011965" indent="0">
              <a:buNone/>
              <a:defRPr lang="ja-JP" altLang="en-US" sz="2169" smtClean="0">
                <a:latin typeface="Arial" panose="020B0604020202020204" pitchFamily="34" charset="0"/>
                <a:ea typeface="ＭＳ Ｐゴシック" panose="020B0600070205080204" pitchFamily="50" charset="-128"/>
              </a:defRPr>
            </a:lvl4pPr>
            <a:lvl5pPr marL="1425205" indent="0">
              <a:buNone/>
              <a:defRPr lang="ja-JP" altLang="en-US" sz="2169">
                <a:latin typeface="Arial" panose="020B0604020202020204" pitchFamily="34" charset="0"/>
                <a:ea typeface="ＭＳ Ｐゴシック" panose="020B0600070205080204" pitchFamily="50" charset="-128"/>
              </a:defRPr>
            </a:lvl5pPr>
          </a:lstStyle>
          <a:p>
            <a:pPr marL="0" lvl="0" defTabSz="413240"/>
            <a:r>
              <a:rPr kumimoji="1" lang="ja-JP" altLang="en-US" dirty="0"/>
              <a:t>タイトル</a:t>
            </a:r>
          </a:p>
        </p:txBody>
      </p:sp>
      <p:pic>
        <p:nvPicPr>
          <p:cNvPr id="8" name="図 7"/>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29977" y="313764"/>
            <a:ext cx="727955" cy="621897"/>
          </a:xfrm>
          <a:prstGeom prst="rect">
            <a:avLst/>
          </a:prstGeom>
        </p:spPr>
      </p:pic>
    </p:spTree>
    <p:extLst>
      <p:ext uri="{BB962C8B-B14F-4D97-AF65-F5344CB8AC3E}">
        <p14:creationId xmlns:p14="http://schemas.microsoft.com/office/powerpoint/2010/main" val="395102927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白紙（ページあり）">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E9B7DB8-1839-4F2F-B8FC-4E4238445B46}"/>
              </a:ext>
            </a:extLst>
          </p:cNvPr>
          <p:cNvSpPr txBox="1"/>
          <p:nvPr userDrawn="1"/>
        </p:nvSpPr>
        <p:spPr>
          <a:xfrm>
            <a:off x="10313989" y="7200903"/>
            <a:ext cx="216001" cy="216000"/>
          </a:xfrm>
          <a:prstGeom prst="rect">
            <a:avLst/>
          </a:prstGeom>
          <a:noFill/>
        </p:spPr>
        <p:txBody>
          <a:bodyPr wrap="none" lIns="0" tIns="0" rIns="0" bIns="0" rtlCol="0" anchor="b" anchorCtr="0">
            <a:noAutofit/>
          </a:bodyPr>
          <a:lstStyle/>
          <a:p>
            <a:pPr algn="r"/>
            <a:fld id="{9C1B02FA-3B43-4965-97B5-C29D405C4738}" type="slidenum">
              <a:rPr kumimoji="1" lang="ja-JP" altLang="en-US" sz="1265" b="0" smtClean="0">
                <a:latin typeface="+mn-ea"/>
                <a:ea typeface="+mn-ea"/>
                <a:cs typeface="Arial" panose="020B0604020202020204" pitchFamily="34" charset="0"/>
              </a:rPr>
              <a:pPr algn="r"/>
              <a:t>‹#›</a:t>
            </a:fld>
            <a:endParaRPr kumimoji="1" lang="ja-JP" altLang="en-US" sz="994" b="0" dirty="0">
              <a:latin typeface="+mn-ea"/>
              <a:ea typeface="+mn-ea"/>
              <a:cs typeface="Arial" panose="020B0604020202020204" pitchFamily="34" charset="0"/>
            </a:endParaRPr>
          </a:p>
        </p:txBody>
      </p:sp>
    </p:spTree>
    <p:extLst>
      <p:ext uri="{BB962C8B-B14F-4D97-AF65-F5344CB8AC3E}">
        <p14:creationId xmlns:p14="http://schemas.microsoft.com/office/powerpoint/2010/main" val="333057367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4311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セクション ヘッダー">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218937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552966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755874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114353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タイトル付きの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95461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タイトルと図">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2458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slideLayout" Target="../slideLayouts/slideLayout167.xml"/><Relationship Id="rId18" Type="http://schemas.openxmlformats.org/officeDocument/2006/relationships/theme" Target="../theme/theme10.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slideLayout" Target="../slideLayouts/slideLayout166.xml"/><Relationship Id="rId17" Type="http://schemas.openxmlformats.org/officeDocument/2006/relationships/slideLayout" Target="../slideLayouts/slideLayout171.xml"/><Relationship Id="rId2" Type="http://schemas.openxmlformats.org/officeDocument/2006/relationships/slideLayout" Target="../slideLayouts/slideLayout156.xml"/><Relationship Id="rId16" Type="http://schemas.openxmlformats.org/officeDocument/2006/relationships/slideLayout" Target="../slideLayouts/slideLayout170.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5" Type="http://schemas.openxmlformats.org/officeDocument/2006/relationships/slideLayout" Target="../slideLayouts/slideLayout16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slideLayout" Target="../slideLayouts/slideLayout16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79.xml"/><Relationship Id="rId3" Type="http://schemas.openxmlformats.org/officeDocument/2006/relationships/slideLayout" Target="../slideLayouts/slideLayout174.xml"/><Relationship Id="rId7" Type="http://schemas.openxmlformats.org/officeDocument/2006/relationships/slideLayout" Target="../slideLayouts/slideLayout178.xml"/><Relationship Id="rId12" Type="http://schemas.openxmlformats.org/officeDocument/2006/relationships/theme" Target="../theme/theme11.xml"/><Relationship Id="rId2" Type="http://schemas.openxmlformats.org/officeDocument/2006/relationships/slideLayout" Target="../slideLayouts/slideLayout173.xml"/><Relationship Id="rId1" Type="http://schemas.openxmlformats.org/officeDocument/2006/relationships/slideLayout" Target="../slideLayouts/slideLayout172.xml"/><Relationship Id="rId6" Type="http://schemas.openxmlformats.org/officeDocument/2006/relationships/slideLayout" Target="../slideLayouts/slideLayout177.xml"/><Relationship Id="rId11" Type="http://schemas.openxmlformats.org/officeDocument/2006/relationships/slideLayout" Target="../slideLayouts/slideLayout182.xml"/><Relationship Id="rId5" Type="http://schemas.openxmlformats.org/officeDocument/2006/relationships/slideLayout" Target="../slideLayouts/slideLayout176.xml"/><Relationship Id="rId10" Type="http://schemas.openxmlformats.org/officeDocument/2006/relationships/slideLayout" Target="../slideLayouts/slideLayout181.xml"/><Relationship Id="rId4" Type="http://schemas.openxmlformats.org/officeDocument/2006/relationships/slideLayout" Target="../slideLayouts/slideLayout175.xml"/><Relationship Id="rId9" Type="http://schemas.openxmlformats.org/officeDocument/2006/relationships/slideLayout" Target="../slideLayouts/slideLayout18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19"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theme" Target="../theme/theme4.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slideLayout" Target="../slideLayouts/slideLayout78.xml"/><Relationship Id="rId3" Type="http://schemas.openxmlformats.org/officeDocument/2006/relationships/slideLayout" Target="../slideLayouts/slideLayout63.xml"/><Relationship Id="rId21" Type="http://schemas.openxmlformats.org/officeDocument/2006/relationships/slideLayout" Target="../slideLayouts/slideLayout81.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5" Type="http://schemas.openxmlformats.org/officeDocument/2006/relationships/theme" Target="../theme/theme5.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20" Type="http://schemas.openxmlformats.org/officeDocument/2006/relationships/slideLayout" Target="../slideLayouts/slideLayout80.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24" Type="http://schemas.openxmlformats.org/officeDocument/2006/relationships/slideLayout" Target="../slideLayouts/slideLayout84.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23" Type="http://schemas.openxmlformats.org/officeDocument/2006/relationships/slideLayout" Target="../slideLayouts/slideLayout83.xml"/><Relationship Id="rId10" Type="http://schemas.openxmlformats.org/officeDocument/2006/relationships/slideLayout" Target="../slideLayouts/slideLayout70.xml"/><Relationship Id="rId19" Type="http://schemas.openxmlformats.org/officeDocument/2006/relationships/slideLayout" Target="../slideLayouts/slideLayout79.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 Id="rId22" Type="http://schemas.openxmlformats.org/officeDocument/2006/relationships/slideLayout" Target="../slideLayouts/slideLayout8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18" Type="http://schemas.openxmlformats.org/officeDocument/2006/relationships/slideLayout" Target="../slideLayouts/slideLayout10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slideLayout" Target="../slideLayouts/slideLayout101.xml"/><Relationship Id="rId2" Type="http://schemas.openxmlformats.org/officeDocument/2006/relationships/slideLayout" Target="../slideLayouts/slideLayout86.xml"/><Relationship Id="rId16" Type="http://schemas.openxmlformats.org/officeDocument/2006/relationships/slideLayout" Target="../slideLayouts/slideLayout100.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slideLayout" Target="../slideLayouts/slideLayout99.xml"/><Relationship Id="rId10" Type="http://schemas.openxmlformats.org/officeDocument/2006/relationships/slideLayout" Target="../slideLayouts/slideLayout94.xml"/><Relationship Id="rId19" Type="http://schemas.openxmlformats.org/officeDocument/2006/relationships/theme" Target="../theme/theme6.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slideLayout" Target="../slideLayouts/slideLayout115.xml"/><Relationship Id="rId18" Type="http://schemas.openxmlformats.org/officeDocument/2006/relationships/theme" Target="../theme/theme7.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17" Type="http://schemas.openxmlformats.org/officeDocument/2006/relationships/slideLayout" Target="../slideLayouts/slideLayout119.xml"/><Relationship Id="rId2" Type="http://schemas.openxmlformats.org/officeDocument/2006/relationships/slideLayout" Target="../slideLayouts/slideLayout104.xml"/><Relationship Id="rId16" Type="http://schemas.openxmlformats.org/officeDocument/2006/relationships/slideLayout" Target="../slideLayouts/slideLayout118.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5" Type="http://schemas.openxmlformats.org/officeDocument/2006/relationships/slideLayout" Target="../slideLayouts/slideLayout11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slideLayout" Target="../slideLayouts/slideLayout11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slideLayout" Target="../slideLayouts/slideLayout132.xml"/><Relationship Id="rId18" Type="http://schemas.openxmlformats.org/officeDocument/2006/relationships/theme" Target="../theme/theme8.xml"/><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slideLayout" Target="../slideLayouts/slideLayout131.xml"/><Relationship Id="rId17" Type="http://schemas.openxmlformats.org/officeDocument/2006/relationships/slideLayout" Target="../slideLayouts/slideLayout136.xml"/><Relationship Id="rId2" Type="http://schemas.openxmlformats.org/officeDocument/2006/relationships/slideLayout" Target="../slideLayouts/slideLayout121.xml"/><Relationship Id="rId16" Type="http://schemas.openxmlformats.org/officeDocument/2006/relationships/slideLayout" Target="../slideLayouts/slideLayout135.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5" Type="http://schemas.openxmlformats.org/officeDocument/2006/relationships/slideLayout" Target="../slideLayouts/slideLayout134.xml"/><Relationship Id="rId10" Type="http://schemas.openxmlformats.org/officeDocument/2006/relationships/slideLayout" Target="../slideLayouts/slideLayout129.xml"/><Relationship Id="rId4" Type="http://schemas.openxmlformats.org/officeDocument/2006/relationships/slideLayout" Target="../slideLayouts/slideLayout123.xml"/><Relationship Id="rId9" Type="http://schemas.openxmlformats.org/officeDocument/2006/relationships/slideLayout" Target="../slideLayouts/slideLayout128.xml"/><Relationship Id="rId14" Type="http://schemas.openxmlformats.org/officeDocument/2006/relationships/slideLayout" Target="../slideLayouts/slideLayout13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slideLayout" Target="../slideLayouts/slideLayout149.xml"/><Relationship Id="rId18" Type="http://schemas.openxmlformats.org/officeDocument/2006/relationships/slideLayout" Target="../slideLayouts/slideLayout154.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slideLayout" Target="../slideLayouts/slideLayout148.xml"/><Relationship Id="rId17" Type="http://schemas.openxmlformats.org/officeDocument/2006/relationships/slideLayout" Target="../slideLayouts/slideLayout153.xml"/><Relationship Id="rId2" Type="http://schemas.openxmlformats.org/officeDocument/2006/relationships/slideLayout" Target="../slideLayouts/slideLayout138.xml"/><Relationship Id="rId16" Type="http://schemas.openxmlformats.org/officeDocument/2006/relationships/slideLayout" Target="../slideLayouts/slideLayout152.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5" Type="http://schemas.openxmlformats.org/officeDocument/2006/relationships/slideLayout" Target="../slideLayouts/slideLayout151.xml"/><Relationship Id="rId10" Type="http://schemas.openxmlformats.org/officeDocument/2006/relationships/slideLayout" Target="../slideLayouts/slideLayout146.xml"/><Relationship Id="rId19" Type="http://schemas.openxmlformats.org/officeDocument/2006/relationships/theme" Target="../theme/theme9.xml"/><Relationship Id="rId4" Type="http://schemas.openxmlformats.org/officeDocument/2006/relationships/slideLayout" Target="../slideLayouts/slideLayout140.xml"/><Relationship Id="rId9" Type="http://schemas.openxmlformats.org/officeDocument/2006/relationships/slideLayout" Target="../slideLayouts/slideLayout145.xml"/><Relationship Id="rId14" Type="http://schemas.openxmlformats.org/officeDocument/2006/relationships/slideLayout" Target="../slideLayouts/slideLayout15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00" name="グループ化 199">
            <a:extLst>
              <a:ext uri="{FF2B5EF4-FFF2-40B4-BE49-F238E27FC236}">
                <a16:creationId xmlns:a16="http://schemas.microsoft.com/office/drawing/2014/main" id="{566A65A5-2837-4832-9CA3-7BDEBCBF86BB}"/>
              </a:ext>
            </a:extLst>
          </p:cNvPr>
          <p:cNvGrpSpPr/>
          <p:nvPr userDrawn="1"/>
        </p:nvGrpSpPr>
        <p:grpSpPr>
          <a:xfrm>
            <a:off x="377988" y="1150940"/>
            <a:ext cx="9935837" cy="6049961"/>
            <a:chOff x="377988" y="1150939"/>
            <a:chExt cx="9935837" cy="6049961"/>
          </a:xfrm>
        </p:grpSpPr>
        <p:grpSp>
          <p:nvGrpSpPr>
            <p:cNvPr id="128" name="グループ化 127">
              <a:extLst>
                <a:ext uri="{FF2B5EF4-FFF2-40B4-BE49-F238E27FC236}">
                  <a16:creationId xmlns:a16="http://schemas.microsoft.com/office/drawing/2014/main" id="{72A0710D-5BD8-4001-B9CE-9C652AD1F4DD}"/>
                </a:ext>
              </a:extLst>
            </p:cNvPr>
            <p:cNvGrpSpPr/>
            <p:nvPr userDrawn="1"/>
          </p:nvGrpSpPr>
          <p:grpSpPr>
            <a:xfrm>
              <a:off x="378263" y="1152901"/>
              <a:ext cx="9935559" cy="6047999"/>
              <a:chOff x="378263" y="1152901"/>
              <a:chExt cx="9935559" cy="6047999"/>
            </a:xfrm>
          </p:grpSpPr>
          <p:sp>
            <p:nvSpPr>
              <p:cNvPr id="78" name="Line 4">
                <a:extLst>
                  <a:ext uri="{FF2B5EF4-FFF2-40B4-BE49-F238E27FC236}">
                    <a16:creationId xmlns:a16="http://schemas.microsoft.com/office/drawing/2014/main" id="{94895187-C35A-4D02-B59E-A52B5A304376}"/>
                  </a:ext>
                </a:extLst>
              </p:cNvPr>
              <p:cNvSpPr>
                <a:spLocks noChangeShapeType="1"/>
              </p:cNvSpPr>
              <p:nvPr userDrawn="1"/>
            </p:nvSpPr>
            <p:spPr bwMode="auto">
              <a:xfrm>
                <a:off x="378263" y="6912869"/>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9" name="Line 4">
                <a:extLst>
                  <a:ext uri="{FF2B5EF4-FFF2-40B4-BE49-F238E27FC236}">
                    <a16:creationId xmlns:a16="http://schemas.microsoft.com/office/drawing/2014/main" id="{33071AE2-D797-4AA2-A4BC-892B48321311}"/>
                  </a:ext>
                </a:extLst>
              </p:cNvPr>
              <p:cNvSpPr>
                <a:spLocks noChangeShapeType="1"/>
              </p:cNvSpPr>
              <p:nvPr userDrawn="1"/>
            </p:nvSpPr>
            <p:spPr bwMode="auto">
              <a:xfrm>
                <a:off x="378263" y="7056869"/>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0" name="Line 4">
                <a:extLst>
                  <a:ext uri="{FF2B5EF4-FFF2-40B4-BE49-F238E27FC236}">
                    <a16:creationId xmlns:a16="http://schemas.microsoft.com/office/drawing/2014/main" id="{41930938-C286-40A8-9E87-A039ECED59EA}"/>
                  </a:ext>
                </a:extLst>
              </p:cNvPr>
              <p:cNvSpPr>
                <a:spLocks noChangeShapeType="1"/>
              </p:cNvSpPr>
              <p:nvPr userDrawn="1"/>
            </p:nvSpPr>
            <p:spPr bwMode="auto">
              <a:xfrm>
                <a:off x="378263" y="64821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1" name="Line 5">
                <a:extLst>
                  <a:ext uri="{FF2B5EF4-FFF2-40B4-BE49-F238E27FC236}">
                    <a16:creationId xmlns:a16="http://schemas.microsoft.com/office/drawing/2014/main" id="{BE22E4B9-1473-40BD-9CB5-3F8080E70734}"/>
                  </a:ext>
                </a:extLst>
              </p:cNvPr>
              <p:cNvSpPr>
                <a:spLocks noChangeShapeType="1"/>
              </p:cNvSpPr>
              <p:nvPr userDrawn="1"/>
            </p:nvSpPr>
            <p:spPr bwMode="auto">
              <a:xfrm>
                <a:off x="378263" y="63376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 name="Line 6">
                <a:extLst>
                  <a:ext uri="{FF2B5EF4-FFF2-40B4-BE49-F238E27FC236}">
                    <a16:creationId xmlns:a16="http://schemas.microsoft.com/office/drawing/2014/main" id="{D458851A-5399-4C1E-948F-0F30E270491B}"/>
                  </a:ext>
                </a:extLst>
              </p:cNvPr>
              <p:cNvSpPr>
                <a:spLocks noChangeShapeType="1"/>
              </p:cNvSpPr>
              <p:nvPr userDrawn="1"/>
            </p:nvSpPr>
            <p:spPr bwMode="auto">
              <a:xfrm>
                <a:off x="378263" y="61932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 name="Line 7">
                <a:extLst>
                  <a:ext uri="{FF2B5EF4-FFF2-40B4-BE49-F238E27FC236}">
                    <a16:creationId xmlns:a16="http://schemas.microsoft.com/office/drawing/2014/main" id="{5B3D94E0-4AED-4D62-99AB-B7A29DE91176}"/>
                  </a:ext>
                </a:extLst>
              </p:cNvPr>
              <p:cNvSpPr>
                <a:spLocks noChangeShapeType="1"/>
              </p:cNvSpPr>
              <p:nvPr userDrawn="1"/>
            </p:nvSpPr>
            <p:spPr bwMode="auto">
              <a:xfrm>
                <a:off x="378263" y="60487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4" name="Line 8">
                <a:extLst>
                  <a:ext uri="{FF2B5EF4-FFF2-40B4-BE49-F238E27FC236}">
                    <a16:creationId xmlns:a16="http://schemas.microsoft.com/office/drawing/2014/main" id="{71EA17B2-BBBB-49BD-8D9A-B7F330C704BC}"/>
                  </a:ext>
                </a:extLst>
              </p:cNvPr>
              <p:cNvSpPr>
                <a:spLocks noChangeShapeType="1"/>
              </p:cNvSpPr>
              <p:nvPr userDrawn="1"/>
            </p:nvSpPr>
            <p:spPr bwMode="auto">
              <a:xfrm>
                <a:off x="378263" y="59058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5" name="Line 9">
                <a:extLst>
                  <a:ext uri="{FF2B5EF4-FFF2-40B4-BE49-F238E27FC236}">
                    <a16:creationId xmlns:a16="http://schemas.microsoft.com/office/drawing/2014/main" id="{4A26A5DA-B073-4E91-81A4-B626A37F3DFD}"/>
                  </a:ext>
                </a:extLst>
              </p:cNvPr>
              <p:cNvSpPr>
                <a:spLocks noChangeShapeType="1"/>
              </p:cNvSpPr>
              <p:nvPr userDrawn="1"/>
            </p:nvSpPr>
            <p:spPr bwMode="auto">
              <a:xfrm>
                <a:off x="378263" y="57614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 name="Line 10">
                <a:extLst>
                  <a:ext uri="{FF2B5EF4-FFF2-40B4-BE49-F238E27FC236}">
                    <a16:creationId xmlns:a16="http://schemas.microsoft.com/office/drawing/2014/main" id="{A756B78E-7D22-40A7-AB8A-9BAA0C90750E}"/>
                  </a:ext>
                </a:extLst>
              </p:cNvPr>
              <p:cNvSpPr>
                <a:spLocks noChangeShapeType="1"/>
              </p:cNvSpPr>
              <p:nvPr userDrawn="1"/>
            </p:nvSpPr>
            <p:spPr bwMode="auto">
              <a:xfrm>
                <a:off x="378263" y="56169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 name="Line 11">
                <a:extLst>
                  <a:ext uri="{FF2B5EF4-FFF2-40B4-BE49-F238E27FC236}">
                    <a16:creationId xmlns:a16="http://schemas.microsoft.com/office/drawing/2014/main" id="{BDC4BC6A-F993-40D8-8CF7-DD1C01C9B27F}"/>
                  </a:ext>
                </a:extLst>
              </p:cNvPr>
              <p:cNvSpPr>
                <a:spLocks noChangeShapeType="1"/>
              </p:cNvSpPr>
              <p:nvPr userDrawn="1"/>
            </p:nvSpPr>
            <p:spPr bwMode="auto">
              <a:xfrm>
                <a:off x="378263" y="54740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8" name="Line 12">
                <a:extLst>
                  <a:ext uri="{FF2B5EF4-FFF2-40B4-BE49-F238E27FC236}">
                    <a16:creationId xmlns:a16="http://schemas.microsoft.com/office/drawing/2014/main" id="{D8546119-C5E8-4CAC-953A-6EED841F343F}"/>
                  </a:ext>
                </a:extLst>
              </p:cNvPr>
              <p:cNvSpPr>
                <a:spLocks noChangeShapeType="1"/>
              </p:cNvSpPr>
              <p:nvPr userDrawn="1"/>
            </p:nvSpPr>
            <p:spPr bwMode="auto">
              <a:xfrm>
                <a:off x="378263" y="53296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9" name="Line 13">
                <a:extLst>
                  <a:ext uri="{FF2B5EF4-FFF2-40B4-BE49-F238E27FC236}">
                    <a16:creationId xmlns:a16="http://schemas.microsoft.com/office/drawing/2014/main" id="{9CDAB148-3801-436E-A252-2823B4A57A4D}"/>
                  </a:ext>
                </a:extLst>
              </p:cNvPr>
              <p:cNvSpPr>
                <a:spLocks noChangeShapeType="1"/>
              </p:cNvSpPr>
              <p:nvPr userDrawn="1"/>
            </p:nvSpPr>
            <p:spPr bwMode="auto">
              <a:xfrm>
                <a:off x="378263" y="51851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0" name="Line 14">
                <a:extLst>
                  <a:ext uri="{FF2B5EF4-FFF2-40B4-BE49-F238E27FC236}">
                    <a16:creationId xmlns:a16="http://schemas.microsoft.com/office/drawing/2014/main" id="{DA2CA409-1FAD-44E2-A2DF-F4AEED4B4EAC}"/>
                  </a:ext>
                </a:extLst>
              </p:cNvPr>
              <p:cNvSpPr>
                <a:spLocks noChangeShapeType="1"/>
              </p:cNvSpPr>
              <p:nvPr userDrawn="1"/>
            </p:nvSpPr>
            <p:spPr bwMode="auto">
              <a:xfrm>
                <a:off x="378263" y="50406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 name="Line 15">
                <a:extLst>
                  <a:ext uri="{FF2B5EF4-FFF2-40B4-BE49-F238E27FC236}">
                    <a16:creationId xmlns:a16="http://schemas.microsoft.com/office/drawing/2014/main" id="{BB016690-5A92-4908-8726-2795810F4373}"/>
                  </a:ext>
                </a:extLst>
              </p:cNvPr>
              <p:cNvSpPr>
                <a:spLocks noChangeShapeType="1"/>
              </p:cNvSpPr>
              <p:nvPr userDrawn="1"/>
            </p:nvSpPr>
            <p:spPr bwMode="auto">
              <a:xfrm>
                <a:off x="378263" y="48978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 name="Line 16">
                <a:extLst>
                  <a:ext uri="{FF2B5EF4-FFF2-40B4-BE49-F238E27FC236}">
                    <a16:creationId xmlns:a16="http://schemas.microsoft.com/office/drawing/2014/main" id="{7589B545-8E2C-44B1-BF87-BA629156DE3C}"/>
                  </a:ext>
                </a:extLst>
              </p:cNvPr>
              <p:cNvSpPr>
                <a:spLocks noChangeShapeType="1"/>
              </p:cNvSpPr>
              <p:nvPr userDrawn="1"/>
            </p:nvSpPr>
            <p:spPr bwMode="auto">
              <a:xfrm>
                <a:off x="378263" y="47533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3" name="Line 17">
                <a:extLst>
                  <a:ext uri="{FF2B5EF4-FFF2-40B4-BE49-F238E27FC236}">
                    <a16:creationId xmlns:a16="http://schemas.microsoft.com/office/drawing/2014/main" id="{A04B68D3-7B40-4797-9562-7377C9F8DB6F}"/>
                  </a:ext>
                </a:extLst>
              </p:cNvPr>
              <p:cNvSpPr>
                <a:spLocks noChangeShapeType="1"/>
              </p:cNvSpPr>
              <p:nvPr userDrawn="1"/>
            </p:nvSpPr>
            <p:spPr bwMode="auto">
              <a:xfrm>
                <a:off x="378263" y="46088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4" name="Line 18">
                <a:extLst>
                  <a:ext uri="{FF2B5EF4-FFF2-40B4-BE49-F238E27FC236}">
                    <a16:creationId xmlns:a16="http://schemas.microsoft.com/office/drawing/2014/main" id="{D1FCD96E-8153-42AE-99BC-5F91EAAF58D3}"/>
                  </a:ext>
                </a:extLst>
              </p:cNvPr>
              <p:cNvSpPr>
                <a:spLocks noChangeShapeType="1"/>
              </p:cNvSpPr>
              <p:nvPr userDrawn="1"/>
            </p:nvSpPr>
            <p:spPr bwMode="auto">
              <a:xfrm>
                <a:off x="378263" y="44644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5" name="Line 19">
                <a:extLst>
                  <a:ext uri="{FF2B5EF4-FFF2-40B4-BE49-F238E27FC236}">
                    <a16:creationId xmlns:a16="http://schemas.microsoft.com/office/drawing/2014/main" id="{940D7FA7-3A6C-4B4E-B3C6-C67BECA45AAC}"/>
                  </a:ext>
                </a:extLst>
              </p:cNvPr>
              <p:cNvSpPr>
                <a:spLocks noChangeShapeType="1"/>
              </p:cNvSpPr>
              <p:nvPr userDrawn="1"/>
            </p:nvSpPr>
            <p:spPr bwMode="auto">
              <a:xfrm>
                <a:off x="378263" y="43215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6" name="Line 20">
                <a:extLst>
                  <a:ext uri="{FF2B5EF4-FFF2-40B4-BE49-F238E27FC236}">
                    <a16:creationId xmlns:a16="http://schemas.microsoft.com/office/drawing/2014/main" id="{57F56B8A-01FA-4035-8DE4-D00FFC6707A9}"/>
                  </a:ext>
                </a:extLst>
              </p:cNvPr>
              <p:cNvSpPr>
                <a:spLocks noChangeShapeType="1"/>
              </p:cNvSpPr>
              <p:nvPr userDrawn="1"/>
            </p:nvSpPr>
            <p:spPr bwMode="auto">
              <a:xfrm>
                <a:off x="378263" y="41770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7" name="Line 21">
                <a:extLst>
                  <a:ext uri="{FF2B5EF4-FFF2-40B4-BE49-F238E27FC236}">
                    <a16:creationId xmlns:a16="http://schemas.microsoft.com/office/drawing/2014/main" id="{925A4B1C-E3EB-4C13-A6C5-6EE9B9898949}"/>
                  </a:ext>
                </a:extLst>
              </p:cNvPr>
              <p:cNvSpPr>
                <a:spLocks noChangeShapeType="1"/>
              </p:cNvSpPr>
              <p:nvPr userDrawn="1"/>
            </p:nvSpPr>
            <p:spPr bwMode="auto">
              <a:xfrm>
                <a:off x="378263" y="40326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 name="Line 22">
                <a:extLst>
                  <a:ext uri="{FF2B5EF4-FFF2-40B4-BE49-F238E27FC236}">
                    <a16:creationId xmlns:a16="http://schemas.microsoft.com/office/drawing/2014/main" id="{0B2A3CA3-2F92-4542-B697-10F99607983E}"/>
                  </a:ext>
                </a:extLst>
              </p:cNvPr>
              <p:cNvSpPr>
                <a:spLocks noChangeShapeType="1"/>
              </p:cNvSpPr>
              <p:nvPr userDrawn="1"/>
            </p:nvSpPr>
            <p:spPr bwMode="auto">
              <a:xfrm>
                <a:off x="378263" y="37452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9" name="Line 23">
                <a:extLst>
                  <a:ext uri="{FF2B5EF4-FFF2-40B4-BE49-F238E27FC236}">
                    <a16:creationId xmlns:a16="http://schemas.microsoft.com/office/drawing/2014/main" id="{BA0890CE-449E-48B6-9B53-5B1D0FF75BA2}"/>
                  </a:ext>
                </a:extLst>
              </p:cNvPr>
              <p:cNvSpPr>
                <a:spLocks noChangeShapeType="1"/>
              </p:cNvSpPr>
              <p:nvPr userDrawn="1"/>
            </p:nvSpPr>
            <p:spPr bwMode="auto">
              <a:xfrm>
                <a:off x="378263" y="36008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0" name="Line 24">
                <a:extLst>
                  <a:ext uri="{FF2B5EF4-FFF2-40B4-BE49-F238E27FC236}">
                    <a16:creationId xmlns:a16="http://schemas.microsoft.com/office/drawing/2014/main" id="{BF9CCBE0-2CD6-493E-81AB-F9DD0DD340E6}"/>
                  </a:ext>
                </a:extLst>
              </p:cNvPr>
              <p:cNvSpPr>
                <a:spLocks noChangeShapeType="1"/>
              </p:cNvSpPr>
              <p:nvPr userDrawn="1"/>
            </p:nvSpPr>
            <p:spPr bwMode="auto">
              <a:xfrm>
                <a:off x="378263" y="34563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1" name="Line 25">
                <a:extLst>
                  <a:ext uri="{FF2B5EF4-FFF2-40B4-BE49-F238E27FC236}">
                    <a16:creationId xmlns:a16="http://schemas.microsoft.com/office/drawing/2014/main" id="{6F424979-F1D6-4234-A003-9B26028E18BB}"/>
                  </a:ext>
                </a:extLst>
              </p:cNvPr>
              <p:cNvSpPr>
                <a:spLocks noChangeShapeType="1"/>
              </p:cNvSpPr>
              <p:nvPr userDrawn="1"/>
            </p:nvSpPr>
            <p:spPr bwMode="auto">
              <a:xfrm>
                <a:off x="378263" y="33134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 name="Line 26">
                <a:extLst>
                  <a:ext uri="{FF2B5EF4-FFF2-40B4-BE49-F238E27FC236}">
                    <a16:creationId xmlns:a16="http://schemas.microsoft.com/office/drawing/2014/main" id="{B72CCDB4-3F2A-48B5-9849-EB48526AD9BB}"/>
                  </a:ext>
                </a:extLst>
              </p:cNvPr>
              <p:cNvSpPr>
                <a:spLocks noChangeShapeType="1"/>
              </p:cNvSpPr>
              <p:nvPr userDrawn="1"/>
            </p:nvSpPr>
            <p:spPr bwMode="auto">
              <a:xfrm>
                <a:off x="378263" y="31690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3" name="Line 27">
                <a:extLst>
                  <a:ext uri="{FF2B5EF4-FFF2-40B4-BE49-F238E27FC236}">
                    <a16:creationId xmlns:a16="http://schemas.microsoft.com/office/drawing/2014/main" id="{9414948D-0A9F-47E4-9CB5-E52CBEF1CB51}"/>
                  </a:ext>
                </a:extLst>
              </p:cNvPr>
              <p:cNvSpPr>
                <a:spLocks noChangeShapeType="1"/>
              </p:cNvSpPr>
              <p:nvPr userDrawn="1"/>
            </p:nvSpPr>
            <p:spPr bwMode="auto">
              <a:xfrm>
                <a:off x="378263" y="30245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4" name="Line 28">
                <a:extLst>
                  <a:ext uri="{FF2B5EF4-FFF2-40B4-BE49-F238E27FC236}">
                    <a16:creationId xmlns:a16="http://schemas.microsoft.com/office/drawing/2014/main" id="{2C5A77DB-8681-4BF2-80DB-88E181BB9A11}"/>
                  </a:ext>
                </a:extLst>
              </p:cNvPr>
              <p:cNvSpPr>
                <a:spLocks noChangeShapeType="1"/>
              </p:cNvSpPr>
              <p:nvPr userDrawn="1"/>
            </p:nvSpPr>
            <p:spPr bwMode="auto">
              <a:xfrm>
                <a:off x="378263" y="28816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5" name="Line 29">
                <a:extLst>
                  <a:ext uri="{FF2B5EF4-FFF2-40B4-BE49-F238E27FC236}">
                    <a16:creationId xmlns:a16="http://schemas.microsoft.com/office/drawing/2014/main" id="{88B5B2F0-EB79-4F72-BCFF-5D9EEFDB5688}"/>
                  </a:ext>
                </a:extLst>
              </p:cNvPr>
              <p:cNvSpPr>
                <a:spLocks noChangeShapeType="1"/>
              </p:cNvSpPr>
              <p:nvPr userDrawn="1"/>
            </p:nvSpPr>
            <p:spPr bwMode="auto">
              <a:xfrm>
                <a:off x="378263" y="27372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6" name="Line 30">
                <a:extLst>
                  <a:ext uri="{FF2B5EF4-FFF2-40B4-BE49-F238E27FC236}">
                    <a16:creationId xmlns:a16="http://schemas.microsoft.com/office/drawing/2014/main" id="{D3517087-1372-41A4-9A6B-4C25D69BC665}"/>
                  </a:ext>
                </a:extLst>
              </p:cNvPr>
              <p:cNvSpPr>
                <a:spLocks noChangeShapeType="1"/>
              </p:cNvSpPr>
              <p:nvPr userDrawn="1"/>
            </p:nvSpPr>
            <p:spPr bwMode="auto">
              <a:xfrm>
                <a:off x="378263" y="25927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7" name="Line 31">
                <a:extLst>
                  <a:ext uri="{FF2B5EF4-FFF2-40B4-BE49-F238E27FC236}">
                    <a16:creationId xmlns:a16="http://schemas.microsoft.com/office/drawing/2014/main" id="{C626BD20-910D-4076-8067-3BF486E99CE3}"/>
                  </a:ext>
                </a:extLst>
              </p:cNvPr>
              <p:cNvSpPr>
                <a:spLocks noChangeShapeType="1"/>
              </p:cNvSpPr>
              <p:nvPr userDrawn="1"/>
            </p:nvSpPr>
            <p:spPr bwMode="auto">
              <a:xfrm>
                <a:off x="378263" y="24483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8" name="Line 32">
                <a:extLst>
                  <a:ext uri="{FF2B5EF4-FFF2-40B4-BE49-F238E27FC236}">
                    <a16:creationId xmlns:a16="http://schemas.microsoft.com/office/drawing/2014/main" id="{372B950D-F2B6-48A4-8F4C-10E1D4476C94}"/>
                  </a:ext>
                </a:extLst>
              </p:cNvPr>
              <p:cNvSpPr>
                <a:spLocks noChangeShapeType="1"/>
              </p:cNvSpPr>
              <p:nvPr userDrawn="1"/>
            </p:nvSpPr>
            <p:spPr bwMode="auto">
              <a:xfrm>
                <a:off x="378263" y="23054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9" name="Line 33">
                <a:extLst>
                  <a:ext uri="{FF2B5EF4-FFF2-40B4-BE49-F238E27FC236}">
                    <a16:creationId xmlns:a16="http://schemas.microsoft.com/office/drawing/2014/main" id="{8A4A1B4C-E485-4593-BFA3-5CD075726556}"/>
                  </a:ext>
                </a:extLst>
              </p:cNvPr>
              <p:cNvSpPr>
                <a:spLocks noChangeShapeType="1"/>
              </p:cNvSpPr>
              <p:nvPr userDrawn="1"/>
            </p:nvSpPr>
            <p:spPr bwMode="auto">
              <a:xfrm>
                <a:off x="378263" y="21609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0" name="Line 34">
                <a:extLst>
                  <a:ext uri="{FF2B5EF4-FFF2-40B4-BE49-F238E27FC236}">
                    <a16:creationId xmlns:a16="http://schemas.microsoft.com/office/drawing/2014/main" id="{F7A11A6F-6BD7-47EA-BCE8-34D010674870}"/>
                  </a:ext>
                </a:extLst>
              </p:cNvPr>
              <p:cNvSpPr>
                <a:spLocks noChangeShapeType="1"/>
              </p:cNvSpPr>
              <p:nvPr userDrawn="1"/>
            </p:nvSpPr>
            <p:spPr bwMode="auto">
              <a:xfrm>
                <a:off x="378263" y="20165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1" name="Line 35">
                <a:extLst>
                  <a:ext uri="{FF2B5EF4-FFF2-40B4-BE49-F238E27FC236}">
                    <a16:creationId xmlns:a16="http://schemas.microsoft.com/office/drawing/2014/main" id="{84C5A8BA-97D6-401C-9D61-03B2676A897A}"/>
                  </a:ext>
                </a:extLst>
              </p:cNvPr>
              <p:cNvSpPr>
                <a:spLocks noChangeShapeType="1"/>
              </p:cNvSpPr>
              <p:nvPr userDrawn="1"/>
            </p:nvSpPr>
            <p:spPr bwMode="auto">
              <a:xfrm>
                <a:off x="378263" y="18720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 name="Line 36">
                <a:extLst>
                  <a:ext uri="{FF2B5EF4-FFF2-40B4-BE49-F238E27FC236}">
                    <a16:creationId xmlns:a16="http://schemas.microsoft.com/office/drawing/2014/main" id="{C480CFB1-FABD-482D-8E16-0FF97F40F3C0}"/>
                  </a:ext>
                </a:extLst>
              </p:cNvPr>
              <p:cNvSpPr>
                <a:spLocks noChangeShapeType="1"/>
              </p:cNvSpPr>
              <p:nvPr userDrawn="1"/>
            </p:nvSpPr>
            <p:spPr bwMode="auto">
              <a:xfrm>
                <a:off x="378263" y="17291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3" name="Line 37">
                <a:extLst>
                  <a:ext uri="{FF2B5EF4-FFF2-40B4-BE49-F238E27FC236}">
                    <a16:creationId xmlns:a16="http://schemas.microsoft.com/office/drawing/2014/main" id="{B21949DC-6578-4194-9990-2B615D821473}"/>
                  </a:ext>
                </a:extLst>
              </p:cNvPr>
              <p:cNvSpPr>
                <a:spLocks noChangeShapeType="1"/>
              </p:cNvSpPr>
              <p:nvPr userDrawn="1"/>
            </p:nvSpPr>
            <p:spPr bwMode="auto">
              <a:xfrm>
                <a:off x="378263" y="15847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4" name="Line 38">
                <a:extLst>
                  <a:ext uri="{FF2B5EF4-FFF2-40B4-BE49-F238E27FC236}">
                    <a16:creationId xmlns:a16="http://schemas.microsoft.com/office/drawing/2014/main" id="{992A8411-E070-48DA-B652-E5C8EF5933A1}"/>
                  </a:ext>
                </a:extLst>
              </p:cNvPr>
              <p:cNvSpPr>
                <a:spLocks noChangeShapeType="1"/>
              </p:cNvSpPr>
              <p:nvPr userDrawn="1"/>
            </p:nvSpPr>
            <p:spPr bwMode="auto">
              <a:xfrm>
                <a:off x="378263" y="14402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5" name="Line 39">
                <a:extLst>
                  <a:ext uri="{FF2B5EF4-FFF2-40B4-BE49-F238E27FC236}">
                    <a16:creationId xmlns:a16="http://schemas.microsoft.com/office/drawing/2014/main" id="{0860C3FF-63CD-4832-B2B6-A2D7657A4F90}"/>
                  </a:ext>
                </a:extLst>
              </p:cNvPr>
              <p:cNvSpPr>
                <a:spLocks noChangeShapeType="1"/>
              </p:cNvSpPr>
              <p:nvPr userDrawn="1"/>
            </p:nvSpPr>
            <p:spPr bwMode="auto">
              <a:xfrm>
                <a:off x="378263" y="12973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6" name="Line 102">
                <a:extLst>
                  <a:ext uri="{FF2B5EF4-FFF2-40B4-BE49-F238E27FC236}">
                    <a16:creationId xmlns:a16="http://schemas.microsoft.com/office/drawing/2014/main" id="{F711A2EB-70DA-4E00-97E6-F3E09F448B42}"/>
                  </a:ext>
                </a:extLst>
              </p:cNvPr>
              <p:cNvSpPr>
                <a:spLocks noChangeShapeType="1"/>
              </p:cNvSpPr>
              <p:nvPr userDrawn="1"/>
            </p:nvSpPr>
            <p:spPr bwMode="auto">
              <a:xfrm>
                <a:off x="378263" y="3889752"/>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7" name="Line 4">
                <a:extLst>
                  <a:ext uri="{FF2B5EF4-FFF2-40B4-BE49-F238E27FC236}">
                    <a16:creationId xmlns:a16="http://schemas.microsoft.com/office/drawing/2014/main" id="{DEB78652-AD35-4408-A552-2CA51F553D57}"/>
                  </a:ext>
                </a:extLst>
              </p:cNvPr>
              <p:cNvSpPr>
                <a:spLocks noChangeShapeType="1"/>
              </p:cNvSpPr>
              <p:nvPr userDrawn="1"/>
            </p:nvSpPr>
            <p:spPr bwMode="auto">
              <a:xfrm>
                <a:off x="378263" y="6625477"/>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8" name="Line 4">
                <a:extLst>
                  <a:ext uri="{FF2B5EF4-FFF2-40B4-BE49-F238E27FC236}">
                    <a16:creationId xmlns:a16="http://schemas.microsoft.com/office/drawing/2014/main" id="{4EB84B71-037A-4BA6-B552-92B8E1E5ACE1}"/>
                  </a:ext>
                </a:extLst>
              </p:cNvPr>
              <p:cNvSpPr>
                <a:spLocks noChangeShapeType="1"/>
              </p:cNvSpPr>
              <p:nvPr userDrawn="1"/>
            </p:nvSpPr>
            <p:spPr bwMode="auto">
              <a:xfrm>
                <a:off x="378263" y="6769477"/>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9" name="Line 39">
                <a:extLst>
                  <a:ext uri="{FF2B5EF4-FFF2-40B4-BE49-F238E27FC236}">
                    <a16:creationId xmlns:a16="http://schemas.microsoft.com/office/drawing/2014/main" id="{D8A87DFE-79BC-405B-8FB9-A13053014CD5}"/>
                  </a:ext>
                </a:extLst>
              </p:cNvPr>
              <p:cNvSpPr>
                <a:spLocks noChangeShapeType="1"/>
              </p:cNvSpPr>
              <p:nvPr userDrawn="1"/>
            </p:nvSpPr>
            <p:spPr bwMode="auto">
              <a:xfrm>
                <a:off x="378263" y="1152901"/>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0" name="Line 4">
                <a:extLst>
                  <a:ext uri="{FF2B5EF4-FFF2-40B4-BE49-F238E27FC236}">
                    <a16:creationId xmlns:a16="http://schemas.microsoft.com/office/drawing/2014/main" id="{7F513F86-426A-430A-9CE5-1633C6F3DFEB}"/>
                  </a:ext>
                </a:extLst>
              </p:cNvPr>
              <p:cNvSpPr>
                <a:spLocks noChangeShapeType="1"/>
              </p:cNvSpPr>
              <p:nvPr userDrawn="1"/>
            </p:nvSpPr>
            <p:spPr bwMode="auto">
              <a:xfrm>
                <a:off x="378263" y="720090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1" name="Line 34">
                <a:extLst>
                  <a:ext uri="{FF2B5EF4-FFF2-40B4-BE49-F238E27FC236}">
                    <a16:creationId xmlns:a16="http://schemas.microsoft.com/office/drawing/2014/main" id="{702D22A1-F40B-44CD-93AA-BB4EBCB1AAE9}"/>
                  </a:ext>
                </a:extLst>
              </p:cNvPr>
              <p:cNvSpPr>
                <a:spLocks noChangeShapeType="1"/>
              </p:cNvSpPr>
              <p:nvPr userDrawn="1"/>
            </p:nvSpPr>
            <p:spPr bwMode="auto">
              <a:xfrm>
                <a:off x="378263" y="1152901"/>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29" name="グループ化 128">
              <a:extLst>
                <a:ext uri="{FF2B5EF4-FFF2-40B4-BE49-F238E27FC236}">
                  <a16:creationId xmlns:a16="http://schemas.microsoft.com/office/drawing/2014/main" id="{F51C46C4-7F85-4DC1-8B86-B95A648C9A5D}"/>
                </a:ext>
              </a:extLst>
            </p:cNvPr>
            <p:cNvGrpSpPr/>
            <p:nvPr userDrawn="1"/>
          </p:nvGrpSpPr>
          <p:grpSpPr>
            <a:xfrm>
              <a:off x="377988" y="1150939"/>
              <a:ext cx="9935837" cy="6049961"/>
              <a:chOff x="360363" y="863221"/>
              <a:chExt cx="9935837" cy="6337679"/>
            </a:xfrm>
          </p:grpSpPr>
          <p:sp>
            <p:nvSpPr>
              <p:cNvPr id="130" name="Line 41">
                <a:extLst>
                  <a:ext uri="{FF2B5EF4-FFF2-40B4-BE49-F238E27FC236}">
                    <a16:creationId xmlns:a16="http://schemas.microsoft.com/office/drawing/2014/main" id="{0E9446ED-A148-4D0F-BCEA-89BB479924C1}"/>
                  </a:ext>
                </a:extLst>
              </p:cNvPr>
              <p:cNvSpPr>
                <a:spLocks noChangeShapeType="1"/>
              </p:cNvSpPr>
              <p:nvPr userDrawn="1"/>
            </p:nvSpPr>
            <p:spPr bwMode="auto">
              <a:xfrm>
                <a:off x="151229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1" name="Line 42">
                <a:extLst>
                  <a:ext uri="{FF2B5EF4-FFF2-40B4-BE49-F238E27FC236}">
                    <a16:creationId xmlns:a16="http://schemas.microsoft.com/office/drawing/2014/main" id="{49D21962-0C22-48A0-BBAA-95B762F27E49}"/>
                  </a:ext>
                </a:extLst>
              </p:cNvPr>
              <p:cNvSpPr>
                <a:spLocks noChangeShapeType="1"/>
              </p:cNvSpPr>
              <p:nvPr userDrawn="1"/>
            </p:nvSpPr>
            <p:spPr bwMode="auto">
              <a:xfrm>
                <a:off x="165628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 name="Line 43">
                <a:extLst>
                  <a:ext uri="{FF2B5EF4-FFF2-40B4-BE49-F238E27FC236}">
                    <a16:creationId xmlns:a16="http://schemas.microsoft.com/office/drawing/2014/main" id="{DFA3B380-B5B2-4B52-83A4-6CF3F80296FB}"/>
                  </a:ext>
                </a:extLst>
              </p:cNvPr>
              <p:cNvSpPr>
                <a:spLocks noChangeShapeType="1"/>
              </p:cNvSpPr>
              <p:nvPr userDrawn="1"/>
            </p:nvSpPr>
            <p:spPr bwMode="auto">
              <a:xfrm>
                <a:off x="180027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 name="Line 44">
                <a:extLst>
                  <a:ext uri="{FF2B5EF4-FFF2-40B4-BE49-F238E27FC236}">
                    <a16:creationId xmlns:a16="http://schemas.microsoft.com/office/drawing/2014/main" id="{81872DC4-1F65-48D6-803C-BB283966CC60}"/>
                  </a:ext>
                </a:extLst>
              </p:cNvPr>
              <p:cNvSpPr>
                <a:spLocks noChangeShapeType="1"/>
              </p:cNvSpPr>
              <p:nvPr userDrawn="1"/>
            </p:nvSpPr>
            <p:spPr bwMode="auto">
              <a:xfrm>
                <a:off x="194426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4" name="Line 45">
                <a:extLst>
                  <a:ext uri="{FF2B5EF4-FFF2-40B4-BE49-F238E27FC236}">
                    <a16:creationId xmlns:a16="http://schemas.microsoft.com/office/drawing/2014/main" id="{5F7E7F48-EEFA-46AD-834F-9D408869EAA9}"/>
                  </a:ext>
                </a:extLst>
              </p:cNvPr>
              <p:cNvSpPr>
                <a:spLocks noChangeShapeType="1"/>
              </p:cNvSpPr>
              <p:nvPr userDrawn="1"/>
            </p:nvSpPr>
            <p:spPr bwMode="auto">
              <a:xfrm>
                <a:off x="208825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5" name="Line 46">
                <a:extLst>
                  <a:ext uri="{FF2B5EF4-FFF2-40B4-BE49-F238E27FC236}">
                    <a16:creationId xmlns:a16="http://schemas.microsoft.com/office/drawing/2014/main" id="{B7950342-D595-48DB-B1FA-8232A76EFE53}"/>
                  </a:ext>
                </a:extLst>
              </p:cNvPr>
              <p:cNvSpPr>
                <a:spLocks noChangeShapeType="1"/>
              </p:cNvSpPr>
              <p:nvPr userDrawn="1"/>
            </p:nvSpPr>
            <p:spPr bwMode="auto">
              <a:xfrm>
                <a:off x="223224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6" name="Line 47">
                <a:extLst>
                  <a:ext uri="{FF2B5EF4-FFF2-40B4-BE49-F238E27FC236}">
                    <a16:creationId xmlns:a16="http://schemas.microsoft.com/office/drawing/2014/main" id="{6208A691-C50F-4F0D-A53E-4BD3377F10DB}"/>
                  </a:ext>
                </a:extLst>
              </p:cNvPr>
              <p:cNvSpPr>
                <a:spLocks noChangeShapeType="1"/>
              </p:cNvSpPr>
              <p:nvPr userDrawn="1"/>
            </p:nvSpPr>
            <p:spPr bwMode="auto">
              <a:xfrm>
                <a:off x="237623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7" name="Line 48">
                <a:extLst>
                  <a:ext uri="{FF2B5EF4-FFF2-40B4-BE49-F238E27FC236}">
                    <a16:creationId xmlns:a16="http://schemas.microsoft.com/office/drawing/2014/main" id="{184DF9CA-912E-40AA-AC08-3101696A649B}"/>
                  </a:ext>
                </a:extLst>
              </p:cNvPr>
              <p:cNvSpPr>
                <a:spLocks noChangeShapeType="1"/>
              </p:cNvSpPr>
              <p:nvPr userDrawn="1"/>
            </p:nvSpPr>
            <p:spPr bwMode="auto">
              <a:xfrm>
                <a:off x="252022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8" name="Line 49">
                <a:extLst>
                  <a:ext uri="{FF2B5EF4-FFF2-40B4-BE49-F238E27FC236}">
                    <a16:creationId xmlns:a16="http://schemas.microsoft.com/office/drawing/2014/main" id="{E4EDAD27-7673-4A61-AF53-E728DC17C8BB}"/>
                  </a:ext>
                </a:extLst>
              </p:cNvPr>
              <p:cNvSpPr>
                <a:spLocks noChangeShapeType="1"/>
              </p:cNvSpPr>
              <p:nvPr userDrawn="1"/>
            </p:nvSpPr>
            <p:spPr bwMode="auto">
              <a:xfrm>
                <a:off x="266421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9" name="Line 50">
                <a:extLst>
                  <a:ext uri="{FF2B5EF4-FFF2-40B4-BE49-F238E27FC236}">
                    <a16:creationId xmlns:a16="http://schemas.microsoft.com/office/drawing/2014/main" id="{6646B97D-0AA7-4CE3-82A2-A2BAFAA48471}"/>
                  </a:ext>
                </a:extLst>
              </p:cNvPr>
              <p:cNvSpPr>
                <a:spLocks noChangeShapeType="1"/>
              </p:cNvSpPr>
              <p:nvPr userDrawn="1"/>
            </p:nvSpPr>
            <p:spPr bwMode="auto">
              <a:xfrm>
                <a:off x="280821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0" name="Line 51">
                <a:extLst>
                  <a:ext uri="{FF2B5EF4-FFF2-40B4-BE49-F238E27FC236}">
                    <a16:creationId xmlns:a16="http://schemas.microsoft.com/office/drawing/2014/main" id="{C4AB8E1D-DC6E-4E15-B3E6-ABD707C44C00}"/>
                  </a:ext>
                </a:extLst>
              </p:cNvPr>
              <p:cNvSpPr>
                <a:spLocks noChangeShapeType="1"/>
              </p:cNvSpPr>
              <p:nvPr userDrawn="1"/>
            </p:nvSpPr>
            <p:spPr bwMode="auto">
              <a:xfrm>
                <a:off x="295220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1" name="Line 52">
                <a:extLst>
                  <a:ext uri="{FF2B5EF4-FFF2-40B4-BE49-F238E27FC236}">
                    <a16:creationId xmlns:a16="http://schemas.microsoft.com/office/drawing/2014/main" id="{BFD91CA3-B587-4766-9662-16D52420DA7F}"/>
                  </a:ext>
                </a:extLst>
              </p:cNvPr>
              <p:cNvSpPr>
                <a:spLocks noChangeShapeType="1"/>
              </p:cNvSpPr>
              <p:nvPr userDrawn="1"/>
            </p:nvSpPr>
            <p:spPr bwMode="auto">
              <a:xfrm>
                <a:off x="309619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2" name="Line 53">
                <a:extLst>
                  <a:ext uri="{FF2B5EF4-FFF2-40B4-BE49-F238E27FC236}">
                    <a16:creationId xmlns:a16="http://schemas.microsoft.com/office/drawing/2014/main" id="{78BC4020-859E-4F8E-B997-DBC99C6BA6FF}"/>
                  </a:ext>
                </a:extLst>
              </p:cNvPr>
              <p:cNvSpPr>
                <a:spLocks noChangeShapeType="1"/>
              </p:cNvSpPr>
              <p:nvPr userDrawn="1"/>
            </p:nvSpPr>
            <p:spPr bwMode="auto">
              <a:xfrm>
                <a:off x="324018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3" name="Line 54">
                <a:extLst>
                  <a:ext uri="{FF2B5EF4-FFF2-40B4-BE49-F238E27FC236}">
                    <a16:creationId xmlns:a16="http://schemas.microsoft.com/office/drawing/2014/main" id="{813D1326-C629-4B12-94C0-226CBCFC3818}"/>
                  </a:ext>
                </a:extLst>
              </p:cNvPr>
              <p:cNvSpPr>
                <a:spLocks noChangeShapeType="1"/>
              </p:cNvSpPr>
              <p:nvPr userDrawn="1"/>
            </p:nvSpPr>
            <p:spPr bwMode="auto">
              <a:xfrm>
                <a:off x="338417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4" name="Line 55">
                <a:extLst>
                  <a:ext uri="{FF2B5EF4-FFF2-40B4-BE49-F238E27FC236}">
                    <a16:creationId xmlns:a16="http://schemas.microsoft.com/office/drawing/2014/main" id="{E1FF3999-B164-4E40-8135-C49079BA8532}"/>
                  </a:ext>
                </a:extLst>
              </p:cNvPr>
              <p:cNvSpPr>
                <a:spLocks noChangeShapeType="1"/>
              </p:cNvSpPr>
              <p:nvPr userDrawn="1"/>
            </p:nvSpPr>
            <p:spPr bwMode="auto">
              <a:xfrm>
                <a:off x="352816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5" name="Line 56">
                <a:extLst>
                  <a:ext uri="{FF2B5EF4-FFF2-40B4-BE49-F238E27FC236}">
                    <a16:creationId xmlns:a16="http://schemas.microsoft.com/office/drawing/2014/main" id="{5D551A92-51CC-473F-BD03-BD3BA1BB38AD}"/>
                  </a:ext>
                </a:extLst>
              </p:cNvPr>
              <p:cNvSpPr>
                <a:spLocks noChangeShapeType="1"/>
              </p:cNvSpPr>
              <p:nvPr userDrawn="1"/>
            </p:nvSpPr>
            <p:spPr bwMode="auto">
              <a:xfrm>
                <a:off x="367215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6" name="Line 57">
                <a:extLst>
                  <a:ext uri="{FF2B5EF4-FFF2-40B4-BE49-F238E27FC236}">
                    <a16:creationId xmlns:a16="http://schemas.microsoft.com/office/drawing/2014/main" id="{4C1BCE03-C75A-4DF5-A440-5D171A6100F9}"/>
                  </a:ext>
                </a:extLst>
              </p:cNvPr>
              <p:cNvSpPr>
                <a:spLocks noChangeShapeType="1"/>
              </p:cNvSpPr>
              <p:nvPr userDrawn="1"/>
            </p:nvSpPr>
            <p:spPr bwMode="auto">
              <a:xfrm>
                <a:off x="381614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7" name="Line 58">
                <a:extLst>
                  <a:ext uri="{FF2B5EF4-FFF2-40B4-BE49-F238E27FC236}">
                    <a16:creationId xmlns:a16="http://schemas.microsoft.com/office/drawing/2014/main" id="{B6FE9BA0-0D38-426B-A504-E7D9D7422B0F}"/>
                  </a:ext>
                </a:extLst>
              </p:cNvPr>
              <p:cNvSpPr>
                <a:spLocks noChangeShapeType="1"/>
              </p:cNvSpPr>
              <p:nvPr userDrawn="1"/>
            </p:nvSpPr>
            <p:spPr bwMode="auto">
              <a:xfrm>
                <a:off x="396013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8" name="Line 59">
                <a:extLst>
                  <a:ext uri="{FF2B5EF4-FFF2-40B4-BE49-F238E27FC236}">
                    <a16:creationId xmlns:a16="http://schemas.microsoft.com/office/drawing/2014/main" id="{1D573AFF-6DD9-40FC-BD6E-871B4F0BFB3D}"/>
                  </a:ext>
                </a:extLst>
              </p:cNvPr>
              <p:cNvSpPr>
                <a:spLocks noChangeShapeType="1"/>
              </p:cNvSpPr>
              <p:nvPr userDrawn="1"/>
            </p:nvSpPr>
            <p:spPr bwMode="auto">
              <a:xfrm>
                <a:off x="410412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9" name="Line 60">
                <a:extLst>
                  <a:ext uri="{FF2B5EF4-FFF2-40B4-BE49-F238E27FC236}">
                    <a16:creationId xmlns:a16="http://schemas.microsoft.com/office/drawing/2014/main" id="{F3B9C3AE-6216-43F3-8BBE-1F58E93228AF}"/>
                  </a:ext>
                </a:extLst>
              </p:cNvPr>
              <p:cNvSpPr>
                <a:spLocks noChangeShapeType="1"/>
              </p:cNvSpPr>
              <p:nvPr userDrawn="1"/>
            </p:nvSpPr>
            <p:spPr bwMode="auto">
              <a:xfrm>
                <a:off x="424812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0" name="Line 61">
                <a:extLst>
                  <a:ext uri="{FF2B5EF4-FFF2-40B4-BE49-F238E27FC236}">
                    <a16:creationId xmlns:a16="http://schemas.microsoft.com/office/drawing/2014/main" id="{5F5946A9-32F4-47C6-AC09-7B4DD16CA1EE}"/>
                  </a:ext>
                </a:extLst>
              </p:cNvPr>
              <p:cNvSpPr>
                <a:spLocks noChangeShapeType="1"/>
              </p:cNvSpPr>
              <p:nvPr userDrawn="1"/>
            </p:nvSpPr>
            <p:spPr bwMode="auto">
              <a:xfrm>
                <a:off x="439211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1" name="Line 62">
                <a:extLst>
                  <a:ext uri="{FF2B5EF4-FFF2-40B4-BE49-F238E27FC236}">
                    <a16:creationId xmlns:a16="http://schemas.microsoft.com/office/drawing/2014/main" id="{16995BAA-93F4-4DEE-8F1B-E6E7B39B3F9B}"/>
                  </a:ext>
                </a:extLst>
              </p:cNvPr>
              <p:cNvSpPr>
                <a:spLocks noChangeShapeType="1"/>
              </p:cNvSpPr>
              <p:nvPr userDrawn="1"/>
            </p:nvSpPr>
            <p:spPr bwMode="auto">
              <a:xfrm>
                <a:off x="453610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2" name="Line 63">
                <a:extLst>
                  <a:ext uri="{FF2B5EF4-FFF2-40B4-BE49-F238E27FC236}">
                    <a16:creationId xmlns:a16="http://schemas.microsoft.com/office/drawing/2014/main" id="{62274738-AE9D-482E-A5C0-CF1B5DD2E7F4}"/>
                  </a:ext>
                </a:extLst>
              </p:cNvPr>
              <p:cNvSpPr>
                <a:spLocks noChangeShapeType="1"/>
              </p:cNvSpPr>
              <p:nvPr userDrawn="1"/>
            </p:nvSpPr>
            <p:spPr bwMode="auto">
              <a:xfrm>
                <a:off x="468009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3" name="Line 64">
                <a:extLst>
                  <a:ext uri="{FF2B5EF4-FFF2-40B4-BE49-F238E27FC236}">
                    <a16:creationId xmlns:a16="http://schemas.microsoft.com/office/drawing/2014/main" id="{E116C106-EDD7-4525-8331-AF763DBD5099}"/>
                  </a:ext>
                </a:extLst>
              </p:cNvPr>
              <p:cNvSpPr>
                <a:spLocks noChangeShapeType="1"/>
              </p:cNvSpPr>
              <p:nvPr userDrawn="1"/>
            </p:nvSpPr>
            <p:spPr bwMode="auto">
              <a:xfrm>
                <a:off x="482408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4" name="Line 65">
                <a:extLst>
                  <a:ext uri="{FF2B5EF4-FFF2-40B4-BE49-F238E27FC236}">
                    <a16:creationId xmlns:a16="http://schemas.microsoft.com/office/drawing/2014/main" id="{01EDFBFB-DC26-4E57-A944-533C6EE0BA5E}"/>
                  </a:ext>
                </a:extLst>
              </p:cNvPr>
              <p:cNvSpPr>
                <a:spLocks noChangeShapeType="1"/>
              </p:cNvSpPr>
              <p:nvPr userDrawn="1"/>
            </p:nvSpPr>
            <p:spPr bwMode="auto">
              <a:xfrm>
                <a:off x="496807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5" name="Line 66">
                <a:extLst>
                  <a:ext uri="{FF2B5EF4-FFF2-40B4-BE49-F238E27FC236}">
                    <a16:creationId xmlns:a16="http://schemas.microsoft.com/office/drawing/2014/main" id="{516D8656-E3DA-45A8-BD0D-73310520E9CD}"/>
                  </a:ext>
                </a:extLst>
              </p:cNvPr>
              <p:cNvSpPr>
                <a:spLocks noChangeShapeType="1"/>
              </p:cNvSpPr>
              <p:nvPr userDrawn="1"/>
            </p:nvSpPr>
            <p:spPr bwMode="auto">
              <a:xfrm>
                <a:off x="511206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6" name="Line 67">
                <a:extLst>
                  <a:ext uri="{FF2B5EF4-FFF2-40B4-BE49-F238E27FC236}">
                    <a16:creationId xmlns:a16="http://schemas.microsoft.com/office/drawing/2014/main" id="{DCAB2907-1E27-45BF-B1C1-F8A2E1689BD7}"/>
                  </a:ext>
                </a:extLst>
              </p:cNvPr>
              <p:cNvSpPr>
                <a:spLocks noChangeShapeType="1"/>
              </p:cNvSpPr>
              <p:nvPr userDrawn="1"/>
            </p:nvSpPr>
            <p:spPr bwMode="auto">
              <a:xfrm>
                <a:off x="525605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7" name="Line 68">
                <a:extLst>
                  <a:ext uri="{FF2B5EF4-FFF2-40B4-BE49-F238E27FC236}">
                    <a16:creationId xmlns:a16="http://schemas.microsoft.com/office/drawing/2014/main" id="{81D1F1C5-94E6-4F1D-8239-10503B1EA522}"/>
                  </a:ext>
                </a:extLst>
              </p:cNvPr>
              <p:cNvSpPr>
                <a:spLocks noChangeShapeType="1"/>
              </p:cNvSpPr>
              <p:nvPr userDrawn="1"/>
            </p:nvSpPr>
            <p:spPr bwMode="auto">
              <a:xfrm>
                <a:off x="540004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8" name="Line 69">
                <a:extLst>
                  <a:ext uri="{FF2B5EF4-FFF2-40B4-BE49-F238E27FC236}">
                    <a16:creationId xmlns:a16="http://schemas.microsoft.com/office/drawing/2014/main" id="{A56774E5-27EC-4B91-B2B6-43D35A113909}"/>
                  </a:ext>
                </a:extLst>
              </p:cNvPr>
              <p:cNvSpPr>
                <a:spLocks noChangeShapeType="1"/>
              </p:cNvSpPr>
              <p:nvPr userDrawn="1"/>
            </p:nvSpPr>
            <p:spPr bwMode="auto">
              <a:xfrm>
                <a:off x="554403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 name="Line 70">
                <a:extLst>
                  <a:ext uri="{FF2B5EF4-FFF2-40B4-BE49-F238E27FC236}">
                    <a16:creationId xmlns:a16="http://schemas.microsoft.com/office/drawing/2014/main" id="{9800AC9C-BCC9-4F13-892C-EECB0A1FC769}"/>
                  </a:ext>
                </a:extLst>
              </p:cNvPr>
              <p:cNvSpPr>
                <a:spLocks noChangeShapeType="1"/>
              </p:cNvSpPr>
              <p:nvPr userDrawn="1"/>
            </p:nvSpPr>
            <p:spPr bwMode="auto">
              <a:xfrm>
                <a:off x="583202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0" name="Line 71">
                <a:extLst>
                  <a:ext uri="{FF2B5EF4-FFF2-40B4-BE49-F238E27FC236}">
                    <a16:creationId xmlns:a16="http://schemas.microsoft.com/office/drawing/2014/main" id="{A3263990-A43F-4BB3-8186-6604B03F0622}"/>
                  </a:ext>
                </a:extLst>
              </p:cNvPr>
              <p:cNvSpPr>
                <a:spLocks noChangeShapeType="1"/>
              </p:cNvSpPr>
              <p:nvPr userDrawn="1"/>
            </p:nvSpPr>
            <p:spPr bwMode="auto">
              <a:xfrm>
                <a:off x="597601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 name="Line 72">
                <a:extLst>
                  <a:ext uri="{FF2B5EF4-FFF2-40B4-BE49-F238E27FC236}">
                    <a16:creationId xmlns:a16="http://schemas.microsoft.com/office/drawing/2014/main" id="{16BEC931-F307-4ACA-A3A8-CA67CE5625F1}"/>
                  </a:ext>
                </a:extLst>
              </p:cNvPr>
              <p:cNvSpPr>
                <a:spLocks noChangeShapeType="1"/>
              </p:cNvSpPr>
              <p:nvPr userDrawn="1"/>
            </p:nvSpPr>
            <p:spPr bwMode="auto">
              <a:xfrm>
                <a:off x="612000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2" name="Line 73">
                <a:extLst>
                  <a:ext uri="{FF2B5EF4-FFF2-40B4-BE49-F238E27FC236}">
                    <a16:creationId xmlns:a16="http://schemas.microsoft.com/office/drawing/2014/main" id="{A324BBE2-E676-4BDC-8778-60AA1DD15F31}"/>
                  </a:ext>
                </a:extLst>
              </p:cNvPr>
              <p:cNvSpPr>
                <a:spLocks noChangeShapeType="1"/>
              </p:cNvSpPr>
              <p:nvPr userDrawn="1"/>
            </p:nvSpPr>
            <p:spPr bwMode="auto">
              <a:xfrm>
                <a:off x="626399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 name="Line 74">
                <a:extLst>
                  <a:ext uri="{FF2B5EF4-FFF2-40B4-BE49-F238E27FC236}">
                    <a16:creationId xmlns:a16="http://schemas.microsoft.com/office/drawing/2014/main" id="{42FC0755-57F6-44A3-BB19-7D641ADCB840}"/>
                  </a:ext>
                </a:extLst>
              </p:cNvPr>
              <p:cNvSpPr>
                <a:spLocks noChangeShapeType="1"/>
              </p:cNvSpPr>
              <p:nvPr userDrawn="1"/>
            </p:nvSpPr>
            <p:spPr bwMode="auto">
              <a:xfrm>
                <a:off x="640798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 name="Line 75">
                <a:extLst>
                  <a:ext uri="{FF2B5EF4-FFF2-40B4-BE49-F238E27FC236}">
                    <a16:creationId xmlns:a16="http://schemas.microsoft.com/office/drawing/2014/main" id="{A5C58F26-C28C-4B35-917E-1E63621DB12B}"/>
                  </a:ext>
                </a:extLst>
              </p:cNvPr>
              <p:cNvSpPr>
                <a:spLocks noChangeShapeType="1"/>
              </p:cNvSpPr>
              <p:nvPr userDrawn="1"/>
            </p:nvSpPr>
            <p:spPr bwMode="auto">
              <a:xfrm>
                <a:off x="655197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5" name="Line 76">
                <a:extLst>
                  <a:ext uri="{FF2B5EF4-FFF2-40B4-BE49-F238E27FC236}">
                    <a16:creationId xmlns:a16="http://schemas.microsoft.com/office/drawing/2014/main" id="{30C881A0-EEBC-4BB4-9C17-2B5757877FCF}"/>
                  </a:ext>
                </a:extLst>
              </p:cNvPr>
              <p:cNvSpPr>
                <a:spLocks noChangeShapeType="1"/>
              </p:cNvSpPr>
              <p:nvPr userDrawn="1"/>
            </p:nvSpPr>
            <p:spPr bwMode="auto">
              <a:xfrm>
                <a:off x="669596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6" name="Line 77">
                <a:extLst>
                  <a:ext uri="{FF2B5EF4-FFF2-40B4-BE49-F238E27FC236}">
                    <a16:creationId xmlns:a16="http://schemas.microsoft.com/office/drawing/2014/main" id="{A48987BB-1B09-4C91-BB84-CFFD8D636BC1}"/>
                  </a:ext>
                </a:extLst>
              </p:cNvPr>
              <p:cNvSpPr>
                <a:spLocks noChangeShapeType="1"/>
              </p:cNvSpPr>
              <p:nvPr userDrawn="1"/>
            </p:nvSpPr>
            <p:spPr bwMode="auto">
              <a:xfrm>
                <a:off x="683995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7" name="Line 78">
                <a:extLst>
                  <a:ext uri="{FF2B5EF4-FFF2-40B4-BE49-F238E27FC236}">
                    <a16:creationId xmlns:a16="http://schemas.microsoft.com/office/drawing/2014/main" id="{6F310DF1-3F01-4BB7-A130-3CFA51FF99E0}"/>
                  </a:ext>
                </a:extLst>
              </p:cNvPr>
              <p:cNvSpPr>
                <a:spLocks noChangeShapeType="1"/>
              </p:cNvSpPr>
              <p:nvPr userDrawn="1"/>
            </p:nvSpPr>
            <p:spPr bwMode="auto">
              <a:xfrm>
                <a:off x="698394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8" name="Line 79">
                <a:extLst>
                  <a:ext uri="{FF2B5EF4-FFF2-40B4-BE49-F238E27FC236}">
                    <a16:creationId xmlns:a16="http://schemas.microsoft.com/office/drawing/2014/main" id="{F136FCEC-5AA3-4B96-9255-4FDF9D72B90C}"/>
                  </a:ext>
                </a:extLst>
              </p:cNvPr>
              <p:cNvSpPr>
                <a:spLocks noChangeShapeType="1"/>
              </p:cNvSpPr>
              <p:nvPr userDrawn="1"/>
            </p:nvSpPr>
            <p:spPr bwMode="auto">
              <a:xfrm>
                <a:off x="712794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9" name="Line 80">
                <a:extLst>
                  <a:ext uri="{FF2B5EF4-FFF2-40B4-BE49-F238E27FC236}">
                    <a16:creationId xmlns:a16="http://schemas.microsoft.com/office/drawing/2014/main" id="{8B9A911D-24C2-4C3A-9D3B-4753C339C8FA}"/>
                  </a:ext>
                </a:extLst>
              </p:cNvPr>
              <p:cNvSpPr>
                <a:spLocks noChangeShapeType="1"/>
              </p:cNvSpPr>
              <p:nvPr userDrawn="1"/>
            </p:nvSpPr>
            <p:spPr bwMode="auto">
              <a:xfrm>
                <a:off x="727193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0" name="Line 81">
                <a:extLst>
                  <a:ext uri="{FF2B5EF4-FFF2-40B4-BE49-F238E27FC236}">
                    <a16:creationId xmlns:a16="http://schemas.microsoft.com/office/drawing/2014/main" id="{EA85A6BB-33C3-4AFD-AC9D-203F9FFB5949}"/>
                  </a:ext>
                </a:extLst>
              </p:cNvPr>
              <p:cNvSpPr>
                <a:spLocks noChangeShapeType="1"/>
              </p:cNvSpPr>
              <p:nvPr userDrawn="1"/>
            </p:nvSpPr>
            <p:spPr bwMode="auto">
              <a:xfrm>
                <a:off x="741592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1" name="Line 82">
                <a:extLst>
                  <a:ext uri="{FF2B5EF4-FFF2-40B4-BE49-F238E27FC236}">
                    <a16:creationId xmlns:a16="http://schemas.microsoft.com/office/drawing/2014/main" id="{19E50750-9F84-48C5-AEC8-1D29E7AFECCB}"/>
                  </a:ext>
                </a:extLst>
              </p:cNvPr>
              <p:cNvSpPr>
                <a:spLocks noChangeShapeType="1"/>
              </p:cNvSpPr>
              <p:nvPr userDrawn="1"/>
            </p:nvSpPr>
            <p:spPr bwMode="auto">
              <a:xfrm>
                <a:off x="755991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2" name="Line 83">
                <a:extLst>
                  <a:ext uri="{FF2B5EF4-FFF2-40B4-BE49-F238E27FC236}">
                    <a16:creationId xmlns:a16="http://schemas.microsoft.com/office/drawing/2014/main" id="{903E5069-63FB-4302-9479-8881D694109F}"/>
                  </a:ext>
                </a:extLst>
              </p:cNvPr>
              <p:cNvSpPr>
                <a:spLocks noChangeShapeType="1"/>
              </p:cNvSpPr>
              <p:nvPr userDrawn="1"/>
            </p:nvSpPr>
            <p:spPr bwMode="auto">
              <a:xfrm>
                <a:off x="770390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3" name="Line 84">
                <a:extLst>
                  <a:ext uri="{FF2B5EF4-FFF2-40B4-BE49-F238E27FC236}">
                    <a16:creationId xmlns:a16="http://schemas.microsoft.com/office/drawing/2014/main" id="{139CC5DA-BD48-489C-B464-563C241A3BA5}"/>
                  </a:ext>
                </a:extLst>
              </p:cNvPr>
              <p:cNvSpPr>
                <a:spLocks noChangeShapeType="1"/>
              </p:cNvSpPr>
              <p:nvPr userDrawn="1"/>
            </p:nvSpPr>
            <p:spPr bwMode="auto">
              <a:xfrm>
                <a:off x="784789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4" name="Line 85">
                <a:extLst>
                  <a:ext uri="{FF2B5EF4-FFF2-40B4-BE49-F238E27FC236}">
                    <a16:creationId xmlns:a16="http://schemas.microsoft.com/office/drawing/2014/main" id="{E4E7648E-3908-44E2-B647-6CC9C84F69A0}"/>
                  </a:ext>
                </a:extLst>
              </p:cNvPr>
              <p:cNvSpPr>
                <a:spLocks noChangeShapeType="1"/>
              </p:cNvSpPr>
              <p:nvPr userDrawn="1"/>
            </p:nvSpPr>
            <p:spPr bwMode="auto">
              <a:xfrm>
                <a:off x="799188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5" name="Line 86">
                <a:extLst>
                  <a:ext uri="{FF2B5EF4-FFF2-40B4-BE49-F238E27FC236}">
                    <a16:creationId xmlns:a16="http://schemas.microsoft.com/office/drawing/2014/main" id="{21DF561F-A1E0-42DB-AC79-430B878E1EE5}"/>
                  </a:ext>
                </a:extLst>
              </p:cNvPr>
              <p:cNvSpPr>
                <a:spLocks noChangeShapeType="1"/>
              </p:cNvSpPr>
              <p:nvPr userDrawn="1"/>
            </p:nvSpPr>
            <p:spPr bwMode="auto">
              <a:xfrm>
                <a:off x="813587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6" name="Line 87">
                <a:extLst>
                  <a:ext uri="{FF2B5EF4-FFF2-40B4-BE49-F238E27FC236}">
                    <a16:creationId xmlns:a16="http://schemas.microsoft.com/office/drawing/2014/main" id="{DF80195F-4DE8-4B2E-85C5-667685F28B07}"/>
                  </a:ext>
                </a:extLst>
              </p:cNvPr>
              <p:cNvSpPr>
                <a:spLocks noChangeShapeType="1"/>
              </p:cNvSpPr>
              <p:nvPr userDrawn="1"/>
            </p:nvSpPr>
            <p:spPr bwMode="auto">
              <a:xfrm>
                <a:off x="827986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7" name="Line 88">
                <a:extLst>
                  <a:ext uri="{FF2B5EF4-FFF2-40B4-BE49-F238E27FC236}">
                    <a16:creationId xmlns:a16="http://schemas.microsoft.com/office/drawing/2014/main" id="{950156CB-EC38-4330-ACB4-071530299217}"/>
                  </a:ext>
                </a:extLst>
              </p:cNvPr>
              <p:cNvSpPr>
                <a:spLocks noChangeShapeType="1"/>
              </p:cNvSpPr>
              <p:nvPr userDrawn="1"/>
            </p:nvSpPr>
            <p:spPr bwMode="auto">
              <a:xfrm>
                <a:off x="842385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8" name="Line 89">
                <a:extLst>
                  <a:ext uri="{FF2B5EF4-FFF2-40B4-BE49-F238E27FC236}">
                    <a16:creationId xmlns:a16="http://schemas.microsoft.com/office/drawing/2014/main" id="{23CF9568-C7E2-46DF-ACAE-A058B1248098}"/>
                  </a:ext>
                </a:extLst>
              </p:cNvPr>
              <p:cNvSpPr>
                <a:spLocks noChangeShapeType="1"/>
              </p:cNvSpPr>
              <p:nvPr userDrawn="1"/>
            </p:nvSpPr>
            <p:spPr bwMode="auto">
              <a:xfrm>
                <a:off x="856785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9" name="Line 90">
                <a:extLst>
                  <a:ext uri="{FF2B5EF4-FFF2-40B4-BE49-F238E27FC236}">
                    <a16:creationId xmlns:a16="http://schemas.microsoft.com/office/drawing/2014/main" id="{13166C5E-416D-469C-AA8A-B8D07B219571}"/>
                  </a:ext>
                </a:extLst>
              </p:cNvPr>
              <p:cNvSpPr>
                <a:spLocks noChangeShapeType="1"/>
              </p:cNvSpPr>
              <p:nvPr userDrawn="1"/>
            </p:nvSpPr>
            <p:spPr bwMode="auto">
              <a:xfrm>
                <a:off x="871184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0" name="Line 91">
                <a:extLst>
                  <a:ext uri="{FF2B5EF4-FFF2-40B4-BE49-F238E27FC236}">
                    <a16:creationId xmlns:a16="http://schemas.microsoft.com/office/drawing/2014/main" id="{9DAE61BC-BEBA-48C7-BC41-8DE2F005912E}"/>
                  </a:ext>
                </a:extLst>
              </p:cNvPr>
              <p:cNvSpPr>
                <a:spLocks noChangeShapeType="1"/>
              </p:cNvSpPr>
              <p:nvPr userDrawn="1"/>
            </p:nvSpPr>
            <p:spPr bwMode="auto">
              <a:xfrm>
                <a:off x="885583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1" name="Line 92">
                <a:extLst>
                  <a:ext uri="{FF2B5EF4-FFF2-40B4-BE49-F238E27FC236}">
                    <a16:creationId xmlns:a16="http://schemas.microsoft.com/office/drawing/2014/main" id="{0D115BF0-C553-4D94-ADCF-978740C1478D}"/>
                  </a:ext>
                </a:extLst>
              </p:cNvPr>
              <p:cNvSpPr>
                <a:spLocks noChangeShapeType="1"/>
              </p:cNvSpPr>
              <p:nvPr userDrawn="1"/>
            </p:nvSpPr>
            <p:spPr bwMode="auto">
              <a:xfrm>
                <a:off x="899982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2" name="Line 93">
                <a:extLst>
                  <a:ext uri="{FF2B5EF4-FFF2-40B4-BE49-F238E27FC236}">
                    <a16:creationId xmlns:a16="http://schemas.microsoft.com/office/drawing/2014/main" id="{3CF81141-7FF1-4862-BF52-DBAB1E11CD6C}"/>
                  </a:ext>
                </a:extLst>
              </p:cNvPr>
              <p:cNvSpPr>
                <a:spLocks noChangeShapeType="1"/>
              </p:cNvSpPr>
              <p:nvPr userDrawn="1"/>
            </p:nvSpPr>
            <p:spPr bwMode="auto">
              <a:xfrm>
                <a:off x="914381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3" name="Line 94">
                <a:extLst>
                  <a:ext uri="{FF2B5EF4-FFF2-40B4-BE49-F238E27FC236}">
                    <a16:creationId xmlns:a16="http://schemas.microsoft.com/office/drawing/2014/main" id="{825A71A9-F3FF-4722-A5F3-BE4C67CB25D2}"/>
                  </a:ext>
                </a:extLst>
              </p:cNvPr>
              <p:cNvSpPr>
                <a:spLocks noChangeShapeType="1"/>
              </p:cNvSpPr>
              <p:nvPr userDrawn="1"/>
            </p:nvSpPr>
            <p:spPr bwMode="auto">
              <a:xfrm>
                <a:off x="928780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 name="Line 95">
                <a:extLst>
                  <a:ext uri="{FF2B5EF4-FFF2-40B4-BE49-F238E27FC236}">
                    <a16:creationId xmlns:a16="http://schemas.microsoft.com/office/drawing/2014/main" id="{73D58FDC-2752-4C5C-903A-E83E7C0BDB7F}"/>
                  </a:ext>
                </a:extLst>
              </p:cNvPr>
              <p:cNvSpPr>
                <a:spLocks noChangeShapeType="1"/>
              </p:cNvSpPr>
              <p:nvPr userDrawn="1"/>
            </p:nvSpPr>
            <p:spPr bwMode="auto">
              <a:xfrm>
                <a:off x="943179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5" name="Line 96">
                <a:extLst>
                  <a:ext uri="{FF2B5EF4-FFF2-40B4-BE49-F238E27FC236}">
                    <a16:creationId xmlns:a16="http://schemas.microsoft.com/office/drawing/2014/main" id="{1D9077B5-BA29-48A1-9E99-E6BC1338C0EB}"/>
                  </a:ext>
                </a:extLst>
              </p:cNvPr>
              <p:cNvSpPr>
                <a:spLocks noChangeShapeType="1"/>
              </p:cNvSpPr>
              <p:nvPr userDrawn="1"/>
            </p:nvSpPr>
            <p:spPr bwMode="auto">
              <a:xfrm>
                <a:off x="957578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6" name="Line 97">
                <a:extLst>
                  <a:ext uri="{FF2B5EF4-FFF2-40B4-BE49-F238E27FC236}">
                    <a16:creationId xmlns:a16="http://schemas.microsoft.com/office/drawing/2014/main" id="{04D00D3D-AD1E-46F3-BBC1-6D706FD2E638}"/>
                  </a:ext>
                </a:extLst>
              </p:cNvPr>
              <p:cNvSpPr>
                <a:spLocks noChangeShapeType="1"/>
              </p:cNvSpPr>
              <p:nvPr userDrawn="1"/>
            </p:nvSpPr>
            <p:spPr bwMode="auto">
              <a:xfrm>
                <a:off x="971977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187" name="Line 98">
                <a:extLst>
                  <a:ext uri="{FF2B5EF4-FFF2-40B4-BE49-F238E27FC236}">
                    <a16:creationId xmlns:a16="http://schemas.microsoft.com/office/drawing/2014/main" id="{8B8C72C2-09DA-4E85-A6CF-0D49F6F062A2}"/>
                  </a:ext>
                </a:extLst>
              </p:cNvPr>
              <p:cNvSpPr>
                <a:spLocks noChangeShapeType="1"/>
              </p:cNvSpPr>
              <p:nvPr userDrawn="1"/>
            </p:nvSpPr>
            <p:spPr bwMode="auto">
              <a:xfrm>
                <a:off x="986376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8" name="Line 99">
                <a:extLst>
                  <a:ext uri="{FF2B5EF4-FFF2-40B4-BE49-F238E27FC236}">
                    <a16:creationId xmlns:a16="http://schemas.microsoft.com/office/drawing/2014/main" id="{023FB8CA-9249-41B9-B79D-E7047A11CDE3}"/>
                  </a:ext>
                </a:extLst>
              </p:cNvPr>
              <p:cNvSpPr>
                <a:spLocks noChangeShapeType="1"/>
              </p:cNvSpPr>
              <p:nvPr userDrawn="1"/>
            </p:nvSpPr>
            <p:spPr bwMode="auto">
              <a:xfrm>
                <a:off x="136830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9" name="Line 100">
                <a:extLst>
                  <a:ext uri="{FF2B5EF4-FFF2-40B4-BE49-F238E27FC236}">
                    <a16:creationId xmlns:a16="http://schemas.microsoft.com/office/drawing/2014/main" id="{5E2EE7B6-A266-41AD-AF8B-85E680009A9C}"/>
                  </a:ext>
                </a:extLst>
              </p:cNvPr>
              <p:cNvSpPr>
                <a:spLocks noChangeShapeType="1"/>
              </p:cNvSpPr>
              <p:nvPr userDrawn="1"/>
            </p:nvSpPr>
            <p:spPr bwMode="auto">
              <a:xfrm>
                <a:off x="1000776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0" name="Line 103">
                <a:extLst>
                  <a:ext uri="{FF2B5EF4-FFF2-40B4-BE49-F238E27FC236}">
                    <a16:creationId xmlns:a16="http://schemas.microsoft.com/office/drawing/2014/main" id="{9106F1FC-96C8-4F51-8C03-CC29366E653F}"/>
                  </a:ext>
                </a:extLst>
              </p:cNvPr>
              <p:cNvSpPr>
                <a:spLocks noChangeShapeType="1"/>
              </p:cNvSpPr>
              <p:nvPr userDrawn="1"/>
            </p:nvSpPr>
            <p:spPr bwMode="auto">
              <a:xfrm>
                <a:off x="5688030" y="863222"/>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1" name="Line 99">
                <a:extLst>
                  <a:ext uri="{FF2B5EF4-FFF2-40B4-BE49-F238E27FC236}">
                    <a16:creationId xmlns:a16="http://schemas.microsoft.com/office/drawing/2014/main" id="{0A31AAB5-D66C-48CA-B6DE-775F077AF4F9}"/>
                  </a:ext>
                </a:extLst>
              </p:cNvPr>
              <p:cNvSpPr>
                <a:spLocks noChangeShapeType="1"/>
              </p:cNvSpPr>
              <p:nvPr userDrawn="1"/>
            </p:nvSpPr>
            <p:spPr bwMode="auto">
              <a:xfrm>
                <a:off x="122430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2" name="Line 99">
                <a:extLst>
                  <a:ext uri="{FF2B5EF4-FFF2-40B4-BE49-F238E27FC236}">
                    <a16:creationId xmlns:a16="http://schemas.microsoft.com/office/drawing/2014/main" id="{F3BFD4DC-EBB1-4BA3-9B97-E79C17C2DB21}"/>
                  </a:ext>
                </a:extLst>
              </p:cNvPr>
              <p:cNvSpPr>
                <a:spLocks noChangeShapeType="1"/>
              </p:cNvSpPr>
              <p:nvPr userDrawn="1"/>
            </p:nvSpPr>
            <p:spPr bwMode="auto">
              <a:xfrm>
                <a:off x="108031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3" name="Line 100">
                <a:extLst>
                  <a:ext uri="{FF2B5EF4-FFF2-40B4-BE49-F238E27FC236}">
                    <a16:creationId xmlns:a16="http://schemas.microsoft.com/office/drawing/2014/main" id="{C33333CF-1ABF-468B-BF92-F74F0290A88F}"/>
                  </a:ext>
                </a:extLst>
              </p:cNvPr>
              <p:cNvSpPr>
                <a:spLocks noChangeShapeType="1"/>
              </p:cNvSpPr>
              <p:nvPr userDrawn="1"/>
            </p:nvSpPr>
            <p:spPr bwMode="auto">
              <a:xfrm>
                <a:off x="1015176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4" name="Line 99">
                <a:extLst>
                  <a:ext uri="{FF2B5EF4-FFF2-40B4-BE49-F238E27FC236}">
                    <a16:creationId xmlns:a16="http://schemas.microsoft.com/office/drawing/2014/main" id="{CBBA0E37-1032-4E8A-9FC3-A2763C41E447}"/>
                  </a:ext>
                </a:extLst>
              </p:cNvPr>
              <p:cNvSpPr>
                <a:spLocks noChangeShapeType="1"/>
              </p:cNvSpPr>
              <p:nvPr userDrawn="1"/>
            </p:nvSpPr>
            <p:spPr bwMode="auto">
              <a:xfrm>
                <a:off x="50435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5" name="Line 99">
                <a:extLst>
                  <a:ext uri="{FF2B5EF4-FFF2-40B4-BE49-F238E27FC236}">
                    <a16:creationId xmlns:a16="http://schemas.microsoft.com/office/drawing/2014/main" id="{7913FFE3-4271-4AB8-AC51-28B477A79C77}"/>
                  </a:ext>
                </a:extLst>
              </p:cNvPr>
              <p:cNvSpPr>
                <a:spLocks noChangeShapeType="1"/>
              </p:cNvSpPr>
              <p:nvPr userDrawn="1"/>
            </p:nvSpPr>
            <p:spPr bwMode="auto">
              <a:xfrm>
                <a:off x="36036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6" name="Line 99">
                <a:extLst>
                  <a:ext uri="{FF2B5EF4-FFF2-40B4-BE49-F238E27FC236}">
                    <a16:creationId xmlns:a16="http://schemas.microsoft.com/office/drawing/2014/main" id="{0B160B74-EA72-4E5F-9B88-FB26B1AB118E}"/>
                  </a:ext>
                </a:extLst>
              </p:cNvPr>
              <p:cNvSpPr>
                <a:spLocks noChangeShapeType="1"/>
              </p:cNvSpPr>
              <p:nvPr userDrawn="1"/>
            </p:nvSpPr>
            <p:spPr bwMode="auto">
              <a:xfrm>
                <a:off x="79233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7" name="Line 99">
                <a:extLst>
                  <a:ext uri="{FF2B5EF4-FFF2-40B4-BE49-F238E27FC236}">
                    <a16:creationId xmlns:a16="http://schemas.microsoft.com/office/drawing/2014/main" id="{267B3B24-A0FB-459F-8A45-2BA720ADF5B1}"/>
                  </a:ext>
                </a:extLst>
              </p:cNvPr>
              <p:cNvSpPr>
                <a:spLocks noChangeShapeType="1"/>
              </p:cNvSpPr>
              <p:nvPr userDrawn="1"/>
            </p:nvSpPr>
            <p:spPr bwMode="auto">
              <a:xfrm>
                <a:off x="64834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8" name="Line 99">
                <a:extLst>
                  <a:ext uri="{FF2B5EF4-FFF2-40B4-BE49-F238E27FC236}">
                    <a16:creationId xmlns:a16="http://schemas.microsoft.com/office/drawing/2014/main" id="{3A44C382-B68E-4435-8B76-841D87F9A5F1}"/>
                  </a:ext>
                </a:extLst>
              </p:cNvPr>
              <p:cNvSpPr>
                <a:spLocks noChangeShapeType="1"/>
              </p:cNvSpPr>
              <p:nvPr userDrawn="1"/>
            </p:nvSpPr>
            <p:spPr bwMode="auto">
              <a:xfrm>
                <a:off x="93632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9" name="Line 100">
                <a:extLst>
                  <a:ext uri="{FF2B5EF4-FFF2-40B4-BE49-F238E27FC236}">
                    <a16:creationId xmlns:a16="http://schemas.microsoft.com/office/drawing/2014/main" id="{12040A76-F4FC-45AE-AC38-6DAE9DCFF0E3}"/>
                  </a:ext>
                </a:extLst>
              </p:cNvPr>
              <p:cNvSpPr>
                <a:spLocks noChangeShapeType="1"/>
              </p:cNvSpPr>
              <p:nvPr userDrawn="1"/>
            </p:nvSpPr>
            <p:spPr bwMode="auto">
              <a:xfrm>
                <a:off x="1029620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spTree>
    <p:extLst>
      <p:ext uri="{BB962C8B-B14F-4D97-AF65-F5344CB8AC3E}">
        <p14:creationId xmlns:p14="http://schemas.microsoft.com/office/powerpoint/2010/main" val="3480907196"/>
      </p:ext>
    </p:extLst>
  </p:cSld>
  <p:clrMap bg1="lt1" tx1="dk1" bg2="lt2" tx2="dk2" accent1="accent1" accent2="accent2" accent3="accent3" accent4="accent4" accent5="accent5" accent6="accent6" hlink="hlink" folHlink="folHlink"/>
  <p:sldLayoutIdLst>
    <p:sldLayoutId id="2147484548" r:id="rId1"/>
    <p:sldLayoutId id="2147484549" r:id="rId2"/>
    <p:sldLayoutId id="2147484550" r:id="rId3"/>
    <p:sldLayoutId id="2147484551" r:id="rId4"/>
    <p:sldLayoutId id="2147484552" r:id="rId5"/>
    <p:sldLayoutId id="2147484553" r:id="rId6"/>
    <p:sldLayoutId id="2147484554" r:id="rId7"/>
    <p:sldLayoutId id="2147484555" r:id="rId8"/>
  </p:sldLayoutIdLst>
  <p:txStyles>
    <p:titleStyle>
      <a:lvl1pPr algn="l" defTabSz="986918" rtl="0" eaLnBrk="1" latinLnBrk="0" hangingPunct="1">
        <a:lnSpc>
          <a:spcPct val="90000"/>
        </a:lnSpc>
        <a:spcBef>
          <a:spcPct val="0"/>
        </a:spcBef>
        <a:buNone/>
        <a:defRPr kumimoji="1" sz="4749" kern="1200">
          <a:solidFill>
            <a:schemeClr val="tx1"/>
          </a:solidFill>
          <a:latin typeface="+mj-lt"/>
          <a:ea typeface="+mj-ea"/>
          <a:cs typeface="+mj-cs"/>
        </a:defRPr>
      </a:lvl1pPr>
    </p:titleStyle>
    <p:bodyStyle>
      <a:lvl1pPr marL="246730" indent="-246730" algn="l" defTabSz="986918" rtl="0" eaLnBrk="1" latinLnBrk="0" hangingPunct="1">
        <a:lnSpc>
          <a:spcPct val="90000"/>
        </a:lnSpc>
        <a:spcBef>
          <a:spcPts val="1079"/>
        </a:spcBef>
        <a:buFont typeface="Arial" panose="020B0604020202020204" pitchFamily="34" charset="0"/>
        <a:buChar char="•"/>
        <a:defRPr kumimoji="1" sz="3022" kern="1200">
          <a:solidFill>
            <a:schemeClr val="tx1"/>
          </a:solidFill>
          <a:latin typeface="+mn-lt"/>
          <a:ea typeface="+mn-ea"/>
          <a:cs typeface="+mn-cs"/>
        </a:defRPr>
      </a:lvl1pPr>
      <a:lvl2pPr marL="740188" indent="-246730" algn="l" defTabSz="986918" rtl="0" eaLnBrk="1" latinLnBrk="0" hangingPunct="1">
        <a:lnSpc>
          <a:spcPct val="90000"/>
        </a:lnSpc>
        <a:spcBef>
          <a:spcPts val="540"/>
        </a:spcBef>
        <a:buFont typeface="Arial" panose="020B0604020202020204" pitchFamily="34" charset="0"/>
        <a:buChar char="•"/>
        <a:defRPr kumimoji="1" sz="2590" kern="1200">
          <a:solidFill>
            <a:schemeClr val="tx1"/>
          </a:solidFill>
          <a:latin typeface="+mn-lt"/>
          <a:ea typeface="+mn-ea"/>
          <a:cs typeface="+mn-cs"/>
        </a:defRPr>
      </a:lvl2pPr>
      <a:lvl3pPr marL="1233649" indent="-246730" algn="l" defTabSz="986918" rtl="0" eaLnBrk="1" latinLnBrk="0" hangingPunct="1">
        <a:lnSpc>
          <a:spcPct val="90000"/>
        </a:lnSpc>
        <a:spcBef>
          <a:spcPts val="540"/>
        </a:spcBef>
        <a:buFont typeface="Arial" panose="020B0604020202020204" pitchFamily="34" charset="0"/>
        <a:buChar char="•"/>
        <a:defRPr kumimoji="1" sz="2159" kern="1200">
          <a:solidFill>
            <a:schemeClr val="tx1"/>
          </a:solidFill>
          <a:latin typeface="+mn-lt"/>
          <a:ea typeface="+mn-ea"/>
          <a:cs typeface="+mn-cs"/>
        </a:defRPr>
      </a:lvl3pPr>
      <a:lvl4pPr marL="1727107" indent="-246730" algn="l" defTabSz="986918" rtl="0" eaLnBrk="1" latinLnBrk="0" hangingPunct="1">
        <a:lnSpc>
          <a:spcPct val="90000"/>
        </a:lnSpc>
        <a:spcBef>
          <a:spcPts val="540"/>
        </a:spcBef>
        <a:buFont typeface="Arial" panose="020B0604020202020204" pitchFamily="34" charset="0"/>
        <a:buChar char="•"/>
        <a:defRPr kumimoji="1" sz="1943" kern="1200">
          <a:solidFill>
            <a:schemeClr val="tx1"/>
          </a:solidFill>
          <a:latin typeface="+mn-lt"/>
          <a:ea typeface="+mn-ea"/>
          <a:cs typeface="+mn-cs"/>
        </a:defRPr>
      </a:lvl4pPr>
      <a:lvl5pPr marL="2220566" indent="-246730" algn="l" defTabSz="986918" rtl="0" eaLnBrk="1" latinLnBrk="0" hangingPunct="1">
        <a:lnSpc>
          <a:spcPct val="90000"/>
        </a:lnSpc>
        <a:spcBef>
          <a:spcPts val="540"/>
        </a:spcBef>
        <a:buFont typeface="Arial" panose="020B0604020202020204" pitchFamily="34" charset="0"/>
        <a:buChar char="•"/>
        <a:defRPr kumimoji="1" sz="1943" kern="1200">
          <a:solidFill>
            <a:schemeClr val="tx1"/>
          </a:solidFill>
          <a:latin typeface="+mn-lt"/>
          <a:ea typeface="+mn-ea"/>
          <a:cs typeface="+mn-cs"/>
        </a:defRPr>
      </a:lvl5pPr>
      <a:lvl6pPr marL="2714026" indent="-246730" algn="l" defTabSz="986918" rtl="0" eaLnBrk="1" latinLnBrk="0" hangingPunct="1">
        <a:lnSpc>
          <a:spcPct val="90000"/>
        </a:lnSpc>
        <a:spcBef>
          <a:spcPts val="540"/>
        </a:spcBef>
        <a:buFont typeface="Arial" panose="020B0604020202020204" pitchFamily="34" charset="0"/>
        <a:buChar char="•"/>
        <a:defRPr kumimoji="1" sz="1943" kern="1200">
          <a:solidFill>
            <a:schemeClr val="tx1"/>
          </a:solidFill>
          <a:latin typeface="+mn-lt"/>
          <a:ea typeface="+mn-ea"/>
          <a:cs typeface="+mn-cs"/>
        </a:defRPr>
      </a:lvl6pPr>
      <a:lvl7pPr marL="3207484" indent="-246730" algn="l" defTabSz="986918" rtl="0" eaLnBrk="1" latinLnBrk="0" hangingPunct="1">
        <a:lnSpc>
          <a:spcPct val="90000"/>
        </a:lnSpc>
        <a:spcBef>
          <a:spcPts val="540"/>
        </a:spcBef>
        <a:buFont typeface="Arial" panose="020B0604020202020204" pitchFamily="34" charset="0"/>
        <a:buChar char="•"/>
        <a:defRPr kumimoji="1" sz="1943" kern="1200">
          <a:solidFill>
            <a:schemeClr val="tx1"/>
          </a:solidFill>
          <a:latin typeface="+mn-lt"/>
          <a:ea typeface="+mn-ea"/>
          <a:cs typeface="+mn-cs"/>
        </a:defRPr>
      </a:lvl7pPr>
      <a:lvl8pPr marL="3700945" indent="-246730" algn="l" defTabSz="986918" rtl="0" eaLnBrk="1" latinLnBrk="0" hangingPunct="1">
        <a:lnSpc>
          <a:spcPct val="90000"/>
        </a:lnSpc>
        <a:spcBef>
          <a:spcPts val="540"/>
        </a:spcBef>
        <a:buFont typeface="Arial" panose="020B0604020202020204" pitchFamily="34" charset="0"/>
        <a:buChar char="•"/>
        <a:defRPr kumimoji="1" sz="1943" kern="1200">
          <a:solidFill>
            <a:schemeClr val="tx1"/>
          </a:solidFill>
          <a:latin typeface="+mn-lt"/>
          <a:ea typeface="+mn-ea"/>
          <a:cs typeface="+mn-cs"/>
        </a:defRPr>
      </a:lvl8pPr>
      <a:lvl9pPr marL="4194403" indent="-246730" algn="l" defTabSz="986918" rtl="0" eaLnBrk="1" latinLnBrk="0" hangingPunct="1">
        <a:lnSpc>
          <a:spcPct val="90000"/>
        </a:lnSpc>
        <a:spcBef>
          <a:spcPts val="540"/>
        </a:spcBef>
        <a:buFont typeface="Arial" panose="020B0604020202020204" pitchFamily="34" charset="0"/>
        <a:buChar char="•"/>
        <a:defRPr kumimoji="1" sz="1943" kern="1200">
          <a:solidFill>
            <a:schemeClr val="tx1"/>
          </a:solidFill>
          <a:latin typeface="+mn-lt"/>
          <a:ea typeface="+mn-ea"/>
          <a:cs typeface="+mn-cs"/>
        </a:defRPr>
      </a:lvl9pPr>
    </p:bodyStyle>
    <p:otherStyle>
      <a:defPPr>
        <a:defRPr lang="en-US"/>
      </a:defPPr>
      <a:lvl1pPr marL="0" algn="l" defTabSz="986918" rtl="0" eaLnBrk="1" latinLnBrk="0" hangingPunct="1">
        <a:defRPr kumimoji="1" sz="1943" kern="1200">
          <a:solidFill>
            <a:schemeClr val="tx1"/>
          </a:solidFill>
          <a:latin typeface="+mn-lt"/>
          <a:ea typeface="+mn-ea"/>
          <a:cs typeface="+mn-cs"/>
        </a:defRPr>
      </a:lvl1pPr>
      <a:lvl2pPr marL="493459" algn="l" defTabSz="986918" rtl="0" eaLnBrk="1" latinLnBrk="0" hangingPunct="1">
        <a:defRPr kumimoji="1" sz="1943" kern="1200">
          <a:solidFill>
            <a:schemeClr val="tx1"/>
          </a:solidFill>
          <a:latin typeface="+mn-lt"/>
          <a:ea typeface="+mn-ea"/>
          <a:cs typeface="+mn-cs"/>
        </a:defRPr>
      </a:lvl2pPr>
      <a:lvl3pPr marL="986918" algn="l" defTabSz="986918" rtl="0" eaLnBrk="1" latinLnBrk="0" hangingPunct="1">
        <a:defRPr kumimoji="1" sz="1943" kern="1200">
          <a:solidFill>
            <a:schemeClr val="tx1"/>
          </a:solidFill>
          <a:latin typeface="+mn-lt"/>
          <a:ea typeface="+mn-ea"/>
          <a:cs typeface="+mn-cs"/>
        </a:defRPr>
      </a:lvl3pPr>
      <a:lvl4pPr marL="1480378" algn="l" defTabSz="986918" rtl="0" eaLnBrk="1" latinLnBrk="0" hangingPunct="1">
        <a:defRPr kumimoji="1" sz="1943" kern="1200">
          <a:solidFill>
            <a:schemeClr val="tx1"/>
          </a:solidFill>
          <a:latin typeface="+mn-lt"/>
          <a:ea typeface="+mn-ea"/>
          <a:cs typeface="+mn-cs"/>
        </a:defRPr>
      </a:lvl4pPr>
      <a:lvl5pPr marL="1973837" algn="l" defTabSz="986918" rtl="0" eaLnBrk="1" latinLnBrk="0" hangingPunct="1">
        <a:defRPr kumimoji="1" sz="1943" kern="1200">
          <a:solidFill>
            <a:schemeClr val="tx1"/>
          </a:solidFill>
          <a:latin typeface="+mn-lt"/>
          <a:ea typeface="+mn-ea"/>
          <a:cs typeface="+mn-cs"/>
        </a:defRPr>
      </a:lvl5pPr>
      <a:lvl6pPr marL="2467296" algn="l" defTabSz="986918" rtl="0" eaLnBrk="1" latinLnBrk="0" hangingPunct="1">
        <a:defRPr kumimoji="1" sz="1943" kern="1200">
          <a:solidFill>
            <a:schemeClr val="tx1"/>
          </a:solidFill>
          <a:latin typeface="+mn-lt"/>
          <a:ea typeface="+mn-ea"/>
          <a:cs typeface="+mn-cs"/>
        </a:defRPr>
      </a:lvl6pPr>
      <a:lvl7pPr marL="2960755" algn="l" defTabSz="986918" rtl="0" eaLnBrk="1" latinLnBrk="0" hangingPunct="1">
        <a:defRPr kumimoji="1" sz="1943" kern="1200">
          <a:solidFill>
            <a:schemeClr val="tx1"/>
          </a:solidFill>
          <a:latin typeface="+mn-lt"/>
          <a:ea typeface="+mn-ea"/>
          <a:cs typeface="+mn-cs"/>
        </a:defRPr>
      </a:lvl7pPr>
      <a:lvl8pPr marL="3454214" algn="l" defTabSz="986918" rtl="0" eaLnBrk="1" latinLnBrk="0" hangingPunct="1">
        <a:defRPr kumimoji="1" sz="1943" kern="1200">
          <a:solidFill>
            <a:schemeClr val="tx1"/>
          </a:solidFill>
          <a:latin typeface="+mn-lt"/>
          <a:ea typeface="+mn-ea"/>
          <a:cs typeface="+mn-cs"/>
        </a:defRPr>
      </a:lvl8pPr>
      <a:lvl9pPr marL="3947674" algn="l" defTabSz="986918" rtl="0" eaLnBrk="1" latinLnBrk="0" hangingPunct="1">
        <a:defRPr kumimoji="1" sz="194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68" userDrawn="1">
          <p15:clr>
            <a:srgbClr val="F26B43"/>
          </p15:clr>
        </p15:guide>
        <p15:guide id="2" orient="horz" pos="2630" userDrawn="1">
          <p15:clr>
            <a:srgbClr val="F26B43"/>
          </p15:clr>
        </p15:guide>
        <p15:guide id="3" orient="horz" pos="545" userDrawn="1">
          <p15:clr>
            <a:srgbClr val="F26B43"/>
          </p15:clr>
        </p15:guide>
        <p15:guide id="4" pos="239" userDrawn="1">
          <p15:clr>
            <a:srgbClr val="F26B43"/>
          </p15:clr>
        </p15:guide>
        <p15:guide id="5" pos="6496" userDrawn="1">
          <p15:clr>
            <a:srgbClr val="F26B43"/>
          </p15:clr>
        </p15:guide>
        <p15:guide id="6" orient="horz" pos="4536" userDrawn="1">
          <p15:clr>
            <a:srgbClr val="F26B43"/>
          </p15:clr>
        </p15:guide>
        <p15:guide id="7" orient="horz" pos="226" userDrawn="1">
          <p15:clr>
            <a:srgbClr val="F26B43"/>
          </p15:clr>
        </p15:guide>
        <p15:guide id="8" orient="horz" pos="725"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00" name="グループ化 199">
            <a:extLst>
              <a:ext uri="{FF2B5EF4-FFF2-40B4-BE49-F238E27FC236}">
                <a16:creationId xmlns:a16="http://schemas.microsoft.com/office/drawing/2014/main" id="{566A65A5-2837-4832-9CA3-7BDEBCBF86BB}"/>
              </a:ext>
            </a:extLst>
          </p:cNvPr>
          <p:cNvGrpSpPr/>
          <p:nvPr userDrawn="1"/>
        </p:nvGrpSpPr>
        <p:grpSpPr>
          <a:xfrm>
            <a:off x="377988" y="1150939"/>
            <a:ext cx="9935837" cy="6049961"/>
            <a:chOff x="377988" y="1150939"/>
            <a:chExt cx="9935837" cy="6049961"/>
          </a:xfrm>
        </p:grpSpPr>
        <p:grpSp>
          <p:nvGrpSpPr>
            <p:cNvPr id="128" name="グループ化 127">
              <a:extLst>
                <a:ext uri="{FF2B5EF4-FFF2-40B4-BE49-F238E27FC236}">
                  <a16:creationId xmlns:a16="http://schemas.microsoft.com/office/drawing/2014/main" id="{72A0710D-5BD8-4001-B9CE-9C652AD1F4DD}"/>
                </a:ext>
              </a:extLst>
            </p:cNvPr>
            <p:cNvGrpSpPr/>
            <p:nvPr userDrawn="1"/>
          </p:nvGrpSpPr>
          <p:grpSpPr>
            <a:xfrm>
              <a:off x="378263" y="1152901"/>
              <a:ext cx="9935559" cy="6047999"/>
              <a:chOff x="378263" y="1152901"/>
              <a:chExt cx="9935559" cy="6047999"/>
            </a:xfrm>
          </p:grpSpPr>
          <p:sp>
            <p:nvSpPr>
              <p:cNvPr id="78" name="Line 4">
                <a:extLst>
                  <a:ext uri="{FF2B5EF4-FFF2-40B4-BE49-F238E27FC236}">
                    <a16:creationId xmlns:a16="http://schemas.microsoft.com/office/drawing/2014/main" id="{94895187-C35A-4D02-B59E-A52B5A304376}"/>
                  </a:ext>
                </a:extLst>
              </p:cNvPr>
              <p:cNvSpPr>
                <a:spLocks noChangeShapeType="1"/>
              </p:cNvSpPr>
              <p:nvPr userDrawn="1"/>
            </p:nvSpPr>
            <p:spPr bwMode="auto">
              <a:xfrm>
                <a:off x="378263" y="6912869"/>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9" name="Line 4">
                <a:extLst>
                  <a:ext uri="{FF2B5EF4-FFF2-40B4-BE49-F238E27FC236}">
                    <a16:creationId xmlns:a16="http://schemas.microsoft.com/office/drawing/2014/main" id="{33071AE2-D797-4AA2-A4BC-892B48321311}"/>
                  </a:ext>
                </a:extLst>
              </p:cNvPr>
              <p:cNvSpPr>
                <a:spLocks noChangeShapeType="1"/>
              </p:cNvSpPr>
              <p:nvPr userDrawn="1"/>
            </p:nvSpPr>
            <p:spPr bwMode="auto">
              <a:xfrm>
                <a:off x="378263" y="7056869"/>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0" name="Line 4">
                <a:extLst>
                  <a:ext uri="{FF2B5EF4-FFF2-40B4-BE49-F238E27FC236}">
                    <a16:creationId xmlns:a16="http://schemas.microsoft.com/office/drawing/2014/main" id="{41930938-C286-40A8-9E87-A039ECED59EA}"/>
                  </a:ext>
                </a:extLst>
              </p:cNvPr>
              <p:cNvSpPr>
                <a:spLocks noChangeShapeType="1"/>
              </p:cNvSpPr>
              <p:nvPr userDrawn="1"/>
            </p:nvSpPr>
            <p:spPr bwMode="auto">
              <a:xfrm>
                <a:off x="378263" y="64821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1" name="Line 5">
                <a:extLst>
                  <a:ext uri="{FF2B5EF4-FFF2-40B4-BE49-F238E27FC236}">
                    <a16:creationId xmlns:a16="http://schemas.microsoft.com/office/drawing/2014/main" id="{BE22E4B9-1473-40BD-9CB5-3F8080E70734}"/>
                  </a:ext>
                </a:extLst>
              </p:cNvPr>
              <p:cNvSpPr>
                <a:spLocks noChangeShapeType="1"/>
              </p:cNvSpPr>
              <p:nvPr userDrawn="1"/>
            </p:nvSpPr>
            <p:spPr bwMode="auto">
              <a:xfrm>
                <a:off x="378263" y="63376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 name="Line 6">
                <a:extLst>
                  <a:ext uri="{FF2B5EF4-FFF2-40B4-BE49-F238E27FC236}">
                    <a16:creationId xmlns:a16="http://schemas.microsoft.com/office/drawing/2014/main" id="{D458851A-5399-4C1E-948F-0F30E270491B}"/>
                  </a:ext>
                </a:extLst>
              </p:cNvPr>
              <p:cNvSpPr>
                <a:spLocks noChangeShapeType="1"/>
              </p:cNvSpPr>
              <p:nvPr userDrawn="1"/>
            </p:nvSpPr>
            <p:spPr bwMode="auto">
              <a:xfrm>
                <a:off x="378263" y="61932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 name="Line 7">
                <a:extLst>
                  <a:ext uri="{FF2B5EF4-FFF2-40B4-BE49-F238E27FC236}">
                    <a16:creationId xmlns:a16="http://schemas.microsoft.com/office/drawing/2014/main" id="{5B3D94E0-4AED-4D62-99AB-B7A29DE91176}"/>
                  </a:ext>
                </a:extLst>
              </p:cNvPr>
              <p:cNvSpPr>
                <a:spLocks noChangeShapeType="1"/>
              </p:cNvSpPr>
              <p:nvPr userDrawn="1"/>
            </p:nvSpPr>
            <p:spPr bwMode="auto">
              <a:xfrm>
                <a:off x="378263" y="60487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4" name="Line 8">
                <a:extLst>
                  <a:ext uri="{FF2B5EF4-FFF2-40B4-BE49-F238E27FC236}">
                    <a16:creationId xmlns:a16="http://schemas.microsoft.com/office/drawing/2014/main" id="{71EA17B2-BBBB-49BD-8D9A-B7F330C704BC}"/>
                  </a:ext>
                </a:extLst>
              </p:cNvPr>
              <p:cNvSpPr>
                <a:spLocks noChangeShapeType="1"/>
              </p:cNvSpPr>
              <p:nvPr userDrawn="1"/>
            </p:nvSpPr>
            <p:spPr bwMode="auto">
              <a:xfrm>
                <a:off x="378263" y="59058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5" name="Line 9">
                <a:extLst>
                  <a:ext uri="{FF2B5EF4-FFF2-40B4-BE49-F238E27FC236}">
                    <a16:creationId xmlns:a16="http://schemas.microsoft.com/office/drawing/2014/main" id="{4A26A5DA-B073-4E91-81A4-B626A37F3DFD}"/>
                  </a:ext>
                </a:extLst>
              </p:cNvPr>
              <p:cNvSpPr>
                <a:spLocks noChangeShapeType="1"/>
              </p:cNvSpPr>
              <p:nvPr userDrawn="1"/>
            </p:nvSpPr>
            <p:spPr bwMode="auto">
              <a:xfrm>
                <a:off x="378263" y="57614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 name="Line 10">
                <a:extLst>
                  <a:ext uri="{FF2B5EF4-FFF2-40B4-BE49-F238E27FC236}">
                    <a16:creationId xmlns:a16="http://schemas.microsoft.com/office/drawing/2014/main" id="{A756B78E-7D22-40A7-AB8A-9BAA0C90750E}"/>
                  </a:ext>
                </a:extLst>
              </p:cNvPr>
              <p:cNvSpPr>
                <a:spLocks noChangeShapeType="1"/>
              </p:cNvSpPr>
              <p:nvPr userDrawn="1"/>
            </p:nvSpPr>
            <p:spPr bwMode="auto">
              <a:xfrm>
                <a:off x="378263" y="56169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 name="Line 11">
                <a:extLst>
                  <a:ext uri="{FF2B5EF4-FFF2-40B4-BE49-F238E27FC236}">
                    <a16:creationId xmlns:a16="http://schemas.microsoft.com/office/drawing/2014/main" id="{BDC4BC6A-F993-40D8-8CF7-DD1C01C9B27F}"/>
                  </a:ext>
                </a:extLst>
              </p:cNvPr>
              <p:cNvSpPr>
                <a:spLocks noChangeShapeType="1"/>
              </p:cNvSpPr>
              <p:nvPr userDrawn="1"/>
            </p:nvSpPr>
            <p:spPr bwMode="auto">
              <a:xfrm>
                <a:off x="378263" y="54740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8" name="Line 12">
                <a:extLst>
                  <a:ext uri="{FF2B5EF4-FFF2-40B4-BE49-F238E27FC236}">
                    <a16:creationId xmlns:a16="http://schemas.microsoft.com/office/drawing/2014/main" id="{D8546119-C5E8-4CAC-953A-6EED841F343F}"/>
                  </a:ext>
                </a:extLst>
              </p:cNvPr>
              <p:cNvSpPr>
                <a:spLocks noChangeShapeType="1"/>
              </p:cNvSpPr>
              <p:nvPr userDrawn="1"/>
            </p:nvSpPr>
            <p:spPr bwMode="auto">
              <a:xfrm>
                <a:off x="378263" y="53296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9" name="Line 13">
                <a:extLst>
                  <a:ext uri="{FF2B5EF4-FFF2-40B4-BE49-F238E27FC236}">
                    <a16:creationId xmlns:a16="http://schemas.microsoft.com/office/drawing/2014/main" id="{9CDAB148-3801-436E-A252-2823B4A57A4D}"/>
                  </a:ext>
                </a:extLst>
              </p:cNvPr>
              <p:cNvSpPr>
                <a:spLocks noChangeShapeType="1"/>
              </p:cNvSpPr>
              <p:nvPr userDrawn="1"/>
            </p:nvSpPr>
            <p:spPr bwMode="auto">
              <a:xfrm>
                <a:off x="378263" y="51851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0" name="Line 14">
                <a:extLst>
                  <a:ext uri="{FF2B5EF4-FFF2-40B4-BE49-F238E27FC236}">
                    <a16:creationId xmlns:a16="http://schemas.microsoft.com/office/drawing/2014/main" id="{DA2CA409-1FAD-44E2-A2DF-F4AEED4B4EAC}"/>
                  </a:ext>
                </a:extLst>
              </p:cNvPr>
              <p:cNvSpPr>
                <a:spLocks noChangeShapeType="1"/>
              </p:cNvSpPr>
              <p:nvPr userDrawn="1"/>
            </p:nvSpPr>
            <p:spPr bwMode="auto">
              <a:xfrm>
                <a:off x="378263" y="50406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 name="Line 15">
                <a:extLst>
                  <a:ext uri="{FF2B5EF4-FFF2-40B4-BE49-F238E27FC236}">
                    <a16:creationId xmlns:a16="http://schemas.microsoft.com/office/drawing/2014/main" id="{BB016690-5A92-4908-8726-2795810F4373}"/>
                  </a:ext>
                </a:extLst>
              </p:cNvPr>
              <p:cNvSpPr>
                <a:spLocks noChangeShapeType="1"/>
              </p:cNvSpPr>
              <p:nvPr userDrawn="1"/>
            </p:nvSpPr>
            <p:spPr bwMode="auto">
              <a:xfrm>
                <a:off x="378263" y="48978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 name="Line 16">
                <a:extLst>
                  <a:ext uri="{FF2B5EF4-FFF2-40B4-BE49-F238E27FC236}">
                    <a16:creationId xmlns:a16="http://schemas.microsoft.com/office/drawing/2014/main" id="{7589B545-8E2C-44B1-BF87-BA629156DE3C}"/>
                  </a:ext>
                </a:extLst>
              </p:cNvPr>
              <p:cNvSpPr>
                <a:spLocks noChangeShapeType="1"/>
              </p:cNvSpPr>
              <p:nvPr userDrawn="1"/>
            </p:nvSpPr>
            <p:spPr bwMode="auto">
              <a:xfrm>
                <a:off x="378263" y="47533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3" name="Line 17">
                <a:extLst>
                  <a:ext uri="{FF2B5EF4-FFF2-40B4-BE49-F238E27FC236}">
                    <a16:creationId xmlns:a16="http://schemas.microsoft.com/office/drawing/2014/main" id="{A04B68D3-7B40-4797-9562-7377C9F8DB6F}"/>
                  </a:ext>
                </a:extLst>
              </p:cNvPr>
              <p:cNvSpPr>
                <a:spLocks noChangeShapeType="1"/>
              </p:cNvSpPr>
              <p:nvPr userDrawn="1"/>
            </p:nvSpPr>
            <p:spPr bwMode="auto">
              <a:xfrm>
                <a:off x="378263" y="46088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4" name="Line 18">
                <a:extLst>
                  <a:ext uri="{FF2B5EF4-FFF2-40B4-BE49-F238E27FC236}">
                    <a16:creationId xmlns:a16="http://schemas.microsoft.com/office/drawing/2014/main" id="{D1FCD96E-8153-42AE-99BC-5F91EAAF58D3}"/>
                  </a:ext>
                </a:extLst>
              </p:cNvPr>
              <p:cNvSpPr>
                <a:spLocks noChangeShapeType="1"/>
              </p:cNvSpPr>
              <p:nvPr userDrawn="1"/>
            </p:nvSpPr>
            <p:spPr bwMode="auto">
              <a:xfrm>
                <a:off x="378263" y="44644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5" name="Line 19">
                <a:extLst>
                  <a:ext uri="{FF2B5EF4-FFF2-40B4-BE49-F238E27FC236}">
                    <a16:creationId xmlns:a16="http://schemas.microsoft.com/office/drawing/2014/main" id="{940D7FA7-3A6C-4B4E-B3C6-C67BECA45AAC}"/>
                  </a:ext>
                </a:extLst>
              </p:cNvPr>
              <p:cNvSpPr>
                <a:spLocks noChangeShapeType="1"/>
              </p:cNvSpPr>
              <p:nvPr userDrawn="1"/>
            </p:nvSpPr>
            <p:spPr bwMode="auto">
              <a:xfrm>
                <a:off x="378263" y="43215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6" name="Line 20">
                <a:extLst>
                  <a:ext uri="{FF2B5EF4-FFF2-40B4-BE49-F238E27FC236}">
                    <a16:creationId xmlns:a16="http://schemas.microsoft.com/office/drawing/2014/main" id="{57F56B8A-01FA-4035-8DE4-D00FFC6707A9}"/>
                  </a:ext>
                </a:extLst>
              </p:cNvPr>
              <p:cNvSpPr>
                <a:spLocks noChangeShapeType="1"/>
              </p:cNvSpPr>
              <p:nvPr userDrawn="1"/>
            </p:nvSpPr>
            <p:spPr bwMode="auto">
              <a:xfrm>
                <a:off x="378263" y="41770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7" name="Line 21">
                <a:extLst>
                  <a:ext uri="{FF2B5EF4-FFF2-40B4-BE49-F238E27FC236}">
                    <a16:creationId xmlns:a16="http://schemas.microsoft.com/office/drawing/2014/main" id="{925A4B1C-E3EB-4C13-A6C5-6EE9B9898949}"/>
                  </a:ext>
                </a:extLst>
              </p:cNvPr>
              <p:cNvSpPr>
                <a:spLocks noChangeShapeType="1"/>
              </p:cNvSpPr>
              <p:nvPr userDrawn="1"/>
            </p:nvSpPr>
            <p:spPr bwMode="auto">
              <a:xfrm>
                <a:off x="378263" y="40326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 name="Line 22">
                <a:extLst>
                  <a:ext uri="{FF2B5EF4-FFF2-40B4-BE49-F238E27FC236}">
                    <a16:creationId xmlns:a16="http://schemas.microsoft.com/office/drawing/2014/main" id="{0B2A3CA3-2F92-4542-B697-10F99607983E}"/>
                  </a:ext>
                </a:extLst>
              </p:cNvPr>
              <p:cNvSpPr>
                <a:spLocks noChangeShapeType="1"/>
              </p:cNvSpPr>
              <p:nvPr userDrawn="1"/>
            </p:nvSpPr>
            <p:spPr bwMode="auto">
              <a:xfrm>
                <a:off x="378263" y="37452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9" name="Line 23">
                <a:extLst>
                  <a:ext uri="{FF2B5EF4-FFF2-40B4-BE49-F238E27FC236}">
                    <a16:creationId xmlns:a16="http://schemas.microsoft.com/office/drawing/2014/main" id="{BA0890CE-449E-48B6-9B53-5B1D0FF75BA2}"/>
                  </a:ext>
                </a:extLst>
              </p:cNvPr>
              <p:cNvSpPr>
                <a:spLocks noChangeShapeType="1"/>
              </p:cNvSpPr>
              <p:nvPr userDrawn="1"/>
            </p:nvSpPr>
            <p:spPr bwMode="auto">
              <a:xfrm>
                <a:off x="378263" y="36008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0" name="Line 24">
                <a:extLst>
                  <a:ext uri="{FF2B5EF4-FFF2-40B4-BE49-F238E27FC236}">
                    <a16:creationId xmlns:a16="http://schemas.microsoft.com/office/drawing/2014/main" id="{BF9CCBE0-2CD6-493E-81AB-F9DD0DD340E6}"/>
                  </a:ext>
                </a:extLst>
              </p:cNvPr>
              <p:cNvSpPr>
                <a:spLocks noChangeShapeType="1"/>
              </p:cNvSpPr>
              <p:nvPr userDrawn="1"/>
            </p:nvSpPr>
            <p:spPr bwMode="auto">
              <a:xfrm>
                <a:off x="378263" y="34563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1" name="Line 25">
                <a:extLst>
                  <a:ext uri="{FF2B5EF4-FFF2-40B4-BE49-F238E27FC236}">
                    <a16:creationId xmlns:a16="http://schemas.microsoft.com/office/drawing/2014/main" id="{6F424979-F1D6-4234-A003-9B26028E18BB}"/>
                  </a:ext>
                </a:extLst>
              </p:cNvPr>
              <p:cNvSpPr>
                <a:spLocks noChangeShapeType="1"/>
              </p:cNvSpPr>
              <p:nvPr userDrawn="1"/>
            </p:nvSpPr>
            <p:spPr bwMode="auto">
              <a:xfrm>
                <a:off x="378263" y="33134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 name="Line 26">
                <a:extLst>
                  <a:ext uri="{FF2B5EF4-FFF2-40B4-BE49-F238E27FC236}">
                    <a16:creationId xmlns:a16="http://schemas.microsoft.com/office/drawing/2014/main" id="{B72CCDB4-3F2A-48B5-9849-EB48526AD9BB}"/>
                  </a:ext>
                </a:extLst>
              </p:cNvPr>
              <p:cNvSpPr>
                <a:spLocks noChangeShapeType="1"/>
              </p:cNvSpPr>
              <p:nvPr userDrawn="1"/>
            </p:nvSpPr>
            <p:spPr bwMode="auto">
              <a:xfrm>
                <a:off x="378263" y="31690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3" name="Line 27">
                <a:extLst>
                  <a:ext uri="{FF2B5EF4-FFF2-40B4-BE49-F238E27FC236}">
                    <a16:creationId xmlns:a16="http://schemas.microsoft.com/office/drawing/2014/main" id="{9414948D-0A9F-47E4-9CB5-E52CBEF1CB51}"/>
                  </a:ext>
                </a:extLst>
              </p:cNvPr>
              <p:cNvSpPr>
                <a:spLocks noChangeShapeType="1"/>
              </p:cNvSpPr>
              <p:nvPr userDrawn="1"/>
            </p:nvSpPr>
            <p:spPr bwMode="auto">
              <a:xfrm>
                <a:off x="378263" y="30245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4" name="Line 28">
                <a:extLst>
                  <a:ext uri="{FF2B5EF4-FFF2-40B4-BE49-F238E27FC236}">
                    <a16:creationId xmlns:a16="http://schemas.microsoft.com/office/drawing/2014/main" id="{2C5A77DB-8681-4BF2-80DB-88E181BB9A11}"/>
                  </a:ext>
                </a:extLst>
              </p:cNvPr>
              <p:cNvSpPr>
                <a:spLocks noChangeShapeType="1"/>
              </p:cNvSpPr>
              <p:nvPr userDrawn="1"/>
            </p:nvSpPr>
            <p:spPr bwMode="auto">
              <a:xfrm>
                <a:off x="378263" y="28816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5" name="Line 29">
                <a:extLst>
                  <a:ext uri="{FF2B5EF4-FFF2-40B4-BE49-F238E27FC236}">
                    <a16:creationId xmlns:a16="http://schemas.microsoft.com/office/drawing/2014/main" id="{88B5B2F0-EB79-4F72-BCFF-5D9EEFDB5688}"/>
                  </a:ext>
                </a:extLst>
              </p:cNvPr>
              <p:cNvSpPr>
                <a:spLocks noChangeShapeType="1"/>
              </p:cNvSpPr>
              <p:nvPr userDrawn="1"/>
            </p:nvSpPr>
            <p:spPr bwMode="auto">
              <a:xfrm>
                <a:off x="378263" y="27372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6" name="Line 30">
                <a:extLst>
                  <a:ext uri="{FF2B5EF4-FFF2-40B4-BE49-F238E27FC236}">
                    <a16:creationId xmlns:a16="http://schemas.microsoft.com/office/drawing/2014/main" id="{D3517087-1372-41A4-9A6B-4C25D69BC665}"/>
                  </a:ext>
                </a:extLst>
              </p:cNvPr>
              <p:cNvSpPr>
                <a:spLocks noChangeShapeType="1"/>
              </p:cNvSpPr>
              <p:nvPr userDrawn="1"/>
            </p:nvSpPr>
            <p:spPr bwMode="auto">
              <a:xfrm>
                <a:off x="378263" y="25927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7" name="Line 31">
                <a:extLst>
                  <a:ext uri="{FF2B5EF4-FFF2-40B4-BE49-F238E27FC236}">
                    <a16:creationId xmlns:a16="http://schemas.microsoft.com/office/drawing/2014/main" id="{C626BD20-910D-4076-8067-3BF486E99CE3}"/>
                  </a:ext>
                </a:extLst>
              </p:cNvPr>
              <p:cNvSpPr>
                <a:spLocks noChangeShapeType="1"/>
              </p:cNvSpPr>
              <p:nvPr userDrawn="1"/>
            </p:nvSpPr>
            <p:spPr bwMode="auto">
              <a:xfrm>
                <a:off x="378263" y="24483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8" name="Line 32">
                <a:extLst>
                  <a:ext uri="{FF2B5EF4-FFF2-40B4-BE49-F238E27FC236}">
                    <a16:creationId xmlns:a16="http://schemas.microsoft.com/office/drawing/2014/main" id="{372B950D-F2B6-48A4-8F4C-10E1D4476C94}"/>
                  </a:ext>
                </a:extLst>
              </p:cNvPr>
              <p:cNvSpPr>
                <a:spLocks noChangeShapeType="1"/>
              </p:cNvSpPr>
              <p:nvPr userDrawn="1"/>
            </p:nvSpPr>
            <p:spPr bwMode="auto">
              <a:xfrm>
                <a:off x="378263" y="23054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9" name="Line 33">
                <a:extLst>
                  <a:ext uri="{FF2B5EF4-FFF2-40B4-BE49-F238E27FC236}">
                    <a16:creationId xmlns:a16="http://schemas.microsoft.com/office/drawing/2014/main" id="{8A4A1B4C-E485-4593-BFA3-5CD075726556}"/>
                  </a:ext>
                </a:extLst>
              </p:cNvPr>
              <p:cNvSpPr>
                <a:spLocks noChangeShapeType="1"/>
              </p:cNvSpPr>
              <p:nvPr userDrawn="1"/>
            </p:nvSpPr>
            <p:spPr bwMode="auto">
              <a:xfrm>
                <a:off x="378263" y="21609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0" name="Line 34">
                <a:extLst>
                  <a:ext uri="{FF2B5EF4-FFF2-40B4-BE49-F238E27FC236}">
                    <a16:creationId xmlns:a16="http://schemas.microsoft.com/office/drawing/2014/main" id="{F7A11A6F-6BD7-47EA-BCE8-34D010674870}"/>
                  </a:ext>
                </a:extLst>
              </p:cNvPr>
              <p:cNvSpPr>
                <a:spLocks noChangeShapeType="1"/>
              </p:cNvSpPr>
              <p:nvPr userDrawn="1"/>
            </p:nvSpPr>
            <p:spPr bwMode="auto">
              <a:xfrm>
                <a:off x="378263" y="20165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1" name="Line 35">
                <a:extLst>
                  <a:ext uri="{FF2B5EF4-FFF2-40B4-BE49-F238E27FC236}">
                    <a16:creationId xmlns:a16="http://schemas.microsoft.com/office/drawing/2014/main" id="{84C5A8BA-97D6-401C-9D61-03B2676A897A}"/>
                  </a:ext>
                </a:extLst>
              </p:cNvPr>
              <p:cNvSpPr>
                <a:spLocks noChangeShapeType="1"/>
              </p:cNvSpPr>
              <p:nvPr userDrawn="1"/>
            </p:nvSpPr>
            <p:spPr bwMode="auto">
              <a:xfrm>
                <a:off x="378263" y="18720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 name="Line 36">
                <a:extLst>
                  <a:ext uri="{FF2B5EF4-FFF2-40B4-BE49-F238E27FC236}">
                    <a16:creationId xmlns:a16="http://schemas.microsoft.com/office/drawing/2014/main" id="{C480CFB1-FABD-482D-8E16-0FF97F40F3C0}"/>
                  </a:ext>
                </a:extLst>
              </p:cNvPr>
              <p:cNvSpPr>
                <a:spLocks noChangeShapeType="1"/>
              </p:cNvSpPr>
              <p:nvPr userDrawn="1"/>
            </p:nvSpPr>
            <p:spPr bwMode="auto">
              <a:xfrm>
                <a:off x="378263" y="17291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3" name="Line 37">
                <a:extLst>
                  <a:ext uri="{FF2B5EF4-FFF2-40B4-BE49-F238E27FC236}">
                    <a16:creationId xmlns:a16="http://schemas.microsoft.com/office/drawing/2014/main" id="{B21949DC-6578-4194-9990-2B615D821473}"/>
                  </a:ext>
                </a:extLst>
              </p:cNvPr>
              <p:cNvSpPr>
                <a:spLocks noChangeShapeType="1"/>
              </p:cNvSpPr>
              <p:nvPr userDrawn="1"/>
            </p:nvSpPr>
            <p:spPr bwMode="auto">
              <a:xfrm>
                <a:off x="378263" y="15847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4" name="Line 38">
                <a:extLst>
                  <a:ext uri="{FF2B5EF4-FFF2-40B4-BE49-F238E27FC236}">
                    <a16:creationId xmlns:a16="http://schemas.microsoft.com/office/drawing/2014/main" id="{992A8411-E070-48DA-B652-E5C8EF5933A1}"/>
                  </a:ext>
                </a:extLst>
              </p:cNvPr>
              <p:cNvSpPr>
                <a:spLocks noChangeShapeType="1"/>
              </p:cNvSpPr>
              <p:nvPr userDrawn="1"/>
            </p:nvSpPr>
            <p:spPr bwMode="auto">
              <a:xfrm>
                <a:off x="378263" y="14402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5" name="Line 39">
                <a:extLst>
                  <a:ext uri="{FF2B5EF4-FFF2-40B4-BE49-F238E27FC236}">
                    <a16:creationId xmlns:a16="http://schemas.microsoft.com/office/drawing/2014/main" id="{0860C3FF-63CD-4832-B2B6-A2D7657A4F90}"/>
                  </a:ext>
                </a:extLst>
              </p:cNvPr>
              <p:cNvSpPr>
                <a:spLocks noChangeShapeType="1"/>
              </p:cNvSpPr>
              <p:nvPr userDrawn="1"/>
            </p:nvSpPr>
            <p:spPr bwMode="auto">
              <a:xfrm>
                <a:off x="378263" y="12973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6" name="Line 102">
                <a:extLst>
                  <a:ext uri="{FF2B5EF4-FFF2-40B4-BE49-F238E27FC236}">
                    <a16:creationId xmlns:a16="http://schemas.microsoft.com/office/drawing/2014/main" id="{F711A2EB-70DA-4E00-97E6-F3E09F448B42}"/>
                  </a:ext>
                </a:extLst>
              </p:cNvPr>
              <p:cNvSpPr>
                <a:spLocks noChangeShapeType="1"/>
              </p:cNvSpPr>
              <p:nvPr userDrawn="1"/>
            </p:nvSpPr>
            <p:spPr bwMode="auto">
              <a:xfrm>
                <a:off x="378263" y="3889752"/>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7" name="Line 4">
                <a:extLst>
                  <a:ext uri="{FF2B5EF4-FFF2-40B4-BE49-F238E27FC236}">
                    <a16:creationId xmlns:a16="http://schemas.microsoft.com/office/drawing/2014/main" id="{DEB78652-AD35-4408-A552-2CA51F553D57}"/>
                  </a:ext>
                </a:extLst>
              </p:cNvPr>
              <p:cNvSpPr>
                <a:spLocks noChangeShapeType="1"/>
              </p:cNvSpPr>
              <p:nvPr userDrawn="1"/>
            </p:nvSpPr>
            <p:spPr bwMode="auto">
              <a:xfrm>
                <a:off x="378263" y="6625477"/>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8" name="Line 4">
                <a:extLst>
                  <a:ext uri="{FF2B5EF4-FFF2-40B4-BE49-F238E27FC236}">
                    <a16:creationId xmlns:a16="http://schemas.microsoft.com/office/drawing/2014/main" id="{4EB84B71-037A-4BA6-B552-92B8E1E5ACE1}"/>
                  </a:ext>
                </a:extLst>
              </p:cNvPr>
              <p:cNvSpPr>
                <a:spLocks noChangeShapeType="1"/>
              </p:cNvSpPr>
              <p:nvPr userDrawn="1"/>
            </p:nvSpPr>
            <p:spPr bwMode="auto">
              <a:xfrm>
                <a:off x="378263" y="6769477"/>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9" name="Line 39">
                <a:extLst>
                  <a:ext uri="{FF2B5EF4-FFF2-40B4-BE49-F238E27FC236}">
                    <a16:creationId xmlns:a16="http://schemas.microsoft.com/office/drawing/2014/main" id="{D8A87DFE-79BC-405B-8FB9-A13053014CD5}"/>
                  </a:ext>
                </a:extLst>
              </p:cNvPr>
              <p:cNvSpPr>
                <a:spLocks noChangeShapeType="1"/>
              </p:cNvSpPr>
              <p:nvPr userDrawn="1"/>
            </p:nvSpPr>
            <p:spPr bwMode="auto">
              <a:xfrm>
                <a:off x="378263" y="1152901"/>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0" name="Line 4">
                <a:extLst>
                  <a:ext uri="{FF2B5EF4-FFF2-40B4-BE49-F238E27FC236}">
                    <a16:creationId xmlns:a16="http://schemas.microsoft.com/office/drawing/2014/main" id="{7F513F86-426A-430A-9CE5-1633C6F3DFEB}"/>
                  </a:ext>
                </a:extLst>
              </p:cNvPr>
              <p:cNvSpPr>
                <a:spLocks noChangeShapeType="1"/>
              </p:cNvSpPr>
              <p:nvPr userDrawn="1"/>
            </p:nvSpPr>
            <p:spPr bwMode="auto">
              <a:xfrm>
                <a:off x="378263" y="720090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1" name="Line 34">
                <a:extLst>
                  <a:ext uri="{FF2B5EF4-FFF2-40B4-BE49-F238E27FC236}">
                    <a16:creationId xmlns:a16="http://schemas.microsoft.com/office/drawing/2014/main" id="{702D22A1-F40B-44CD-93AA-BB4EBCB1AAE9}"/>
                  </a:ext>
                </a:extLst>
              </p:cNvPr>
              <p:cNvSpPr>
                <a:spLocks noChangeShapeType="1"/>
              </p:cNvSpPr>
              <p:nvPr userDrawn="1"/>
            </p:nvSpPr>
            <p:spPr bwMode="auto">
              <a:xfrm>
                <a:off x="378263" y="1152901"/>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29" name="グループ化 128">
              <a:extLst>
                <a:ext uri="{FF2B5EF4-FFF2-40B4-BE49-F238E27FC236}">
                  <a16:creationId xmlns:a16="http://schemas.microsoft.com/office/drawing/2014/main" id="{F51C46C4-7F85-4DC1-8B86-B95A648C9A5D}"/>
                </a:ext>
              </a:extLst>
            </p:cNvPr>
            <p:cNvGrpSpPr/>
            <p:nvPr userDrawn="1"/>
          </p:nvGrpSpPr>
          <p:grpSpPr>
            <a:xfrm>
              <a:off x="377988" y="1150939"/>
              <a:ext cx="9935837" cy="6049961"/>
              <a:chOff x="360363" y="863221"/>
              <a:chExt cx="9935837" cy="6337679"/>
            </a:xfrm>
          </p:grpSpPr>
          <p:sp>
            <p:nvSpPr>
              <p:cNvPr id="130" name="Line 41">
                <a:extLst>
                  <a:ext uri="{FF2B5EF4-FFF2-40B4-BE49-F238E27FC236}">
                    <a16:creationId xmlns:a16="http://schemas.microsoft.com/office/drawing/2014/main" id="{0E9446ED-A148-4D0F-BCEA-89BB479924C1}"/>
                  </a:ext>
                </a:extLst>
              </p:cNvPr>
              <p:cNvSpPr>
                <a:spLocks noChangeShapeType="1"/>
              </p:cNvSpPr>
              <p:nvPr userDrawn="1"/>
            </p:nvSpPr>
            <p:spPr bwMode="auto">
              <a:xfrm>
                <a:off x="151229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1" name="Line 42">
                <a:extLst>
                  <a:ext uri="{FF2B5EF4-FFF2-40B4-BE49-F238E27FC236}">
                    <a16:creationId xmlns:a16="http://schemas.microsoft.com/office/drawing/2014/main" id="{49D21962-0C22-48A0-BBAA-95B762F27E49}"/>
                  </a:ext>
                </a:extLst>
              </p:cNvPr>
              <p:cNvSpPr>
                <a:spLocks noChangeShapeType="1"/>
              </p:cNvSpPr>
              <p:nvPr userDrawn="1"/>
            </p:nvSpPr>
            <p:spPr bwMode="auto">
              <a:xfrm>
                <a:off x="165628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 name="Line 43">
                <a:extLst>
                  <a:ext uri="{FF2B5EF4-FFF2-40B4-BE49-F238E27FC236}">
                    <a16:creationId xmlns:a16="http://schemas.microsoft.com/office/drawing/2014/main" id="{DFA3B380-B5B2-4B52-83A4-6CF3F80296FB}"/>
                  </a:ext>
                </a:extLst>
              </p:cNvPr>
              <p:cNvSpPr>
                <a:spLocks noChangeShapeType="1"/>
              </p:cNvSpPr>
              <p:nvPr userDrawn="1"/>
            </p:nvSpPr>
            <p:spPr bwMode="auto">
              <a:xfrm>
                <a:off x="180027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 name="Line 44">
                <a:extLst>
                  <a:ext uri="{FF2B5EF4-FFF2-40B4-BE49-F238E27FC236}">
                    <a16:creationId xmlns:a16="http://schemas.microsoft.com/office/drawing/2014/main" id="{81872DC4-1F65-48D6-803C-BB283966CC60}"/>
                  </a:ext>
                </a:extLst>
              </p:cNvPr>
              <p:cNvSpPr>
                <a:spLocks noChangeShapeType="1"/>
              </p:cNvSpPr>
              <p:nvPr userDrawn="1"/>
            </p:nvSpPr>
            <p:spPr bwMode="auto">
              <a:xfrm>
                <a:off x="194426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4" name="Line 45">
                <a:extLst>
                  <a:ext uri="{FF2B5EF4-FFF2-40B4-BE49-F238E27FC236}">
                    <a16:creationId xmlns:a16="http://schemas.microsoft.com/office/drawing/2014/main" id="{5F7E7F48-EEFA-46AD-834F-9D408869EAA9}"/>
                  </a:ext>
                </a:extLst>
              </p:cNvPr>
              <p:cNvSpPr>
                <a:spLocks noChangeShapeType="1"/>
              </p:cNvSpPr>
              <p:nvPr userDrawn="1"/>
            </p:nvSpPr>
            <p:spPr bwMode="auto">
              <a:xfrm>
                <a:off x="208825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5" name="Line 46">
                <a:extLst>
                  <a:ext uri="{FF2B5EF4-FFF2-40B4-BE49-F238E27FC236}">
                    <a16:creationId xmlns:a16="http://schemas.microsoft.com/office/drawing/2014/main" id="{B7950342-D595-48DB-B1FA-8232A76EFE53}"/>
                  </a:ext>
                </a:extLst>
              </p:cNvPr>
              <p:cNvSpPr>
                <a:spLocks noChangeShapeType="1"/>
              </p:cNvSpPr>
              <p:nvPr userDrawn="1"/>
            </p:nvSpPr>
            <p:spPr bwMode="auto">
              <a:xfrm>
                <a:off x="223224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6" name="Line 47">
                <a:extLst>
                  <a:ext uri="{FF2B5EF4-FFF2-40B4-BE49-F238E27FC236}">
                    <a16:creationId xmlns:a16="http://schemas.microsoft.com/office/drawing/2014/main" id="{6208A691-C50F-4F0D-A53E-4BD3377F10DB}"/>
                  </a:ext>
                </a:extLst>
              </p:cNvPr>
              <p:cNvSpPr>
                <a:spLocks noChangeShapeType="1"/>
              </p:cNvSpPr>
              <p:nvPr userDrawn="1"/>
            </p:nvSpPr>
            <p:spPr bwMode="auto">
              <a:xfrm>
                <a:off x="237623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7" name="Line 48">
                <a:extLst>
                  <a:ext uri="{FF2B5EF4-FFF2-40B4-BE49-F238E27FC236}">
                    <a16:creationId xmlns:a16="http://schemas.microsoft.com/office/drawing/2014/main" id="{184DF9CA-912E-40AA-AC08-3101696A649B}"/>
                  </a:ext>
                </a:extLst>
              </p:cNvPr>
              <p:cNvSpPr>
                <a:spLocks noChangeShapeType="1"/>
              </p:cNvSpPr>
              <p:nvPr userDrawn="1"/>
            </p:nvSpPr>
            <p:spPr bwMode="auto">
              <a:xfrm>
                <a:off x="252022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8" name="Line 49">
                <a:extLst>
                  <a:ext uri="{FF2B5EF4-FFF2-40B4-BE49-F238E27FC236}">
                    <a16:creationId xmlns:a16="http://schemas.microsoft.com/office/drawing/2014/main" id="{E4EDAD27-7673-4A61-AF53-E728DC17C8BB}"/>
                  </a:ext>
                </a:extLst>
              </p:cNvPr>
              <p:cNvSpPr>
                <a:spLocks noChangeShapeType="1"/>
              </p:cNvSpPr>
              <p:nvPr userDrawn="1"/>
            </p:nvSpPr>
            <p:spPr bwMode="auto">
              <a:xfrm>
                <a:off x="266421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9" name="Line 50">
                <a:extLst>
                  <a:ext uri="{FF2B5EF4-FFF2-40B4-BE49-F238E27FC236}">
                    <a16:creationId xmlns:a16="http://schemas.microsoft.com/office/drawing/2014/main" id="{6646B97D-0AA7-4CE3-82A2-A2BAFAA48471}"/>
                  </a:ext>
                </a:extLst>
              </p:cNvPr>
              <p:cNvSpPr>
                <a:spLocks noChangeShapeType="1"/>
              </p:cNvSpPr>
              <p:nvPr userDrawn="1"/>
            </p:nvSpPr>
            <p:spPr bwMode="auto">
              <a:xfrm>
                <a:off x="280821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0" name="Line 51">
                <a:extLst>
                  <a:ext uri="{FF2B5EF4-FFF2-40B4-BE49-F238E27FC236}">
                    <a16:creationId xmlns:a16="http://schemas.microsoft.com/office/drawing/2014/main" id="{C4AB8E1D-DC6E-4E15-B3E6-ABD707C44C00}"/>
                  </a:ext>
                </a:extLst>
              </p:cNvPr>
              <p:cNvSpPr>
                <a:spLocks noChangeShapeType="1"/>
              </p:cNvSpPr>
              <p:nvPr userDrawn="1"/>
            </p:nvSpPr>
            <p:spPr bwMode="auto">
              <a:xfrm>
                <a:off x="295220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1" name="Line 52">
                <a:extLst>
                  <a:ext uri="{FF2B5EF4-FFF2-40B4-BE49-F238E27FC236}">
                    <a16:creationId xmlns:a16="http://schemas.microsoft.com/office/drawing/2014/main" id="{BFD91CA3-B587-4766-9662-16D52420DA7F}"/>
                  </a:ext>
                </a:extLst>
              </p:cNvPr>
              <p:cNvSpPr>
                <a:spLocks noChangeShapeType="1"/>
              </p:cNvSpPr>
              <p:nvPr userDrawn="1"/>
            </p:nvSpPr>
            <p:spPr bwMode="auto">
              <a:xfrm>
                <a:off x="309619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2" name="Line 53">
                <a:extLst>
                  <a:ext uri="{FF2B5EF4-FFF2-40B4-BE49-F238E27FC236}">
                    <a16:creationId xmlns:a16="http://schemas.microsoft.com/office/drawing/2014/main" id="{78BC4020-859E-4F8E-B997-DBC99C6BA6FF}"/>
                  </a:ext>
                </a:extLst>
              </p:cNvPr>
              <p:cNvSpPr>
                <a:spLocks noChangeShapeType="1"/>
              </p:cNvSpPr>
              <p:nvPr userDrawn="1"/>
            </p:nvSpPr>
            <p:spPr bwMode="auto">
              <a:xfrm>
                <a:off x="324018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3" name="Line 54">
                <a:extLst>
                  <a:ext uri="{FF2B5EF4-FFF2-40B4-BE49-F238E27FC236}">
                    <a16:creationId xmlns:a16="http://schemas.microsoft.com/office/drawing/2014/main" id="{813D1326-C629-4B12-94C0-226CBCFC3818}"/>
                  </a:ext>
                </a:extLst>
              </p:cNvPr>
              <p:cNvSpPr>
                <a:spLocks noChangeShapeType="1"/>
              </p:cNvSpPr>
              <p:nvPr userDrawn="1"/>
            </p:nvSpPr>
            <p:spPr bwMode="auto">
              <a:xfrm>
                <a:off x="338417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4" name="Line 55">
                <a:extLst>
                  <a:ext uri="{FF2B5EF4-FFF2-40B4-BE49-F238E27FC236}">
                    <a16:creationId xmlns:a16="http://schemas.microsoft.com/office/drawing/2014/main" id="{E1FF3999-B164-4E40-8135-C49079BA8532}"/>
                  </a:ext>
                </a:extLst>
              </p:cNvPr>
              <p:cNvSpPr>
                <a:spLocks noChangeShapeType="1"/>
              </p:cNvSpPr>
              <p:nvPr userDrawn="1"/>
            </p:nvSpPr>
            <p:spPr bwMode="auto">
              <a:xfrm>
                <a:off x="352816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5" name="Line 56">
                <a:extLst>
                  <a:ext uri="{FF2B5EF4-FFF2-40B4-BE49-F238E27FC236}">
                    <a16:creationId xmlns:a16="http://schemas.microsoft.com/office/drawing/2014/main" id="{5D551A92-51CC-473F-BD03-BD3BA1BB38AD}"/>
                  </a:ext>
                </a:extLst>
              </p:cNvPr>
              <p:cNvSpPr>
                <a:spLocks noChangeShapeType="1"/>
              </p:cNvSpPr>
              <p:nvPr userDrawn="1"/>
            </p:nvSpPr>
            <p:spPr bwMode="auto">
              <a:xfrm>
                <a:off x="367215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6" name="Line 57">
                <a:extLst>
                  <a:ext uri="{FF2B5EF4-FFF2-40B4-BE49-F238E27FC236}">
                    <a16:creationId xmlns:a16="http://schemas.microsoft.com/office/drawing/2014/main" id="{4C1BCE03-C75A-4DF5-A440-5D171A6100F9}"/>
                  </a:ext>
                </a:extLst>
              </p:cNvPr>
              <p:cNvSpPr>
                <a:spLocks noChangeShapeType="1"/>
              </p:cNvSpPr>
              <p:nvPr userDrawn="1"/>
            </p:nvSpPr>
            <p:spPr bwMode="auto">
              <a:xfrm>
                <a:off x="381614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7" name="Line 58">
                <a:extLst>
                  <a:ext uri="{FF2B5EF4-FFF2-40B4-BE49-F238E27FC236}">
                    <a16:creationId xmlns:a16="http://schemas.microsoft.com/office/drawing/2014/main" id="{B6FE9BA0-0D38-426B-A504-E7D9D7422B0F}"/>
                  </a:ext>
                </a:extLst>
              </p:cNvPr>
              <p:cNvSpPr>
                <a:spLocks noChangeShapeType="1"/>
              </p:cNvSpPr>
              <p:nvPr userDrawn="1"/>
            </p:nvSpPr>
            <p:spPr bwMode="auto">
              <a:xfrm>
                <a:off x="396013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8" name="Line 59">
                <a:extLst>
                  <a:ext uri="{FF2B5EF4-FFF2-40B4-BE49-F238E27FC236}">
                    <a16:creationId xmlns:a16="http://schemas.microsoft.com/office/drawing/2014/main" id="{1D573AFF-6DD9-40FC-BD6E-871B4F0BFB3D}"/>
                  </a:ext>
                </a:extLst>
              </p:cNvPr>
              <p:cNvSpPr>
                <a:spLocks noChangeShapeType="1"/>
              </p:cNvSpPr>
              <p:nvPr userDrawn="1"/>
            </p:nvSpPr>
            <p:spPr bwMode="auto">
              <a:xfrm>
                <a:off x="410412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9" name="Line 60">
                <a:extLst>
                  <a:ext uri="{FF2B5EF4-FFF2-40B4-BE49-F238E27FC236}">
                    <a16:creationId xmlns:a16="http://schemas.microsoft.com/office/drawing/2014/main" id="{F3B9C3AE-6216-43F3-8BBE-1F58E93228AF}"/>
                  </a:ext>
                </a:extLst>
              </p:cNvPr>
              <p:cNvSpPr>
                <a:spLocks noChangeShapeType="1"/>
              </p:cNvSpPr>
              <p:nvPr userDrawn="1"/>
            </p:nvSpPr>
            <p:spPr bwMode="auto">
              <a:xfrm>
                <a:off x="424812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0" name="Line 61">
                <a:extLst>
                  <a:ext uri="{FF2B5EF4-FFF2-40B4-BE49-F238E27FC236}">
                    <a16:creationId xmlns:a16="http://schemas.microsoft.com/office/drawing/2014/main" id="{5F5946A9-32F4-47C6-AC09-7B4DD16CA1EE}"/>
                  </a:ext>
                </a:extLst>
              </p:cNvPr>
              <p:cNvSpPr>
                <a:spLocks noChangeShapeType="1"/>
              </p:cNvSpPr>
              <p:nvPr userDrawn="1"/>
            </p:nvSpPr>
            <p:spPr bwMode="auto">
              <a:xfrm>
                <a:off x="439211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1" name="Line 62">
                <a:extLst>
                  <a:ext uri="{FF2B5EF4-FFF2-40B4-BE49-F238E27FC236}">
                    <a16:creationId xmlns:a16="http://schemas.microsoft.com/office/drawing/2014/main" id="{16995BAA-93F4-4DEE-8F1B-E6E7B39B3F9B}"/>
                  </a:ext>
                </a:extLst>
              </p:cNvPr>
              <p:cNvSpPr>
                <a:spLocks noChangeShapeType="1"/>
              </p:cNvSpPr>
              <p:nvPr userDrawn="1"/>
            </p:nvSpPr>
            <p:spPr bwMode="auto">
              <a:xfrm>
                <a:off x="453610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2" name="Line 63">
                <a:extLst>
                  <a:ext uri="{FF2B5EF4-FFF2-40B4-BE49-F238E27FC236}">
                    <a16:creationId xmlns:a16="http://schemas.microsoft.com/office/drawing/2014/main" id="{62274738-AE9D-482E-A5C0-CF1B5DD2E7F4}"/>
                  </a:ext>
                </a:extLst>
              </p:cNvPr>
              <p:cNvSpPr>
                <a:spLocks noChangeShapeType="1"/>
              </p:cNvSpPr>
              <p:nvPr userDrawn="1"/>
            </p:nvSpPr>
            <p:spPr bwMode="auto">
              <a:xfrm>
                <a:off x="468009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3" name="Line 64">
                <a:extLst>
                  <a:ext uri="{FF2B5EF4-FFF2-40B4-BE49-F238E27FC236}">
                    <a16:creationId xmlns:a16="http://schemas.microsoft.com/office/drawing/2014/main" id="{E116C106-EDD7-4525-8331-AF763DBD5099}"/>
                  </a:ext>
                </a:extLst>
              </p:cNvPr>
              <p:cNvSpPr>
                <a:spLocks noChangeShapeType="1"/>
              </p:cNvSpPr>
              <p:nvPr userDrawn="1"/>
            </p:nvSpPr>
            <p:spPr bwMode="auto">
              <a:xfrm>
                <a:off x="482408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4" name="Line 65">
                <a:extLst>
                  <a:ext uri="{FF2B5EF4-FFF2-40B4-BE49-F238E27FC236}">
                    <a16:creationId xmlns:a16="http://schemas.microsoft.com/office/drawing/2014/main" id="{01EDFBFB-DC26-4E57-A944-533C6EE0BA5E}"/>
                  </a:ext>
                </a:extLst>
              </p:cNvPr>
              <p:cNvSpPr>
                <a:spLocks noChangeShapeType="1"/>
              </p:cNvSpPr>
              <p:nvPr userDrawn="1"/>
            </p:nvSpPr>
            <p:spPr bwMode="auto">
              <a:xfrm>
                <a:off x="496807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5" name="Line 66">
                <a:extLst>
                  <a:ext uri="{FF2B5EF4-FFF2-40B4-BE49-F238E27FC236}">
                    <a16:creationId xmlns:a16="http://schemas.microsoft.com/office/drawing/2014/main" id="{516D8656-E3DA-45A8-BD0D-73310520E9CD}"/>
                  </a:ext>
                </a:extLst>
              </p:cNvPr>
              <p:cNvSpPr>
                <a:spLocks noChangeShapeType="1"/>
              </p:cNvSpPr>
              <p:nvPr userDrawn="1"/>
            </p:nvSpPr>
            <p:spPr bwMode="auto">
              <a:xfrm>
                <a:off x="511206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6" name="Line 67">
                <a:extLst>
                  <a:ext uri="{FF2B5EF4-FFF2-40B4-BE49-F238E27FC236}">
                    <a16:creationId xmlns:a16="http://schemas.microsoft.com/office/drawing/2014/main" id="{DCAB2907-1E27-45BF-B1C1-F8A2E1689BD7}"/>
                  </a:ext>
                </a:extLst>
              </p:cNvPr>
              <p:cNvSpPr>
                <a:spLocks noChangeShapeType="1"/>
              </p:cNvSpPr>
              <p:nvPr userDrawn="1"/>
            </p:nvSpPr>
            <p:spPr bwMode="auto">
              <a:xfrm>
                <a:off x="525605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7" name="Line 68">
                <a:extLst>
                  <a:ext uri="{FF2B5EF4-FFF2-40B4-BE49-F238E27FC236}">
                    <a16:creationId xmlns:a16="http://schemas.microsoft.com/office/drawing/2014/main" id="{81D1F1C5-94E6-4F1D-8239-10503B1EA522}"/>
                  </a:ext>
                </a:extLst>
              </p:cNvPr>
              <p:cNvSpPr>
                <a:spLocks noChangeShapeType="1"/>
              </p:cNvSpPr>
              <p:nvPr userDrawn="1"/>
            </p:nvSpPr>
            <p:spPr bwMode="auto">
              <a:xfrm>
                <a:off x="540004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8" name="Line 69">
                <a:extLst>
                  <a:ext uri="{FF2B5EF4-FFF2-40B4-BE49-F238E27FC236}">
                    <a16:creationId xmlns:a16="http://schemas.microsoft.com/office/drawing/2014/main" id="{A56774E5-27EC-4B91-B2B6-43D35A113909}"/>
                  </a:ext>
                </a:extLst>
              </p:cNvPr>
              <p:cNvSpPr>
                <a:spLocks noChangeShapeType="1"/>
              </p:cNvSpPr>
              <p:nvPr userDrawn="1"/>
            </p:nvSpPr>
            <p:spPr bwMode="auto">
              <a:xfrm>
                <a:off x="554403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 name="Line 70">
                <a:extLst>
                  <a:ext uri="{FF2B5EF4-FFF2-40B4-BE49-F238E27FC236}">
                    <a16:creationId xmlns:a16="http://schemas.microsoft.com/office/drawing/2014/main" id="{9800AC9C-BCC9-4F13-892C-EECB0A1FC769}"/>
                  </a:ext>
                </a:extLst>
              </p:cNvPr>
              <p:cNvSpPr>
                <a:spLocks noChangeShapeType="1"/>
              </p:cNvSpPr>
              <p:nvPr userDrawn="1"/>
            </p:nvSpPr>
            <p:spPr bwMode="auto">
              <a:xfrm>
                <a:off x="583202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0" name="Line 71">
                <a:extLst>
                  <a:ext uri="{FF2B5EF4-FFF2-40B4-BE49-F238E27FC236}">
                    <a16:creationId xmlns:a16="http://schemas.microsoft.com/office/drawing/2014/main" id="{A3263990-A43F-4BB3-8186-6604B03F0622}"/>
                  </a:ext>
                </a:extLst>
              </p:cNvPr>
              <p:cNvSpPr>
                <a:spLocks noChangeShapeType="1"/>
              </p:cNvSpPr>
              <p:nvPr userDrawn="1"/>
            </p:nvSpPr>
            <p:spPr bwMode="auto">
              <a:xfrm>
                <a:off x="597601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 name="Line 72">
                <a:extLst>
                  <a:ext uri="{FF2B5EF4-FFF2-40B4-BE49-F238E27FC236}">
                    <a16:creationId xmlns:a16="http://schemas.microsoft.com/office/drawing/2014/main" id="{16BEC931-F307-4ACA-A3A8-CA67CE5625F1}"/>
                  </a:ext>
                </a:extLst>
              </p:cNvPr>
              <p:cNvSpPr>
                <a:spLocks noChangeShapeType="1"/>
              </p:cNvSpPr>
              <p:nvPr userDrawn="1"/>
            </p:nvSpPr>
            <p:spPr bwMode="auto">
              <a:xfrm>
                <a:off x="612000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2" name="Line 73">
                <a:extLst>
                  <a:ext uri="{FF2B5EF4-FFF2-40B4-BE49-F238E27FC236}">
                    <a16:creationId xmlns:a16="http://schemas.microsoft.com/office/drawing/2014/main" id="{A324BBE2-E676-4BDC-8778-60AA1DD15F31}"/>
                  </a:ext>
                </a:extLst>
              </p:cNvPr>
              <p:cNvSpPr>
                <a:spLocks noChangeShapeType="1"/>
              </p:cNvSpPr>
              <p:nvPr userDrawn="1"/>
            </p:nvSpPr>
            <p:spPr bwMode="auto">
              <a:xfrm>
                <a:off x="626399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 name="Line 74">
                <a:extLst>
                  <a:ext uri="{FF2B5EF4-FFF2-40B4-BE49-F238E27FC236}">
                    <a16:creationId xmlns:a16="http://schemas.microsoft.com/office/drawing/2014/main" id="{42FC0755-57F6-44A3-BB19-7D641ADCB840}"/>
                  </a:ext>
                </a:extLst>
              </p:cNvPr>
              <p:cNvSpPr>
                <a:spLocks noChangeShapeType="1"/>
              </p:cNvSpPr>
              <p:nvPr userDrawn="1"/>
            </p:nvSpPr>
            <p:spPr bwMode="auto">
              <a:xfrm>
                <a:off x="640798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 name="Line 75">
                <a:extLst>
                  <a:ext uri="{FF2B5EF4-FFF2-40B4-BE49-F238E27FC236}">
                    <a16:creationId xmlns:a16="http://schemas.microsoft.com/office/drawing/2014/main" id="{A5C58F26-C28C-4B35-917E-1E63621DB12B}"/>
                  </a:ext>
                </a:extLst>
              </p:cNvPr>
              <p:cNvSpPr>
                <a:spLocks noChangeShapeType="1"/>
              </p:cNvSpPr>
              <p:nvPr userDrawn="1"/>
            </p:nvSpPr>
            <p:spPr bwMode="auto">
              <a:xfrm>
                <a:off x="655197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5" name="Line 76">
                <a:extLst>
                  <a:ext uri="{FF2B5EF4-FFF2-40B4-BE49-F238E27FC236}">
                    <a16:creationId xmlns:a16="http://schemas.microsoft.com/office/drawing/2014/main" id="{30C881A0-EEBC-4BB4-9C17-2B5757877FCF}"/>
                  </a:ext>
                </a:extLst>
              </p:cNvPr>
              <p:cNvSpPr>
                <a:spLocks noChangeShapeType="1"/>
              </p:cNvSpPr>
              <p:nvPr userDrawn="1"/>
            </p:nvSpPr>
            <p:spPr bwMode="auto">
              <a:xfrm>
                <a:off x="669596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6" name="Line 77">
                <a:extLst>
                  <a:ext uri="{FF2B5EF4-FFF2-40B4-BE49-F238E27FC236}">
                    <a16:creationId xmlns:a16="http://schemas.microsoft.com/office/drawing/2014/main" id="{A48987BB-1B09-4C91-BB84-CFFD8D636BC1}"/>
                  </a:ext>
                </a:extLst>
              </p:cNvPr>
              <p:cNvSpPr>
                <a:spLocks noChangeShapeType="1"/>
              </p:cNvSpPr>
              <p:nvPr userDrawn="1"/>
            </p:nvSpPr>
            <p:spPr bwMode="auto">
              <a:xfrm>
                <a:off x="683995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7" name="Line 78">
                <a:extLst>
                  <a:ext uri="{FF2B5EF4-FFF2-40B4-BE49-F238E27FC236}">
                    <a16:creationId xmlns:a16="http://schemas.microsoft.com/office/drawing/2014/main" id="{6F310DF1-3F01-4BB7-A130-3CFA51FF99E0}"/>
                  </a:ext>
                </a:extLst>
              </p:cNvPr>
              <p:cNvSpPr>
                <a:spLocks noChangeShapeType="1"/>
              </p:cNvSpPr>
              <p:nvPr userDrawn="1"/>
            </p:nvSpPr>
            <p:spPr bwMode="auto">
              <a:xfrm>
                <a:off x="698394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8" name="Line 79">
                <a:extLst>
                  <a:ext uri="{FF2B5EF4-FFF2-40B4-BE49-F238E27FC236}">
                    <a16:creationId xmlns:a16="http://schemas.microsoft.com/office/drawing/2014/main" id="{F136FCEC-5AA3-4B96-9255-4FDF9D72B90C}"/>
                  </a:ext>
                </a:extLst>
              </p:cNvPr>
              <p:cNvSpPr>
                <a:spLocks noChangeShapeType="1"/>
              </p:cNvSpPr>
              <p:nvPr userDrawn="1"/>
            </p:nvSpPr>
            <p:spPr bwMode="auto">
              <a:xfrm>
                <a:off x="712794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9" name="Line 80">
                <a:extLst>
                  <a:ext uri="{FF2B5EF4-FFF2-40B4-BE49-F238E27FC236}">
                    <a16:creationId xmlns:a16="http://schemas.microsoft.com/office/drawing/2014/main" id="{8B9A911D-24C2-4C3A-9D3B-4753C339C8FA}"/>
                  </a:ext>
                </a:extLst>
              </p:cNvPr>
              <p:cNvSpPr>
                <a:spLocks noChangeShapeType="1"/>
              </p:cNvSpPr>
              <p:nvPr userDrawn="1"/>
            </p:nvSpPr>
            <p:spPr bwMode="auto">
              <a:xfrm>
                <a:off x="727193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0" name="Line 81">
                <a:extLst>
                  <a:ext uri="{FF2B5EF4-FFF2-40B4-BE49-F238E27FC236}">
                    <a16:creationId xmlns:a16="http://schemas.microsoft.com/office/drawing/2014/main" id="{EA85A6BB-33C3-4AFD-AC9D-203F9FFB5949}"/>
                  </a:ext>
                </a:extLst>
              </p:cNvPr>
              <p:cNvSpPr>
                <a:spLocks noChangeShapeType="1"/>
              </p:cNvSpPr>
              <p:nvPr userDrawn="1"/>
            </p:nvSpPr>
            <p:spPr bwMode="auto">
              <a:xfrm>
                <a:off x="741592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1" name="Line 82">
                <a:extLst>
                  <a:ext uri="{FF2B5EF4-FFF2-40B4-BE49-F238E27FC236}">
                    <a16:creationId xmlns:a16="http://schemas.microsoft.com/office/drawing/2014/main" id="{19E50750-9F84-48C5-AEC8-1D29E7AFECCB}"/>
                  </a:ext>
                </a:extLst>
              </p:cNvPr>
              <p:cNvSpPr>
                <a:spLocks noChangeShapeType="1"/>
              </p:cNvSpPr>
              <p:nvPr userDrawn="1"/>
            </p:nvSpPr>
            <p:spPr bwMode="auto">
              <a:xfrm>
                <a:off x="755991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2" name="Line 83">
                <a:extLst>
                  <a:ext uri="{FF2B5EF4-FFF2-40B4-BE49-F238E27FC236}">
                    <a16:creationId xmlns:a16="http://schemas.microsoft.com/office/drawing/2014/main" id="{903E5069-63FB-4302-9479-8881D694109F}"/>
                  </a:ext>
                </a:extLst>
              </p:cNvPr>
              <p:cNvSpPr>
                <a:spLocks noChangeShapeType="1"/>
              </p:cNvSpPr>
              <p:nvPr userDrawn="1"/>
            </p:nvSpPr>
            <p:spPr bwMode="auto">
              <a:xfrm>
                <a:off x="770390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3" name="Line 84">
                <a:extLst>
                  <a:ext uri="{FF2B5EF4-FFF2-40B4-BE49-F238E27FC236}">
                    <a16:creationId xmlns:a16="http://schemas.microsoft.com/office/drawing/2014/main" id="{139CC5DA-BD48-489C-B464-563C241A3BA5}"/>
                  </a:ext>
                </a:extLst>
              </p:cNvPr>
              <p:cNvSpPr>
                <a:spLocks noChangeShapeType="1"/>
              </p:cNvSpPr>
              <p:nvPr userDrawn="1"/>
            </p:nvSpPr>
            <p:spPr bwMode="auto">
              <a:xfrm>
                <a:off x="784789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4" name="Line 85">
                <a:extLst>
                  <a:ext uri="{FF2B5EF4-FFF2-40B4-BE49-F238E27FC236}">
                    <a16:creationId xmlns:a16="http://schemas.microsoft.com/office/drawing/2014/main" id="{E4E7648E-3908-44E2-B647-6CC9C84F69A0}"/>
                  </a:ext>
                </a:extLst>
              </p:cNvPr>
              <p:cNvSpPr>
                <a:spLocks noChangeShapeType="1"/>
              </p:cNvSpPr>
              <p:nvPr userDrawn="1"/>
            </p:nvSpPr>
            <p:spPr bwMode="auto">
              <a:xfrm>
                <a:off x="799188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5" name="Line 86">
                <a:extLst>
                  <a:ext uri="{FF2B5EF4-FFF2-40B4-BE49-F238E27FC236}">
                    <a16:creationId xmlns:a16="http://schemas.microsoft.com/office/drawing/2014/main" id="{21DF561F-A1E0-42DB-AC79-430B878E1EE5}"/>
                  </a:ext>
                </a:extLst>
              </p:cNvPr>
              <p:cNvSpPr>
                <a:spLocks noChangeShapeType="1"/>
              </p:cNvSpPr>
              <p:nvPr userDrawn="1"/>
            </p:nvSpPr>
            <p:spPr bwMode="auto">
              <a:xfrm>
                <a:off x="813587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6" name="Line 87">
                <a:extLst>
                  <a:ext uri="{FF2B5EF4-FFF2-40B4-BE49-F238E27FC236}">
                    <a16:creationId xmlns:a16="http://schemas.microsoft.com/office/drawing/2014/main" id="{DF80195F-4DE8-4B2E-85C5-667685F28B07}"/>
                  </a:ext>
                </a:extLst>
              </p:cNvPr>
              <p:cNvSpPr>
                <a:spLocks noChangeShapeType="1"/>
              </p:cNvSpPr>
              <p:nvPr userDrawn="1"/>
            </p:nvSpPr>
            <p:spPr bwMode="auto">
              <a:xfrm>
                <a:off x="827986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7" name="Line 88">
                <a:extLst>
                  <a:ext uri="{FF2B5EF4-FFF2-40B4-BE49-F238E27FC236}">
                    <a16:creationId xmlns:a16="http://schemas.microsoft.com/office/drawing/2014/main" id="{950156CB-EC38-4330-ACB4-071530299217}"/>
                  </a:ext>
                </a:extLst>
              </p:cNvPr>
              <p:cNvSpPr>
                <a:spLocks noChangeShapeType="1"/>
              </p:cNvSpPr>
              <p:nvPr userDrawn="1"/>
            </p:nvSpPr>
            <p:spPr bwMode="auto">
              <a:xfrm>
                <a:off x="842385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8" name="Line 89">
                <a:extLst>
                  <a:ext uri="{FF2B5EF4-FFF2-40B4-BE49-F238E27FC236}">
                    <a16:creationId xmlns:a16="http://schemas.microsoft.com/office/drawing/2014/main" id="{23CF9568-C7E2-46DF-ACAE-A058B1248098}"/>
                  </a:ext>
                </a:extLst>
              </p:cNvPr>
              <p:cNvSpPr>
                <a:spLocks noChangeShapeType="1"/>
              </p:cNvSpPr>
              <p:nvPr userDrawn="1"/>
            </p:nvSpPr>
            <p:spPr bwMode="auto">
              <a:xfrm>
                <a:off x="856785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9" name="Line 90">
                <a:extLst>
                  <a:ext uri="{FF2B5EF4-FFF2-40B4-BE49-F238E27FC236}">
                    <a16:creationId xmlns:a16="http://schemas.microsoft.com/office/drawing/2014/main" id="{13166C5E-416D-469C-AA8A-B8D07B219571}"/>
                  </a:ext>
                </a:extLst>
              </p:cNvPr>
              <p:cNvSpPr>
                <a:spLocks noChangeShapeType="1"/>
              </p:cNvSpPr>
              <p:nvPr userDrawn="1"/>
            </p:nvSpPr>
            <p:spPr bwMode="auto">
              <a:xfrm>
                <a:off x="871184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0" name="Line 91">
                <a:extLst>
                  <a:ext uri="{FF2B5EF4-FFF2-40B4-BE49-F238E27FC236}">
                    <a16:creationId xmlns:a16="http://schemas.microsoft.com/office/drawing/2014/main" id="{9DAE61BC-BEBA-48C7-BC41-8DE2F005912E}"/>
                  </a:ext>
                </a:extLst>
              </p:cNvPr>
              <p:cNvSpPr>
                <a:spLocks noChangeShapeType="1"/>
              </p:cNvSpPr>
              <p:nvPr userDrawn="1"/>
            </p:nvSpPr>
            <p:spPr bwMode="auto">
              <a:xfrm>
                <a:off x="885583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1" name="Line 92">
                <a:extLst>
                  <a:ext uri="{FF2B5EF4-FFF2-40B4-BE49-F238E27FC236}">
                    <a16:creationId xmlns:a16="http://schemas.microsoft.com/office/drawing/2014/main" id="{0D115BF0-C553-4D94-ADCF-978740C1478D}"/>
                  </a:ext>
                </a:extLst>
              </p:cNvPr>
              <p:cNvSpPr>
                <a:spLocks noChangeShapeType="1"/>
              </p:cNvSpPr>
              <p:nvPr userDrawn="1"/>
            </p:nvSpPr>
            <p:spPr bwMode="auto">
              <a:xfrm>
                <a:off x="899982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2" name="Line 93">
                <a:extLst>
                  <a:ext uri="{FF2B5EF4-FFF2-40B4-BE49-F238E27FC236}">
                    <a16:creationId xmlns:a16="http://schemas.microsoft.com/office/drawing/2014/main" id="{3CF81141-7FF1-4862-BF52-DBAB1E11CD6C}"/>
                  </a:ext>
                </a:extLst>
              </p:cNvPr>
              <p:cNvSpPr>
                <a:spLocks noChangeShapeType="1"/>
              </p:cNvSpPr>
              <p:nvPr userDrawn="1"/>
            </p:nvSpPr>
            <p:spPr bwMode="auto">
              <a:xfrm>
                <a:off x="914381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3" name="Line 94">
                <a:extLst>
                  <a:ext uri="{FF2B5EF4-FFF2-40B4-BE49-F238E27FC236}">
                    <a16:creationId xmlns:a16="http://schemas.microsoft.com/office/drawing/2014/main" id="{825A71A9-F3FF-4722-A5F3-BE4C67CB25D2}"/>
                  </a:ext>
                </a:extLst>
              </p:cNvPr>
              <p:cNvSpPr>
                <a:spLocks noChangeShapeType="1"/>
              </p:cNvSpPr>
              <p:nvPr userDrawn="1"/>
            </p:nvSpPr>
            <p:spPr bwMode="auto">
              <a:xfrm>
                <a:off x="928780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 name="Line 95">
                <a:extLst>
                  <a:ext uri="{FF2B5EF4-FFF2-40B4-BE49-F238E27FC236}">
                    <a16:creationId xmlns:a16="http://schemas.microsoft.com/office/drawing/2014/main" id="{73D58FDC-2752-4C5C-903A-E83E7C0BDB7F}"/>
                  </a:ext>
                </a:extLst>
              </p:cNvPr>
              <p:cNvSpPr>
                <a:spLocks noChangeShapeType="1"/>
              </p:cNvSpPr>
              <p:nvPr userDrawn="1"/>
            </p:nvSpPr>
            <p:spPr bwMode="auto">
              <a:xfrm>
                <a:off x="943179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5" name="Line 96">
                <a:extLst>
                  <a:ext uri="{FF2B5EF4-FFF2-40B4-BE49-F238E27FC236}">
                    <a16:creationId xmlns:a16="http://schemas.microsoft.com/office/drawing/2014/main" id="{1D9077B5-BA29-48A1-9E99-E6BC1338C0EB}"/>
                  </a:ext>
                </a:extLst>
              </p:cNvPr>
              <p:cNvSpPr>
                <a:spLocks noChangeShapeType="1"/>
              </p:cNvSpPr>
              <p:nvPr userDrawn="1"/>
            </p:nvSpPr>
            <p:spPr bwMode="auto">
              <a:xfrm>
                <a:off x="957578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6" name="Line 97">
                <a:extLst>
                  <a:ext uri="{FF2B5EF4-FFF2-40B4-BE49-F238E27FC236}">
                    <a16:creationId xmlns:a16="http://schemas.microsoft.com/office/drawing/2014/main" id="{04D00D3D-AD1E-46F3-BBC1-6D706FD2E638}"/>
                  </a:ext>
                </a:extLst>
              </p:cNvPr>
              <p:cNvSpPr>
                <a:spLocks noChangeShapeType="1"/>
              </p:cNvSpPr>
              <p:nvPr userDrawn="1"/>
            </p:nvSpPr>
            <p:spPr bwMode="auto">
              <a:xfrm>
                <a:off x="971977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187" name="Line 98">
                <a:extLst>
                  <a:ext uri="{FF2B5EF4-FFF2-40B4-BE49-F238E27FC236}">
                    <a16:creationId xmlns:a16="http://schemas.microsoft.com/office/drawing/2014/main" id="{8B8C72C2-09DA-4E85-A6CF-0D49F6F062A2}"/>
                  </a:ext>
                </a:extLst>
              </p:cNvPr>
              <p:cNvSpPr>
                <a:spLocks noChangeShapeType="1"/>
              </p:cNvSpPr>
              <p:nvPr userDrawn="1"/>
            </p:nvSpPr>
            <p:spPr bwMode="auto">
              <a:xfrm>
                <a:off x="986376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8" name="Line 99">
                <a:extLst>
                  <a:ext uri="{FF2B5EF4-FFF2-40B4-BE49-F238E27FC236}">
                    <a16:creationId xmlns:a16="http://schemas.microsoft.com/office/drawing/2014/main" id="{023FB8CA-9249-41B9-B79D-E7047A11CDE3}"/>
                  </a:ext>
                </a:extLst>
              </p:cNvPr>
              <p:cNvSpPr>
                <a:spLocks noChangeShapeType="1"/>
              </p:cNvSpPr>
              <p:nvPr userDrawn="1"/>
            </p:nvSpPr>
            <p:spPr bwMode="auto">
              <a:xfrm>
                <a:off x="136830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9" name="Line 100">
                <a:extLst>
                  <a:ext uri="{FF2B5EF4-FFF2-40B4-BE49-F238E27FC236}">
                    <a16:creationId xmlns:a16="http://schemas.microsoft.com/office/drawing/2014/main" id="{5E2EE7B6-A266-41AD-AF8B-85E680009A9C}"/>
                  </a:ext>
                </a:extLst>
              </p:cNvPr>
              <p:cNvSpPr>
                <a:spLocks noChangeShapeType="1"/>
              </p:cNvSpPr>
              <p:nvPr userDrawn="1"/>
            </p:nvSpPr>
            <p:spPr bwMode="auto">
              <a:xfrm>
                <a:off x="1000776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0" name="Line 103">
                <a:extLst>
                  <a:ext uri="{FF2B5EF4-FFF2-40B4-BE49-F238E27FC236}">
                    <a16:creationId xmlns:a16="http://schemas.microsoft.com/office/drawing/2014/main" id="{9106F1FC-96C8-4F51-8C03-CC29366E653F}"/>
                  </a:ext>
                </a:extLst>
              </p:cNvPr>
              <p:cNvSpPr>
                <a:spLocks noChangeShapeType="1"/>
              </p:cNvSpPr>
              <p:nvPr userDrawn="1"/>
            </p:nvSpPr>
            <p:spPr bwMode="auto">
              <a:xfrm>
                <a:off x="5688030" y="863222"/>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1" name="Line 99">
                <a:extLst>
                  <a:ext uri="{FF2B5EF4-FFF2-40B4-BE49-F238E27FC236}">
                    <a16:creationId xmlns:a16="http://schemas.microsoft.com/office/drawing/2014/main" id="{0A31AAB5-D66C-48CA-B6DE-775F077AF4F9}"/>
                  </a:ext>
                </a:extLst>
              </p:cNvPr>
              <p:cNvSpPr>
                <a:spLocks noChangeShapeType="1"/>
              </p:cNvSpPr>
              <p:nvPr userDrawn="1"/>
            </p:nvSpPr>
            <p:spPr bwMode="auto">
              <a:xfrm>
                <a:off x="122430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2" name="Line 99">
                <a:extLst>
                  <a:ext uri="{FF2B5EF4-FFF2-40B4-BE49-F238E27FC236}">
                    <a16:creationId xmlns:a16="http://schemas.microsoft.com/office/drawing/2014/main" id="{F3BFD4DC-EBB1-4BA3-9B97-E79C17C2DB21}"/>
                  </a:ext>
                </a:extLst>
              </p:cNvPr>
              <p:cNvSpPr>
                <a:spLocks noChangeShapeType="1"/>
              </p:cNvSpPr>
              <p:nvPr userDrawn="1"/>
            </p:nvSpPr>
            <p:spPr bwMode="auto">
              <a:xfrm>
                <a:off x="108031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3" name="Line 100">
                <a:extLst>
                  <a:ext uri="{FF2B5EF4-FFF2-40B4-BE49-F238E27FC236}">
                    <a16:creationId xmlns:a16="http://schemas.microsoft.com/office/drawing/2014/main" id="{C33333CF-1ABF-468B-BF92-F74F0290A88F}"/>
                  </a:ext>
                </a:extLst>
              </p:cNvPr>
              <p:cNvSpPr>
                <a:spLocks noChangeShapeType="1"/>
              </p:cNvSpPr>
              <p:nvPr userDrawn="1"/>
            </p:nvSpPr>
            <p:spPr bwMode="auto">
              <a:xfrm>
                <a:off x="1015176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4" name="Line 99">
                <a:extLst>
                  <a:ext uri="{FF2B5EF4-FFF2-40B4-BE49-F238E27FC236}">
                    <a16:creationId xmlns:a16="http://schemas.microsoft.com/office/drawing/2014/main" id="{CBBA0E37-1032-4E8A-9FC3-A2763C41E447}"/>
                  </a:ext>
                </a:extLst>
              </p:cNvPr>
              <p:cNvSpPr>
                <a:spLocks noChangeShapeType="1"/>
              </p:cNvSpPr>
              <p:nvPr userDrawn="1"/>
            </p:nvSpPr>
            <p:spPr bwMode="auto">
              <a:xfrm>
                <a:off x="50435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5" name="Line 99">
                <a:extLst>
                  <a:ext uri="{FF2B5EF4-FFF2-40B4-BE49-F238E27FC236}">
                    <a16:creationId xmlns:a16="http://schemas.microsoft.com/office/drawing/2014/main" id="{7913FFE3-4271-4AB8-AC51-28B477A79C77}"/>
                  </a:ext>
                </a:extLst>
              </p:cNvPr>
              <p:cNvSpPr>
                <a:spLocks noChangeShapeType="1"/>
              </p:cNvSpPr>
              <p:nvPr userDrawn="1"/>
            </p:nvSpPr>
            <p:spPr bwMode="auto">
              <a:xfrm>
                <a:off x="36036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6" name="Line 99">
                <a:extLst>
                  <a:ext uri="{FF2B5EF4-FFF2-40B4-BE49-F238E27FC236}">
                    <a16:creationId xmlns:a16="http://schemas.microsoft.com/office/drawing/2014/main" id="{0B160B74-EA72-4E5F-9B88-FB26B1AB118E}"/>
                  </a:ext>
                </a:extLst>
              </p:cNvPr>
              <p:cNvSpPr>
                <a:spLocks noChangeShapeType="1"/>
              </p:cNvSpPr>
              <p:nvPr userDrawn="1"/>
            </p:nvSpPr>
            <p:spPr bwMode="auto">
              <a:xfrm>
                <a:off x="79233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7" name="Line 99">
                <a:extLst>
                  <a:ext uri="{FF2B5EF4-FFF2-40B4-BE49-F238E27FC236}">
                    <a16:creationId xmlns:a16="http://schemas.microsoft.com/office/drawing/2014/main" id="{267B3B24-A0FB-459F-8A45-2BA720ADF5B1}"/>
                  </a:ext>
                </a:extLst>
              </p:cNvPr>
              <p:cNvSpPr>
                <a:spLocks noChangeShapeType="1"/>
              </p:cNvSpPr>
              <p:nvPr userDrawn="1"/>
            </p:nvSpPr>
            <p:spPr bwMode="auto">
              <a:xfrm>
                <a:off x="64834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8" name="Line 99">
                <a:extLst>
                  <a:ext uri="{FF2B5EF4-FFF2-40B4-BE49-F238E27FC236}">
                    <a16:creationId xmlns:a16="http://schemas.microsoft.com/office/drawing/2014/main" id="{3A44C382-B68E-4435-8B76-841D87F9A5F1}"/>
                  </a:ext>
                </a:extLst>
              </p:cNvPr>
              <p:cNvSpPr>
                <a:spLocks noChangeShapeType="1"/>
              </p:cNvSpPr>
              <p:nvPr userDrawn="1"/>
            </p:nvSpPr>
            <p:spPr bwMode="auto">
              <a:xfrm>
                <a:off x="93632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9" name="Line 100">
                <a:extLst>
                  <a:ext uri="{FF2B5EF4-FFF2-40B4-BE49-F238E27FC236}">
                    <a16:creationId xmlns:a16="http://schemas.microsoft.com/office/drawing/2014/main" id="{12040A76-F4FC-45AE-AC38-6DAE9DCFF0E3}"/>
                  </a:ext>
                </a:extLst>
              </p:cNvPr>
              <p:cNvSpPr>
                <a:spLocks noChangeShapeType="1"/>
              </p:cNvSpPr>
              <p:nvPr userDrawn="1"/>
            </p:nvSpPr>
            <p:spPr bwMode="auto">
              <a:xfrm>
                <a:off x="1029620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spTree>
    <p:extLst>
      <p:ext uri="{BB962C8B-B14F-4D97-AF65-F5344CB8AC3E}">
        <p14:creationId xmlns:p14="http://schemas.microsoft.com/office/powerpoint/2010/main" val="4262615275"/>
      </p:ext>
    </p:extLst>
  </p:cSld>
  <p:clrMap bg1="lt1" tx1="dk1" bg2="lt2" tx2="dk2" accent1="accent1" accent2="accent2" accent3="accent3" accent4="accent4" accent5="accent5" accent6="accent6" hlink="hlink" folHlink="folHlink"/>
  <p:sldLayoutIdLst>
    <p:sldLayoutId id="2147484792" r:id="rId1"/>
    <p:sldLayoutId id="2147484793" r:id="rId2"/>
    <p:sldLayoutId id="2147484794" r:id="rId3"/>
    <p:sldLayoutId id="2147484795" r:id="rId4"/>
    <p:sldLayoutId id="2147484796" r:id="rId5"/>
    <p:sldLayoutId id="2147484797" r:id="rId6"/>
    <p:sldLayoutId id="2147484798" r:id="rId7"/>
    <p:sldLayoutId id="2147484799" r:id="rId8"/>
    <p:sldLayoutId id="2147484800" r:id="rId9"/>
    <p:sldLayoutId id="2147484801" r:id="rId10"/>
    <p:sldLayoutId id="2147484802" r:id="rId11"/>
    <p:sldLayoutId id="2147484803" r:id="rId12"/>
    <p:sldLayoutId id="2147484804" r:id="rId13"/>
    <p:sldLayoutId id="2147484805" r:id="rId14"/>
    <p:sldLayoutId id="2147484806" r:id="rId15"/>
    <p:sldLayoutId id="2147484807" r:id="rId16"/>
    <p:sldLayoutId id="2147484808" r:id="rId17"/>
  </p:sldLayoutIdLst>
  <p:txStyles>
    <p:title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en-US"/>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67">
          <p15:clr>
            <a:srgbClr val="F26B43"/>
          </p15:clr>
        </p15:guide>
        <p15:guide id="2" orient="horz" pos="2630">
          <p15:clr>
            <a:srgbClr val="F26B43"/>
          </p15:clr>
        </p15:guide>
        <p15:guide id="3" orient="horz" pos="544">
          <p15:clr>
            <a:srgbClr val="F26B43"/>
          </p15:clr>
        </p15:guide>
        <p15:guide id="4" pos="238">
          <p15:clr>
            <a:srgbClr val="F26B43"/>
          </p15:clr>
        </p15:guide>
        <p15:guide id="5" pos="6497">
          <p15:clr>
            <a:srgbClr val="F26B43"/>
          </p15:clr>
        </p15:guide>
        <p15:guide id="6" orient="horz" pos="4536">
          <p15:clr>
            <a:srgbClr val="F26B43"/>
          </p15:clr>
        </p15:guide>
        <p15:guide id="7" orient="horz" pos="226">
          <p15:clr>
            <a:srgbClr val="F26B43"/>
          </p15:clr>
        </p15:guide>
        <p15:guide id="8" orient="horz" pos="725">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534591" y="302737"/>
            <a:ext cx="9622632" cy="1259946"/>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534591" y="1763925"/>
            <a:ext cx="9622632" cy="4989036"/>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534591" y="7006699"/>
            <a:ext cx="2494756"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CA26DF16-7525-422B-87F4-094CDA04A3FC}" type="datetimeFigureOut">
              <a:rPr kumimoji="1" lang="ja-JP" altLang="en-US" smtClean="0"/>
              <a:t>2026/1/30</a:t>
            </a:fld>
            <a:endParaRPr kumimoji="1" lang="ja-JP" altLang="en-US"/>
          </a:p>
        </p:txBody>
      </p:sp>
      <p:sp>
        <p:nvSpPr>
          <p:cNvPr id="5" name="フッター プレースホルダー 4"/>
          <p:cNvSpPr>
            <a:spLocks noGrp="1"/>
          </p:cNvSpPr>
          <p:nvPr>
            <p:ph type="ftr" sz="quarter" idx="3"/>
          </p:nvPr>
        </p:nvSpPr>
        <p:spPr>
          <a:xfrm>
            <a:off x="3653036" y="7006699"/>
            <a:ext cx="3385741"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662466" y="7006699"/>
            <a:ext cx="2494756"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2781885556"/>
      </p:ext>
    </p:extLst>
  </p:cSld>
  <p:clrMap bg1="lt1" tx1="dk1" bg2="lt2" tx2="dk2" accent1="accent1" accent2="accent2" accent3="accent3" accent4="accent4" accent5="accent5" accent6="accent6" hlink="hlink" folHlink="folHlink"/>
  <p:sldLayoutIdLst>
    <p:sldLayoutId id="2147484827" r:id="rId1"/>
    <p:sldLayoutId id="2147484828" r:id="rId2"/>
    <p:sldLayoutId id="2147484829" r:id="rId3"/>
    <p:sldLayoutId id="2147484830" r:id="rId4"/>
    <p:sldLayoutId id="2147484831" r:id="rId5"/>
    <p:sldLayoutId id="2147484832" r:id="rId6"/>
    <p:sldLayoutId id="2147484833" r:id="rId7"/>
    <p:sldLayoutId id="2147484834" r:id="rId8"/>
    <p:sldLayoutId id="2147484835" r:id="rId9"/>
    <p:sldLayoutId id="2147484836" r:id="rId10"/>
    <p:sldLayoutId id="2147484837" r:id="rId11"/>
  </p:sldLayoutIdLst>
  <p:txStyles>
    <p:titleStyle>
      <a:lvl1pPr algn="ctr" defTabSz="1007943" rtl="0" eaLnBrk="1" latinLnBrk="0" hangingPunct="1">
        <a:spcBef>
          <a:spcPct val="0"/>
        </a:spcBef>
        <a:buNone/>
        <a:defRPr kumimoji="1" sz="4850" kern="1200">
          <a:solidFill>
            <a:schemeClr val="tx1"/>
          </a:solidFill>
          <a:latin typeface="+mj-lt"/>
          <a:ea typeface="+mj-ea"/>
          <a:cs typeface="+mj-cs"/>
        </a:defRPr>
      </a:lvl1pPr>
    </p:titleStyle>
    <p:bodyStyle>
      <a:lvl1pPr marL="377979" indent="-377979" algn="l" defTabSz="1007943" rtl="0" eaLnBrk="1" latinLnBrk="0" hangingPunct="1">
        <a:spcBef>
          <a:spcPct val="20000"/>
        </a:spcBef>
        <a:buFont typeface="Arial" pitchFamily="34" charset="0"/>
        <a:buChar char="•"/>
        <a:defRPr kumimoji="1" sz="3527" kern="1200">
          <a:solidFill>
            <a:schemeClr val="tx1"/>
          </a:solidFill>
          <a:latin typeface="+mn-lt"/>
          <a:ea typeface="+mn-ea"/>
          <a:cs typeface="+mn-cs"/>
        </a:defRPr>
      </a:lvl1pPr>
      <a:lvl2pPr marL="818954" indent="-314982" algn="l" defTabSz="1007943" rtl="0" eaLnBrk="1" latinLnBrk="0" hangingPunct="1">
        <a:spcBef>
          <a:spcPct val="20000"/>
        </a:spcBef>
        <a:buFont typeface="Arial" pitchFamily="34" charset="0"/>
        <a:buChar char="–"/>
        <a:defRPr kumimoji="1" sz="3086" kern="1200">
          <a:solidFill>
            <a:schemeClr val="tx1"/>
          </a:solidFill>
          <a:latin typeface="+mn-lt"/>
          <a:ea typeface="+mn-ea"/>
          <a:cs typeface="+mn-cs"/>
        </a:defRPr>
      </a:lvl2pPr>
      <a:lvl3pPr marL="1259929" indent="-251986" algn="l" defTabSz="1007943" rtl="0" eaLnBrk="1" latinLnBrk="0" hangingPunct="1">
        <a:spcBef>
          <a:spcPct val="20000"/>
        </a:spcBef>
        <a:buFont typeface="Arial" pitchFamily="34" charset="0"/>
        <a:buChar char="•"/>
        <a:defRPr kumimoji="1" sz="2646" kern="1200">
          <a:solidFill>
            <a:schemeClr val="tx1"/>
          </a:solidFill>
          <a:latin typeface="+mn-lt"/>
          <a:ea typeface="+mn-ea"/>
          <a:cs typeface="+mn-cs"/>
        </a:defRPr>
      </a:lvl3pPr>
      <a:lvl4pPr marL="1763900" indent="-251986" algn="l" defTabSz="1007943" rtl="0" eaLnBrk="1" latinLnBrk="0" hangingPunct="1">
        <a:spcBef>
          <a:spcPct val="20000"/>
        </a:spcBef>
        <a:buFont typeface="Arial" pitchFamily="34" charset="0"/>
        <a:buChar char="–"/>
        <a:defRPr kumimoji="1" sz="2205" kern="1200">
          <a:solidFill>
            <a:schemeClr val="tx1"/>
          </a:solidFill>
          <a:latin typeface="+mn-lt"/>
          <a:ea typeface="+mn-ea"/>
          <a:cs typeface="+mn-cs"/>
        </a:defRPr>
      </a:lvl4pPr>
      <a:lvl5pPr marL="2267872" indent="-251986" algn="l" defTabSz="1007943" rtl="0" eaLnBrk="1" latinLnBrk="0" hangingPunct="1">
        <a:spcBef>
          <a:spcPct val="20000"/>
        </a:spcBef>
        <a:buFont typeface="Arial" pitchFamily="34" charset="0"/>
        <a:buChar char="»"/>
        <a:defRPr kumimoji="1" sz="2205" kern="1200">
          <a:solidFill>
            <a:schemeClr val="tx1"/>
          </a:solidFill>
          <a:latin typeface="+mn-lt"/>
          <a:ea typeface="+mn-ea"/>
          <a:cs typeface="+mn-cs"/>
        </a:defRPr>
      </a:lvl5pPr>
      <a:lvl6pPr marL="2771844" indent="-251986" algn="l" defTabSz="1007943" rtl="0" eaLnBrk="1" latinLnBrk="0" hangingPunct="1">
        <a:spcBef>
          <a:spcPct val="20000"/>
        </a:spcBef>
        <a:buFont typeface="Arial" pitchFamily="34" charset="0"/>
        <a:buChar char="•"/>
        <a:defRPr kumimoji="1" sz="2205" kern="1200">
          <a:solidFill>
            <a:schemeClr val="tx1"/>
          </a:solidFill>
          <a:latin typeface="+mn-lt"/>
          <a:ea typeface="+mn-ea"/>
          <a:cs typeface="+mn-cs"/>
        </a:defRPr>
      </a:lvl6pPr>
      <a:lvl7pPr marL="3275815" indent="-251986" algn="l" defTabSz="1007943" rtl="0" eaLnBrk="1" latinLnBrk="0" hangingPunct="1">
        <a:spcBef>
          <a:spcPct val="20000"/>
        </a:spcBef>
        <a:buFont typeface="Arial" pitchFamily="34" charset="0"/>
        <a:buChar char="•"/>
        <a:defRPr kumimoji="1" sz="2205" kern="1200">
          <a:solidFill>
            <a:schemeClr val="tx1"/>
          </a:solidFill>
          <a:latin typeface="+mn-lt"/>
          <a:ea typeface="+mn-ea"/>
          <a:cs typeface="+mn-cs"/>
        </a:defRPr>
      </a:lvl7pPr>
      <a:lvl8pPr marL="3779787" indent="-251986" algn="l" defTabSz="1007943" rtl="0" eaLnBrk="1" latinLnBrk="0" hangingPunct="1">
        <a:spcBef>
          <a:spcPct val="20000"/>
        </a:spcBef>
        <a:buFont typeface="Arial" pitchFamily="34" charset="0"/>
        <a:buChar char="•"/>
        <a:defRPr kumimoji="1" sz="2205" kern="1200">
          <a:solidFill>
            <a:schemeClr val="tx1"/>
          </a:solidFill>
          <a:latin typeface="+mn-lt"/>
          <a:ea typeface="+mn-ea"/>
          <a:cs typeface="+mn-cs"/>
        </a:defRPr>
      </a:lvl8pPr>
      <a:lvl9pPr marL="4283758" indent="-251986" algn="l" defTabSz="1007943" rtl="0" eaLnBrk="1" latinLnBrk="0" hangingPunct="1">
        <a:spcBef>
          <a:spcPct val="20000"/>
        </a:spcBef>
        <a:buFont typeface="Arial" pitchFamily="34" charset="0"/>
        <a:buChar char="•"/>
        <a:defRPr kumimoji="1" sz="2205" kern="1200">
          <a:solidFill>
            <a:schemeClr val="tx1"/>
          </a:solidFill>
          <a:latin typeface="+mn-lt"/>
          <a:ea typeface="+mn-ea"/>
          <a:cs typeface="+mn-cs"/>
        </a:defRPr>
      </a:lvl9pPr>
    </p:bodyStyle>
    <p:otherStyle>
      <a:defPPr>
        <a:defRPr lang="ja-JP"/>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00" name="グループ化 199">
            <a:extLst>
              <a:ext uri="{FF2B5EF4-FFF2-40B4-BE49-F238E27FC236}">
                <a16:creationId xmlns:a16="http://schemas.microsoft.com/office/drawing/2014/main" id="{566A65A5-2837-4832-9CA3-7BDEBCBF86BB}"/>
              </a:ext>
            </a:extLst>
          </p:cNvPr>
          <p:cNvGrpSpPr/>
          <p:nvPr userDrawn="1"/>
        </p:nvGrpSpPr>
        <p:grpSpPr>
          <a:xfrm>
            <a:off x="377988" y="1150940"/>
            <a:ext cx="9935837" cy="6049961"/>
            <a:chOff x="377988" y="1150939"/>
            <a:chExt cx="9935837" cy="6049961"/>
          </a:xfrm>
        </p:grpSpPr>
        <p:grpSp>
          <p:nvGrpSpPr>
            <p:cNvPr id="128" name="グループ化 127">
              <a:extLst>
                <a:ext uri="{FF2B5EF4-FFF2-40B4-BE49-F238E27FC236}">
                  <a16:creationId xmlns:a16="http://schemas.microsoft.com/office/drawing/2014/main" id="{72A0710D-5BD8-4001-B9CE-9C652AD1F4DD}"/>
                </a:ext>
              </a:extLst>
            </p:cNvPr>
            <p:cNvGrpSpPr/>
            <p:nvPr userDrawn="1"/>
          </p:nvGrpSpPr>
          <p:grpSpPr>
            <a:xfrm>
              <a:off x="378263" y="1152901"/>
              <a:ext cx="9935559" cy="6047999"/>
              <a:chOff x="378263" y="1152901"/>
              <a:chExt cx="9935559" cy="6047999"/>
            </a:xfrm>
          </p:grpSpPr>
          <p:sp>
            <p:nvSpPr>
              <p:cNvPr id="78" name="Line 4">
                <a:extLst>
                  <a:ext uri="{FF2B5EF4-FFF2-40B4-BE49-F238E27FC236}">
                    <a16:creationId xmlns:a16="http://schemas.microsoft.com/office/drawing/2014/main" id="{94895187-C35A-4D02-B59E-A52B5A304376}"/>
                  </a:ext>
                </a:extLst>
              </p:cNvPr>
              <p:cNvSpPr>
                <a:spLocks noChangeShapeType="1"/>
              </p:cNvSpPr>
              <p:nvPr userDrawn="1"/>
            </p:nvSpPr>
            <p:spPr bwMode="auto">
              <a:xfrm>
                <a:off x="378263" y="6912869"/>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9" name="Line 4">
                <a:extLst>
                  <a:ext uri="{FF2B5EF4-FFF2-40B4-BE49-F238E27FC236}">
                    <a16:creationId xmlns:a16="http://schemas.microsoft.com/office/drawing/2014/main" id="{33071AE2-D797-4AA2-A4BC-892B48321311}"/>
                  </a:ext>
                </a:extLst>
              </p:cNvPr>
              <p:cNvSpPr>
                <a:spLocks noChangeShapeType="1"/>
              </p:cNvSpPr>
              <p:nvPr userDrawn="1"/>
            </p:nvSpPr>
            <p:spPr bwMode="auto">
              <a:xfrm>
                <a:off x="378263" y="7056869"/>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0" name="Line 4">
                <a:extLst>
                  <a:ext uri="{FF2B5EF4-FFF2-40B4-BE49-F238E27FC236}">
                    <a16:creationId xmlns:a16="http://schemas.microsoft.com/office/drawing/2014/main" id="{41930938-C286-40A8-9E87-A039ECED59EA}"/>
                  </a:ext>
                </a:extLst>
              </p:cNvPr>
              <p:cNvSpPr>
                <a:spLocks noChangeShapeType="1"/>
              </p:cNvSpPr>
              <p:nvPr userDrawn="1"/>
            </p:nvSpPr>
            <p:spPr bwMode="auto">
              <a:xfrm>
                <a:off x="378263" y="64821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1" name="Line 5">
                <a:extLst>
                  <a:ext uri="{FF2B5EF4-FFF2-40B4-BE49-F238E27FC236}">
                    <a16:creationId xmlns:a16="http://schemas.microsoft.com/office/drawing/2014/main" id="{BE22E4B9-1473-40BD-9CB5-3F8080E70734}"/>
                  </a:ext>
                </a:extLst>
              </p:cNvPr>
              <p:cNvSpPr>
                <a:spLocks noChangeShapeType="1"/>
              </p:cNvSpPr>
              <p:nvPr userDrawn="1"/>
            </p:nvSpPr>
            <p:spPr bwMode="auto">
              <a:xfrm>
                <a:off x="378263" y="63376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 name="Line 6">
                <a:extLst>
                  <a:ext uri="{FF2B5EF4-FFF2-40B4-BE49-F238E27FC236}">
                    <a16:creationId xmlns:a16="http://schemas.microsoft.com/office/drawing/2014/main" id="{D458851A-5399-4C1E-948F-0F30E270491B}"/>
                  </a:ext>
                </a:extLst>
              </p:cNvPr>
              <p:cNvSpPr>
                <a:spLocks noChangeShapeType="1"/>
              </p:cNvSpPr>
              <p:nvPr userDrawn="1"/>
            </p:nvSpPr>
            <p:spPr bwMode="auto">
              <a:xfrm>
                <a:off x="378263" y="61932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 name="Line 7">
                <a:extLst>
                  <a:ext uri="{FF2B5EF4-FFF2-40B4-BE49-F238E27FC236}">
                    <a16:creationId xmlns:a16="http://schemas.microsoft.com/office/drawing/2014/main" id="{5B3D94E0-4AED-4D62-99AB-B7A29DE91176}"/>
                  </a:ext>
                </a:extLst>
              </p:cNvPr>
              <p:cNvSpPr>
                <a:spLocks noChangeShapeType="1"/>
              </p:cNvSpPr>
              <p:nvPr userDrawn="1"/>
            </p:nvSpPr>
            <p:spPr bwMode="auto">
              <a:xfrm>
                <a:off x="378263" y="60487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4" name="Line 8">
                <a:extLst>
                  <a:ext uri="{FF2B5EF4-FFF2-40B4-BE49-F238E27FC236}">
                    <a16:creationId xmlns:a16="http://schemas.microsoft.com/office/drawing/2014/main" id="{71EA17B2-BBBB-49BD-8D9A-B7F330C704BC}"/>
                  </a:ext>
                </a:extLst>
              </p:cNvPr>
              <p:cNvSpPr>
                <a:spLocks noChangeShapeType="1"/>
              </p:cNvSpPr>
              <p:nvPr userDrawn="1"/>
            </p:nvSpPr>
            <p:spPr bwMode="auto">
              <a:xfrm>
                <a:off x="378263" y="59058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5" name="Line 9">
                <a:extLst>
                  <a:ext uri="{FF2B5EF4-FFF2-40B4-BE49-F238E27FC236}">
                    <a16:creationId xmlns:a16="http://schemas.microsoft.com/office/drawing/2014/main" id="{4A26A5DA-B073-4E91-81A4-B626A37F3DFD}"/>
                  </a:ext>
                </a:extLst>
              </p:cNvPr>
              <p:cNvSpPr>
                <a:spLocks noChangeShapeType="1"/>
              </p:cNvSpPr>
              <p:nvPr userDrawn="1"/>
            </p:nvSpPr>
            <p:spPr bwMode="auto">
              <a:xfrm>
                <a:off x="378263" y="57614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 name="Line 10">
                <a:extLst>
                  <a:ext uri="{FF2B5EF4-FFF2-40B4-BE49-F238E27FC236}">
                    <a16:creationId xmlns:a16="http://schemas.microsoft.com/office/drawing/2014/main" id="{A756B78E-7D22-40A7-AB8A-9BAA0C90750E}"/>
                  </a:ext>
                </a:extLst>
              </p:cNvPr>
              <p:cNvSpPr>
                <a:spLocks noChangeShapeType="1"/>
              </p:cNvSpPr>
              <p:nvPr userDrawn="1"/>
            </p:nvSpPr>
            <p:spPr bwMode="auto">
              <a:xfrm>
                <a:off x="378263" y="56169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 name="Line 11">
                <a:extLst>
                  <a:ext uri="{FF2B5EF4-FFF2-40B4-BE49-F238E27FC236}">
                    <a16:creationId xmlns:a16="http://schemas.microsoft.com/office/drawing/2014/main" id="{BDC4BC6A-F993-40D8-8CF7-DD1C01C9B27F}"/>
                  </a:ext>
                </a:extLst>
              </p:cNvPr>
              <p:cNvSpPr>
                <a:spLocks noChangeShapeType="1"/>
              </p:cNvSpPr>
              <p:nvPr userDrawn="1"/>
            </p:nvSpPr>
            <p:spPr bwMode="auto">
              <a:xfrm>
                <a:off x="378263" y="54740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8" name="Line 12">
                <a:extLst>
                  <a:ext uri="{FF2B5EF4-FFF2-40B4-BE49-F238E27FC236}">
                    <a16:creationId xmlns:a16="http://schemas.microsoft.com/office/drawing/2014/main" id="{D8546119-C5E8-4CAC-953A-6EED841F343F}"/>
                  </a:ext>
                </a:extLst>
              </p:cNvPr>
              <p:cNvSpPr>
                <a:spLocks noChangeShapeType="1"/>
              </p:cNvSpPr>
              <p:nvPr userDrawn="1"/>
            </p:nvSpPr>
            <p:spPr bwMode="auto">
              <a:xfrm>
                <a:off x="378263" y="53296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9" name="Line 13">
                <a:extLst>
                  <a:ext uri="{FF2B5EF4-FFF2-40B4-BE49-F238E27FC236}">
                    <a16:creationId xmlns:a16="http://schemas.microsoft.com/office/drawing/2014/main" id="{9CDAB148-3801-436E-A252-2823B4A57A4D}"/>
                  </a:ext>
                </a:extLst>
              </p:cNvPr>
              <p:cNvSpPr>
                <a:spLocks noChangeShapeType="1"/>
              </p:cNvSpPr>
              <p:nvPr userDrawn="1"/>
            </p:nvSpPr>
            <p:spPr bwMode="auto">
              <a:xfrm>
                <a:off x="378263" y="51851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0" name="Line 14">
                <a:extLst>
                  <a:ext uri="{FF2B5EF4-FFF2-40B4-BE49-F238E27FC236}">
                    <a16:creationId xmlns:a16="http://schemas.microsoft.com/office/drawing/2014/main" id="{DA2CA409-1FAD-44E2-A2DF-F4AEED4B4EAC}"/>
                  </a:ext>
                </a:extLst>
              </p:cNvPr>
              <p:cNvSpPr>
                <a:spLocks noChangeShapeType="1"/>
              </p:cNvSpPr>
              <p:nvPr userDrawn="1"/>
            </p:nvSpPr>
            <p:spPr bwMode="auto">
              <a:xfrm>
                <a:off x="378263" y="50406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 name="Line 15">
                <a:extLst>
                  <a:ext uri="{FF2B5EF4-FFF2-40B4-BE49-F238E27FC236}">
                    <a16:creationId xmlns:a16="http://schemas.microsoft.com/office/drawing/2014/main" id="{BB016690-5A92-4908-8726-2795810F4373}"/>
                  </a:ext>
                </a:extLst>
              </p:cNvPr>
              <p:cNvSpPr>
                <a:spLocks noChangeShapeType="1"/>
              </p:cNvSpPr>
              <p:nvPr userDrawn="1"/>
            </p:nvSpPr>
            <p:spPr bwMode="auto">
              <a:xfrm>
                <a:off x="378263" y="48978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 name="Line 16">
                <a:extLst>
                  <a:ext uri="{FF2B5EF4-FFF2-40B4-BE49-F238E27FC236}">
                    <a16:creationId xmlns:a16="http://schemas.microsoft.com/office/drawing/2014/main" id="{7589B545-8E2C-44B1-BF87-BA629156DE3C}"/>
                  </a:ext>
                </a:extLst>
              </p:cNvPr>
              <p:cNvSpPr>
                <a:spLocks noChangeShapeType="1"/>
              </p:cNvSpPr>
              <p:nvPr userDrawn="1"/>
            </p:nvSpPr>
            <p:spPr bwMode="auto">
              <a:xfrm>
                <a:off x="378263" y="47533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3" name="Line 17">
                <a:extLst>
                  <a:ext uri="{FF2B5EF4-FFF2-40B4-BE49-F238E27FC236}">
                    <a16:creationId xmlns:a16="http://schemas.microsoft.com/office/drawing/2014/main" id="{A04B68D3-7B40-4797-9562-7377C9F8DB6F}"/>
                  </a:ext>
                </a:extLst>
              </p:cNvPr>
              <p:cNvSpPr>
                <a:spLocks noChangeShapeType="1"/>
              </p:cNvSpPr>
              <p:nvPr userDrawn="1"/>
            </p:nvSpPr>
            <p:spPr bwMode="auto">
              <a:xfrm>
                <a:off x="378263" y="46088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4" name="Line 18">
                <a:extLst>
                  <a:ext uri="{FF2B5EF4-FFF2-40B4-BE49-F238E27FC236}">
                    <a16:creationId xmlns:a16="http://schemas.microsoft.com/office/drawing/2014/main" id="{D1FCD96E-8153-42AE-99BC-5F91EAAF58D3}"/>
                  </a:ext>
                </a:extLst>
              </p:cNvPr>
              <p:cNvSpPr>
                <a:spLocks noChangeShapeType="1"/>
              </p:cNvSpPr>
              <p:nvPr userDrawn="1"/>
            </p:nvSpPr>
            <p:spPr bwMode="auto">
              <a:xfrm>
                <a:off x="378263" y="44644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5" name="Line 19">
                <a:extLst>
                  <a:ext uri="{FF2B5EF4-FFF2-40B4-BE49-F238E27FC236}">
                    <a16:creationId xmlns:a16="http://schemas.microsoft.com/office/drawing/2014/main" id="{940D7FA7-3A6C-4B4E-B3C6-C67BECA45AAC}"/>
                  </a:ext>
                </a:extLst>
              </p:cNvPr>
              <p:cNvSpPr>
                <a:spLocks noChangeShapeType="1"/>
              </p:cNvSpPr>
              <p:nvPr userDrawn="1"/>
            </p:nvSpPr>
            <p:spPr bwMode="auto">
              <a:xfrm>
                <a:off x="378263" y="43215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6" name="Line 20">
                <a:extLst>
                  <a:ext uri="{FF2B5EF4-FFF2-40B4-BE49-F238E27FC236}">
                    <a16:creationId xmlns:a16="http://schemas.microsoft.com/office/drawing/2014/main" id="{57F56B8A-01FA-4035-8DE4-D00FFC6707A9}"/>
                  </a:ext>
                </a:extLst>
              </p:cNvPr>
              <p:cNvSpPr>
                <a:spLocks noChangeShapeType="1"/>
              </p:cNvSpPr>
              <p:nvPr userDrawn="1"/>
            </p:nvSpPr>
            <p:spPr bwMode="auto">
              <a:xfrm>
                <a:off x="378263" y="41770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7" name="Line 21">
                <a:extLst>
                  <a:ext uri="{FF2B5EF4-FFF2-40B4-BE49-F238E27FC236}">
                    <a16:creationId xmlns:a16="http://schemas.microsoft.com/office/drawing/2014/main" id="{925A4B1C-E3EB-4C13-A6C5-6EE9B9898949}"/>
                  </a:ext>
                </a:extLst>
              </p:cNvPr>
              <p:cNvSpPr>
                <a:spLocks noChangeShapeType="1"/>
              </p:cNvSpPr>
              <p:nvPr userDrawn="1"/>
            </p:nvSpPr>
            <p:spPr bwMode="auto">
              <a:xfrm>
                <a:off x="378263" y="40326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 name="Line 22">
                <a:extLst>
                  <a:ext uri="{FF2B5EF4-FFF2-40B4-BE49-F238E27FC236}">
                    <a16:creationId xmlns:a16="http://schemas.microsoft.com/office/drawing/2014/main" id="{0B2A3CA3-2F92-4542-B697-10F99607983E}"/>
                  </a:ext>
                </a:extLst>
              </p:cNvPr>
              <p:cNvSpPr>
                <a:spLocks noChangeShapeType="1"/>
              </p:cNvSpPr>
              <p:nvPr userDrawn="1"/>
            </p:nvSpPr>
            <p:spPr bwMode="auto">
              <a:xfrm>
                <a:off x="378263" y="37452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9" name="Line 23">
                <a:extLst>
                  <a:ext uri="{FF2B5EF4-FFF2-40B4-BE49-F238E27FC236}">
                    <a16:creationId xmlns:a16="http://schemas.microsoft.com/office/drawing/2014/main" id="{BA0890CE-449E-48B6-9B53-5B1D0FF75BA2}"/>
                  </a:ext>
                </a:extLst>
              </p:cNvPr>
              <p:cNvSpPr>
                <a:spLocks noChangeShapeType="1"/>
              </p:cNvSpPr>
              <p:nvPr userDrawn="1"/>
            </p:nvSpPr>
            <p:spPr bwMode="auto">
              <a:xfrm>
                <a:off x="378263" y="36008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0" name="Line 24">
                <a:extLst>
                  <a:ext uri="{FF2B5EF4-FFF2-40B4-BE49-F238E27FC236}">
                    <a16:creationId xmlns:a16="http://schemas.microsoft.com/office/drawing/2014/main" id="{BF9CCBE0-2CD6-493E-81AB-F9DD0DD340E6}"/>
                  </a:ext>
                </a:extLst>
              </p:cNvPr>
              <p:cNvSpPr>
                <a:spLocks noChangeShapeType="1"/>
              </p:cNvSpPr>
              <p:nvPr userDrawn="1"/>
            </p:nvSpPr>
            <p:spPr bwMode="auto">
              <a:xfrm>
                <a:off x="378263" y="34563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1" name="Line 25">
                <a:extLst>
                  <a:ext uri="{FF2B5EF4-FFF2-40B4-BE49-F238E27FC236}">
                    <a16:creationId xmlns:a16="http://schemas.microsoft.com/office/drawing/2014/main" id="{6F424979-F1D6-4234-A003-9B26028E18BB}"/>
                  </a:ext>
                </a:extLst>
              </p:cNvPr>
              <p:cNvSpPr>
                <a:spLocks noChangeShapeType="1"/>
              </p:cNvSpPr>
              <p:nvPr userDrawn="1"/>
            </p:nvSpPr>
            <p:spPr bwMode="auto">
              <a:xfrm>
                <a:off x="378263" y="33134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 name="Line 26">
                <a:extLst>
                  <a:ext uri="{FF2B5EF4-FFF2-40B4-BE49-F238E27FC236}">
                    <a16:creationId xmlns:a16="http://schemas.microsoft.com/office/drawing/2014/main" id="{B72CCDB4-3F2A-48B5-9849-EB48526AD9BB}"/>
                  </a:ext>
                </a:extLst>
              </p:cNvPr>
              <p:cNvSpPr>
                <a:spLocks noChangeShapeType="1"/>
              </p:cNvSpPr>
              <p:nvPr userDrawn="1"/>
            </p:nvSpPr>
            <p:spPr bwMode="auto">
              <a:xfrm>
                <a:off x="378263" y="31690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3" name="Line 27">
                <a:extLst>
                  <a:ext uri="{FF2B5EF4-FFF2-40B4-BE49-F238E27FC236}">
                    <a16:creationId xmlns:a16="http://schemas.microsoft.com/office/drawing/2014/main" id="{9414948D-0A9F-47E4-9CB5-E52CBEF1CB51}"/>
                  </a:ext>
                </a:extLst>
              </p:cNvPr>
              <p:cNvSpPr>
                <a:spLocks noChangeShapeType="1"/>
              </p:cNvSpPr>
              <p:nvPr userDrawn="1"/>
            </p:nvSpPr>
            <p:spPr bwMode="auto">
              <a:xfrm>
                <a:off x="378263" y="30245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4" name="Line 28">
                <a:extLst>
                  <a:ext uri="{FF2B5EF4-FFF2-40B4-BE49-F238E27FC236}">
                    <a16:creationId xmlns:a16="http://schemas.microsoft.com/office/drawing/2014/main" id="{2C5A77DB-8681-4BF2-80DB-88E181BB9A11}"/>
                  </a:ext>
                </a:extLst>
              </p:cNvPr>
              <p:cNvSpPr>
                <a:spLocks noChangeShapeType="1"/>
              </p:cNvSpPr>
              <p:nvPr userDrawn="1"/>
            </p:nvSpPr>
            <p:spPr bwMode="auto">
              <a:xfrm>
                <a:off x="378263" y="28816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5" name="Line 29">
                <a:extLst>
                  <a:ext uri="{FF2B5EF4-FFF2-40B4-BE49-F238E27FC236}">
                    <a16:creationId xmlns:a16="http://schemas.microsoft.com/office/drawing/2014/main" id="{88B5B2F0-EB79-4F72-BCFF-5D9EEFDB5688}"/>
                  </a:ext>
                </a:extLst>
              </p:cNvPr>
              <p:cNvSpPr>
                <a:spLocks noChangeShapeType="1"/>
              </p:cNvSpPr>
              <p:nvPr userDrawn="1"/>
            </p:nvSpPr>
            <p:spPr bwMode="auto">
              <a:xfrm>
                <a:off x="378263" y="27372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6" name="Line 30">
                <a:extLst>
                  <a:ext uri="{FF2B5EF4-FFF2-40B4-BE49-F238E27FC236}">
                    <a16:creationId xmlns:a16="http://schemas.microsoft.com/office/drawing/2014/main" id="{D3517087-1372-41A4-9A6B-4C25D69BC665}"/>
                  </a:ext>
                </a:extLst>
              </p:cNvPr>
              <p:cNvSpPr>
                <a:spLocks noChangeShapeType="1"/>
              </p:cNvSpPr>
              <p:nvPr userDrawn="1"/>
            </p:nvSpPr>
            <p:spPr bwMode="auto">
              <a:xfrm>
                <a:off x="378263" y="25927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7" name="Line 31">
                <a:extLst>
                  <a:ext uri="{FF2B5EF4-FFF2-40B4-BE49-F238E27FC236}">
                    <a16:creationId xmlns:a16="http://schemas.microsoft.com/office/drawing/2014/main" id="{C626BD20-910D-4076-8067-3BF486E99CE3}"/>
                  </a:ext>
                </a:extLst>
              </p:cNvPr>
              <p:cNvSpPr>
                <a:spLocks noChangeShapeType="1"/>
              </p:cNvSpPr>
              <p:nvPr userDrawn="1"/>
            </p:nvSpPr>
            <p:spPr bwMode="auto">
              <a:xfrm>
                <a:off x="378263" y="24483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8" name="Line 32">
                <a:extLst>
                  <a:ext uri="{FF2B5EF4-FFF2-40B4-BE49-F238E27FC236}">
                    <a16:creationId xmlns:a16="http://schemas.microsoft.com/office/drawing/2014/main" id="{372B950D-F2B6-48A4-8F4C-10E1D4476C94}"/>
                  </a:ext>
                </a:extLst>
              </p:cNvPr>
              <p:cNvSpPr>
                <a:spLocks noChangeShapeType="1"/>
              </p:cNvSpPr>
              <p:nvPr userDrawn="1"/>
            </p:nvSpPr>
            <p:spPr bwMode="auto">
              <a:xfrm>
                <a:off x="378263" y="23054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9" name="Line 33">
                <a:extLst>
                  <a:ext uri="{FF2B5EF4-FFF2-40B4-BE49-F238E27FC236}">
                    <a16:creationId xmlns:a16="http://schemas.microsoft.com/office/drawing/2014/main" id="{8A4A1B4C-E485-4593-BFA3-5CD075726556}"/>
                  </a:ext>
                </a:extLst>
              </p:cNvPr>
              <p:cNvSpPr>
                <a:spLocks noChangeShapeType="1"/>
              </p:cNvSpPr>
              <p:nvPr userDrawn="1"/>
            </p:nvSpPr>
            <p:spPr bwMode="auto">
              <a:xfrm>
                <a:off x="378263" y="21609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0" name="Line 34">
                <a:extLst>
                  <a:ext uri="{FF2B5EF4-FFF2-40B4-BE49-F238E27FC236}">
                    <a16:creationId xmlns:a16="http://schemas.microsoft.com/office/drawing/2014/main" id="{F7A11A6F-6BD7-47EA-BCE8-34D010674870}"/>
                  </a:ext>
                </a:extLst>
              </p:cNvPr>
              <p:cNvSpPr>
                <a:spLocks noChangeShapeType="1"/>
              </p:cNvSpPr>
              <p:nvPr userDrawn="1"/>
            </p:nvSpPr>
            <p:spPr bwMode="auto">
              <a:xfrm>
                <a:off x="378263" y="20165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1" name="Line 35">
                <a:extLst>
                  <a:ext uri="{FF2B5EF4-FFF2-40B4-BE49-F238E27FC236}">
                    <a16:creationId xmlns:a16="http://schemas.microsoft.com/office/drawing/2014/main" id="{84C5A8BA-97D6-401C-9D61-03B2676A897A}"/>
                  </a:ext>
                </a:extLst>
              </p:cNvPr>
              <p:cNvSpPr>
                <a:spLocks noChangeShapeType="1"/>
              </p:cNvSpPr>
              <p:nvPr userDrawn="1"/>
            </p:nvSpPr>
            <p:spPr bwMode="auto">
              <a:xfrm>
                <a:off x="378263" y="18720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 name="Line 36">
                <a:extLst>
                  <a:ext uri="{FF2B5EF4-FFF2-40B4-BE49-F238E27FC236}">
                    <a16:creationId xmlns:a16="http://schemas.microsoft.com/office/drawing/2014/main" id="{C480CFB1-FABD-482D-8E16-0FF97F40F3C0}"/>
                  </a:ext>
                </a:extLst>
              </p:cNvPr>
              <p:cNvSpPr>
                <a:spLocks noChangeShapeType="1"/>
              </p:cNvSpPr>
              <p:nvPr userDrawn="1"/>
            </p:nvSpPr>
            <p:spPr bwMode="auto">
              <a:xfrm>
                <a:off x="378263" y="17291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3" name="Line 37">
                <a:extLst>
                  <a:ext uri="{FF2B5EF4-FFF2-40B4-BE49-F238E27FC236}">
                    <a16:creationId xmlns:a16="http://schemas.microsoft.com/office/drawing/2014/main" id="{B21949DC-6578-4194-9990-2B615D821473}"/>
                  </a:ext>
                </a:extLst>
              </p:cNvPr>
              <p:cNvSpPr>
                <a:spLocks noChangeShapeType="1"/>
              </p:cNvSpPr>
              <p:nvPr userDrawn="1"/>
            </p:nvSpPr>
            <p:spPr bwMode="auto">
              <a:xfrm>
                <a:off x="378263" y="15847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4" name="Line 38">
                <a:extLst>
                  <a:ext uri="{FF2B5EF4-FFF2-40B4-BE49-F238E27FC236}">
                    <a16:creationId xmlns:a16="http://schemas.microsoft.com/office/drawing/2014/main" id="{992A8411-E070-48DA-B652-E5C8EF5933A1}"/>
                  </a:ext>
                </a:extLst>
              </p:cNvPr>
              <p:cNvSpPr>
                <a:spLocks noChangeShapeType="1"/>
              </p:cNvSpPr>
              <p:nvPr userDrawn="1"/>
            </p:nvSpPr>
            <p:spPr bwMode="auto">
              <a:xfrm>
                <a:off x="378263" y="14402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5" name="Line 39">
                <a:extLst>
                  <a:ext uri="{FF2B5EF4-FFF2-40B4-BE49-F238E27FC236}">
                    <a16:creationId xmlns:a16="http://schemas.microsoft.com/office/drawing/2014/main" id="{0860C3FF-63CD-4832-B2B6-A2D7657A4F90}"/>
                  </a:ext>
                </a:extLst>
              </p:cNvPr>
              <p:cNvSpPr>
                <a:spLocks noChangeShapeType="1"/>
              </p:cNvSpPr>
              <p:nvPr userDrawn="1"/>
            </p:nvSpPr>
            <p:spPr bwMode="auto">
              <a:xfrm>
                <a:off x="378263" y="12973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6" name="Line 102">
                <a:extLst>
                  <a:ext uri="{FF2B5EF4-FFF2-40B4-BE49-F238E27FC236}">
                    <a16:creationId xmlns:a16="http://schemas.microsoft.com/office/drawing/2014/main" id="{F711A2EB-70DA-4E00-97E6-F3E09F448B42}"/>
                  </a:ext>
                </a:extLst>
              </p:cNvPr>
              <p:cNvSpPr>
                <a:spLocks noChangeShapeType="1"/>
              </p:cNvSpPr>
              <p:nvPr userDrawn="1"/>
            </p:nvSpPr>
            <p:spPr bwMode="auto">
              <a:xfrm>
                <a:off x="378263" y="3889752"/>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7" name="Line 4">
                <a:extLst>
                  <a:ext uri="{FF2B5EF4-FFF2-40B4-BE49-F238E27FC236}">
                    <a16:creationId xmlns:a16="http://schemas.microsoft.com/office/drawing/2014/main" id="{DEB78652-AD35-4408-A552-2CA51F553D57}"/>
                  </a:ext>
                </a:extLst>
              </p:cNvPr>
              <p:cNvSpPr>
                <a:spLocks noChangeShapeType="1"/>
              </p:cNvSpPr>
              <p:nvPr userDrawn="1"/>
            </p:nvSpPr>
            <p:spPr bwMode="auto">
              <a:xfrm>
                <a:off x="378263" y="6625477"/>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8" name="Line 4">
                <a:extLst>
                  <a:ext uri="{FF2B5EF4-FFF2-40B4-BE49-F238E27FC236}">
                    <a16:creationId xmlns:a16="http://schemas.microsoft.com/office/drawing/2014/main" id="{4EB84B71-037A-4BA6-B552-92B8E1E5ACE1}"/>
                  </a:ext>
                </a:extLst>
              </p:cNvPr>
              <p:cNvSpPr>
                <a:spLocks noChangeShapeType="1"/>
              </p:cNvSpPr>
              <p:nvPr userDrawn="1"/>
            </p:nvSpPr>
            <p:spPr bwMode="auto">
              <a:xfrm>
                <a:off x="378263" y="6769477"/>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9" name="Line 39">
                <a:extLst>
                  <a:ext uri="{FF2B5EF4-FFF2-40B4-BE49-F238E27FC236}">
                    <a16:creationId xmlns:a16="http://schemas.microsoft.com/office/drawing/2014/main" id="{D8A87DFE-79BC-405B-8FB9-A13053014CD5}"/>
                  </a:ext>
                </a:extLst>
              </p:cNvPr>
              <p:cNvSpPr>
                <a:spLocks noChangeShapeType="1"/>
              </p:cNvSpPr>
              <p:nvPr userDrawn="1"/>
            </p:nvSpPr>
            <p:spPr bwMode="auto">
              <a:xfrm>
                <a:off x="378263" y="1152901"/>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0" name="Line 4">
                <a:extLst>
                  <a:ext uri="{FF2B5EF4-FFF2-40B4-BE49-F238E27FC236}">
                    <a16:creationId xmlns:a16="http://schemas.microsoft.com/office/drawing/2014/main" id="{7F513F86-426A-430A-9CE5-1633C6F3DFEB}"/>
                  </a:ext>
                </a:extLst>
              </p:cNvPr>
              <p:cNvSpPr>
                <a:spLocks noChangeShapeType="1"/>
              </p:cNvSpPr>
              <p:nvPr userDrawn="1"/>
            </p:nvSpPr>
            <p:spPr bwMode="auto">
              <a:xfrm>
                <a:off x="378263" y="720090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1" name="Line 34">
                <a:extLst>
                  <a:ext uri="{FF2B5EF4-FFF2-40B4-BE49-F238E27FC236}">
                    <a16:creationId xmlns:a16="http://schemas.microsoft.com/office/drawing/2014/main" id="{702D22A1-F40B-44CD-93AA-BB4EBCB1AAE9}"/>
                  </a:ext>
                </a:extLst>
              </p:cNvPr>
              <p:cNvSpPr>
                <a:spLocks noChangeShapeType="1"/>
              </p:cNvSpPr>
              <p:nvPr userDrawn="1"/>
            </p:nvSpPr>
            <p:spPr bwMode="auto">
              <a:xfrm>
                <a:off x="378263" y="1152901"/>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29" name="グループ化 128">
              <a:extLst>
                <a:ext uri="{FF2B5EF4-FFF2-40B4-BE49-F238E27FC236}">
                  <a16:creationId xmlns:a16="http://schemas.microsoft.com/office/drawing/2014/main" id="{F51C46C4-7F85-4DC1-8B86-B95A648C9A5D}"/>
                </a:ext>
              </a:extLst>
            </p:cNvPr>
            <p:cNvGrpSpPr/>
            <p:nvPr userDrawn="1"/>
          </p:nvGrpSpPr>
          <p:grpSpPr>
            <a:xfrm>
              <a:off x="377988" y="1150939"/>
              <a:ext cx="9935837" cy="6049961"/>
              <a:chOff x="360363" y="863221"/>
              <a:chExt cx="9935837" cy="6337679"/>
            </a:xfrm>
          </p:grpSpPr>
          <p:sp>
            <p:nvSpPr>
              <p:cNvPr id="130" name="Line 41">
                <a:extLst>
                  <a:ext uri="{FF2B5EF4-FFF2-40B4-BE49-F238E27FC236}">
                    <a16:creationId xmlns:a16="http://schemas.microsoft.com/office/drawing/2014/main" id="{0E9446ED-A148-4D0F-BCEA-89BB479924C1}"/>
                  </a:ext>
                </a:extLst>
              </p:cNvPr>
              <p:cNvSpPr>
                <a:spLocks noChangeShapeType="1"/>
              </p:cNvSpPr>
              <p:nvPr userDrawn="1"/>
            </p:nvSpPr>
            <p:spPr bwMode="auto">
              <a:xfrm>
                <a:off x="151229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1" name="Line 42">
                <a:extLst>
                  <a:ext uri="{FF2B5EF4-FFF2-40B4-BE49-F238E27FC236}">
                    <a16:creationId xmlns:a16="http://schemas.microsoft.com/office/drawing/2014/main" id="{49D21962-0C22-48A0-BBAA-95B762F27E49}"/>
                  </a:ext>
                </a:extLst>
              </p:cNvPr>
              <p:cNvSpPr>
                <a:spLocks noChangeShapeType="1"/>
              </p:cNvSpPr>
              <p:nvPr userDrawn="1"/>
            </p:nvSpPr>
            <p:spPr bwMode="auto">
              <a:xfrm>
                <a:off x="165628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 name="Line 43">
                <a:extLst>
                  <a:ext uri="{FF2B5EF4-FFF2-40B4-BE49-F238E27FC236}">
                    <a16:creationId xmlns:a16="http://schemas.microsoft.com/office/drawing/2014/main" id="{DFA3B380-B5B2-4B52-83A4-6CF3F80296FB}"/>
                  </a:ext>
                </a:extLst>
              </p:cNvPr>
              <p:cNvSpPr>
                <a:spLocks noChangeShapeType="1"/>
              </p:cNvSpPr>
              <p:nvPr userDrawn="1"/>
            </p:nvSpPr>
            <p:spPr bwMode="auto">
              <a:xfrm>
                <a:off x="180027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 name="Line 44">
                <a:extLst>
                  <a:ext uri="{FF2B5EF4-FFF2-40B4-BE49-F238E27FC236}">
                    <a16:creationId xmlns:a16="http://schemas.microsoft.com/office/drawing/2014/main" id="{81872DC4-1F65-48D6-803C-BB283966CC60}"/>
                  </a:ext>
                </a:extLst>
              </p:cNvPr>
              <p:cNvSpPr>
                <a:spLocks noChangeShapeType="1"/>
              </p:cNvSpPr>
              <p:nvPr userDrawn="1"/>
            </p:nvSpPr>
            <p:spPr bwMode="auto">
              <a:xfrm>
                <a:off x="194426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4" name="Line 45">
                <a:extLst>
                  <a:ext uri="{FF2B5EF4-FFF2-40B4-BE49-F238E27FC236}">
                    <a16:creationId xmlns:a16="http://schemas.microsoft.com/office/drawing/2014/main" id="{5F7E7F48-EEFA-46AD-834F-9D408869EAA9}"/>
                  </a:ext>
                </a:extLst>
              </p:cNvPr>
              <p:cNvSpPr>
                <a:spLocks noChangeShapeType="1"/>
              </p:cNvSpPr>
              <p:nvPr userDrawn="1"/>
            </p:nvSpPr>
            <p:spPr bwMode="auto">
              <a:xfrm>
                <a:off x="208825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5" name="Line 46">
                <a:extLst>
                  <a:ext uri="{FF2B5EF4-FFF2-40B4-BE49-F238E27FC236}">
                    <a16:creationId xmlns:a16="http://schemas.microsoft.com/office/drawing/2014/main" id="{B7950342-D595-48DB-B1FA-8232A76EFE53}"/>
                  </a:ext>
                </a:extLst>
              </p:cNvPr>
              <p:cNvSpPr>
                <a:spLocks noChangeShapeType="1"/>
              </p:cNvSpPr>
              <p:nvPr userDrawn="1"/>
            </p:nvSpPr>
            <p:spPr bwMode="auto">
              <a:xfrm>
                <a:off x="223224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6" name="Line 47">
                <a:extLst>
                  <a:ext uri="{FF2B5EF4-FFF2-40B4-BE49-F238E27FC236}">
                    <a16:creationId xmlns:a16="http://schemas.microsoft.com/office/drawing/2014/main" id="{6208A691-C50F-4F0D-A53E-4BD3377F10DB}"/>
                  </a:ext>
                </a:extLst>
              </p:cNvPr>
              <p:cNvSpPr>
                <a:spLocks noChangeShapeType="1"/>
              </p:cNvSpPr>
              <p:nvPr userDrawn="1"/>
            </p:nvSpPr>
            <p:spPr bwMode="auto">
              <a:xfrm>
                <a:off x="237623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7" name="Line 48">
                <a:extLst>
                  <a:ext uri="{FF2B5EF4-FFF2-40B4-BE49-F238E27FC236}">
                    <a16:creationId xmlns:a16="http://schemas.microsoft.com/office/drawing/2014/main" id="{184DF9CA-912E-40AA-AC08-3101696A649B}"/>
                  </a:ext>
                </a:extLst>
              </p:cNvPr>
              <p:cNvSpPr>
                <a:spLocks noChangeShapeType="1"/>
              </p:cNvSpPr>
              <p:nvPr userDrawn="1"/>
            </p:nvSpPr>
            <p:spPr bwMode="auto">
              <a:xfrm>
                <a:off x="252022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8" name="Line 49">
                <a:extLst>
                  <a:ext uri="{FF2B5EF4-FFF2-40B4-BE49-F238E27FC236}">
                    <a16:creationId xmlns:a16="http://schemas.microsoft.com/office/drawing/2014/main" id="{E4EDAD27-7673-4A61-AF53-E728DC17C8BB}"/>
                  </a:ext>
                </a:extLst>
              </p:cNvPr>
              <p:cNvSpPr>
                <a:spLocks noChangeShapeType="1"/>
              </p:cNvSpPr>
              <p:nvPr userDrawn="1"/>
            </p:nvSpPr>
            <p:spPr bwMode="auto">
              <a:xfrm>
                <a:off x="266421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9" name="Line 50">
                <a:extLst>
                  <a:ext uri="{FF2B5EF4-FFF2-40B4-BE49-F238E27FC236}">
                    <a16:creationId xmlns:a16="http://schemas.microsoft.com/office/drawing/2014/main" id="{6646B97D-0AA7-4CE3-82A2-A2BAFAA48471}"/>
                  </a:ext>
                </a:extLst>
              </p:cNvPr>
              <p:cNvSpPr>
                <a:spLocks noChangeShapeType="1"/>
              </p:cNvSpPr>
              <p:nvPr userDrawn="1"/>
            </p:nvSpPr>
            <p:spPr bwMode="auto">
              <a:xfrm>
                <a:off x="280821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0" name="Line 51">
                <a:extLst>
                  <a:ext uri="{FF2B5EF4-FFF2-40B4-BE49-F238E27FC236}">
                    <a16:creationId xmlns:a16="http://schemas.microsoft.com/office/drawing/2014/main" id="{C4AB8E1D-DC6E-4E15-B3E6-ABD707C44C00}"/>
                  </a:ext>
                </a:extLst>
              </p:cNvPr>
              <p:cNvSpPr>
                <a:spLocks noChangeShapeType="1"/>
              </p:cNvSpPr>
              <p:nvPr userDrawn="1"/>
            </p:nvSpPr>
            <p:spPr bwMode="auto">
              <a:xfrm>
                <a:off x="295220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1" name="Line 52">
                <a:extLst>
                  <a:ext uri="{FF2B5EF4-FFF2-40B4-BE49-F238E27FC236}">
                    <a16:creationId xmlns:a16="http://schemas.microsoft.com/office/drawing/2014/main" id="{BFD91CA3-B587-4766-9662-16D52420DA7F}"/>
                  </a:ext>
                </a:extLst>
              </p:cNvPr>
              <p:cNvSpPr>
                <a:spLocks noChangeShapeType="1"/>
              </p:cNvSpPr>
              <p:nvPr userDrawn="1"/>
            </p:nvSpPr>
            <p:spPr bwMode="auto">
              <a:xfrm>
                <a:off x="309619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2" name="Line 53">
                <a:extLst>
                  <a:ext uri="{FF2B5EF4-FFF2-40B4-BE49-F238E27FC236}">
                    <a16:creationId xmlns:a16="http://schemas.microsoft.com/office/drawing/2014/main" id="{78BC4020-859E-4F8E-B997-DBC99C6BA6FF}"/>
                  </a:ext>
                </a:extLst>
              </p:cNvPr>
              <p:cNvSpPr>
                <a:spLocks noChangeShapeType="1"/>
              </p:cNvSpPr>
              <p:nvPr userDrawn="1"/>
            </p:nvSpPr>
            <p:spPr bwMode="auto">
              <a:xfrm>
                <a:off x="324018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3" name="Line 54">
                <a:extLst>
                  <a:ext uri="{FF2B5EF4-FFF2-40B4-BE49-F238E27FC236}">
                    <a16:creationId xmlns:a16="http://schemas.microsoft.com/office/drawing/2014/main" id="{813D1326-C629-4B12-94C0-226CBCFC3818}"/>
                  </a:ext>
                </a:extLst>
              </p:cNvPr>
              <p:cNvSpPr>
                <a:spLocks noChangeShapeType="1"/>
              </p:cNvSpPr>
              <p:nvPr userDrawn="1"/>
            </p:nvSpPr>
            <p:spPr bwMode="auto">
              <a:xfrm>
                <a:off x="338417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4" name="Line 55">
                <a:extLst>
                  <a:ext uri="{FF2B5EF4-FFF2-40B4-BE49-F238E27FC236}">
                    <a16:creationId xmlns:a16="http://schemas.microsoft.com/office/drawing/2014/main" id="{E1FF3999-B164-4E40-8135-C49079BA8532}"/>
                  </a:ext>
                </a:extLst>
              </p:cNvPr>
              <p:cNvSpPr>
                <a:spLocks noChangeShapeType="1"/>
              </p:cNvSpPr>
              <p:nvPr userDrawn="1"/>
            </p:nvSpPr>
            <p:spPr bwMode="auto">
              <a:xfrm>
                <a:off x="352816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5" name="Line 56">
                <a:extLst>
                  <a:ext uri="{FF2B5EF4-FFF2-40B4-BE49-F238E27FC236}">
                    <a16:creationId xmlns:a16="http://schemas.microsoft.com/office/drawing/2014/main" id="{5D551A92-51CC-473F-BD03-BD3BA1BB38AD}"/>
                  </a:ext>
                </a:extLst>
              </p:cNvPr>
              <p:cNvSpPr>
                <a:spLocks noChangeShapeType="1"/>
              </p:cNvSpPr>
              <p:nvPr userDrawn="1"/>
            </p:nvSpPr>
            <p:spPr bwMode="auto">
              <a:xfrm>
                <a:off x="367215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6" name="Line 57">
                <a:extLst>
                  <a:ext uri="{FF2B5EF4-FFF2-40B4-BE49-F238E27FC236}">
                    <a16:creationId xmlns:a16="http://schemas.microsoft.com/office/drawing/2014/main" id="{4C1BCE03-C75A-4DF5-A440-5D171A6100F9}"/>
                  </a:ext>
                </a:extLst>
              </p:cNvPr>
              <p:cNvSpPr>
                <a:spLocks noChangeShapeType="1"/>
              </p:cNvSpPr>
              <p:nvPr userDrawn="1"/>
            </p:nvSpPr>
            <p:spPr bwMode="auto">
              <a:xfrm>
                <a:off x="381614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7" name="Line 58">
                <a:extLst>
                  <a:ext uri="{FF2B5EF4-FFF2-40B4-BE49-F238E27FC236}">
                    <a16:creationId xmlns:a16="http://schemas.microsoft.com/office/drawing/2014/main" id="{B6FE9BA0-0D38-426B-A504-E7D9D7422B0F}"/>
                  </a:ext>
                </a:extLst>
              </p:cNvPr>
              <p:cNvSpPr>
                <a:spLocks noChangeShapeType="1"/>
              </p:cNvSpPr>
              <p:nvPr userDrawn="1"/>
            </p:nvSpPr>
            <p:spPr bwMode="auto">
              <a:xfrm>
                <a:off x="396013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8" name="Line 59">
                <a:extLst>
                  <a:ext uri="{FF2B5EF4-FFF2-40B4-BE49-F238E27FC236}">
                    <a16:creationId xmlns:a16="http://schemas.microsoft.com/office/drawing/2014/main" id="{1D573AFF-6DD9-40FC-BD6E-871B4F0BFB3D}"/>
                  </a:ext>
                </a:extLst>
              </p:cNvPr>
              <p:cNvSpPr>
                <a:spLocks noChangeShapeType="1"/>
              </p:cNvSpPr>
              <p:nvPr userDrawn="1"/>
            </p:nvSpPr>
            <p:spPr bwMode="auto">
              <a:xfrm>
                <a:off x="410412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9" name="Line 60">
                <a:extLst>
                  <a:ext uri="{FF2B5EF4-FFF2-40B4-BE49-F238E27FC236}">
                    <a16:creationId xmlns:a16="http://schemas.microsoft.com/office/drawing/2014/main" id="{F3B9C3AE-6216-43F3-8BBE-1F58E93228AF}"/>
                  </a:ext>
                </a:extLst>
              </p:cNvPr>
              <p:cNvSpPr>
                <a:spLocks noChangeShapeType="1"/>
              </p:cNvSpPr>
              <p:nvPr userDrawn="1"/>
            </p:nvSpPr>
            <p:spPr bwMode="auto">
              <a:xfrm>
                <a:off x="424812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0" name="Line 61">
                <a:extLst>
                  <a:ext uri="{FF2B5EF4-FFF2-40B4-BE49-F238E27FC236}">
                    <a16:creationId xmlns:a16="http://schemas.microsoft.com/office/drawing/2014/main" id="{5F5946A9-32F4-47C6-AC09-7B4DD16CA1EE}"/>
                  </a:ext>
                </a:extLst>
              </p:cNvPr>
              <p:cNvSpPr>
                <a:spLocks noChangeShapeType="1"/>
              </p:cNvSpPr>
              <p:nvPr userDrawn="1"/>
            </p:nvSpPr>
            <p:spPr bwMode="auto">
              <a:xfrm>
                <a:off x="439211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1" name="Line 62">
                <a:extLst>
                  <a:ext uri="{FF2B5EF4-FFF2-40B4-BE49-F238E27FC236}">
                    <a16:creationId xmlns:a16="http://schemas.microsoft.com/office/drawing/2014/main" id="{16995BAA-93F4-4DEE-8F1B-E6E7B39B3F9B}"/>
                  </a:ext>
                </a:extLst>
              </p:cNvPr>
              <p:cNvSpPr>
                <a:spLocks noChangeShapeType="1"/>
              </p:cNvSpPr>
              <p:nvPr userDrawn="1"/>
            </p:nvSpPr>
            <p:spPr bwMode="auto">
              <a:xfrm>
                <a:off x="453610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2" name="Line 63">
                <a:extLst>
                  <a:ext uri="{FF2B5EF4-FFF2-40B4-BE49-F238E27FC236}">
                    <a16:creationId xmlns:a16="http://schemas.microsoft.com/office/drawing/2014/main" id="{62274738-AE9D-482E-A5C0-CF1B5DD2E7F4}"/>
                  </a:ext>
                </a:extLst>
              </p:cNvPr>
              <p:cNvSpPr>
                <a:spLocks noChangeShapeType="1"/>
              </p:cNvSpPr>
              <p:nvPr userDrawn="1"/>
            </p:nvSpPr>
            <p:spPr bwMode="auto">
              <a:xfrm>
                <a:off x="468009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3" name="Line 64">
                <a:extLst>
                  <a:ext uri="{FF2B5EF4-FFF2-40B4-BE49-F238E27FC236}">
                    <a16:creationId xmlns:a16="http://schemas.microsoft.com/office/drawing/2014/main" id="{E116C106-EDD7-4525-8331-AF763DBD5099}"/>
                  </a:ext>
                </a:extLst>
              </p:cNvPr>
              <p:cNvSpPr>
                <a:spLocks noChangeShapeType="1"/>
              </p:cNvSpPr>
              <p:nvPr userDrawn="1"/>
            </p:nvSpPr>
            <p:spPr bwMode="auto">
              <a:xfrm>
                <a:off x="482408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4" name="Line 65">
                <a:extLst>
                  <a:ext uri="{FF2B5EF4-FFF2-40B4-BE49-F238E27FC236}">
                    <a16:creationId xmlns:a16="http://schemas.microsoft.com/office/drawing/2014/main" id="{01EDFBFB-DC26-4E57-A944-533C6EE0BA5E}"/>
                  </a:ext>
                </a:extLst>
              </p:cNvPr>
              <p:cNvSpPr>
                <a:spLocks noChangeShapeType="1"/>
              </p:cNvSpPr>
              <p:nvPr userDrawn="1"/>
            </p:nvSpPr>
            <p:spPr bwMode="auto">
              <a:xfrm>
                <a:off x="496807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5" name="Line 66">
                <a:extLst>
                  <a:ext uri="{FF2B5EF4-FFF2-40B4-BE49-F238E27FC236}">
                    <a16:creationId xmlns:a16="http://schemas.microsoft.com/office/drawing/2014/main" id="{516D8656-E3DA-45A8-BD0D-73310520E9CD}"/>
                  </a:ext>
                </a:extLst>
              </p:cNvPr>
              <p:cNvSpPr>
                <a:spLocks noChangeShapeType="1"/>
              </p:cNvSpPr>
              <p:nvPr userDrawn="1"/>
            </p:nvSpPr>
            <p:spPr bwMode="auto">
              <a:xfrm>
                <a:off x="511206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6" name="Line 67">
                <a:extLst>
                  <a:ext uri="{FF2B5EF4-FFF2-40B4-BE49-F238E27FC236}">
                    <a16:creationId xmlns:a16="http://schemas.microsoft.com/office/drawing/2014/main" id="{DCAB2907-1E27-45BF-B1C1-F8A2E1689BD7}"/>
                  </a:ext>
                </a:extLst>
              </p:cNvPr>
              <p:cNvSpPr>
                <a:spLocks noChangeShapeType="1"/>
              </p:cNvSpPr>
              <p:nvPr userDrawn="1"/>
            </p:nvSpPr>
            <p:spPr bwMode="auto">
              <a:xfrm>
                <a:off x="525605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7" name="Line 68">
                <a:extLst>
                  <a:ext uri="{FF2B5EF4-FFF2-40B4-BE49-F238E27FC236}">
                    <a16:creationId xmlns:a16="http://schemas.microsoft.com/office/drawing/2014/main" id="{81D1F1C5-94E6-4F1D-8239-10503B1EA522}"/>
                  </a:ext>
                </a:extLst>
              </p:cNvPr>
              <p:cNvSpPr>
                <a:spLocks noChangeShapeType="1"/>
              </p:cNvSpPr>
              <p:nvPr userDrawn="1"/>
            </p:nvSpPr>
            <p:spPr bwMode="auto">
              <a:xfrm>
                <a:off x="540004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8" name="Line 69">
                <a:extLst>
                  <a:ext uri="{FF2B5EF4-FFF2-40B4-BE49-F238E27FC236}">
                    <a16:creationId xmlns:a16="http://schemas.microsoft.com/office/drawing/2014/main" id="{A56774E5-27EC-4B91-B2B6-43D35A113909}"/>
                  </a:ext>
                </a:extLst>
              </p:cNvPr>
              <p:cNvSpPr>
                <a:spLocks noChangeShapeType="1"/>
              </p:cNvSpPr>
              <p:nvPr userDrawn="1"/>
            </p:nvSpPr>
            <p:spPr bwMode="auto">
              <a:xfrm>
                <a:off x="554403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 name="Line 70">
                <a:extLst>
                  <a:ext uri="{FF2B5EF4-FFF2-40B4-BE49-F238E27FC236}">
                    <a16:creationId xmlns:a16="http://schemas.microsoft.com/office/drawing/2014/main" id="{9800AC9C-BCC9-4F13-892C-EECB0A1FC769}"/>
                  </a:ext>
                </a:extLst>
              </p:cNvPr>
              <p:cNvSpPr>
                <a:spLocks noChangeShapeType="1"/>
              </p:cNvSpPr>
              <p:nvPr userDrawn="1"/>
            </p:nvSpPr>
            <p:spPr bwMode="auto">
              <a:xfrm>
                <a:off x="583202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0" name="Line 71">
                <a:extLst>
                  <a:ext uri="{FF2B5EF4-FFF2-40B4-BE49-F238E27FC236}">
                    <a16:creationId xmlns:a16="http://schemas.microsoft.com/office/drawing/2014/main" id="{A3263990-A43F-4BB3-8186-6604B03F0622}"/>
                  </a:ext>
                </a:extLst>
              </p:cNvPr>
              <p:cNvSpPr>
                <a:spLocks noChangeShapeType="1"/>
              </p:cNvSpPr>
              <p:nvPr userDrawn="1"/>
            </p:nvSpPr>
            <p:spPr bwMode="auto">
              <a:xfrm>
                <a:off x="597601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 name="Line 72">
                <a:extLst>
                  <a:ext uri="{FF2B5EF4-FFF2-40B4-BE49-F238E27FC236}">
                    <a16:creationId xmlns:a16="http://schemas.microsoft.com/office/drawing/2014/main" id="{16BEC931-F307-4ACA-A3A8-CA67CE5625F1}"/>
                  </a:ext>
                </a:extLst>
              </p:cNvPr>
              <p:cNvSpPr>
                <a:spLocks noChangeShapeType="1"/>
              </p:cNvSpPr>
              <p:nvPr userDrawn="1"/>
            </p:nvSpPr>
            <p:spPr bwMode="auto">
              <a:xfrm>
                <a:off x="612000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2" name="Line 73">
                <a:extLst>
                  <a:ext uri="{FF2B5EF4-FFF2-40B4-BE49-F238E27FC236}">
                    <a16:creationId xmlns:a16="http://schemas.microsoft.com/office/drawing/2014/main" id="{A324BBE2-E676-4BDC-8778-60AA1DD15F31}"/>
                  </a:ext>
                </a:extLst>
              </p:cNvPr>
              <p:cNvSpPr>
                <a:spLocks noChangeShapeType="1"/>
              </p:cNvSpPr>
              <p:nvPr userDrawn="1"/>
            </p:nvSpPr>
            <p:spPr bwMode="auto">
              <a:xfrm>
                <a:off x="626399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 name="Line 74">
                <a:extLst>
                  <a:ext uri="{FF2B5EF4-FFF2-40B4-BE49-F238E27FC236}">
                    <a16:creationId xmlns:a16="http://schemas.microsoft.com/office/drawing/2014/main" id="{42FC0755-57F6-44A3-BB19-7D641ADCB840}"/>
                  </a:ext>
                </a:extLst>
              </p:cNvPr>
              <p:cNvSpPr>
                <a:spLocks noChangeShapeType="1"/>
              </p:cNvSpPr>
              <p:nvPr userDrawn="1"/>
            </p:nvSpPr>
            <p:spPr bwMode="auto">
              <a:xfrm>
                <a:off x="640798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 name="Line 75">
                <a:extLst>
                  <a:ext uri="{FF2B5EF4-FFF2-40B4-BE49-F238E27FC236}">
                    <a16:creationId xmlns:a16="http://schemas.microsoft.com/office/drawing/2014/main" id="{A5C58F26-C28C-4B35-917E-1E63621DB12B}"/>
                  </a:ext>
                </a:extLst>
              </p:cNvPr>
              <p:cNvSpPr>
                <a:spLocks noChangeShapeType="1"/>
              </p:cNvSpPr>
              <p:nvPr userDrawn="1"/>
            </p:nvSpPr>
            <p:spPr bwMode="auto">
              <a:xfrm>
                <a:off x="655197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5" name="Line 76">
                <a:extLst>
                  <a:ext uri="{FF2B5EF4-FFF2-40B4-BE49-F238E27FC236}">
                    <a16:creationId xmlns:a16="http://schemas.microsoft.com/office/drawing/2014/main" id="{30C881A0-EEBC-4BB4-9C17-2B5757877FCF}"/>
                  </a:ext>
                </a:extLst>
              </p:cNvPr>
              <p:cNvSpPr>
                <a:spLocks noChangeShapeType="1"/>
              </p:cNvSpPr>
              <p:nvPr userDrawn="1"/>
            </p:nvSpPr>
            <p:spPr bwMode="auto">
              <a:xfrm>
                <a:off x="669596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6" name="Line 77">
                <a:extLst>
                  <a:ext uri="{FF2B5EF4-FFF2-40B4-BE49-F238E27FC236}">
                    <a16:creationId xmlns:a16="http://schemas.microsoft.com/office/drawing/2014/main" id="{A48987BB-1B09-4C91-BB84-CFFD8D636BC1}"/>
                  </a:ext>
                </a:extLst>
              </p:cNvPr>
              <p:cNvSpPr>
                <a:spLocks noChangeShapeType="1"/>
              </p:cNvSpPr>
              <p:nvPr userDrawn="1"/>
            </p:nvSpPr>
            <p:spPr bwMode="auto">
              <a:xfrm>
                <a:off x="683995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7" name="Line 78">
                <a:extLst>
                  <a:ext uri="{FF2B5EF4-FFF2-40B4-BE49-F238E27FC236}">
                    <a16:creationId xmlns:a16="http://schemas.microsoft.com/office/drawing/2014/main" id="{6F310DF1-3F01-4BB7-A130-3CFA51FF99E0}"/>
                  </a:ext>
                </a:extLst>
              </p:cNvPr>
              <p:cNvSpPr>
                <a:spLocks noChangeShapeType="1"/>
              </p:cNvSpPr>
              <p:nvPr userDrawn="1"/>
            </p:nvSpPr>
            <p:spPr bwMode="auto">
              <a:xfrm>
                <a:off x="698394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8" name="Line 79">
                <a:extLst>
                  <a:ext uri="{FF2B5EF4-FFF2-40B4-BE49-F238E27FC236}">
                    <a16:creationId xmlns:a16="http://schemas.microsoft.com/office/drawing/2014/main" id="{F136FCEC-5AA3-4B96-9255-4FDF9D72B90C}"/>
                  </a:ext>
                </a:extLst>
              </p:cNvPr>
              <p:cNvSpPr>
                <a:spLocks noChangeShapeType="1"/>
              </p:cNvSpPr>
              <p:nvPr userDrawn="1"/>
            </p:nvSpPr>
            <p:spPr bwMode="auto">
              <a:xfrm>
                <a:off x="712794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9" name="Line 80">
                <a:extLst>
                  <a:ext uri="{FF2B5EF4-FFF2-40B4-BE49-F238E27FC236}">
                    <a16:creationId xmlns:a16="http://schemas.microsoft.com/office/drawing/2014/main" id="{8B9A911D-24C2-4C3A-9D3B-4753C339C8FA}"/>
                  </a:ext>
                </a:extLst>
              </p:cNvPr>
              <p:cNvSpPr>
                <a:spLocks noChangeShapeType="1"/>
              </p:cNvSpPr>
              <p:nvPr userDrawn="1"/>
            </p:nvSpPr>
            <p:spPr bwMode="auto">
              <a:xfrm>
                <a:off x="727193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0" name="Line 81">
                <a:extLst>
                  <a:ext uri="{FF2B5EF4-FFF2-40B4-BE49-F238E27FC236}">
                    <a16:creationId xmlns:a16="http://schemas.microsoft.com/office/drawing/2014/main" id="{EA85A6BB-33C3-4AFD-AC9D-203F9FFB5949}"/>
                  </a:ext>
                </a:extLst>
              </p:cNvPr>
              <p:cNvSpPr>
                <a:spLocks noChangeShapeType="1"/>
              </p:cNvSpPr>
              <p:nvPr userDrawn="1"/>
            </p:nvSpPr>
            <p:spPr bwMode="auto">
              <a:xfrm>
                <a:off x="741592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1" name="Line 82">
                <a:extLst>
                  <a:ext uri="{FF2B5EF4-FFF2-40B4-BE49-F238E27FC236}">
                    <a16:creationId xmlns:a16="http://schemas.microsoft.com/office/drawing/2014/main" id="{19E50750-9F84-48C5-AEC8-1D29E7AFECCB}"/>
                  </a:ext>
                </a:extLst>
              </p:cNvPr>
              <p:cNvSpPr>
                <a:spLocks noChangeShapeType="1"/>
              </p:cNvSpPr>
              <p:nvPr userDrawn="1"/>
            </p:nvSpPr>
            <p:spPr bwMode="auto">
              <a:xfrm>
                <a:off x="755991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2" name="Line 83">
                <a:extLst>
                  <a:ext uri="{FF2B5EF4-FFF2-40B4-BE49-F238E27FC236}">
                    <a16:creationId xmlns:a16="http://schemas.microsoft.com/office/drawing/2014/main" id="{903E5069-63FB-4302-9479-8881D694109F}"/>
                  </a:ext>
                </a:extLst>
              </p:cNvPr>
              <p:cNvSpPr>
                <a:spLocks noChangeShapeType="1"/>
              </p:cNvSpPr>
              <p:nvPr userDrawn="1"/>
            </p:nvSpPr>
            <p:spPr bwMode="auto">
              <a:xfrm>
                <a:off x="770390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3" name="Line 84">
                <a:extLst>
                  <a:ext uri="{FF2B5EF4-FFF2-40B4-BE49-F238E27FC236}">
                    <a16:creationId xmlns:a16="http://schemas.microsoft.com/office/drawing/2014/main" id="{139CC5DA-BD48-489C-B464-563C241A3BA5}"/>
                  </a:ext>
                </a:extLst>
              </p:cNvPr>
              <p:cNvSpPr>
                <a:spLocks noChangeShapeType="1"/>
              </p:cNvSpPr>
              <p:nvPr userDrawn="1"/>
            </p:nvSpPr>
            <p:spPr bwMode="auto">
              <a:xfrm>
                <a:off x="784789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4" name="Line 85">
                <a:extLst>
                  <a:ext uri="{FF2B5EF4-FFF2-40B4-BE49-F238E27FC236}">
                    <a16:creationId xmlns:a16="http://schemas.microsoft.com/office/drawing/2014/main" id="{E4E7648E-3908-44E2-B647-6CC9C84F69A0}"/>
                  </a:ext>
                </a:extLst>
              </p:cNvPr>
              <p:cNvSpPr>
                <a:spLocks noChangeShapeType="1"/>
              </p:cNvSpPr>
              <p:nvPr userDrawn="1"/>
            </p:nvSpPr>
            <p:spPr bwMode="auto">
              <a:xfrm>
                <a:off x="799188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5" name="Line 86">
                <a:extLst>
                  <a:ext uri="{FF2B5EF4-FFF2-40B4-BE49-F238E27FC236}">
                    <a16:creationId xmlns:a16="http://schemas.microsoft.com/office/drawing/2014/main" id="{21DF561F-A1E0-42DB-AC79-430B878E1EE5}"/>
                  </a:ext>
                </a:extLst>
              </p:cNvPr>
              <p:cNvSpPr>
                <a:spLocks noChangeShapeType="1"/>
              </p:cNvSpPr>
              <p:nvPr userDrawn="1"/>
            </p:nvSpPr>
            <p:spPr bwMode="auto">
              <a:xfrm>
                <a:off x="813587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6" name="Line 87">
                <a:extLst>
                  <a:ext uri="{FF2B5EF4-FFF2-40B4-BE49-F238E27FC236}">
                    <a16:creationId xmlns:a16="http://schemas.microsoft.com/office/drawing/2014/main" id="{DF80195F-4DE8-4B2E-85C5-667685F28B07}"/>
                  </a:ext>
                </a:extLst>
              </p:cNvPr>
              <p:cNvSpPr>
                <a:spLocks noChangeShapeType="1"/>
              </p:cNvSpPr>
              <p:nvPr userDrawn="1"/>
            </p:nvSpPr>
            <p:spPr bwMode="auto">
              <a:xfrm>
                <a:off x="827986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7" name="Line 88">
                <a:extLst>
                  <a:ext uri="{FF2B5EF4-FFF2-40B4-BE49-F238E27FC236}">
                    <a16:creationId xmlns:a16="http://schemas.microsoft.com/office/drawing/2014/main" id="{950156CB-EC38-4330-ACB4-071530299217}"/>
                  </a:ext>
                </a:extLst>
              </p:cNvPr>
              <p:cNvSpPr>
                <a:spLocks noChangeShapeType="1"/>
              </p:cNvSpPr>
              <p:nvPr userDrawn="1"/>
            </p:nvSpPr>
            <p:spPr bwMode="auto">
              <a:xfrm>
                <a:off x="842385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8" name="Line 89">
                <a:extLst>
                  <a:ext uri="{FF2B5EF4-FFF2-40B4-BE49-F238E27FC236}">
                    <a16:creationId xmlns:a16="http://schemas.microsoft.com/office/drawing/2014/main" id="{23CF9568-C7E2-46DF-ACAE-A058B1248098}"/>
                  </a:ext>
                </a:extLst>
              </p:cNvPr>
              <p:cNvSpPr>
                <a:spLocks noChangeShapeType="1"/>
              </p:cNvSpPr>
              <p:nvPr userDrawn="1"/>
            </p:nvSpPr>
            <p:spPr bwMode="auto">
              <a:xfrm>
                <a:off x="856785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9" name="Line 90">
                <a:extLst>
                  <a:ext uri="{FF2B5EF4-FFF2-40B4-BE49-F238E27FC236}">
                    <a16:creationId xmlns:a16="http://schemas.microsoft.com/office/drawing/2014/main" id="{13166C5E-416D-469C-AA8A-B8D07B219571}"/>
                  </a:ext>
                </a:extLst>
              </p:cNvPr>
              <p:cNvSpPr>
                <a:spLocks noChangeShapeType="1"/>
              </p:cNvSpPr>
              <p:nvPr userDrawn="1"/>
            </p:nvSpPr>
            <p:spPr bwMode="auto">
              <a:xfrm>
                <a:off x="871184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0" name="Line 91">
                <a:extLst>
                  <a:ext uri="{FF2B5EF4-FFF2-40B4-BE49-F238E27FC236}">
                    <a16:creationId xmlns:a16="http://schemas.microsoft.com/office/drawing/2014/main" id="{9DAE61BC-BEBA-48C7-BC41-8DE2F005912E}"/>
                  </a:ext>
                </a:extLst>
              </p:cNvPr>
              <p:cNvSpPr>
                <a:spLocks noChangeShapeType="1"/>
              </p:cNvSpPr>
              <p:nvPr userDrawn="1"/>
            </p:nvSpPr>
            <p:spPr bwMode="auto">
              <a:xfrm>
                <a:off x="885583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1" name="Line 92">
                <a:extLst>
                  <a:ext uri="{FF2B5EF4-FFF2-40B4-BE49-F238E27FC236}">
                    <a16:creationId xmlns:a16="http://schemas.microsoft.com/office/drawing/2014/main" id="{0D115BF0-C553-4D94-ADCF-978740C1478D}"/>
                  </a:ext>
                </a:extLst>
              </p:cNvPr>
              <p:cNvSpPr>
                <a:spLocks noChangeShapeType="1"/>
              </p:cNvSpPr>
              <p:nvPr userDrawn="1"/>
            </p:nvSpPr>
            <p:spPr bwMode="auto">
              <a:xfrm>
                <a:off x="899982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2" name="Line 93">
                <a:extLst>
                  <a:ext uri="{FF2B5EF4-FFF2-40B4-BE49-F238E27FC236}">
                    <a16:creationId xmlns:a16="http://schemas.microsoft.com/office/drawing/2014/main" id="{3CF81141-7FF1-4862-BF52-DBAB1E11CD6C}"/>
                  </a:ext>
                </a:extLst>
              </p:cNvPr>
              <p:cNvSpPr>
                <a:spLocks noChangeShapeType="1"/>
              </p:cNvSpPr>
              <p:nvPr userDrawn="1"/>
            </p:nvSpPr>
            <p:spPr bwMode="auto">
              <a:xfrm>
                <a:off x="914381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3" name="Line 94">
                <a:extLst>
                  <a:ext uri="{FF2B5EF4-FFF2-40B4-BE49-F238E27FC236}">
                    <a16:creationId xmlns:a16="http://schemas.microsoft.com/office/drawing/2014/main" id="{825A71A9-F3FF-4722-A5F3-BE4C67CB25D2}"/>
                  </a:ext>
                </a:extLst>
              </p:cNvPr>
              <p:cNvSpPr>
                <a:spLocks noChangeShapeType="1"/>
              </p:cNvSpPr>
              <p:nvPr userDrawn="1"/>
            </p:nvSpPr>
            <p:spPr bwMode="auto">
              <a:xfrm>
                <a:off x="928780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 name="Line 95">
                <a:extLst>
                  <a:ext uri="{FF2B5EF4-FFF2-40B4-BE49-F238E27FC236}">
                    <a16:creationId xmlns:a16="http://schemas.microsoft.com/office/drawing/2014/main" id="{73D58FDC-2752-4C5C-903A-E83E7C0BDB7F}"/>
                  </a:ext>
                </a:extLst>
              </p:cNvPr>
              <p:cNvSpPr>
                <a:spLocks noChangeShapeType="1"/>
              </p:cNvSpPr>
              <p:nvPr userDrawn="1"/>
            </p:nvSpPr>
            <p:spPr bwMode="auto">
              <a:xfrm>
                <a:off x="943179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5" name="Line 96">
                <a:extLst>
                  <a:ext uri="{FF2B5EF4-FFF2-40B4-BE49-F238E27FC236}">
                    <a16:creationId xmlns:a16="http://schemas.microsoft.com/office/drawing/2014/main" id="{1D9077B5-BA29-48A1-9E99-E6BC1338C0EB}"/>
                  </a:ext>
                </a:extLst>
              </p:cNvPr>
              <p:cNvSpPr>
                <a:spLocks noChangeShapeType="1"/>
              </p:cNvSpPr>
              <p:nvPr userDrawn="1"/>
            </p:nvSpPr>
            <p:spPr bwMode="auto">
              <a:xfrm>
                <a:off x="957578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6" name="Line 97">
                <a:extLst>
                  <a:ext uri="{FF2B5EF4-FFF2-40B4-BE49-F238E27FC236}">
                    <a16:creationId xmlns:a16="http://schemas.microsoft.com/office/drawing/2014/main" id="{04D00D3D-AD1E-46F3-BBC1-6D706FD2E638}"/>
                  </a:ext>
                </a:extLst>
              </p:cNvPr>
              <p:cNvSpPr>
                <a:spLocks noChangeShapeType="1"/>
              </p:cNvSpPr>
              <p:nvPr userDrawn="1"/>
            </p:nvSpPr>
            <p:spPr bwMode="auto">
              <a:xfrm>
                <a:off x="971977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187" name="Line 98">
                <a:extLst>
                  <a:ext uri="{FF2B5EF4-FFF2-40B4-BE49-F238E27FC236}">
                    <a16:creationId xmlns:a16="http://schemas.microsoft.com/office/drawing/2014/main" id="{8B8C72C2-09DA-4E85-A6CF-0D49F6F062A2}"/>
                  </a:ext>
                </a:extLst>
              </p:cNvPr>
              <p:cNvSpPr>
                <a:spLocks noChangeShapeType="1"/>
              </p:cNvSpPr>
              <p:nvPr userDrawn="1"/>
            </p:nvSpPr>
            <p:spPr bwMode="auto">
              <a:xfrm>
                <a:off x="986376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8" name="Line 99">
                <a:extLst>
                  <a:ext uri="{FF2B5EF4-FFF2-40B4-BE49-F238E27FC236}">
                    <a16:creationId xmlns:a16="http://schemas.microsoft.com/office/drawing/2014/main" id="{023FB8CA-9249-41B9-B79D-E7047A11CDE3}"/>
                  </a:ext>
                </a:extLst>
              </p:cNvPr>
              <p:cNvSpPr>
                <a:spLocks noChangeShapeType="1"/>
              </p:cNvSpPr>
              <p:nvPr userDrawn="1"/>
            </p:nvSpPr>
            <p:spPr bwMode="auto">
              <a:xfrm>
                <a:off x="136830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9" name="Line 100">
                <a:extLst>
                  <a:ext uri="{FF2B5EF4-FFF2-40B4-BE49-F238E27FC236}">
                    <a16:creationId xmlns:a16="http://schemas.microsoft.com/office/drawing/2014/main" id="{5E2EE7B6-A266-41AD-AF8B-85E680009A9C}"/>
                  </a:ext>
                </a:extLst>
              </p:cNvPr>
              <p:cNvSpPr>
                <a:spLocks noChangeShapeType="1"/>
              </p:cNvSpPr>
              <p:nvPr userDrawn="1"/>
            </p:nvSpPr>
            <p:spPr bwMode="auto">
              <a:xfrm>
                <a:off x="1000776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0" name="Line 103">
                <a:extLst>
                  <a:ext uri="{FF2B5EF4-FFF2-40B4-BE49-F238E27FC236}">
                    <a16:creationId xmlns:a16="http://schemas.microsoft.com/office/drawing/2014/main" id="{9106F1FC-96C8-4F51-8C03-CC29366E653F}"/>
                  </a:ext>
                </a:extLst>
              </p:cNvPr>
              <p:cNvSpPr>
                <a:spLocks noChangeShapeType="1"/>
              </p:cNvSpPr>
              <p:nvPr userDrawn="1"/>
            </p:nvSpPr>
            <p:spPr bwMode="auto">
              <a:xfrm>
                <a:off x="5688030" y="863222"/>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1" name="Line 99">
                <a:extLst>
                  <a:ext uri="{FF2B5EF4-FFF2-40B4-BE49-F238E27FC236}">
                    <a16:creationId xmlns:a16="http://schemas.microsoft.com/office/drawing/2014/main" id="{0A31AAB5-D66C-48CA-B6DE-775F077AF4F9}"/>
                  </a:ext>
                </a:extLst>
              </p:cNvPr>
              <p:cNvSpPr>
                <a:spLocks noChangeShapeType="1"/>
              </p:cNvSpPr>
              <p:nvPr userDrawn="1"/>
            </p:nvSpPr>
            <p:spPr bwMode="auto">
              <a:xfrm>
                <a:off x="122430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2" name="Line 99">
                <a:extLst>
                  <a:ext uri="{FF2B5EF4-FFF2-40B4-BE49-F238E27FC236}">
                    <a16:creationId xmlns:a16="http://schemas.microsoft.com/office/drawing/2014/main" id="{F3BFD4DC-EBB1-4BA3-9B97-E79C17C2DB21}"/>
                  </a:ext>
                </a:extLst>
              </p:cNvPr>
              <p:cNvSpPr>
                <a:spLocks noChangeShapeType="1"/>
              </p:cNvSpPr>
              <p:nvPr userDrawn="1"/>
            </p:nvSpPr>
            <p:spPr bwMode="auto">
              <a:xfrm>
                <a:off x="108031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3" name="Line 100">
                <a:extLst>
                  <a:ext uri="{FF2B5EF4-FFF2-40B4-BE49-F238E27FC236}">
                    <a16:creationId xmlns:a16="http://schemas.microsoft.com/office/drawing/2014/main" id="{C33333CF-1ABF-468B-BF92-F74F0290A88F}"/>
                  </a:ext>
                </a:extLst>
              </p:cNvPr>
              <p:cNvSpPr>
                <a:spLocks noChangeShapeType="1"/>
              </p:cNvSpPr>
              <p:nvPr userDrawn="1"/>
            </p:nvSpPr>
            <p:spPr bwMode="auto">
              <a:xfrm>
                <a:off x="1015176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4" name="Line 99">
                <a:extLst>
                  <a:ext uri="{FF2B5EF4-FFF2-40B4-BE49-F238E27FC236}">
                    <a16:creationId xmlns:a16="http://schemas.microsoft.com/office/drawing/2014/main" id="{CBBA0E37-1032-4E8A-9FC3-A2763C41E447}"/>
                  </a:ext>
                </a:extLst>
              </p:cNvPr>
              <p:cNvSpPr>
                <a:spLocks noChangeShapeType="1"/>
              </p:cNvSpPr>
              <p:nvPr userDrawn="1"/>
            </p:nvSpPr>
            <p:spPr bwMode="auto">
              <a:xfrm>
                <a:off x="50435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5" name="Line 99">
                <a:extLst>
                  <a:ext uri="{FF2B5EF4-FFF2-40B4-BE49-F238E27FC236}">
                    <a16:creationId xmlns:a16="http://schemas.microsoft.com/office/drawing/2014/main" id="{7913FFE3-4271-4AB8-AC51-28B477A79C77}"/>
                  </a:ext>
                </a:extLst>
              </p:cNvPr>
              <p:cNvSpPr>
                <a:spLocks noChangeShapeType="1"/>
              </p:cNvSpPr>
              <p:nvPr userDrawn="1"/>
            </p:nvSpPr>
            <p:spPr bwMode="auto">
              <a:xfrm>
                <a:off x="36036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6" name="Line 99">
                <a:extLst>
                  <a:ext uri="{FF2B5EF4-FFF2-40B4-BE49-F238E27FC236}">
                    <a16:creationId xmlns:a16="http://schemas.microsoft.com/office/drawing/2014/main" id="{0B160B74-EA72-4E5F-9B88-FB26B1AB118E}"/>
                  </a:ext>
                </a:extLst>
              </p:cNvPr>
              <p:cNvSpPr>
                <a:spLocks noChangeShapeType="1"/>
              </p:cNvSpPr>
              <p:nvPr userDrawn="1"/>
            </p:nvSpPr>
            <p:spPr bwMode="auto">
              <a:xfrm>
                <a:off x="79233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7" name="Line 99">
                <a:extLst>
                  <a:ext uri="{FF2B5EF4-FFF2-40B4-BE49-F238E27FC236}">
                    <a16:creationId xmlns:a16="http://schemas.microsoft.com/office/drawing/2014/main" id="{267B3B24-A0FB-459F-8A45-2BA720ADF5B1}"/>
                  </a:ext>
                </a:extLst>
              </p:cNvPr>
              <p:cNvSpPr>
                <a:spLocks noChangeShapeType="1"/>
              </p:cNvSpPr>
              <p:nvPr userDrawn="1"/>
            </p:nvSpPr>
            <p:spPr bwMode="auto">
              <a:xfrm>
                <a:off x="64834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8" name="Line 99">
                <a:extLst>
                  <a:ext uri="{FF2B5EF4-FFF2-40B4-BE49-F238E27FC236}">
                    <a16:creationId xmlns:a16="http://schemas.microsoft.com/office/drawing/2014/main" id="{3A44C382-B68E-4435-8B76-841D87F9A5F1}"/>
                  </a:ext>
                </a:extLst>
              </p:cNvPr>
              <p:cNvSpPr>
                <a:spLocks noChangeShapeType="1"/>
              </p:cNvSpPr>
              <p:nvPr userDrawn="1"/>
            </p:nvSpPr>
            <p:spPr bwMode="auto">
              <a:xfrm>
                <a:off x="93632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9" name="Line 100">
                <a:extLst>
                  <a:ext uri="{FF2B5EF4-FFF2-40B4-BE49-F238E27FC236}">
                    <a16:creationId xmlns:a16="http://schemas.microsoft.com/office/drawing/2014/main" id="{12040A76-F4FC-45AE-AC38-6DAE9DCFF0E3}"/>
                  </a:ext>
                </a:extLst>
              </p:cNvPr>
              <p:cNvSpPr>
                <a:spLocks noChangeShapeType="1"/>
              </p:cNvSpPr>
              <p:nvPr userDrawn="1"/>
            </p:nvSpPr>
            <p:spPr bwMode="auto">
              <a:xfrm>
                <a:off x="1029620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spTree>
    <p:extLst>
      <p:ext uri="{BB962C8B-B14F-4D97-AF65-F5344CB8AC3E}">
        <p14:creationId xmlns:p14="http://schemas.microsoft.com/office/powerpoint/2010/main" val="939755721"/>
      </p:ext>
    </p:extLst>
  </p:cSld>
  <p:clrMap bg1="lt1" tx1="dk1" bg2="lt2" tx2="dk2" accent1="accent1" accent2="accent2" accent3="accent3" accent4="accent4" accent5="accent5" accent6="accent6" hlink="hlink" folHlink="folHlink"/>
  <p:sldLayoutIdLst>
    <p:sldLayoutId id="2147484557" r:id="rId1"/>
    <p:sldLayoutId id="2147484558" r:id="rId2"/>
    <p:sldLayoutId id="2147484559" r:id="rId3"/>
    <p:sldLayoutId id="2147484560" r:id="rId4"/>
    <p:sldLayoutId id="2147484561" r:id="rId5"/>
    <p:sldLayoutId id="2147484562" r:id="rId6"/>
    <p:sldLayoutId id="2147484563" r:id="rId7"/>
    <p:sldLayoutId id="2147484564" r:id="rId8"/>
    <p:sldLayoutId id="2147484565" r:id="rId9"/>
    <p:sldLayoutId id="2147484566" r:id="rId10"/>
    <p:sldLayoutId id="2147484567" r:id="rId11"/>
    <p:sldLayoutId id="2147484568" r:id="rId12"/>
    <p:sldLayoutId id="2147484569" r:id="rId13"/>
    <p:sldLayoutId id="2147484570" r:id="rId14"/>
    <p:sldLayoutId id="2147484571" r:id="rId15"/>
    <p:sldLayoutId id="2147484572" r:id="rId16"/>
    <p:sldLayoutId id="2147484573" r:id="rId17"/>
    <p:sldLayoutId id="2147484574" r:id="rId18"/>
  </p:sldLayoutIdLst>
  <p:txStyles>
    <p:titleStyle>
      <a:lvl1pPr algn="l" defTabSz="986918" rtl="0" eaLnBrk="1" latinLnBrk="0" hangingPunct="1">
        <a:lnSpc>
          <a:spcPct val="90000"/>
        </a:lnSpc>
        <a:spcBef>
          <a:spcPct val="0"/>
        </a:spcBef>
        <a:buNone/>
        <a:defRPr kumimoji="1" sz="4749" kern="1200">
          <a:solidFill>
            <a:schemeClr val="tx1"/>
          </a:solidFill>
          <a:latin typeface="+mj-lt"/>
          <a:ea typeface="+mj-ea"/>
          <a:cs typeface="+mj-cs"/>
        </a:defRPr>
      </a:lvl1pPr>
    </p:titleStyle>
    <p:bodyStyle>
      <a:lvl1pPr marL="246730" indent="-246730" algn="l" defTabSz="986918" rtl="0" eaLnBrk="1" latinLnBrk="0" hangingPunct="1">
        <a:lnSpc>
          <a:spcPct val="90000"/>
        </a:lnSpc>
        <a:spcBef>
          <a:spcPts val="1079"/>
        </a:spcBef>
        <a:buFont typeface="Arial" panose="020B0604020202020204" pitchFamily="34" charset="0"/>
        <a:buChar char="•"/>
        <a:defRPr kumimoji="1" sz="3022" kern="1200">
          <a:solidFill>
            <a:schemeClr val="tx1"/>
          </a:solidFill>
          <a:latin typeface="+mn-lt"/>
          <a:ea typeface="+mn-ea"/>
          <a:cs typeface="+mn-cs"/>
        </a:defRPr>
      </a:lvl1pPr>
      <a:lvl2pPr marL="740188" indent="-246730" algn="l" defTabSz="986918" rtl="0" eaLnBrk="1" latinLnBrk="0" hangingPunct="1">
        <a:lnSpc>
          <a:spcPct val="90000"/>
        </a:lnSpc>
        <a:spcBef>
          <a:spcPts val="540"/>
        </a:spcBef>
        <a:buFont typeface="Arial" panose="020B0604020202020204" pitchFamily="34" charset="0"/>
        <a:buChar char="•"/>
        <a:defRPr kumimoji="1" sz="2590" kern="1200">
          <a:solidFill>
            <a:schemeClr val="tx1"/>
          </a:solidFill>
          <a:latin typeface="+mn-lt"/>
          <a:ea typeface="+mn-ea"/>
          <a:cs typeface="+mn-cs"/>
        </a:defRPr>
      </a:lvl2pPr>
      <a:lvl3pPr marL="1233649" indent="-246730" algn="l" defTabSz="986918" rtl="0" eaLnBrk="1" latinLnBrk="0" hangingPunct="1">
        <a:lnSpc>
          <a:spcPct val="90000"/>
        </a:lnSpc>
        <a:spcBef>
          <a:spcPts val="540"/>
        </a:spcBef>
        <a:buFont typeface="Arial" panose="020B0604020202020204" pitchFamily="34" charset="0"/>
        <a:buChar char="•"/>
        <a:defRPr kumimoji="1" sz="2159" kern="1200">
          <a:solidFill>
            <a:schemeClr val="tx1"/>
          </a:solidFill>
          <a:latin typeface="+mn-lt"/>
          <a:ea typeface="+mn-ea"/>
          <a:cs typeface="+mn-cs"/>
        </a:defRPr>
      </a:lvl3pPr>
      <a:lvl4pPr marL="1727107" indent="-246730" algn="l" defTabSz="986918" rtl="0" eaLnBrk="1" latinLnBrk="0" hangingPunct="1">
        <a:lnSpc>
          <a:spcPct val="90000"/>
        </a:lnSpc>
        <a:spcBef>
          <a:spcPts val="540"/>
        </a:spcBef>
        <a:buFont typeface="Arial" panose="020B0604020202020204" pitchFamily="34" charset="0"/>
        <a:buChar char="•"/>
        <a:defRPr kumimoji="1" sz="1943" kern="1200">
          <a:solidFill>
            <a:schemeClr val="tx1"/>
          </a:solidFill>
          <a:latin typeface="+mn-lt"/>
          <a:ea typeface="+mn-ea"/>
          <a:cs typeface="+mn-cs"/>
        </a:defRPr>
      </a:lvl4pPr>
      <a:lvl5pPr marL="2220566" indent="-246730" algn="l" defTabSz="986918" rtl="0" eaLnBrk="1" latinLnBrk="0" hangingPunct="1">
        <a:lnSpc>
          <a:spcPct val="90000"/>
        </a:lnSpc>
        <a:spcBef>
          <a:spcPts val="540"/>
        </a:spcBef>
        <a:buFont typeface="Arial" panose="020B0604020202020204" pitchFamily="34" charset="0"/>
        <a:buChar char="•"/>
        <a:defRPr kumimoji="1" sz="1943" kern="1200">
          <a:solidFill>
            <a:schemeClr val="tx1"/>
          </a:solidFill>
          <a:latin typeface="+mn-lt"/>
          <a:ea typeface="+mn-ea"/>
          <a:cs typeface="+mn-cs"/>
        </a:defRPr>
      </a:lvl5pPr>
      <a:lvl6pPr marL="2714026" indent="-246730" algn="l" defTabSz="986918" rtl="0" eaLnBrk="1" latinLnBrk="0" hangingPunct="1">
        <a:lnSpc>
          <a:spcPct val="90000"/>
        </a:lnSpc>
        <a:spcBef>
          <a:spcPts val="540"/>
        </a:spcBef>
        <a:buFont typeface="Arial" panose="020B0604020202020204" pitchFamily="34" charset="0"/>
        <a:buChar char="•"/>
        <a:defRPr kumimoji="1" sz="1943" kern="1200">
          <a:solidFill>
            <a:schemeClr val="tx1"/>
          </a:solidFill>
          <a:latin typeface="+mn-lt"/>
          <a:ea typeface="+mn-ea"/>
          <a:cs typeface="+mn-cs"/>
        </a:defRPr>
      </a:lvl6pPr>
      <a:lvl7pPr marL="3207484" indent="-246730" algn="l" defTabSz="986918" rtl="0" eaLnBrk="1" latinLnBrk="0" hangingPunct="1">
        <a:lnSpc>
          <a:spcPct val="90000"/>
        </a:lnSpc>
        <a:spcBef>
          <a:spcPts val="540"/>
        </a:spcBef>
        <a:buFont typeface="Arial" panose="020B0604020202020204" pitchFamily="34" charset="0"/>
        <a:buChar char="•"/>
        <a:defRPr kumimoji="1" sz="1943" kern="1200">
          <a:solidFill>
            <a:schemeClr val="tx1"/>
          </a:solidFill>
          <a:latin typeface="+mn-lt"/>
          <a:ea typeface="+mn-ea"/>
          <a:cs typeface="+mn-cs"/>
        </a:defRPr>
      </a:lvl7pPr>
      <a:lvl8pPr marL="3700945" indent="-246730" algn="l" defTabSz="986918" rtl="0" eaLnBrk="1" latinLnBrk="0" hangingPunct="1">
        <a:lnSpc>
          <a:spcPct val="90000"/>
        </a:lnSpc>
        <a:spcBef>
          <a:spcPts val="540"/>
        </a:spcBef>
        <a:buFont typeface="Arial" panose="020B0604020202020204" pitchFamily="34" charset="0"/>
        <a:buChar char="•"/>
        <a:defRPr kumimoji="1" sz="1943" kern="1200">
          <a:solidFill>
            <a:schemeClr val="tx1"/>
          </a:solidFill>
          <a:latin typeface="+mn-lt"/>
          <a:ea typeface="+mn-ea"/>
          <a:cs typeface="+mn-cs"/>
        </a:defRPr>
      </a:lvl8pPr>
      <a:lvl9pPr marL="4194403" indent="-246730" algn="l" defTabSz="986918" rtl="0" eaLnBrk="1" latinLnBrk="0" hangingPunct="1">
        <a:lnSpc>
          <a:spcPct val="90000"/>
        </a:lnSpc>
        <a:spcBef>
          <a:spcPts val="540"/>
        </a:spcBef>
        <a:buFont typeface="Arial" panose="020B0604020202020204" pitchFamily="34" charset="0"/>
        <a:buChar char="•"/>
        <a:defRPr kumimoji="1" sz="1943" kern="1200">
          <a:solidFill>
            <a:schemeClr val="tx1"/>
          </a:solidFill>
          <a:latin typeface="+mn-lt"/>
          <a:ea typeface="+mn-ea"/>
          <a:cs typeface="+mn-cs"/>
        </a:defRPr>
      </a:lvl9pPr>
    </p:bodyStyle>
    <p:otherStyle>
      <a:defPPr>
        <a:defRPr lang="en-US"/>
      </a:defPPr>
      <a:lvl1pPr marL="0" algn="l" defTabSz="986918" rtl="0" eaLnBrk="1" latinLnBrk="0" hangingPunct="1">
        <a:defRPr kumimoji="1" sz="1943" kern="1200">
          <a:solidFill>
            <a:schemeClr val="tx1"/>
          </a:solidFill>
          <a:latin typeface="+mn-lt"/>
          <a:ea typeface="+mn-ea"/>
          <a:cs typeface="+mn-cs"/>
        </a:defRPr>
      </a:lvl1pPr>
      <a:lvl2pPr marL="493459" algn="l" defTabSz="986918" rtl="0" eaLnBrk="1" latinLnBrk="0" hangingPunct="1">
        <a:defRPr kumimoji="1" sz="1943" kern="1200">
          <a:solidFill>
            <a:schemeClr val="tx1"/>
          </a:solidFill>
          <a:latin typeface="+mn-lt"/>
          <a:ea typeface="+mn-ea"/>
          <a:cs typeface="+mn-cs"/>
        </a:defRPr>
      </a:lvl2pPr>
      <a:lvl3pPr marL="986918" algn="l" defTabSz="986918" rtl="0" eaLnBrk="1" latinLnBrk="0" hangingPunct="1">
        <a:defRPr kumimoji="1" sz="1943" kern="1200">
          <a:solidFill>
            <a:schemeClr val="tx1"/>
          </a:solidFill>
          <a:latin typeface="+mn-lt"/>
          <a:ea typeface="+mn-ea"/>
          <a:cs typeface="+mn-cs"/>
        </a:defRPr>
      </a:lvl3pPr>
      <a:lvl4pPr marL="1480378" algn="l" defTabSz="986918" rtl="0" eaLnBrk="1" latinLnBrk="0" hangingPunct="1">
        <a:defRPr kumimoji="1" sz="1943" kern="1200">
          <a:solidFill>
            <a:schemeClr val="tx1"/>
          </a:solidFill>
          <a:latin typeface="+mn-lt"/>
          <a:ea typeface="+mn-ea"/>
          <a:cs typeface="+mn-cs"/>
        </a:defRPr>
      </a:lvl4pPr>
      <a:lvl5pPr marL="1973837" algn="l" defTabSz="986918" rtl="0" eaLnBrk="1" latinLnBrk="0" hangingPunct="1">
        <a:defRPr kumimoji="1" sz="1943" kern="1200">
          <a:solidFill>
            <a:schemeClr val="tx1"/>
          </a:solidFill>
          <a:latin typeface="+mn-lt"/>
          <a:ea typeface="+mn-ea"/>
          <a:cs typeface="+mn-cs"/>
        </a:defRPr>
      </a:lvl5pPr>
      <a:lvl6pPr marL="2467296" algn="l" defTabSz="986918" rtl="0" eaLnBrk="1" latinLnBrk="0" hangingPunct="1">
        <a:defRPr kumimoji="1" sz="1943" kern="1200">
          <a:solidFill>
            <a:schemeClr val="tx1"/>
          </a:solidFill>
          <a:latin typeface="+mn-lt"/>
          <a:ea typeface="+mn-ea"/>
          <a:cs typeface="+mn-cs"/>
        </a:defRPr>
      </a:lvl6pPr>
      <a:lvl7pPr marL="2960755" algn="l" defTabSz="986918" rtl="0" eaLnBrk="1" latinLnBrk="0" hangingPunct="1">
        <a:defRPr kumimoji="1" sz="1943" kern="1200">
          <a:solidFill>
            <a:schemeClr val="tx1"/>
          </a:solidFill>
          <a:latin typeface="+mn-lt"/>
          <a:ea typeface="+mn-ea"/>
          <a:cs typeface="+mn-cs"/>
        </a:defRPr>
      </a:lvl7pPr>
      <a:lvl8pPr marL="3454214" algn="l" defTabSz="986918" rtl="0" eaLnBrk="1" latinLnBrk="0" hangingPunct="1">
        <a:defRPr kumimoji="1" sz="1943" kern="1200">
          <a:solidFill>
            <a:schemeClr val="tx1"/>
          </a:solidFill>
          <a:latin typeface="+mn-lt"/>
          <a:ea typeface="+mn-ea"/>
          <a:cs typeface="+mn-cs"/>
        </a:defRPr>
      </a:lvl8pPr>
      <a:lvl9pPr marL="3947674" algn="l" defTabSz="986918" rtl="0" eaLnBrk="1" latinLnBrk="0" hangingPunct="1">
        <a:defRPr kumimoji="1" sz="194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68" userDrawn="1">
          <p15:clr>
            <a:srgbClr val="F26B43"/>
          </p15:clr>
        </p15:guide>
        <p15:guide id="2" orient="horz" pos="2630" userDrawn="1">
          <p15:clr>
            <a:srgbClr val="F26B43"/>
          </p15:clr>
        </p15:guide>
        <p15:guide id="3" orient="horz" pos="545" userDrawn="1">
          <p15:clr>
            <a:srgbClr val="F26B43"/>
          </p15:clr>
        </p15:guide>
        <p15:guide id="4" pos="239" userDrawn="1">
          <p15:clr>
            <a:srgbClr val="F26B43"/>
          </p15:clr>
        </p15:guide>
        <p15:guide id="5" pos="6496" userDrawn="1">
          <p15:clr>
            <a:srgbClr val="F26B43"/>
          </p15:clr>
        </p15:guide>
        <p15:guide id="6" orient="horz" pos="4536" userDrawn="1">
          <p15:clr>
            <a:srgbClr val="F26B43"/>
          </p15:clr>
        </p15:guide>
        <p15:guide id="7" orient="horz" pos="226" userDrawn="1">
          <p15:clr>
            <a:srgbClr val="F26B43"/>
          </p15:clr>
        </p15:guide>
        <p15:guide id="8" orient="horz" pos="725"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00" name="グループ化 199">
            <a:extLst>
              <a:ext uri="{FF2B5EF4-FFF2-40B4-BE49-F238E27FC236}">
                <a16:creationId xmlns:a16="http://schemas.microsoft.com/office/drawing/2014/main" id="{566A65A5-2837-4832-9CA3-7BDEBCBF86BB}"/>
              </a:ext>
            </a:extLst>
          </p:cNvPr>
          <p:cNvGrpSpPr/>
          <p:nvPr userDrawn="1"/>
        </p:nvGrpSpPr>
        <p:grpSpPr>
          <a:xfrm>
            <a:off x="377988" y="1150940"/>
            <a:ext cx="9935837" cy="6049961"/>
            <a:chOff x="377988" y="1150939"/>
            <a:chExt cx="9935837" cy="6049961"/>
          </a:xfrm>
        </p:grpSpPr>
        <p:grpSp>
          <p:nvGrpSpPr>
            <p:cNvPr id="128" name="グループ化 127">
              <a:extLst>
                <a:ext uri="{FF2B5EF4-FFF2-40B4-BE49-F238E27FC236}">
                  <a16:creationId xmlns:a16="http://schemas.microsoft.com/office/drawing/2014/main" id="{72A0710D-5BD8-4001-B9CE-9C652AD1F4DD}"/>
                </a:ext>
              </a:extLst>
            </p:cNvPr>
            <p:cNvGrpSpPr/>
            <p:nvPr userDrawn="1"/>
          </p:nvGrpSpPr>
          <p:grpSpPr>
            <a:xfrm>
              <a:off x="378263" y="1152901"/>
              <a:ext cx="9935559" cy="6047999"/>
              <a:chOff x="378263" y="1152901"/>
              <a:chExt cx="9935559" cy="6047999"/>
            </a:xfrm>
          </p:grpSpPr>
          <p:sp>
            <p:nvSpPr>
              <p:cNvPr id="78" name="Line 4">
                <a:extLst>
                  <a:ext uri="{FF2B5EF4-FFF2-40B4-BE49-F238E27FC236}">
                    <a16:creationId xmlns:a16="http://schemas.microsoft.com/office/drawing/2014/main" id="{94895187-C35A-4D02-B59E-A52B5A304376}"/>
                  </a:ext>
                </a:extLst>
              </p:cNvPr>
              <p:cNvSpPr>
                <a:spLocks noChangeShapeType="1"/>
              </p:cNvSpPr>
              <p:nvPr userDrawn="1"/>
            </p:nvSpPr>
            <p:spPr bwMode="auto">
              <a:xfrm>
                <a:off x="378263" y="6912869"/>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9" name="Line 4">
                <a:extLst>
                  <a:ext uri="{FF2B5EF4-FFF2-40B4-BE49-F238E27FC236}">
                    <a16:creationId xmlns:a16="http://schemas.microsoft.com/office/drawing/2014/main" id="{33071AE2-D797-4AA2-A4BC-892B48321311}"/>
                  </a:ext>
                </a:extLst>
              </p:cNvPr>
              <p:cNvSpPr>
                <a:spLocks noChangeShapeType="1"/>
              </p:cNvSpPr>
              <p:nvPr userDrawn="1"/>
            </p:nvSpPr>
            <p:spPr bwMode="auto">
              <a:xfrm>
                <a:off x="378263" y="7056869"/>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0" name="Line 4">
                <a:extLst>
                  <a:ext uri="{FF2B5EF4-FFF2-40B4-BE49-F238E27FC236}">
                    <a16:creationId xmlns:a16="http://schemas.microsoft.com/office/drawing/2014/main" id="{41930938-C286-40A8-9E87-A039ECED59EA}"/>
                  </a:ext>
                </a:extLst>
              </p:cNvPr>
              <p:cNvSpPr>
                <a:spLocks noChangeShapeType="1"/>
              </p:cNvSpPr>
              <p:nvPr userDrawn="1"/>
            </p:nvSpPr>
            <p:spPr bwMode="auto">
              <a:xfrm>
                <a:off x="378263" y="64821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1" name="Line 5">
                <a:extLst>
                  <a:ext uri="{FF2B5EF4-FFF2-40B4-BE49-F238E27FC236}">
                    <a16:creationId xmlns:a16="http://schemas.microsoft.com/office/drawing/2014/main" id="{BE22E4B9-1473-40BD-9CB5-3F8080E70734}"/>
                  </a:ext>
                </a:extLst>
              </p:cNvPr>
              <p:cNvSpPr>
                <a:spLocks noChangeShapeType="1"/>
              </p:cNvSpPr>
              <p:nvPr userDrawn="1"/>
            </p:nvSpPr>
            <p:spPr bwMode="auto">
              <a:xfrm>
                <a:off x="378263" y="63376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 name="Line 6">
                <a:extLst>
                  <a:ext uri="{FF2B5EF4-FFF2-40B4-BE49-F238E27FC236}">
                    <a16:creationId xmlns:a16="http://schemas.microsoft.com/office/drawing/2014/main" id="{D458851A-5399-4C1E-948F-0F30E270491B}"/>
                  </a:ext>
                </a:extLst>
              </p:cNvPr>
              <p:cNvSpPr>
                <a:spLocks noChangeShapeType="1"/>
              </p:cNvSpPr>
              <p:nvPr userDrawn="1"/>
            </p:nvSpPr>
            <p:spPr bwMode="auto">
              <a:xfrm>
                <a:off x="378263" y="61932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 name="Line 7">
                <a:extLst>
                  <a:ext uri="{FF2B5EF4-FFF2-40B4-BE49-F238E27FC236}">
                    <a16:creationId xmlns:a16="http://schemas.microsoft.com/office/drawing/2014/main" id="{5B3D94E0-4AED-4D62-99AB-B7A29DE91176}"/>
                  </a:ext>
                </a:extLst>
              </p:cNvPr>
              <p:cNvSpPr>
                <a:spLocks noChangeShapeType="1"/>
              </p:cNvSpPr>
              <p:nvPr userDrawn="1"/>
            </p:nvSpPr>
            <p:spPr bwMode="auto">
              <a:xfrm>
                <a:off x="378263" y="60487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4" name="Line 8">
                <a:extLst>
                  <a:ext uri="{FF2B5EF4-FFF2-40B4-BE49-F238E27FC236}">
                    <a16:creationId xmlns:a16="http://schemas.microsoft.com/office/drawing/2014/main" id="{71EA17B2-BBBB-49BD-8D9A-B7F330C704BC}"/>
                  </a:ext>
                </a:extLst>
              </p:cNvPr>
              <p:cNvSpPr>
                <a:spLocks noChangeShapeType="1"/>
              </p:cNvSpPr>
              <p:nvPr userDrawn="1"/>
            </p:nvSpPr>
            <p:spPr bwMode="auto">
              <a:xfrm>
                <a:off x="378263" y="59058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5" name="Line 9">
                <a:extLst>
                  <a:ext uri="{FF2B5EF4-FFF2-40B4-BE49-F238E27FC236}">
                    <a16:creationId xmlns:a16="http://schemas.microsoft.com/office/drawing/2014/main" id="{4A26A5DA-B073-4E91-81A4-B626A37F3DFD}"/>
                  </a:ext>
                </a:extLst>
              </p:cNvPr>
              <p:cNvSpPr>
                <a:spLocks noChangeShapeType="1"/>
              </p:cNvSpPr>
              <p:nvPr userDrawn="1"/>
            </p:nvSpPr>
            <p:spPr bwMode="auto">
              <a:xfrm>
                <a:off x="378263" y="57614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 name="Line 10">
                <a:extLst>
                  <a:ext uri="{FF2B5EF4-FFF2-40B4-BE49-F238E27FC236}">
                    <a16:creationId xmlns:a16="http://schemas.microsoft.com/office/drawing/2014/main" id="{A756B78E-7D22-40A7-AB8A-9BAA0C90750E}"/>
                  </a:ext>
                </a:extLst>
              </p:cNvPr>
              <p:cNvSpPr>
                <a:spLocks noChangeShapeType="1"/>
              </p:cNvSpPr>
              <p:nvPr userDrawn="1"/>
            </p:nvSpPr>
            <p:spPr bwMode="auto">
              <a:xfrm>
                <a:off x="378263" y="56169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 name="Line 11">
                <a:extLst>
                  <a:ext uri="{FF2B5EF4-FFF2-40B4-BE49-F238E27FC236}">
                    <a16:creationId xmlns:a16="http://schemas.microsoft.com/office/drawing/2014/main" id="{BDC4BC6A-F993-40D8-8CF7-DD1C01C9B27F}"/>
                  </a:ext>
                </a:extLst>
              </p:cNvPr>
              <p:cNvSpPr>
                <a:spLocks noChangeShapeType="1"/>
              </p:cNvSpPr>
              <p:nvPr userDrawn="1"/>
            </p:nvSpPr>
            <p:spPr bwMode="auto">
              <a:xfrm>
                <a:off x="378263" y="54740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8" name="Line 12">
                <a:extLst>
                  <a:ext uri="{FF2B5EF4-FFF2-40B4-BE49-F238E27FC236}">
                    <a16:creationId xmlns:a16="http://schemas.microsoft.com/office/drawing/2014/main" id="{D8546119-C5E8-4CAC-953A-6EED841F343F}"/>
                  </a:ext>
                </a:extLst>
              </p:cNvPr>
              <p:cNvSpPr>
                <a:spLocks noChangeShapeType="1"/>
              </p:cNvSpPr>
              <p:nvPr userDrawn="1"/>
            </p:nvSpPr>
            <p:spPr bwMode="auto">
              <a:xfrm>
                <a:off x="378263" y="53296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9" name="Line 13">
                <a:extLst>
                  <a:ext uri="{FF2B5EF4-FFF2-40B4-BE49-F238E27FC236}">
                    <a16:creationId xmlns:a16="http://schemas.microsoft.com/office/drawing/2014/main" id="{9CDAB148-3801-436E-A252-2823B4A57A4D}"/>
                  </a:ext>
                </a:extLst>
              </p:cNvPr>
              <p:cNvSpPr>
                <a:spLocks noChangeShapeType="1"/>
              </p:cNvSpPr>
              <p:nvPr userDrawn="1"/>
            </p:nvSpPr>
            <p:spPr bwMode="auto">
              <a:xfrm>
                <a:off x="378263" y="51851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0" name="Line 14">
                <a:extLst>
                  <a:ext uri="{FF2B5EF4-FFF2-40B4-BE49-F238E27FC236}">
                    <a16:creationId xmlns:a16="http://schemas.microsoft.com/office/drawing/2014/main" id="{DA2CA409-1FAD-44E2-A2DF-F4AEED4B4EAC}"/>
                  </a:ext>
                </a:extLst>
              </p:cNvPr>
              <p:cNvSpPr>
                <a:spLocks noChangeShapeType="1"/>
              </p:cNvSpPr>
              <p:nvPr userDrawn="1"/>
            </p:nvSpPr>
            <p:spPr bwMode="auto">
              <a:xfrm>
                <a:off x="378263" y="50406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 name="Line 15">
                <a:extLst>
                  <a:ext uri="{FF2B5EF4-FFF2-40B4-BE49-F238E27FC236}">
                    <a16:creationId xmlns:a16="http://schemas.microsoft.com/office/drawing/2014/main" id="{BB016690-5A92-4908-8726-2795810F4373}"/>
                  </a:ext>
                </a:extLst>
              </p:cNvPr>
              <p:cNvSpPr>
                <a:spLocks noChangeShapeType="1"/>
              </p:cNvSpPr>
              <p:nvPr userDrawn="1"/>
            </p:nvSpPr>
            <p:spPr bwMode="auto">
              <a:xfrm>
                <a:off x="378263" y="48978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 name="Line 16">
                <a:extLst>
                  <a:ext uri="{FF2B5EF4-FFF2-40B4-BE49-F238E27FC236}">
                    <a16:creationId xmlns:a16="http://schemas.microsoft.com/office/drawing/2014/main" id="{7589B545-8E2C-44B1-BF87-BA629156DE3C}"/>
                  </a:ext>
                </a:extLst>
              </p:cNvPr>
              <p:cNvSpPr>
                <a:spLocks noChangeShapeType="1"/>
              </p:cNvSpPr>
              <p:nvPr userDrawn="1"/>
            </p:nvSpPr>
            <p:spPr bwMode="auto">
              <a:xfrm>
                <a:off x="378263" y="47533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3" name="Line 17">
                <a:extLst>
                  <a:ext uri="{FF2B5EF4-FFF2-40B4-BE49-F238E27FC236}">
                    <a16:creationId xmlns:a16="http://schemas.microsoft.com/office/drawing/2014/main" id="{A04B68D3-7B40-4797-9562-7377C9F8DB6F}"/>
                  </a:ext>
                </a:extLst>
              </p:cNvPr>
              <p:cNvSpPr>
                <a:spLocks noChangeShapeType="1"/>
              </p:cNvSpPr>
              <p:nvPr userDrawn="1"/>
            </p:nvSpPr>
            <p:spPr bwMode="auto">
              <a:xfrm>
                <a:off x="378263" y="46088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4" name="Line 18">
                <a:extLst>
                  <a:ext uri="{FF2B5EF4-FFF2-40B4-BE49-F238E27FC236}">
                    <a16:creationId xmlns:a16="http://schemas.microsoft.com/office/drawing/2014/main" id="{D1FCD96E-8153-42AE-99BC-5F91EAAF58D3}"/>
                  </a:ext>
                </a:extLst>
              </p:cNvPr>
              <p:cNvSpPr>
                <a:spLocks noChangeShapeType="1"/>
              </p:cNvSpPr>
              <p:nvPr userDrawn="1"/>
            </p:nvSpPr>
            <p:spPr bwMode="auto">
              <a:xfrm>
                <a:off x="378263" y="44644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5" name="Line 19">
                <a:extLst>
                  <a:ext uri="{FF2B5EF4-FFF2-40B4-BE49-F238E27FC236}">
                    <a16:creationId xmlns:a16="http://schemas.microsoft.com/office/drawing/2014/main" id="{940D7FA7-3A6C-4B4E-B3C6-C67BECA45AAC}"/>
                  </a:ext>
                </a:extLst>
              </p:cNvPr>
              <p:cNvSpPr>
                <a:spLocks noChangeShapeType="1"/>
              </p:cNvSpPr>
              <p:nvPr userDrawn="1"/>
            </p:nvSpPr>
            <p:spPr bwMode="auto">
              <a:xfrm>
                <a:off x="378263" y="43215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6" name="Line 20">
                <a:extLst>
                  <a:ext uri="{FF2B5EF4-FFF2-40B4-BE49-F238E27FC236}">
                    <a16:creationId xmlns:a16="http://schemas.microsoft.com/office/drawing/2014/main" id="{57F56B8A-01FA-4035-8DE4-D00FFC6707A9}"/>
                  </a:ext>
                </a:extLst>
              </p:cNvPr>
              <p:cNvSpPr>
                <a:spLocks noChangeShapeType="1"/>
              </p:cNvSpPr>
              <p:nvPr userDrawn="1"/>
            </p:nvSpPr>
            <p:spPr bwMode="auto">
              <a:xfrm>
                <a:off x="378263" y="41770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7" name="Line 21">
                <a:extLst>
                  <a:ext uri="{FF2B5EF4-FFF2-40B4-BE49-F238E27FC236}">
                    <a16:creationId xmlns:a16="http://schemas.microsoft.com/office/drawing/2014/main" id="{925A4B1C-E3EB-4C13-A6C5-6EE9B9898949}"/>
                  </a:ext>
                </a:extLst>
              </p:cNvPr>
              <p:cNvSpPr>
                <a:spLocks noChangeShapeType="1"/>
              </p:cNvSpPr>
              <p:nvPr userDrawn="1"/>
            </p:nvSpPr>
            <p:spPr bwMode="auto">
              <a:xfrm>
                <a:off x="378263" y="40326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 name="Line 22">
                <a:extLst>
                  <a:ext uri="{FF2B5EF4-FFF2-40B4-BE49-F238E27FC236}">
                    <a16:creationId xmlns:a16="http://schemas.microsoft.com/office/drawing/2014/main" id="{0B2A3CA3-2F92-4542-B697-10F99607983E}"/>
                  </a:ext>
                </a:extLst>
              </p:cNvPr>
              <p:cNvSpPr>
                <a:spLocks noChangeShapeType="1"/>
              </p:cNvSpPr>
              <p:nvPr userDrawn="1"/>
            </p:nvSpPr>
            <p:spPr bwMode="auto">
              <a:xfrm>
                <a:off x="378263" y="37452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9" name="Line 23">
                <a:extLst>
                  <a:ext uri="{FF2B5EF4-FFF2-40B4-BE49-F238E27FC236}">
                    <a16:creationId xmlns:a16="http://schemas.microsoft.com/office/drawing/2014/main" id="{BA0890CE-449E-48B6-9B53-5B1D0FF75BA2}"/>
                  </a:ext>
                </a:extLst>
              </p:cNvPr>
              <p:cNvSpPr>
                <a:spLocks noChangeShapeType="1"/>
              </p:cNvSpPr>
              <p:nvPr userDrawn="1"/>
            </p:nvSpPr>
            <p:spPr bwMode="auto">
              <a:xfrm>
                <a:off x="378263" y="36008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0" name="Line 24">
                <a:extLst>
                  <a:ext uri="{FF2B5EF4-FFF2-40B4-BE49-F238E27FC236}">
                    <a16:creationId xmlns:a16="http://schemas.microsoft.com/office/drawing/2014/main" id="{BF9CCBE0-2CD6-493E-81AB-F9DD0DD340E6}"/>
                  </a:ext>
                </a:extLst>
              </p:cNvPr>
              <p:cNvSpPr>
                <a:spLocks noChangeShapeType="1"/>
              </p:cNvSpPr>
              <p:nvPr userDrawn="1"/>
            </p:nvSpPr>
            <p:spPr bwMode="auto">
              <a:xfrm>
                <a:off x="378263" y="34563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1" name="Line 25">
                <a:extLst>
                  <a:ext uri="{FF2B5EF4-FFF2-40B4-BE49-F238E27FC236}">
                    <a16:creationId xmlns:a16="http://schemas.microsoft.com/office/drawing/2014/main" id="{6F424979-F1D6-4234-A003-9B26028E18BB}"/>
                  </a:ext>
                </a:extLst>
              </p:cNvPr>
              <p:cNvSpPr>
                <a:spLocks noChangeShapeType="1"/>
              </p:cNvSpPr>
              <p:nvPr userDrawn="1"/>
            </p:nvSpPr>
            <p:spPr bwMode="auto">
              <a:xfrm>
                <a:off x="378263" y="33134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 name="Line 26">
                <a:extLst>
                  <a:ext uri="{FF2B5EF4-FFF2-40B4-BE49-F238E27FC236}">
                    <a16:creationId xmlns:a16="http://schemas.microsoft.com/office/drawing/2014/main" id="{B72CCDB4-3F2A-48B5-9849-EB48526AD9BB}"/>
                  </a:ext>
                </a:extLst>
              </p:cNvPr>
              <p:cNvSpPr>
                <a:spLocks noChangeShapeType="1"/>
              </p:cNvSpPr>
              <p:nvPr userDrawn="1"/>
            </p:nvSpPr>
            <p:spPr bwMode="auto">
              <a:xfrm>
                <a:off x="378263" y="31690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3" name="Line 27">
                <a:extLst>
                  <a:ext uri="{FF2B5EF4-FFF2-40B4-BE49-F238E27FC236}">
                    <a16:creationId xmlns:a16="http://schemas.microsoft.com/office/drawing/2014/main" id="{9414948D-0A9F-47E4-9CB5-E52CBEF1CB51}"/>
                  </a:ext>
                </a:extLst>
              </p:cNvPr>
              <p:cNvSpPr>
                <a:spLocks noChangeShapeType="1"/>
              </p:cNvSpPr>
              <p:nvPr userDrawn="1"/>
            </p:nvSpPr>
            <p:spPr bwMode="auto">
              <a:xfrm>
                <a:off x="378263" y="30245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4" name="Line 28">
                <a:extLst>
                  <a:ext uri="{FF2B5EF4-FFF2-40B4-BE49-F238E27FC236}">
                    <a16:creationId xmlns:a16="http://schemas.microsoft.com/office/drawing/2014/main" id="{2C5A77DB-8681-4BF2-80DB-88E181BB9A11}"/>
                  </a:ext>
                </a:extLst>
              </p:cNvPr>
              <p:cNvSpPr>
                <a:spLocks noChangeShapeType="1"/>
              </p:cNvSpPr>
              <p:nvPr userDrawn="1"/>
            </p:nvSpPr>
            <p:spPr bwMode="auto">
              <a:xfrm>
                <a:off x="378263" y="28816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5" name="Line 29">
                <a:extLst>
                  <a:ext uri="{FF2B5EF4-FFF2-40B4-BE49-F238E27FC236}">
                    <a16:creationId xmlns:a16="http://schemas.microsoft.com/office/drawing/2014/main" id="{88B5B2F0-EB79-4F72-BCFF-5D9EEFDB5688}"/>
                  </a:ext>
                </a:extLst>
              </p:cNvPr>
              <p:cNvSpPr>
                <a:spLocks noChangeShapeType="1"/>
              </p:cNvSpPr>
              <p:nvPr userDrawn="1"/>
            </p:nvSpPr>
            <p:spPr bwMode="auto">
              <a:xfrm>
                <a:off x="378263" y="27372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6" name="Line 30">
                <a:extLst>
                  <a:ext uri="{FF2B5EF4-FFF2-40B4-BE49-F238E27FC236}">
                    <a16:creationId xmlns:a16="http://schemas.microsoft.com/office/drawing/2014/main" id="{D3517087-1372-41A4-9A6B-4C25D69BC665}"/>
                  </a:ext>
                </a:extLst>
              </p:cNvPr>
              <p:cNvSpPr>
                <a:spLocks noChangeShapeType="1"/>
              </p:cNvSpPr>
              <p:nvPr userDrawn="1"/>
            </p:nvSpPr>
            <p:spPr bwMode="auto">
              <a:xfrm>
                <a:off x="378263" y="25927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7" name="Line 31">
                <a:extLst>
                  <a:ext uri="{FF2B5EF4-FFF2-40B4-BE49-F238E27FC236}">
                    <a16:creationId xmlns:a16="http://schemas.microsoft.com/office/drawing/2014/main" id="{C626BD20-910D-4076-8067-3BF486E99CE3}"/>
                  </a:ext>
                </a:extLst>
              </p:cNvPr>
              <p:cNvSpPr>
                <a:spLocks noChangeShapeType="1"/>
              </p:cNvSpPr>
              <p:nvPr userDrawn="1"/>
            </p:nvSpPr>
            <p:spPr bwMode="auto">
              <a:xfrm>
                <a:off x="378263" y="24483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8" name="Line 32">
                <a:extLst>
                  <a:ext uri="{FF2B5EF4-FFF2-40B4-BE49-F238E27FC236}">
                    <a16:creationId xmlns:a16="http://schemas.microsoft.com/office/drawing/2014/main" id="{372B950D-F2B6-48A4-8F4C-10E1D4476C94}"/>
                  </a:ext>
                </a:extLst>
              </p:cNvPr>
              <p:cNvSpPr>
                <a:spLocks noChangeShapeType="1"/>
              </p:cNvSpPr>
              <p:nvPr userDrawn="1"/>
            </p:nvSpPr>
            <p:spPr bwMode="auto">
              <a:xfrm>
                <a:off x="378263" y="23054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9" name="Line 33">
                <a:extLst>
                  <a:ext uri="{FF2B5EF4-FFF2-40B4-BE49-F238E27FC236}">
                    <a16:creationId xmlns:a16="http://schemas.microsoft.com/office/drawing/2014/main" id="{8A4A1B4C-E485-4593-BFA3-5CD075726556}"/>
                  </a:ext>
                </a:extLst>
              </p:cNvPr>
              <p:cNvSpPr>
                <a:spLocks noChangeShapeType="1"/>
              </p:cNvSpPr>
              <p:nvPr userDrawn="1"/>
            </p:nvSpPr>
            <p:spPr bwMode="auto">
              <a:xfrm>
                <a:off x="378263" y="21609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0" name="Line 34">
                <a:extLst>
                  <a:ext uri="{FF2B5EF4-FFF2-40B4-BE49-F238E27FC236}">
                    <a16:creationId xmlns:a16="http://schemas.microsoft.com/office/drawing/2014/main" id="{F7A11A6F-6BD7-47EA-BCE8-34D010674870}"/>
                  </a:ext>
                </a:extLst>
              </p:cNvPr>
              <p:cNvSpPr>
                <a:spLocks noChangeShapeType="1"/>
              </p:cNvSpPr>
              <p:nvPr userDrawn="1"/>
            </p:nvSpPr>
            <p:spPr bwMode="auto">
              <a:xfrm>
                <a:off x="378263" y="20165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1" name="Line 35">
                <a:extLst>
                  <a:ext uri="{FF2B5EF4-FFF2-40B4-BE49-F238E27FC236}">
                    <a16:creationId xmlns:a16="http://schemas.microsoft.com/office/drawing/2014/main" id="{84C5A8BA-97D6-401C-9D61-03B2676A897A}"/>
                  </a:ext>
                </a:extLst>
              </p:cNvPr>
              <p:cNvSpPr>
                <a:spLocks noChangeShapeType="1"/>
              </p:cNvSpPr>
              <p:nvPr userDrawn="1"/>
            </p:nvSpPr>
            <p:spPr bwMode="auto">
              <a:xfrm>
                <a:off x="378263" y="18720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 name="Line 36">
                <a:extLst>
                  <a:ext uri="{FF2B5EF4-FFF2-40B4-BE49-F238E27FC236}">
                    <a16:creationId xmlns:a16="http://schemas.microsoft.com/office/drawing/2014/main" id="{C480CFB1-FABD-482D-8E16-0FF97F40F3C0}"/>
                  </a:ext>
                </a:extLst>
              </p:cNvPr>
              <p:cNvSpPr>
                <a:spLocks noChangeShapeType="1"/>
              </p:cNvSpPr>
              <p:nvPr userDrawn="1"/>
            </p:nvSpPr>
            <p:spPr bwMode="auto">
              <a:xfrm>
                <a:off x="378263" y="17291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3" name="Line 37">
                <a:extLst>
                  <a:ext uri="{FF2B5EF4-FFF2-40B4-BE49-F238E27FC236}">
                    <a16:creationId xmlns:a16="http://schemas.microsoft.com/office/drawing/2014/main" id="{B21949DC-6578-4194-9990-2B615D821473}"/>
                  </a:ext>
                </a:extLst>
              </p:cNvPr>
              <p:cNvSpPr>
                <a:spLocks noChangeShapeType="1"/>
              </p:cNvSpPr>
              <p:nvPr userDrawn="1"/>
            </p:nvSpPr>
            <p:spPr bwMode="auto">
              <a:xfrm>
                <a:off x="378263" y="15847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4" name="Line 38">
                <a:extLst>
                  <a:ext uri="{FF2B5EF4-FFF2-40B4-BE49-F238E27FC236}">
                    <a16:creationId xmlns:a16="http://schemas.microsoft.com/office/drawing/2014/main" id="{992A8411-E070-48DA-B652-E5C8EF5933A1}"/>
                  </a:ext>
                </a:extLst>
              </p:cNvPr>
              <p:cNvSpPr>
                <a:spLocks noChangeShapeType="1"/>
              </p:cNvSpPr>
              <p:nvPr userDrawn="1"/>
            </p:nvSpPr>
            <p:spPr bwMode="auto">
              <a:xfrm>
                <a:off x="378263" y="14402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5" name="Line 39">
                <a:extLst>
                  <a:ext uri="{FF2B5EF4-FFF2-40B4-BE49-F238E27FC236}">
                    <a16:creationId xmlns:a16="http://schemas.microsoft.com/office/drawing/2014/main" id="{0860C3FF-63CD-4832-B2B6-A2D7657A4F90}"/>
                  </a:ext>
                </a:extLst>
              </p:cNvPr>
              <p:cNvSpPr>
                <a:spLocks noChangeShapeType="1"/>
              </p:cNvSpPr>
              <p:nvPr userDrawn="1"/>
            </p:nvSpPr>
            <p:spPr bwMode="auto">
              <a:xfrm>
                <a:off x="378263" y="12973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6" name="Line 102">
                <a:extLst>
                  <a:ext uri="{FF2B5EF4-FFF2-40B4-BE49-F238E27FC236}">
                    <a16:creationId xmlns:a16="http://schemas.microsoft.com/office/drawing/2014/main" id="{F711A2EB-70DA-4E00-97E6-F3E09F448B42}"/>
                  </a:ext>
                </a:extLst>
              </p:cNvPr>
              <p:cNvSpPr>
                <a:spLocks noChangeShapeType="1"/>
              </p:cNvSpPr>
              <p:nvPr userDrawn="1"/>
            </p:nvSpPr>
            <p:spPr bwMode="auto">
              <a:xfrm>
                <a:off x="378263" y="3889752"/>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7" name="Line 4">
                <a:extLst>
                  <a:ext uri="{FF2B5EF4-FFF2-40B4-BE49-F238E27FC236}">
                    <a16:creationId xmlns:a16="http://schemas.microsoft.com/office/drawing/2014/main" id="{DEB78652-AD35-4408-A552-2CA51F553D57}"/>
                  </a:ext>
                </a:extLst>
              </p:cNvPr>
              <p:cNvSpPr>
                <a:spLocks noChangeShapeType="1"/>
              </p:cNvSpPr>
              <p:nvPr userDrawn="1"/>
            </p:nvSpPr>
            <p:spPr bwMode="auto">
              <a:xfrm>
                <a:off x="378263" y="6625477"/>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8" name="Line 4">
                <a:extLst>
                  <a:ext uri="{FF2B5EF4-FFF2-40B4-BE49-F238E27FC236}">
                    <a16:creationId xmlns:a16="http://schemas.microsoft.com/office/drawing/2014/main" id="{4EB84B71-037A-4BA6-B552-92B8E1E5ACE1}"/>
                  </a:ext>
                </a:extLst>
              </p:cNvPr>
              <p:cNvSpPr>
                <a:spLocks noChangeShapeType="1"/>
              </p:cNvSpPr>
              <p:nvPr userDrawn="1"/>
            </p:nvSpPr>
            <p:spPr bwMode="auto">
              <a:xfrm>
                <a:off x="378263" y="6769477"/>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9" name="Line 39">
                <a:extLst>
                  <a:ext uri="{FF2B5EF4-FFF2-40B4-BE49-F238E27FC236}">
                    <a16:creationId xmlns:a16="http://schemas.microsoft.com/office/drawing/2014/main" id="{D8A87DFE-79BC-405B-8FB9-A13053014CD5}"/>
                  </a:ext>
                </a:extLst>
              </p:cNvPr>
              <p:cNvSpPr>
                <a:spLocks noChangeShapeType="1"/>
              </p:cNvSpPr>
              <p:nvPr userDrawn="1"/>
            </p:nvSpPr>
            <p:spPr bwMode="auto">
              <a:xfrm>
                <a:off x="378263" y="1152901"/>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0" name="Line 4">
                <a:extLst>
                  <a:ext uri="{FF2B5EF4-FFF2-40B4-BE49-F238E27FC236}">
                    <a16:creationId xmlns:a16="http://schemas.microsoft.com/office/drawing/2014/main" id="{7F513F86-426A-430A-9CE5-1633C6F3DFEB}"/>
                  </a:ext>
                </a:extLst>
              </p:cNvPr>
              <p:cNvSpPr>
                <a:spLocks noChangeShapeType="1"/>
              </p:cNvSpPr>
              <p:nvPr userDrawn="1"/>
            </p:nvSpPr>
            <p:spPr bwMode="auto">
              <a:xfrm>
                <a:off x="378263" y="720090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1" name="Line 34">
                <a:extLst>
                  <a:ext uri="{FF2B5EF4-FFF2-40B4-BE49-F238E27FC236}">
                    <a16:creationId xmlns:a16="http://schemas.microsoft.com/office/drawing/2014/main" id="{702D22A1-F40B-44CD-93AA-BB4EBCB1AAE9}"/>
                  </a:ext>
                </a:extLst>
              </p:cNvPr>
              <p:cNvSpPr>
                <a:spLocks noChangeShapeType="1"/>
              </p:cNvSpPr>
              <p:nvPr userDrawn="1"/>
            </p:nvSpPr>
            <p:spPr bwMode="auto">
              <a:xfrm>
                <a:off x="378263" y="1152901"/>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29" name="グループ化 128">
              <a:extLst>
                <a:ext uri="{FF2B5EF4-FFF2-40B4-BE49-F238E27FC236}">
                  <a16:creationId xmlns:a16="http://schemas.microsoft.com/office/drawing/2014/main" id="{F51C46C4-7F85-4DC1-8B86-B95A648C9A5D}"/>
                </a:ext>
              </a:extLst>
            </p:cNvPr>
            <p:cNvGrpSpPr/>
            <p:nvPr userDrawn="1"/>
          </p:nvGrpSpPr>
          <p:grpSpPr>
            <a:xfrm>
              <a:off x="377988" y="1150939"/>
              <a:ext cx="9935837" cy="6049961"/>
              <a:chOff x="360363" y="863221"/>
              <a:chExt cx="9935837" cy="6337679"/>
            </a:xfrm>
          </p:grpSpPr>
          <p:sp>
            <p:nvSpPr>
              <p:cNvPr id="130" name="Line 41">
                <a:extLst>
                  <a:ext uri="{FF2B5EF4-FFF2-40B4-BE49-F238E27FC236}">
                    <a16:creationId xmlns:a16="http://schemas.microsoft.com/office/drawing/2014/main" id="{0E9446ED-A148-4D0F-BCEA-89BB479924C1}"/>
                  </a:ext>
                </a:extLst>
              </p:cNvPr>
              <p:cNvSpPr>
                <a:spLocks noChangeShapeType="1"/>
              </p:cNvSpPr>
              <p:nvPr userDrawn="1"/>
            </p:nvSpPr>
            <p:spPr bwMode="auto">
              <a:xfrm>
                <a:off x="151229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1" name="Line 42">
                <a:extLst>
                  <a:ext uri="{FF2B5EF4-FFF2-40B4-BE49-F238E27FC236}">
                    <a16:creationId xmlns:a16="http://schemas.microsoft.com/office/drawing/2014/main" id="{49D21962-0C22-48A0-BBAA-95B762F27E49}"/>
                  </a:ext>
                </a:extLst>
              </p:cNvPr>
              <p:cNvSpPr>
                <a:spLocks noChangeShapeType="1"/>
              </p:cNvSpPr>
              <p:nvPr userDrawn="1"/>
            </p:nvSpPr>
            <p:spPr bwMode="auto">
              <a:xfrm>
                <a:off x="165628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 name="Line 43">
                <a:extLst>
                  <a:ext uri="{FF2B5EF4-FFF2-40B4-BE49-F238E27FC236}">
                    <a16:creationId xmlns:a16="http://schemas.microsoft.com/office/drawing/2014/main" id="{DFA3B380-B5B2-4B52-83A4-6CF3F80296FB}"/>
                  </a:ext>
                </a:extLst>
              </p:cNvPr>
              <p:cNvSpPr>
                <a:spLocks noChangeShapeType="1"/>
              </p:cNvSpPr>
              <p:nvPr userDrawn="1"/>
            </p:nvSpPr>
            <p:spPr bwMode="auto">
              <a:xfrm>
                <a:off x="180027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 name="Line 44">
                <a:extLst>
                  <a:ext uri="{FF2B5EF4-FFF2-40B4-BE49-F238E27FC236}">
                    <a16:creationId xmlns:a16="http://schemas.microsoft.com/office/drawing/2014/main" id="{81872DC4-1F65-48D6-803C-BB283966CC60}"/>
                  </a:ext>
                </a:extLst>
              </p:cNvPr>
              <p:cNvSpPr>
                <a:spLocks noChangeShapeType="1"/>
              </p:cNvSpPr>
              <p:nvPr userDrawn="1"/>
            </p:nvSpPr>
            <p:spPr bwMode="auto">
              <a:xfrm>
                <a:off x="194426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4" name="Line 45">
                <a:extLst>
                  <a:ext uri="{FF2B5EF4-FFF2-40B4-BE49-F238E27FC236}">
                    <a16:creationId xmlns:a16="http://schemas.microsoft.com/office/drawing/2014/main" id="{5F7E7F48-EEFA-46AD-834F-9D408869EAA9}"/>
                  </a:ext>
                </a:extLst>
              </p:cNvPr>
              <p:cNvSpPr>
                <a:spLocks noChangeShapeType="1"/>
              </p:cNvSpPr>
              <p:nvPr userDrawn="1"/>
            </p:nvSpPr>
            <p:spPr bwMode="auto">
              <a:xfrm>
                <a:off x="208825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5" name="Line 46">
                <a:extLst>
                  <a:ext uri="{FF2B5EF4-FFF2-40B4-BE49-F238E27FC236}">
                    <a16:creationId xmlns:a16="http://schemas.microsoft.com/office/drawing/2014/main" id="{B7950342-D595-48DB-B1FA-8232A76EFE53}"/>
                  </a:ext>
                </a:extLst>
              </p:cNvPr>
              <p:cNvSpPr>
                <a:spLocks noChangeShapeType="1"/>
              </p:cNvSpPr>
              <p:nvPr userDrawn="1"/>
            </p:nvSpPr>
            <p:spPr bwMode="auto">
              <a:xfrm>
                <a:off x="223224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6" name="Line 47">
                <a:extLst>
                  <a:ext uri="{FF2B5EF4-FFF2-40B4-BE49-F238E27FC236}">
                    <a16:creationId xmlns:a16="http://schemas.microsoft.com/office/drawing/2014/main" id="{6208A691-C50F-4F0D-A53E-4BD3377F10DB}"/>
                  </a:ext>
                </a:extLst>
              </p:cNvPr>
              <p:cNvSpPr>
                <a:spLocks noChangeShapeType="1"/>
              </p:cNvSpPr>
              <p:nvPr userDrawn="1"/>
            </p:nvSpPr>
            <p:spPr bwMode="auto">
              <a:xfrm>
                <a:off x="237623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7" name="Line 48">
                <a:extLst>
                  <a:ext uri="{FF2B5EF4-FFF2-40B4-BE49-F238E27FC236}">
                    <a16:creationId xmlns:a16="http://schemas.microsoft.com/office/drawing/2014/main" id="{184DF9CA-912E-40AA-AC08-3101696A649B}"/>
                  </a:ext>
                </a:extLst>
              </p:cNvPr>
              <p:cNvSpPr>
                <a:spLocks noChangeShapeType="1"/>
              </p:cNvSpPr>
              <p:nvPr userDrawn="1"/>
            </p:nvSpPr>
            <p:spPr bwMode="auto">
              <a:xfrm>
                <a:off x="252022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8" name="Line 49">
                <a:extLst>
                  <a:ext uri="{FF2B5EF4-FFF2-40B4-BE49-F238E27FC236}">
                    <a16:creationId xmlns:a16="http://schemas.microsoft.com/office/drawing/2014/main" id="{E4EDAD27-7673-4A61-AF53-E728DC17C8BB}"/>
                  </a:ext>
                </a:extLst>
              </p:cNvPr>
              <p:cNvSpPr>
                <a:spLocks noChangeShapeType="1"/>
              </p:cNvSpPr>
              <p:nvPr userDrawn="1"/>
            </p:nvSpPr>
            <p:spPr bwMode="auto">
              <a:xfrm>
                <a:off x="266421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9" name="Line 50">
                <a:extLst>
                  <a:ext uri="{FF2B5EF4-FFF2-40B4-BE49-F238E27FC236}">
                    <a16:creationId xmlns:a16="http://schemas.microsoft.com/office/drawing/2014/main" id="{6646B97D-0AA7-4CE3-82A2-A2BAFAA48471}"/>
                  </a:ext>
                </a:extLst>
              </p:cNvPr>
              <p:cNvSpPr>
                <a:spLocks noChangeShapeType="1"/>
              </p:cNvSpPr>
              <p:nvPr userDrawn="1"/>
            </p:nvSpPr>
            <p:spPr bwMode="auto">
              <a:xfrm>
                <a:off x="280821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0" name="Line 51">
                <a:extLst>
                  <a:ext uri="{FF2B5EF4-FFF2-40B4-BE49-F238E27FC236}">
                    <a16:creationId xmlns:a16="http://schemas.microsoft.com/office/drawing/2014/main" id="{C4AB8E1D-DC6E-4E15-B3E6-ABD707C44C00}"/>
                  </a:ext>
                </a:extLst>
              </p:cNvPr>
              <p:cNvSpPr>
                <a:spLocks noChangeShapeType="1"/>
              </p:cNvSpPr>
              <p:nvPr userDrawn="1"/>
            </p:nvSpPr>
            <p:spPr bwMode="auto">
              <a:xfrm>
                <a:off x="295220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1" name="Line 52">
                <a:extLst>
                  <a:ext uri="{FF2B5EF4-FFF2-40B4-BE49-F238E27FC236}">
                    <a16:creationId xmlns:a16="http://schemas.microsoft.com/office/drawing/2014/main" id="{BFD91CA3-B587-4766-9662-16D52420DA7F}"/>
                  </a:ext>
                </a:extLst>
              </p:cNvPr>
              <p:cNvSpPr>
                <a:spLocks noChangeShapeType="1"/>
              </p:cNvSpPr>
              <p:nvPr userDrawn="1"/>
            </p:nvSpPr>
            <p:spPr bwMode="auto">
              <a:xfrm>
                <a:off x="309619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2" name="Line 53">
                <a:extLst>
                  <a:ext uri="{FF2B5EF4-FFF2-40B4-BE49-F238E27FC236}">
                    <a16:creationId xmlns:a16="http://schemas.microsoft.com/office/drawing/2014/main" id="{78BC4020-859E-4F8E-B997-DBC99C6BA6FF}"/>
                  </a:ext>
                </a:extLst>
              </p:cNvPr>
              <p:cNvSpPr>
                <a:spLocks noChangeShapeType="1"/>
              </p:cNvSpPr>
              <p:nvPr userDrawn="1"/>
            </p:nvSpPr>
            <p:spPr bwMode="auto">
              <a:xfrm>
                <a:off x="324018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3" name="Line 54">
                <a:extLst>
                  <a:ext uri="{FF2B5EF4-FFF2-40B4-BE49-F238E27FC236}">
                    <a16:creationId xmlns:a16="http://schemas.microsoft.com/office/drawing/2014/main" id="{813D1326-C629-4B12-94C0-226CBCFC3818}"/>
                  </a:ext>
                </a:extLst>
              </p:cNvPr>
              <p:cNvSpPr>
                <a:spLocks noChangeShapeType="1"/>
              </p:cNvSpPr>
              <p:nvPr userDrawn="1"/>
            </p:nvSpPr>
            <p:spPr bwMode="auto">
              <a:xfrm>
                <a:off x="338417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4" name="Line 55">
                <a:extLst>
                  <a:ext uri="{FF2B5EF4-FFF2-40B4-BE49-F238E27FC236}">
                    <a16:creationId xmlns:a16="http://schemas.microsoft.com/office/drawing/2014/main" id="{E1FF3999-B164-4E40-8135-C49079BA8532}"/>
                  </a:ext>
                </a:extLst>
              </p:cNvPr>
              <p:cNvSpPr>
                <a:spLocks noChangeShapeType="1"/>
              </p:cNvSpPr>
              <p:nvPr userDrawn="1"/>
            </p:nvSpPr>
            <p:spPr bwMode="auto">
              <a:xfrm>
                <a:off x="352816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5" name="Line 56">
                <a:extLst>
                  <a:ext uri="{FF2B5EF4-FFF2-40B4-BE49-F238E27FC236}">
                    <a16:creationId xmlns:a16="http://schemas.microsoft.com/office/drawing/2014/main" id="{5D551A92-51CC-473F-BD03-BD3BA1BB38AD}"/>
                  </a:ext>
                </a:extLst>
              </p:cNvPr>
              <p:cNvSpPr>
                <a:spLocks noChangeShapeType="1"/>
              </p:cNvSpPr>
              <p:nvPr userDrawn="1"/>
            </p:nvSpPr>
            <p:spPr bwMode="auto">
              <a:xfrm>
                <a:off x="367215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6" name="Line 57">
                <a:extLst>
                  <a:ext uri="{FF2B5EF4-FFF2-40B4-BE49-F238E27FC236}">
                    <a16:creationId xmlns:a16="http://schemas.microsoft.com/office/drawing/2014/main" id="{4C1BCE03-C75A-4DF5-A440-5D171A6100F9}"/>
                  </a:ext>
                </a:extLst>
              </p:cNvPr>
              <p:cNvSpPr>
                <a:spLocks noChangeShapeType="1"/>
              </p:cNvSpPr>
              <p:nvPr userDrawn="1"/>
            </p:nvSpPr>
            <p:spPr bwMode="auto">
              <a:xfrm>
                <a:off x="381614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7" name="Line 58">
                <a:extLst>
                  <a:ext uri="{FF2B5EF4-FFF2-40B4-BE49-F238E27FC236}">
                    <a16:creationId xmlns:a16="http://schemas.microsoft.com/office/drawing/2014/main" id="{B6FE9BA0-0D38-426B-A504-E7D9D7422B0F}"/>
                  </a:ext>
                </a:extLst>
              </p:cNvPr>
              <p:cNvSpPr>
                <a:spLocks noChangeShapeType="1"/>
              </p:cNvSpPr>
              <p:nvPr userDrawn="1"/>
            </p:nvSpPr>
            <p:spPr bwMode="auto">
              <a:xfrm>
                <a:off x="396013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8" name="Line 59">
                <a:extLst>
                  <a:ext uri="{FF2B5EF4-FFF2-40B4-BE49-F238E27FC236}">
                    <a16:creationId xmlns:a16="http://schemas.microsoft.com/office/drawing/2014/main" id="{1D573AFF-6DD9-40FC-BD6E-871B4F0BFB3D}"/>
                  </a:ext>
                </a:extLst>
              </p:cNvPr>
              <p:cNvSpPr>
                <a:spLocks noChangeShapeType="1"/>
              </p:cNvSpPr>
              <p:nvPr userDrawn="1"/>
            </p:nvSpPr>
            <p:spPr bwMode="auto">
              <a:xfrm>
                <a:off x="410412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9" name="Line 60">
                <a:extLst>
                  <a:ext uri="{FF2B5EF4-FFF2-40B4-BE49-F238E27FC236}">
                    <a16:creationId xmlns:a16="http://schemas.microsoft.com/office/drawing/2014/main" id="{F3B9C3AE-6216-43F3-8BBE-1F58E93228AF}"/>
                  </a:ext>
                </a:extLst>
              </p:cNvPr>
              <p:cNvSpPr>
                <a:spLocks noChangeShapeType="1"/>
              </p:cNvSpPr>
              <p:nvPr userDrawn="1"/>
            </p:nvSpPr>
            <p:spPr bwMode="auto">
              <a:xfrm>
                <a:off x="424812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0" name="Line 61">
                <a:extLst>
                  <a:ext uri="{FF2B5EF4-FFF2-40B4-BE49-F238E27FC236}">
                    <a16:creationId xmlns:a16="http://schemas.microsoft.com/office/drawing/2014/main" id="{5F5946A9-32F4-47C6-AC09-7B4DD16CA1EE}"/>
                  </a:ext>
                </a:extLst>
              </p:cNvPr>
              <p:cNvSpPr>
                <a:spLocks noChangeShapeType="1"/>
              </p:cNvSpPr>
              <p:nvPr userDrawn="1"/>
            </p:nvSpPr>
            <p:spPr bwMode="auto">
              <a:xfrm>
                <a:off x="439211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1" name="Line 62">
                <a:extLst>
                  <a:ext uri="{FF2B5EF4-FFF2-40B4-BE49-F238E27FC236}">
                    <a16:creationId xmlns:a16="http://schemas.microsoft.com/office/drawing/2014/main" id="{16995BAA-93F4-4DEE-8F1B-E6E7B39B3F9B}"/>
                  </a:ext>
                </a:extLst>
              </p:cNvPr>
              <p:cNvSpPr>
                <a:spLocks noChangeShapeType="1"/>
              </p:cNvSpPr>
              <p:nvPr userDrawn="1"/>
            </p:nvSpPr>
            <p:spPr bwMode="auto">
              <a:xfrm>
                <a:off x="453610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2" name="Line 63">
                <a:extLst>
                  <a:ext uri="{FF2B5EF4-FFF2-40B4-BE49-F238E27FC236}">
                    <a16:creationId xmlns:a16="http://schemas.microsoft.com/office/drawing/2014/main" id="{62274738-AE9D-482E-A5C0-CF1B5DD2E7F4}"/>
                  </a:ext>
                </a:extLst>
              </p:cNvPr>
              <p:cNvSpPr>
                <a:spLocks noChangeShapeType="1"/>
              </p:cNvSpPr>
              <p:nvPr userDrawn="1"/>
            </p:nvSpPr>
            <p:spPr bwMode="auto">
              <a:xfrm>
                <a:off x="468009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3" name="Line 64">
                <a:extLst>
                  <a:ext uri="{FF2B5EF4-FFF2-40B4-BE49-F238E27FC236}">
                    <a16:creationId xmlns:a16="http://schemas.microsoft.com/office/drawing/2014/main" id="{E116C106-EDD7-4525-8331-AF763DBD5099}"/>
                  </a:ext>
                </a:extLst>
              </p:cNvPr>
              <p:cNvSpPr>
                <a:spLocks noChangeShapeType="1"/>
              </p:cNvSpPr>
              <p:nvPr userDrawn="1"/>
            </p:nvSpPr>
            <p:spPr bwMode="auto">
              <a:xfrm>
                <a:off x="482408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4" name="Line 65">
                <a:extLst>
                  <a:ext uri="{FF2B5EF4-FFF2-40B4-BE49-F238E27FC236}">
                    <a16:creationId xmlns:a16="http://schemas.microsoft.com/office/drawing/2014/main" id="{01EDFBFB-DC26-4E57-A944-533C6EE0BA5E}"/>
                  </a:ext>
                </a:extLst>
              </p:cNvPr>
              <p:cNvSpPr>
                <a:spLocks noChangeShapeType="1"/>
              </p:cNvSpPr>
              <p:nvPr userDrawn="1"/>
            </p:nvSpPr>
            <p:spPr bwMode="auto">
              <a:xfrm>
                <a:off x="496807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5" name="Line 66">
                <a:extLst>
                  <a:ext uri="{FF2B5EF4-FFF2-40B4-BE49-F238E27FC236}">
                    <a16:creationId xmlns:a16="http://schemas.microsoft.com/office/drawing/2014/main" id="{516D8656-E3DA-45A8-BD0D-73310520E9CD}"/>
                  </a:ext>
                </a:extLst>
              </p:cNvPr>
              <p:cNvSpPr>
                <a:spLocks noChangeShapeType="1"/>
              </p:cNvSpPr>
              <p:nvPr userDrawn="1"/>
            </p:nvSpPr>
            <p:spPr bwMode="auto">
              <a:xfrm>
                <a:off x="511206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6" name="Line 67">
                <a:extLst>
                  <a:ext uri="{FF2B5EF4-FFF2-40B4-BE49-F238E27FC236}">
                    <a16:creationId xmlns:a16="http://schemas.microsoft.com/office/drawing/2014/main" id="{DCAB2907-1E27-45BF-B1C1-F8A2E1689BD7}"/>
                  </a:ext>
                </a:extLst>
              </p:cNvPr>
              <p:cNvSpPr>
                <a:spLocks noChangeShapeType="1"/>
              </p:cNvSpPr>
              <p:nvPr userDrawn="1"/>
            </p:nvSpPr>
            <p:spPr bwMode="auto">
              <a:xfrm>
                <a:off x="525605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7" name="Line 68">
                <a:extLst>
                  <a:ext uri="{FF2B5EF4-FFF2-40B4-BE49-F238E27FC236}">
                    <a16:creationId xmlns:a16="http://schemas.microsoft.com/office/drawing/2014/main" id="{81D1F1C5-94E6-4F1D-8239-10503B1EA522}"/>
                  </a:ext>
                </a:extLst>
              </p:cNvPr>
              <p:cNvSpPr>
                <a:spLocks noChangeShapeType="1"/>
              </p:cNvSpPr>
              <p:nvPr userDrawn="1"/>
            </p:nvSpPr>
            <p:spPr bwMode="auto">
              <a:xfrm>
                <a:off x="540004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8" name="Line 69">
                <a:extLst>
                  <a:ext uri="{FF2B5EF4-FFF2-40B4-BE49-F238E27FC236}">
                    <a16:creationId xmlns:a16="http://schemas.microsoft.com/office/drawing/2014/main" id="{A56774E5-27EC-4B91-B2B6-43D35A113909}"/>
                  </a:ext>
                </a:extLst>
              </p:cNvPr>
              <p:cNvSpPr>
                <a:spLocks noChangeShapeType="1"/>
              </p:cNvSpPr>
              <p:nvPr userDrawn="1"/>
            </p:nvSpPr>
            <p:spPr bwMode="auto">
              <a:xfrm>
                <a:off x="554403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 name="Line 70">
                <a:extLst>
                  <a:ext uri="{FF2B5EF4-FFF2-40B4-BE49-F238E27FC236}">
                    <a16:creationId xmlns:a16="http://schemas.microsoft.com/office/drawing/2014/main" id="{9800AC9C-BCC9-4F13-892C-EECB0A1FC769}"/>
                  </a:ext>
                </a:extLst>
              </p:cNvPr>
              <p:cNvSpPr>
                <a:spLocks noChangeShapeType="1"/>
              </p:cNvSpPr>
              <p:nvPr userDrawn="1"/>
            </p:nvSpPr>
            <p:spPr bwMode="auto">
              <a:xfrm>
                <a:off x="583202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0" name="Line 71">
                <a:extLst>
                  <a:ext uri="{FF2B5EF4-FFF2-40B4-BE49-F238E27FC236}">
                    <a16:creationId xmlns:a16="http://schemas.microsoft.com/office/drawing/2014/main" id="{A3263990-A43F-4BB3-8186-6604B03F0622}"/>
                  </a:ext>
                </a:extLst>
              </p:cNvPr>
              <p:cNvSpPr>
                <a:spLocks noChangeShapeType="1"/>
              </p:cNvSpPr>
              <p:nvPr userDrawn="1"/>
            </p:nvSpPr>
            <p:spPr bwMode="auto">
              <a:xfrm>
                <a:off x="597601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 name="Line 72">
                <a:extLst>
                  <a:ext uri="{FF2B5EF4-FFF2-40B4-BE49-F238E27FC236}">
                    <a16:creationId xmlns:a16="http://schemas.microsoft.com/office/drawing/2014/main" id="{16BEC931-F307-4ACA-A3A8-CA67CE5625F1}"/>
                  </a:ext>
                </a:extLst>
              </p:cNvPr>
              <p:cNvSpPr>
                <a:spLocks noChangeShapeType="1"/>
              </p:cNvSpPr>
              <p:nvPr userDrawn="1"/>
            </p:nvSpPr>
            <p:spPr bwMode="auto">
              <a:xfrm>
                <a:off x="612000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2" name="Line 73">
                <a:extLst>
                  <a:ext uri="{FF2B5EF4-FFF2-40B4-BE49-F238E27FC236}">
                    <a16:creationId xmlns:a16="http://schemas.microsoft.com/office/drawing/2014/main" id="{A324BBE2-E676-4BDC-8778-60AA1DD15F31}"/>
                  </a:ext>
                </a:extLst>
              </p:cNvPr>
              <p:cNvSpPr>
                <a:spLocks noChangeShapeType="1"/>
              </p:cNvSpPr>
              <p:nvPr userDrawn="1"/>
            </p:nvSpPr>
            <p:spPr bwMode="auto">
              <a:xfrm>
                <a:off x="626399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 name="Line 74">
                <a:extLst>
                  <a:ext uri="{FF2B5EF4-FFF2-40B4-BE49-F238E27FC236}">
                    <a16:creationId xmlns:a16="http://schemas.microsoft.com/office/drawing/2014/main" id="{42FC0755-57F6-44A3-BB19-7D641ADCB840}"/>
                  </a:ext>
                </a:extLst>
              </p:cNvPr>
              <p:cNvSpPr>
                <a:spLocks noChangeShapeType="1"/>
              </p:cNvSpPr>
              <p:nvPr userDrawn="1"/>
            </p:nvSpPr>
            <p:spPr bwMode="auto">
              <a:xfrm>
                <a:off x="640798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 name="Line 75">
                <a:extLst>
                  <a:ext uri="{FF2B5EF4-FFF2-40B4-BE49-F238E27FC236}">
                    <a16:creationId xmlns:a16="http://schemas.microsoft.com/office/drawing/2014/main" id="{A5C58F26-C28C-4B35-917E-1E63621DB12B}"/>
                  </a:ext>
                </a:extLst>
              </p:cNvPr>
              <p:cNvSpPr>
                <a:spLocks noChangeShapeType="1"/>
              </p:cNvSpPr>
              <p:nvPr userDrawn="1"/>
            </p:nvSpPr>
            <p:spPr bwMode="auto">
              <a:xfrm>
                <a:off x="655197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5" name="Line 76">
                <a:extLst>
                  <a:ext uri="{FF2B5EF4-FFF2-40B4-BE49-F238E27FC236}">
                    <a16:creationId xmlns:a16="http://schemas.microsoft.com/office/drawing/2014/main" id="{30C881A0-EEBC-4BB4-9C17-2B5757877FCF}"/>
                  </a:ext>
                </a:extLst>
              </p:cNvPr>
              <p:cNvSpPr>
                <a:spLocks noChangeShapeType="1"/>
              </p:cNvSpPr>
              <p:nvPr userDrawn="1"/>
            </p:nvSpPr>
            <p:spPr bwMode="auto">
              <a:xfrm>
                <a:off x="669596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6" name="Line 77">
                <a:extLst>
                  <a:ext uri="{FF2B5EF4-FFF2-40B4-BE49-F238E27FC236}">
                    <a16:creationId xmlns:a16="http://schemas.microsoft.com/office/drawing/2014/main" id="{A48987BB-1B09-4C91-BB84-CFFD8D636BC1}"/>
                  </a:ext>
                </a:extLst>
              </p:cNvPr>
              <p:cNvSpPr>
                <a:spLocks noChangeShapeType="1"/>
              </p:cNvSpPr>
              <p:nvPr userDrawn="1"/>
            </p:nvSpPr>
            <p:spPr bwMode="auto">
              <a:xfrm>
                <a:off x="683995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7" name="Line 78">
                <a:extLst>
                  <a:ext uri="{FF2B5EF4-FFF2-40B4-BE49-F238E27FC236}">
                    <a16:creationId xmlns:a16="http://schemas.microsoft.com/office/drawing/2014/main" id="{6F310DF1-3F01-4BB7-A130-3CFA51FF99E0}"/>
                  </a:ext>
                </a:extLst>
              </p:cNvPr>
              <p:cNvSpPr>
                <a:spLocks noChangeShapeType="1"/>
              </p:cNvSpPr>
              <p:nvPr userDrawn="1"/>
            </p:nvSpPr>
            <p:spPr bwMode="auto">
              <a:xfrm>
                <a:off x="698394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8" name="Line 79">
                <a:extLst>
                  <a:ext uri="{FF2B5EF4-FFF2-40B4-BE49-F238E27FC236}">
                    <a16:creationId xmlns:a16="http://schemas.microsoft.com/office/drawing/2014/main" id="{F136FCEC-5AA3-4B96-9255-4FDF9D72B90C}"/>
                  </a:ext>
                </a:extLst>
              </p:cNvPr>
              <p:cNvSpPr>
                <a:spLocks noChangeShapeType="1"/>
              </p:cNvSpPr>
              <p:nvPr userDrawn="1"/>
            </p:nvSpPr>
            <p:spPr bwMode="auto">
              <a:xfrm>
                <a:off x="712794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9" name="Line 80">
                <a:extLst>
                  <a:ext uri="{FF2B5EF4-FFF2-40B4-BE49-F238E27FC236}">
                    <a16:creationId xmlns:a16="http://schemas.microsoft.com/office/drawing/2014/main" id="{8B9A911D-24C2-4C3A-9D3B-4753C339C8FA}"/>
                  </a:ext>
                </a:extLst>
              </p:cNvPr>
              <p:cNvSpPr>
                <a:spLocks noChangeShapeType="1"/>
              </p:cNvSpPr>
              <p:nvPr userDrawn="1"/>
            </p:nvSpPr>
            <p:spPr bwMode="auto">
              <a:xfrm>
                <a:off x="727193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0" name="Line 81">
                <a:extLst>
                  <a:ext uri="{FF2B5EF4-FFF2-40B4-BE49-F238E27FC236}">
                    <a16:creationId xmlns:a16="http://schemas.microsoft.com/office/drawing/2014/main" id="{EA85A6BB-33C3-4AFD-AC9D-203F9FFB5949}"/>
                  </a:ext>
                </a:extLst>
              </p:cNvPr>
              <p:cNvSpPr>
                <a:spLocks noChangeShapeType="1"/>
              </p:cNvSpPr>
              <p:nvPr userDrawn="1"/>
            </p:nvSpPr>
            <p:spPr bwMode="auto">
              <a:xfrm>
                <a:off x="741592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1" name="Line 82">
                <a:extLst>
                  <a:ext uri="{FF2B5EF4-FFF2-40B4-BE49-F238E27FC236}">
                    <a16:creationId xmlns:a16="http://schemas.microsoft.com/office/drawing/2014/main" id="{19E50750-9F84-48C5-AEC8-1D29E7AFECCB}"/>
                  </a:ext>
                </a:extLst>
              </p:cNvPr>
              <p:cNvSpPr>
                <a:spLocks noChangeShapeType="1"/>
              </p:cNvSpPr>
              <p:nvPr userDrawn="1"/>
            </p:nvSpPr>
            <p:spPr bwMode="auto">
              <a:xfrm>
                <a:off x="755991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2" name="Line 83">
                <a:extLst>
                  <a:ext uri="{FF2B5EF4-FFF2-40B4-BE49-F238E27FC236}">
                    <a16:creationId xmlns:a16="http://schemas.microsoft.com/office/drawing/2014/main" id="{903E5069-63FB-4302-9479-8881D694109F}"/>
                  </a:ext>
                </a:extLst>
              </p:cNvPr>
              <p:cNvSpPr>
                <a:spLocks noChangeShapeType="1"/>
              </p:cNvSpPr>
              <p:nvPr userDrawn="1"/>
            </p:nvSpPr>
            <p:spPr bwMode="auto">
              <a:xfrm>
                <a:off x="770390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3" name="Line 84">
                <a:extLst>
                  <a:ext uri="{FF2B5EF4-FFF2-40B4-BE49-F238E27FC236}">
                    <a16:creationId xmlns:a16="http://schemas.microsoft.com/office/drawing/2014/main" id="{139CC5DA-BD48-489C-B464-563C241A3BA5}"/>
                  </a:ext>
                </a:extLst>
              </p:cNvPr>
              <p:cNvSpPr>
                <a:spLocks noChangeShapeType="1"/>
              </p:cNvSpPr>
              <p:nvPr userDrawn="1"/>
            </p:nvSpPr>
            <p:spPr bwMode="auto">
              <a:xfrm>
                <a:off x="784789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4" name="Line 85">
                <a:extLst>
                  <a:ext uri="{FF2B5EF4-FFF2-40B4-BE49-F238E27FC236}">
                    <a16:creationId xmlns:a16="http://schemas.microsoft.com/office/drawing/2014/main" id="{E4E7648E-3908-44E2-B647-6CC9C84F69A0}"/>
                  </a:ext>
                </a:extLst>
              </p:cNvPr>
              <p:cNvSpPr>
                <a:spLocks noChangeShapeType="1"/>
              </p:cNvSpPr>
              <p:nvPr userDrawn="1"/>
            </p:nvSpPr>
            <p:spPr bwMode="auto">
              <a:xfrm>
                <a:off x="799188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5" name="Line 86">
                <a:extLst>
                  <a:ext uri="{FF2B5EF4-FFF2-40B4-BE49-F238E27FC236}">
                    <a16:creationId xmlns:a16="http://schemas.microsoft.com/office/drawing/2014/main" id="{21DF561F-A1E0-42DB-AC79-430B878E1EE5}"/>
                  </a:ext>
                </a:extLst>
              </p:cNvPr>
              <p:cNvSpPr>
                <a:spLocks noChangeShapeType="1"/>
              </p:cNvSpPr>
              <p:nvPr userDrawn="1"/>
            </p:nvSpPr>
            <p:spPr bwMode="auto">
              <a:xfrm>
                <a:off x="813587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6" name="Line 87">
                <a:extLst>
                  <a:ext uri="{FF2B5EF4-FFF2-40B4-BE49-F238E27FC236}">
                    <a16:creationId xmlns:a16="http://schemas.microsoft.com/office/drawing/2014/main" id="{DF80195F-4DE8-4B2E-85C5-667685F28B07}"/>
                  </a:ext>
                </a:extLst>
              </p:cNvPr>
              <p:cNvSpPr>
                <a:spLocks noChangeShapeType="1"/>
              </p:cNvSpPr>
              <p:nvPr userDrawn="1"/>
            </p:nvSpPr>
            <p:spPr bwMode="auto">
              <a:xfrm>
                <a:off x="827986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7" name="Line 88">
                <a:extLst>
                  <a:ext uri="{FF2B5EF4-FFF2-40B4-BE49-F238E27FC236}">
                    <a16:creationId xmlns:a16="http://schemas.microsoft.com/office/drawing/2014/main" id="{950156CB-EC38-4330-ACB4-071530299217}"/>
                  </a:ext>
                </a:extLst>
              </p:cNvPr>
              <p:cNvSpPr>
                <a:spLocks noChangeShapeType="1"/>
              </p:cNvSpPr>
              <p:nvPr userDrawn="1"/>
            </p:nvSpPr>
            <p:spPr bwMode="auto">
              <a:xfrm>
                <a:off x="842385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8" name="Line 89">
                <a:extLst>
                  <a:ext uri="{FF2B5EF4-FFF2-40B4-BE49-F238E27FC236}">
                    <a16:creationId xmlns:a16="http://schemas.microsoft.com/office/drawing/2014/main" id="{23CF9568-C7E2-46DF-ACAE-A058B1248098}"/>
                  </a:ext>
                </a:extLst>
              </p:cNvPr>
              <p:cNvSpPr>
                <a:spLocks noChangeShapeType="1"/>
              </p:cNvSpPr>
              <p:nvPr userDrawn="1"/>
            </p:nvSpPr>
            <p:spPr bwMode="auto">
              <a:xfrm>
                <a:off x="856785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9" name="Line 90">
                <a:extLst>
                  <a:ext uri="{FF2B5EF4-FFF2-40B4-BE49-F238E27FC236}">
                    <a16:creationId xmlns:a16="http://schemas.microsoft.com/office/drawing/2014/main" id="{13166C5E-416D-469C-AA8A-B8D07B219571}"/>
                  </a:ext>
                </a:extLst>
              </p:cNvPr>
              <p:cNvSpPr>
                <a:spLocks noChangeShapeType="1"/>
              </p:cNvSpPr>
              <p:nvPr userDrawn="1"/>
            </p:nvSpPr>
            <p:spPr bwMode="auto">
              <a:xfrm>
                <a:off x="871184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0" name="Line 91">
                <a:extLst>
                  <a:ext uri="{FF2B5EF4-FFF2-40B4-BE49-F238E27FC236}">
                    <a16:creationId xmlns:a16="http://schemas.microsoft.com/office/drawing/2014/main" id="{9DAE61BC-BEBA-48C7-BC41-8DE2F005912E}"/>
                  </a:ext>
                </a:extLst>
              </p:cNvPr>
              <p:cNvSpPr>
                <a:spLocks noChangeShapeType="1"/>
              </p:cNvSpPr>
              <p:nvPr userDrawn="1"/>
            </p:nvSpPr>
            <p:spPr bwMode="auto">
              <a:xfrm>
                <a:off x="885583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1" name="Line 92">
                <a:extLst>
                  <a:ext uri="{FF2B5EF4-FFF2-40B4-BE49-F238E27FC236}">
                    <a16:creationId xmlns:a16="http://schemas.microsoft.com/office/drawing/2014/main" id="{0D115BF0-C553-4D94-ADCF-978740C1478D}"/>
                  </a:ext>
                </a:extLst>
              </p:cNvPr>
              <p:cNvSpPr>
                <a:spLocks noChangeShapeType="1"/>
              </p:cNvSpPr>
              <p:nvPr userDrawn="1"/>
            </p:nvSpPr>
            <p:spPr bwMode="auto">
              <a:xfrm>
                <a:off x="899982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2" name="Line 93">
                <a:extLst>
                  <a:ext uri="{FF2B5EF4-FFF2-40B4-BE49-F238E27FC236}">
                    <a16:creationId xmlns:a16="http://schemas.microsoft.com/office/drawing/2014/main" id="{3CF81141-7FF1-4862-BF52-DBAB1E11CD6C}"/>
                  </a:ext>
                </a:extLst>
              </p:cNvPr>
              <p:cNvSpPr>
                <a:spLocks noChangeShapeType="1"/>
              </p:cNvSpPr>
              <p:nvPr userDrawn="1"/>
            </p:nvSpPr>
            <p:spPr bwMode="auto">
              <a:xfrm>
                <a:off x="914381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3" name="Line 94">
                <a:extLst>
                  <a:ext uri="{FF2B5EF4-FFF2-40B4-BE49-F238E27FC236}">
                    <a16:creationId xmlns:a16="http://schemas.microsoft.com/office/drawing/2014/main" id="{825A71A9-F3FF-4722-A5F3-BE4C67CB25D2}"/>
                  </a:ext>
                </a:extLst>
              </p:cNvPr>
              <p:cNvSpPr>
                <a:spLocks noChangeShapeType="1"/>
              </p:cNvSpPr>
              <p:nvPr userDrawn="1"/>
            </p:nvSpPr>
            <p:spPr bwMode="auto">
              <a:xfrm>
                <a:off x="928780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 name="Line 95">
                <a:extLst>
                  <a:ext uri="{FF2B5EF4-FFF2-40B4-BE49-F238E27FC236}">
                    <a16:creationId xmlns:a16="http://schemas.microsoft.com/office/drawing/2014/main" id="{73D58FDC-2752-4C5C-903A-E83E7C0BDB7F}"/>
                  </a:ext>
                </a:extLst>
              </p:cNvPr>
              <p:cNvSpPr>
                <a:spLocks noChangeShapeType="1"/>
              </p:cNvSpPr>
              <p:nvPr userDrawn="1"/>
            </p:nvSpPr>
            <p:spPr bwMode="auto">
              <a:xfrm>
                <a:off x="943179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5" name="Line 96">
                <a:extLst>
                  <a:ext uri="{FF2B5EF4-FFF2-40B4-BE49-F238E27FC236}">
                    <a16:creationId xmlns:a16="http://schemas.microsoft.com/office/drawing/2014/main" id="{1D9077B5-BA29-48A1-9E99-E6BC1338C0EB}"/>
                  </a:ext>
                </a:extLst>
              </p:cNvPr>
              <p:cNvSpPr>
                <a:spLocks noChangeShapeType="1"/>
              </p:cNvSpPr>
              <p:nvPr userDrawn="1"/>
            </p:nvSpPr>
            <p:spPr bwMode="auto">
              <a:xfrm>
                <a:off x="957578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6" name="Line 97">
                <a:extLst>
                  <a:ext uri="{FF2B5EF4-FFF2-40B4-BE49-F238E27FC236}">
                    <a16:creationId xmlns:a16="http://schemas.microsoft.com/office/drawing/2014/main" id="{04D00D3D-AD1E-46F3-BBC1-6D706FD2E638}"/>
                  </a:ext>
                </a:extLst>
              </p:cNvPr>
              <p:cNvSpPr>
                <a:spLocks noChangeShapeType="1"/>
              </p:cNvSpPr>
              <p:nvPr userDrawn="1"/>
            </p:nvSpPr>
            <p:spPr bwMode="auto">
              <a:xfrm>
                <a:off x="971977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187" name="Line 98">
                <a:extLst>
                  <a:ext uri="{FF2B5EF4-FFF2-40B4-BE49-F238E27FC236}">
                    <a16:creationId xmlns:a16="http://schemas.microsoft.com/office/drawing/2014/main" id="{8B8C72C2-09DA-4E85-A6CF-0D49F6F062A2}"/>
                  </a:ext>
                </a:extLst>
              </p:cNvPr>
              <p:cNvSpPr>
                <a:spLocks noChangeShapeType="1"/>
              </p:cNvSpPr>
              <p:nvPr userDrawn="1"/>
            </p:nvSpPr>
            <p:spPr bwMode="auto">
              <a:xfrm>
                <a:off x="986376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8" name="Line 99">
                <a:extLst>
                  <a:ext uri="{FF2B5EF4-FFF2-40B4-BE49-F238E27FC236}">
                    <a16:creationId xmlns:a16="http://schemas.microsoft.com/office/drawing/2014/main" id="{023FB8CA-9249-41B9-B79D-E7047A11CDE3}"/>
                  </a:ext>
                </a:extLst>
              </p:cNvPr>
              <p:cNvSpPr>
                <a:spLocks noChangeShapeType="1"/>
              </p:cNvSpPr>
              <p:nvPr userDrawn="1"/>
            </p:nvSpPr>
            <p:spPr bwMode="auto">
              <a:xfrm>
                <a:off x="136830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9" name="Line 100">
                <a:extLst>
                  <a:ext uri="{FF2B5EF4-FFF2-40B4-BE49-F238E27FC236}">
                    <a16:creationId xmlns:a16="http://schemas.microsoft.com/office/drawing/2014/main" id="{5E2EE7B6-A266-41AD-AF8B-85E680009A9C}"/>
                  </a:ext>
                </a:extLst>
              </p:cNvPr>
              <p:cNvSpPr>
                <a:spLocks noChangeShapeType="1"/>
              </p:cNvSpPr>
              <p:nvPr userDrawn="1"/>
            </p:nvSpPr>
            <p:spPr bwMode="auto">
              <a:xfrm>
                <a:off x="1000776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0" name="Line 103">
                <a:extLst>
                  <a:ext uri="{FF2B5EF4-FFF2-40B4-BE49-F238E27FC236}">
                    <a16:creationId xmlns:a16="http://schemas.microsoft.com/office/drawing/2014/main" id="{9106F1FC-96C8-4F51-8C03-CC29366E653F}"/>
                  </a:ext>
                </a:extLst>
              </p:cNvPr>
              <p:cNvSpPr>
                <a:spLocks noChangeShapeType="1"/>
              </p:cNvSpPr>
              <p:nvPr userDrawn="1"/>
            </p:nvSpPr>
            <p:spPr bwMode="auto">
              <a:xfrm>
                <a:off x="5688030" y="863222"/>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1" name="Line 99">
                <a:extLst>
                  <a:ext uri="{FF2B5EF4-FFF2-40B4-BE49-F238E27FC236}">
                    <a16:creationId xmlns:a16="http://schemas.microsoft.com/office/drawing/2014/main" id="{0A31AAB5-D66C-48CA-B6DE-775F077AF4F9}"/>
                  </a:ext>
                </a:extLst>
              </p:cNvPr>
              <p:cNvSpPr>
                <a:spLocks noChangeShapeType="1"/>
              </p:cNvSpPr>
              <p:nvPr userDrawn="1"/>
            </p:nvSpPr>
            <p:spPr bwMode="auto">
              <a:xfrm>
                <a:off x="122430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2" name="Line 99">
                <a:extLst>
                  <a:ext uri="{FF2B5EF4-FFF2-40B4-BE49-F238E27FC236}">
                    <a16:creationId xmlns:a16="http://schemas.microsoft.com/office/drawing/2014/main" id="{F3BFD4DC-EBB1-4BA3-9B97-E79C17C2DB21}"/>
                  </a:ext>
                </a:extLst>
              </p:cNvPr>
              <p:cNvSpPr>
                <a:spLocks noChangeShapeType="1"/>
              </p:cNvSpPr>
              <p:nvPr userDrawn="1"/>
            </p:nvSpPr>
            <p:spPr bwMode="auto">
              <a:xfrm>
                <a:off x="108031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3" name="Line 100">
                <a:extLst>
                  <a:ext uri="{FF2B5EF4-FFF2-40B4-BE49-F238E27FC236}">
                    <a16:creationId xmlns:a16="http://schemas.microsoft.com/office/drawing/2014/main" id="{C33333CF-1ABF-468B-BF92-F74F0290A88F}"/>
                  </a:ext>
                </a:extLst>
              </p:cNvPr>
              <p:cNvSpPr>
                <a:spLocks noChangeShapeType="1"/>
              </p:cNvSpPr>
              <p:nvPr userDrawn="1"/>
            </p:nvSpPr>
            <p:spPr bwMode="auto">
              <a:xfrm>
                <a:off x="1015176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4" name="Line 99">
                <a:extLst>
                  <a:ext uri="{FF2B5EF4-FFF2-40B4-BE49-F238E27FC236}">
                    <a16:creationId xmlns:a16="http://schemas.microsoft.com/office/drawing/2014/main" id="{CBBA0E37-1032-4E8A-9FC3-A2763C41E447}"/>
                  </a:ext>
                </a:extLst>
              </p:cNvPr>
              <p:cNvSpPr>
                <a:spLocks noChangeShapeType="1"/>
              </p:cNvSpPr>
              <p:nvPr userDrawn="1"/>
            </p:nvSpPr>
            <p:spPr bwMode="auto">
              <a:xfrm>
                <a:off x="50435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5" name="Line 99">
                <a:extLst>
                  <a:ext uri="{FF2B5EF4-FFF2-40B4-BE49-F238E27FC236}">
                    <a16:creationId xmlns:a16="http://schemas.microsoft.com/office/drawing/2014/main" id="{7913FFE3-4271-4AB8-AC51-28B477A79C77}"/>
                  </a:ext>
                </a:extLst>
              </p:cNvPr>
              <p:cNvSpPr>
                <a:spLocks noChangeShapeType="1"/>
              </p:cNvSpPr>
              <p:nvPr userDrawn="1"/>
            </p:nvSpPr>
            <p:spPr bwMode="auto">
              <a:xfrm>
                <a:off x="36036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6" name="Line 99">
                <a:extLst>
                  <a:ext uri="{FF2B5EF4-FFF2-40B4-BE49-F238E27FC236}">
                    <a16:creationId xmlns:a16="http://schemas.microsoft.com/office/drawing/2014/main" id="{0B160B74-EA72-4E5F-9B88-FB26B1AB118E}"/>
                  </a:ext>
                </a:extLst>
              </p:cNvPr>
              <p:cNvSpPr>
                <a:spLocks noChangeShapeType="1"/>
              </p:cNvSpPr>
              <p:nvPr userDrawn="1"/>
            </p:nvSpPr>
            <p:spPr bwMode="auto">
              <a:xfrm>
                <a:off x="79233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7" name="Line 99">
                <a:extLst>
                  <a:ext uri="{FF2B5EF4-FFF2-40B4-BE49-F238E27FC236}">
                    <a16:creationId xmlns:a16="http://schemas.microsoft.com/office/drawing/2014/main" id="{267B3B24-A0FB-459F-8A45-2BA720ADF5B1}"/>
                  </a:ext>
                </a:extLst>
              </p:cNvPr>
              <p:cNvSpPr>
                <a:spLocks noChangeShapeType="1"/>
              </p:cNvSpPr>
              <p:nvPr userDrawn="1"/>
            </p:nvSpPr>
            <p:spPr bwMode="auto">
              <a:xfrm>
                <a:off x="64834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8" name="Line 99">
                <a:extLst>
                  <a:ext uri="{FF2B5EF4-FFF2-40B4-BE49-F238E27FC236}">
                    <a16:creationId xmlns:a16="http://schemas.microsoft.com/office/drawing/2014/main" id="{3A44C382-B68E-4435-8B76-841D87F9A5F1}"/>
                  </a:ext>
                </a:extLst>
              </p:cNvPr>
              <p:cNvSpPr>
                <a:spLocks noChangeShapeType="1"/>
              </p:cNvSpPr>
              <p:nvPr userDrawn="1"/>
            </p:nvSpPr>
            <p:spPr bwMode="auto">
              <a:xfrm>
                <a:off x="93632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9" name="Line 100">
                <a:extLst>
                  <a:ext uri="{FF2B5EF4-FFF2-40B4-BE49-F238E27FC236}">
                    <a16:creationId xmlns:a16="http://schemas.microsoft.com/office/drawing/2014/main" id="{12040A76-F4FC-45AE-AC38-6DAE9DCFF0E3}"/>
                  </a:ext>
                </a:extLst>
              </p:cNvPr>
              <p:cNvSpPr>
                <a:spLocks noChangeShapeType="1"/>
              </p:cNvSpPr>
              <p:nvPr userDrawn="1"/>
            </p:nvSpPr>
            <p:spPr bwMode="auto">
              <a:xfrm>
                <a:off x="1029620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spTree>
    <p:extLst>
      <p:ext uri="{BB962C8B-B14F-4D97-AF65-F5344CB8AC3E}">
        <p14:creationId xmlns:p14="http://schemas.microsoft.com/office/powerpoint/2010/main" val="2839491355"/>
      </p:ext>
    </p:extLst>
  </p:cSld>
  <p:clrMap bg1="lt1" tx1="dk1" bg2="lt2" tx2="dk2" accent1="accent1" accent2="accent2" accent3="accent3" accent4="accent4" accent5="accent5" accent6="accent6" hlink="hlink" folHlink="folHlink"/>
  <p:sldLayoutIdLst>
    <p:sldLayoutId id="2147484589" r:id="rId1"/>
    <p:sldLayoutId id="2147484590" r:id="rId2"/>
    <p:sldLayoutId id="2147484591" r:id="rId3"/>
    <p:sldLayoutId id="2147484592" r:id="rId4"/>
    <p:sldLayoutId id="2147484593" r:id="rId5"/>
    <p:sldLayoutId id="2147484594" r:id="rId6"/>
    <p:sldLayoutId id="2147484595" r:id="rId7"/>
    <p:sldLayoutId id="2147484596" r:id="rId8"/>
    <p:sldLayoutId id="2147484597" r:id="rId9"/>
    <p:sldLayoutId id="2147484598" r:id="rId10"/>
    <p:sldLayoutId id="2147484599" r:id="rId11"/>
    <p:sldLayoutId id="2147484600" r:id="rId12"/>
    <p:sldLayoutId id="2147484601" r:id="rId13"/>
    <p:sldLayoutId id="2147484602" r:id="rId14"/>
    <p:sldLayoutId id="2147484603" r:id="rId15"/>
    <p:sldLayoutId id="2147484604" r:id="rId16"/>
    <p:sldLayoutId id="2147484605" r:id="rId17"/>
  </p:sldLayoutIdLst>
  <p:txStyles>
    <p:titleStyle>
      <a:lvl1pPr algn="l" defTabSz="986918" rtl="0" eaLnBrk="1" latinLnBrk="0" hangingPunct="1">
        <a:lnSpc>
          <a:spcPct val="90000"/>
        </a:lnSpc>
        <a:spcBef>
          <a:spcPct val="0"/>
        </a:spcBef>
        <a:buNone/>
        <a:defRPr kumimoji="1" sz="4749" kern="1200">
          <a:solidFill>
            <a:schemeClr val="tx1"/>
          </a:solidFill>
          <a:latin typeface="+mj-lt"/>
          <a:ea typeface="+mj-ea"/>
          <a:cs typeface="+mj-cs"/>
        </a:defRPr>
      </a:lvl1pPr>
    </p:titleStyle>
    <p:bodyStyle>
      <a:lvl1pPr marL="246730" indent="-246730" algn="l" defTabSz="986918" rtl="0" eaLnBrk="1" latinLnBrk="0" hangingPunct="1">
        <a:lnSpc>
          <a:spcPct val="90000"/>
        </a:lnSpc>
        <a:spcBef>
          <a:spcPts val="1079"/>
        </a:spcBef>
        <a:buFont typeface="Arial" panose="020B0604020202020204" pitchFamily="34" charset="0"/>
        <a:buChar char="•"/>
        <a:defRPr kumimoji="1" sz="3022" kern="1200">
          <a:solidFill>
            <a:schemeClr val="tx1"/>
          </a:solidFill>
          <a:latin typeface="+mn-lt"/>
          <a:ea typeface="+mn-ea"/>
          <a:cs typeface="+mn-cs"/>
        </a:defRPr>
      </a:lvl1pPr>
      <a:lvl2pPr marL="740188" indent="-246730" algn="l" defTabSz="986918" rtl="0" eaLnBrk="1" latinLnBrk="0" hangingPunct="1">
        <a:lnSpc>
          <a:spcPct val="90000"/>
        </a:lnSpc>
        <a:spcBef>
          <a:spcPts val="540"/>
        </a:spcBef>
        <a:buFont typeface="Arial" panose="020B0604020202020204" pitchFamily="34" charset="0"/>
        <a:buChar char="•"/>
        <a:defRPr kumimoji="1" sz="2590" kern="1200">
          <a:solidFill>
            <a:schemeClr val="tx1"/>
          </a:solidFill>
          <a:latin typeface="+mn-lt"/>
          <a:ea typeface="+mn-ea"/>
          <a:cs typeface="+mn-cs"/>
        </a:defRPr>
      </a:lvl2pPr>
      <a:lvl3pPr marL="1233649" indent="-246730" algn="l" defTabSz="986918" rtl="0" eaLnBrk="1" latinLnBrk="0" hangingPunct="1">
        <a:lnSpc>
          <a:spcPct val="90000"/>
        </a:lnSpc>
        <a:spcBef>
          <a:spcPts val="540"/>
        </a:spcBef>
        <a:buFont typeface="Arial" panose="020B0604020202020204" pitchFamily="34" charset="0"/>
        <a:buChar char="•"/>
        <a:defRPr kumimoji="1" sz="2159" kern="1200">
          <a:solidFill>
            <a:schemeClr val="tx1"/>
          </a:solidFill>
          <a:latin typeface="+mn-lt"/>
          <a:ea typeface="+mn-ea"/>
          <a:cs typeface="+mn-cs"/>
        </a:defRPr>
      </a:lvl3pPr>
      <a:lvl4pPr marL="1727107" indent="-246730" algn="l" defTabSz="986918" rtl="0" eaLnBrk="1" latinLnBrk="0" hangingPunct="1">
        <a:lnSpc>
          <a:spcPct val="90000"/>
        </a:lnSpc>
        <a:spcBef>
          <a:spcPts val="540"/>
        </a:spcBef>
        <a:buFont typeface="Arial" panose="020B0604020202020204" pitchFamily="34" charset="0"/>
        <a:buChar char="•"/>
        <a:defRPr kumimoji="1" sz="1943" kern="1200">
          <a:solidFill>
            <a:schemeClr val="tx1"/>
          </a:solidFill>
          <a:latin typeface="+mn-lt"/>
          <a:ea typeface="+mn-ea"/>
          <a:cs typeface="+mn-cs"/>
        </a:defRPr>
      </a:lvl4pPr>
      <a:lvl5pPr marL="2220566" indent="-246730" algn="l" defTabSz="986918" rtl="0" eaLnBrk="1" latinLnBrk="0" hangingPunct="1">
        <a:lnSpc>
          <a:spcPct val="90000"/>
        </a:lnSpc>
        <a:spcBef>
          <a:spcPts val="540"/>
        </a:spcBef>
        <a:buFont typeface="Arial" panose="020B0604020202020204" pitchFamily="34" charset="0"/>
        <a:buChar char="•"/>
        <a:defRPr kumimoji="1" sz="1943" kern="1200">
          <a:solidFill>
            <a:schemeClr val="tx1"/>
          </a:solidFill>
          <a:latin typeface="+mn-lt"/>
          <a:ea typeface="+mn-ea"/>
          <a:cs typeface="+mn-cs"/>
        </a:defRPr>
      </a:lvl5pPr>
      <a:lvl6pPr marL="2714026" indent="-246730" algn="l" defTabSz="986918" rtl="0" eaLnBrk="1" latinLnBrk="0" hangingPunct="1">
        <a:lnSpc>
          <a:spcPct val="90000"/>
        </a:lnSpc>
        <a:spcBef>
          <a:spcPts val="540"/>
        </a:spcBef>
        <a:buFont typeface="Arial" panose="020B0604020202020204" pitchFamily="34" charset="0"/>
        <a:buChar char="•"/>
        <a:defRPr kumimoji="1" sz="1943" kern="1200">
          <a:solidFill>
            <a:schemeClr val="tx1"/>
          </a:solidFill>
          <a:latin typeface="+mn-lt"/>
          <a:ea typeface="+mn-ea"/>
          <a:cs typeface="+mn-cs"/>
        </a:defRPr>
      </a:lvl6pPr>
      <a:lvl7pPr marL="3207484" indent="-246730" algn="l" defTabSz="986918" rtl="0" eaLnBrk="1" latinLnBrk="0" hangingPunct="1">
        <a:lnSpc>
          <a:spcPct val="90000"/>
        </a:lnSpc>
        <a:spcBef>
          <a:spcPts val="540"/>
        </a:spcBef>
        <a:buFont typeface="Arial" panose="020B0604020202020204" pitchFamily="34" charset="0"/>
        <a:buChar char="•"/>
        <a:defRPr kumimoji="1" sz="1943" kern="1200">
          <a:solidFill>
            <a:schemeClr val="tx1"/>
          </a:solidFill>
          <a:latin typeface="+mn-lt"/>
          <a:ea typeface="+mn-ea"/>
          <a:cs typeface="+mn-cs"/>
        </a:defRPr>
      </a:lvl7pPr>
      <a:lvl8pPr marL="3700945" indent="-246730" algn="l" defTabSz="986918" rtl="0" eaLnBrk="1" latinLnBrk="0" hangingPunct="1">
        <a:lnSpc>
          <a:spcPct val="90000"/>
        </a:lnSpc>
        <a:spcBef>
          <a:spcPts val="540"/>
        </a:spcBef>
        <a:buFont typeface="Arial" panose="020B0604020202020204" pitchFamily="34" charset="0"/>
        <a:buChar char="•"/>
        <a:defRPr kumimoji="1" sz="1943" kern="1200">
          <a:solidFill>
            <a:schemeClr val="tx1"/>
          </a:solidFill>
          <a:latin typeface="+mn-lt"/>
          <a:ea typeface="+mn-ea"/>
          <a:cs typeface="+mn-cs"/>
        </a:defRPr>
      </a:lvl8pPr>
      <a:lvl9pPr marL="4194403" indent="-246730" algn="l" defTabSz="986918" rtl="0" eaLnBrk="1" latinLnBrk="0" hangingPunct="1">
        <a:lnSpc>
          <a:spcPct val="90000"/>
        </a:lnSpc>
        <a:spcBef>
          <a:spcPts val="540"/>
        </a:spcBef>
        <a:buFont typeface="Arial" panose="020B0604020202020204" pitchFamily="34" charset="0"/>
        <a:buChar char="•"/>
        <a:defRPr kumimoji="1" sz="1943" kern="1200">
          <a:solidFill>
            <a:schemeClr val="tx1"/>
          </a:solidFill>
          <a:latin typeface="+mn-lt"/>
          <a:ea typeface="+mn-ea"/>
          <a:cs typeface="+mn-cs"/>
        </a:defRPr>
      </a:lvl9pPr>
    </p:bodyStyle>
    <p:otherStyle>
      <a:defPPr>
        <a:defRPr lang="en-US"/>
      </a:defPPr>
      <a:lvl1pPr marL="0" algn="l" defTabSz="986918" rtl="0" eaLnBrk="1" latinLnBrk="0" hangingPunct="1">
        <a:defRPr kumimoji="1" sz="1943" kern="1200">
          <a:solidFill>
            <a:schemeClr val="tx1"/>
          </a:solidFill>
          <a:latin typeface="+mn-lt"/>
          <a:ea typeface="+mn-ea"/>
          <a:cs typeface="+mn-cs"/>
        </a:defRPr>
      </a:lvl1pPr>
      <a:lvl2pPr marL="493459" algn="l" defTabSz="986918" rtl="0" eaLnBrk="1" latinLnBrk="0" hangingPunct="1">
        <a:defRPr kumimoji="1" sz="1943" kern="1200">
          <a:solidFill>
            <a:schemeClr val="tx1"/>
          </a:solidFill>
          <a:latin typeface="+mn-lt"/>
          <a:ea typeface="+mn-ea"/>
          <a:cs typeface="+mn-cs"/>
        </a:defRPr>
      </a:lvl2pPr>
      <a:lvl3pPr marL="986918" algn="l" defTabSz="986918" rtl="0" eaLnBrk="1" latinLnBrk="0" hangingPunct="1">
        <a:defRPr kumimoji="1" sz="1943" kern="1200">
          <a:solidFill>
            <a:schemeClr val="tx1"/>
          </a:solidFill>
          <a:latin typeface="+mn-lt"/>
          <a:ea typeface="+mn-ea"/>
          <a:cs typeface="+mn-cs"/>
        </a:defRPr>
      </a:lvl3pPr>
      <a:lvl4pPr marL="1480378" algn="l" defTabSz="986918" rtl="0" eaLnBrk="1" latinLnBrk="0" hangingPunct="1">
        <a:defRPr kumimoji="1" sz="1943" kern="1200">
          <a:solidFill>
            <a:schemeClr val="tx1"/>
          </a:solidFill>
          <a:latin typeface="+mn-lt"/>
          <a:ea typeface="+mn-ea"/>
          <a:cs typeface="+mn-cs"/>
        </a:defRPr>
      </a:lvl4pPr>
      <a:lvl5pPr marL="1973837" algn="l" defTabSz="986918" rtl="0" eaLnBrk="1" latinLnBrk="0" hangingPunct="1">
        <a:defRPr kumimoji="1" sz="1943" kern="1200">
          <a:solidFill>
            <a:schemeClr val="tx1"/>
          </a:solidFill>
          <a:latin typeface="+mn-lt"/>
          <a:ea typeface="+mn-ea"/>
          <a:cs typeface="+mn-cs"/>
        </a:defRPr>
      </a:lvl5pPr>
      <a:lvl6pPr marL="2467296" algn="l" defTabSz="986918" rtl="0" eaLnBrk="1" latinLnBrk="0" hangingPunct="1">
        <a:defRPr kumimoji="1" sz="1943" kern="1200">
          <a:solidFill>
            <a:schemeClr val="tx1"/>
          </a:solidFill>
          <a:latin typeface="+mn-lt"/>
          <a:ea typeface="+mn-ea"/>
          <a:cs typeface="+mn-cs"/>
        </a:defRPr>
      </a:lvl6pPr>
      <a:lvl7pPr marL="2960755" algn="l" defTabSz="986918" rtl="0" eaLnBrk="1" latinLnBrk="0" hangingPunct="1">
        <a:defRPr kumimoji="1" sz="1943" kern="1200">
          <a:solidFill>
            <a:schemeClr val="tx1"/>
          </a:solidFill>
          <a:latin typeface="+mn-lt"/>
          <a:ea typeface="+mn-ea"/>
          <a:cs typeface="+mn-cs"/>
        </a:defRPr>
      </a:lvl7pPr>
      <a:lvl8pPr marL="3454214" algn="l" defTabSz="986918" rtl="0" eaLnBrk="1" latinLnBrk="0" hangingPunct="1">
        <a:defRPr kumimoji="1" sz="1943" kern="1200">
          <a:solidFill>
            <a:schemeClr val="tx1"/>
          </a:solidFill>
          <a:latin typeface="+mn-lt"/>
          <a:ea typeface="+mn-ea"/>
          <a:cs typeface="+mn-cs"/>
        </a:defRPr>
      </a:lvl8pPr>
      <a:lvl9pPr marL="3947674" algn="l" defTabSz="986918" rtl="0" eaLnBrk="1" latinLnBrk="0" hangingPunct="1">
        <a:defRPr kumimoji="1" sz="194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68" userDrawn="1">
          <p15:clr>
            <a:srgbClr val="F26B43"/>
          </p15:clr>
        </p15:guide>
        <p15:guide id="2" orient="horz" pos="2630" userDrawn="1">
          <p15:clr>
            <a:srgbClr val="F26B43"/>
          </p15:clr>
        </p15:guide>
        <p15:guide id="3" orient="horz" pos="545" userDrawn="1">
          <p15:clr>
            <a:srgbClr val="F26B43"/>
          </p15:clr>
        </p15:guide>
        <p15:guide id="4" pos="239" userDrawn="1">
          <p15:clr>
            <a:srgbClr val="F26B43"/>
          </p15:clr>
        </p15:guide>
        <p15:guide id="5" pos="6496" userDrawn="1">
          <p15:clr>
            <a:srgbClr val="F26B43"/>
          </p15:clr>
        </p15:guide>
        <p15:guide id="6" orient="horz" pos="4536" userDrawn="1">
          <p15:clr>
            <a:srgbClr val="F26B43"/>
          </p15:clr>
        </p15:guide>
        <p15:guide id="7" orient="horz" pos="226" userDrawn="1">
          <p15:clr>
            <a:srgbClr val="F26B43"/>
          </p15:clr>
        </p15:guide>
        <p15:guide id="8" orient="horz" pos="725"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00" name="グループ化 199">
            <a:extLst>
              <a:ext uri="{FF2B5EF4-FFF2-40B4-BE49-F238E27FC236}">
                <a16:creationId xmlns:a16="http://schemas.microsoft.com/office/drawing/2014/main" id="{566A65A5-2837-4832-9CA3-7BDEBCBF86BB}"/>
              </a:ext>
            </a:extLst>
          </p:cNvPr>
          <p:cNvGrpSpPr/>
          <p:nvPr userDrawn="1"/>
        </p:nvGrpSpPr>
        <p:grpSpPr>
          <a:xfrm>
            <a:off x="377988" y="1150940"/>
            <a:ext cx="9935837" cy="6049961"/>
            <a:chOff x="377988" y="1150939"/>
            <a:chExt cx="9935837" cy="6049961"/>
          </a:xfrm>
        </p:grpSpPr>
        <p:grpSp>
          <p:nvGrpSpPr>
            <p:cNvPr id="128" name="グループ化 127">
              <a:extLst>
                <a:ext uri="{FF2B5EF4-FFF2-40B4-BE49-F238E27FC236}">
                  <a16:creationId xmlns:a16="http://schemas.microsoft.com/office/drawing/2014/main" id="{72A0710D-5BD8-4001-B9CE-9C652AD1F4DD}"/>
                </a:ext>
              </a:extLst>
            </p:cNvPr>
            <p:cNvGrpSpPr/>
            <p:nvPr userDrawn="1"/>
          </p:nvGrpSpPr>
          <p:grpSpPr>
            <a:xfrm>
              <a:off x="378263" y="1152901"/>
              <a:ext cx="9935559" cy="6047999"/>
              <a:chOff x="378263" y="1152901"/>
              <a:chExt cx="9935559" cy="6047999"/>
            </a:xfrm>
          </p:grpSpPr>
          <p:sp>
            <p:nvSpPr>
              <p:cNvPr id="78" name="Line 4">
                <a:extLst>
                  <a:ext uri="{FF2B5EF4-FFF2-40B4-BE49-F238E27FC236}">
                    <a16:creationId xmlns:a16="http://schemas.microsoft.com/office/drawing/2014/main" id="{94895187-C35A-4D02-B59E-A52B5A304376}"/>
                  </a:ext>
                </a:extLst>
              </p:cNvPr>
              <p:cNvSpPr>
                <a:spLocks noChangeShapeType="1"/>
              </p:cNvSpPr>
              <p:nvPr userDrawn="1"/>
            </p:nvSpPr>
            <p:spPr bwMode="auto">
              <a:xfrm>
                <a:off x="378263" y="6912869"/>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9" name="Line 4">
                <a:extLst>
                  <a:ext uri="{FF2B5EF4-FFF2-40B4-BE49-F238E27FC236}">
                    <a16:creationId xmlns:a16="http://schemas.microsoft.com/office/drawing/2014/main" id="{33071AE2-D797-4AA2-A4BC-892B48321311}"/>
                  </a:ext>
                </a:extLst>
              </p:cNvPr>
              <p:cNvSpPr>
                <a:spLocks noChangeShapeType="1"/>
              </p:cNvSpPr>
              <p:nvPr userDrawn="1"/>
            </p:nvSpPr>
            <p:spPr bwMode="auto">
              <a:xfrm>
                <a:off x="378263" y="7056869"/>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0" name="Line 4">
                <a:extLst>
                  <a:ext uri="{FF2B5EF4-FFF2-40B4-BE49-F238E27FC236}">
                    <a16:creationId xmlns:a16="http://schemas.microsoft.com/office/drawing/2014/main" id="{41930938-C286-40A8-9E87-A039ECED59EA}"/>
                  </a:ext>
                </a:extLst>
              </p:cNvPr>
              <p:cNvSpPr>
                <a:spLocks noChangeShapeType="1"/>
              </p:cNvSpPr>
              <p:nvPr userDrawn="1"/>
            </p:nvSpPr>
            <p:spPr bwMode="auto">
              <a:xfrm>
                <a:off x="378263" y="64821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1" name="Line 5">
                <a:extLst>
                  <a:ext uri="{FF2B5EF4-FFF2-40B4-BE49-F238E27FC236}">
                    <a16:creationId xmlns:a16="http://schemas.microsoft.com/office/drawing/2014/main" id="{BE22E4B9-1473-40BD-9CB5-3F8080E70734}"/>
                  </a:ext>
                </a:extLst>
              </p:cNvPr>
              <p:cNvSpPr>
                <a:spLocks noChangeShapeType="1"/>
              </p:cNvSpPr>
              <p:nvPr userDrawn="1"/>
            </p:nvSpPr>
            <p:spPr bwMode="auto">
              <a:xfrm>
                <a:off x="378263" y="63376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 name="Line 6">
                <a:extLst>
                  <a:ext uri="{FF2B5EF4-FFF2-40B4-BE49-F238E27FC236}">
                    <a16:creationId xmlns:a16="http://schemas.microsoft.com/office/drawing/2014/main" id="{D458851A-5399-4C1E-948F-0F30E270491B}"/>
                  </a:ext>
                </a:extLst>
              </p:cNvPr>
              <p:cNvSpPr>
                <a:spLocks noChangeShapeType="1"/>
              </p:cNvSpPr>
              <p:nvPr userDrawn="1"/>
            </p:nvSpPr>
            <p:spPr bwMode="auto">
              <a:xfrm>
                <a:off x="378263" y="61932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 name="Line 7">
                <a:extLst>
                  <a:ext uri="{FF2B5EF4-FFF2-40B4-BE49-F238E27FC236}">
                    <a16:creationId xmlns:a16="http://schemas.microsoft.com/office/drawing/2014/main" id="{5B3D94E0-4AED-4D62-99AB-B7A29DE91176}"/>
                  </a:ext>
                </a:extLst>
              </p:cNvPr>
              <p:cNvSpPr>
                <a:spLocks noChangeShapeType="1"/>
              </p:cNvSpPr>
              <p:nvPr userDrawn="1"/>
            </p:nvSpPr>
            <p:spPr bwMode="auto">
              <a:xfrm>
                <a:off x="378263" y="60487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4" name="Line 8">
                <a:extLst>
                  <a:ext uri="{FF2B5EF4-FFF2-40B4-BE49-F238E27FC236}">
                    <a16:creationId xmlns:a16="http://schemas.microsoft.com/office/drawing/2014/main" id="{71EA17B2-BBBB-49BD-8D9A-B7F330C704BC}"/>
                  </a:ext>
                </a:extLst>
              </p:cNvPr>
              <p:cNvSpPr>
                <a:spLocks noChangeShapeType="1"/>
              </p:cNvSpPr>
              <p:nvPr userDrawn="1"/>
            </p:nvSpPr>
            <p:spPr bwMode="auto">
              <a:xfrm>
                <a:off x="378263" y="59058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5" name="Line 9">
                <a:extLst>
                  <a:ext uri="{FF2B5EF4-FFF2-40B4-BE49-F238E27FC236}">
                    <a16:creationId xmlns:a16="http://schemas.microsoft.com/office/drawing/2014/main" id="{4A26A5DA-B073-4E91-81A4-B626A37F3DFD}"/>
                  </a:ext>
                </a:extLst>
              </p:cNvPr>
              <p:cNvSpPr>
                <a:spLocks noChangeShapeType="1"/>
              </p:cNvSpPr>
              <p:nvPr userDrawn="1"/>
            </p:nvSpPr>
            <p:spPr bwMode="auto">
              <a:xfrm>
                <a:off x="378263" y="57614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 name="Line 10">
                <a:extLst>
                  <a:ext uri="{FF2B5EF4-FFF2-40B4-BE49-F238E27FC236}">
                    <a16:creationId xmlns:a16="http://schemas.microsoft.com/office/drawing/2014/main" id="{A756B78E-7D22-40A7-AB8A-9BAA0C90750E}"/>
                  </a:ext>
                </a:extLst>
              </p:cNvPr>
              <p:cNvSpPr>
                <a:spLocks noChangeShapeType="1"/>
              </p:cNvSpPr>
              <p:nvPr userDrawn="1"/>
            </p:nvSpPr>
            <p:spPr bwMode="auto">
              <a:xfrm>
                <a:off x="378263" y="56169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 name="Line 11">
                <a:extLst>
                  <a:ext uri="{FF2B5EF4-FFF2-40B4-BE49-F238E27FC236}">
                    <a16:creationId xmlns:a16="http://schemas.microsoft.com/office/drawing/2014/main" id="{BDC4BC6A-F993-40D8-8CF7-DD1C01C9B27F}"/>
                  </a:ext>
                </a:extLst>
              </p:cNvPr>
              <p:cNvSpPr>
                <a:spLocks noChangeShapeType="1"/>
              </p:cNvSpPr>
              <p:nvPr userDrawn="1"/>
            </p:nvSpPr>
            <p:spPr bwMode="auto">
              <a:xfrm>
                <a:off x="378263" y="54740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8" name="Line 12">
                <a:extLst>
                  <a:ext uri="{FF2B5EF4-FFF2-40B4-BE49-F238E27FC236}">
                    <a16:creationId xmlns:a16="http://schemas.microsoft.com/office/drawing/2014/main" id="{D8546119-C5E8-4CAC-953A-6EED841F343F}"/>
                  </a:ext>
                </a:extLst>
              </p:cNvPr>
              <p:cNvSpPr>
                <a:spLocks noChangeShapeType="1"/>
              </p:cNvSpPr>
              <p:nvPr userDrawn="1"/>
            </p:nvSpPr>
            <p:spPr bwMode="auto">
              <a:xfrm>
                <a:off x="378263" y="53296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9" name="Line 13">
                <a:extLst>
                  <a:ext uri="{FF2B5EF4-FFF2-40B4-BE49-F238E27FC236}">
                    <a16:creationId xmlns:a16="http://schemas.microsoft.com/office/drawing/2014/main" id="{9CDAB148-3801-436E-A252-2823B4A57A4D}"/>
                  </a:ext>
                </a:extLst>
              </p:cNvPr>
              <p:cNvSpPr>
                <a:spLocks noChangeShapeType="1"/>
              </p:cNvSpPr>
              <p:nvPr userDrawn="1"/>
            </p:nvSpPr>
            <p:spPr bwMode="auto">
              <a:xfrm>
                <a:off x="378263" y="51851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0" name="Line 14">
                <a:extLst>
                  <a:ext uri="{FF2B5EF4-FFF2-40B4-BE49-F238E27FC236}">
                    <a16:creationId xmlns:a16="http://schemas.microsoft.com/office/drawing/2014/main" id="{DA2CA409-1FAD-44E2-A2DF-F4AEED4B4EAC}"/>
                  </a:ext>
                </a:extLst>
              </p:cNvPr>
              <p:cNvSpPr>
                <a:spLocks noChangeShapeType="1"/>
              </p:cNvSpPr>
              <p:nvPr userDrawn="1"/>
            </p:nvSpPr>
            <p:spPr bwMode="auto">
              <a:xfrm>
                <a:off x="378263" y="50406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 name="Line 15">
                <a:extLst>
                  <a:ext uri="{FF2B5EF4-FFF2-40B4-BE49-F238E27FC236}">
                    <a16:creationId xmlns:a16="http://schemas.microsoft.com/office/drawing/2014/main" id="{BB016690-5A92-4908-8726-2795810F4373}"/>
                  </a:ext>
                </a:extLst>
              </p:cNvPr>
              <p:cNvSpPr>
                <a:spLocks noChangeShapeType="1"/>
              </p:cNvSpPr>
              <p:nvPr userDrawn="1"/>
            </p:nvSpPr>
            <p:spPr bwMode="auto">
              <a:xfrm>
                <a:off x="378263" y="48978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 name="Line 16">
                <a:extLst>
                  <a:ext uri="{FF2B5EF4-FFF2-40B4-BE49-F238E27FC236}">
                    <a16:creationId xmlns:a16="http://schemas.microsoft.com/office/drawing/2014/main" id="{7589B545-8E2C-44B1-BF87-BA629156DE3C}"/>
                  </a:ext>
                </a:extLst>
              </p:cNvPr>
              <p:cNvSpPr>
                <a:spLocks noChangeShapeType="1"/>
              </p:cNvSpPr>
              <p:nvPr userDrawn="1"/>
            </p:nvSpPr>
            <p:spPr bwMode="auto">
              <a:xfrm>
                <a:off x="378263" y="47533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3" name="Line 17">
                <a:extLst>
                  <a:ext uri="{FF2B5EF4-FFF2-40B4-BE49-F238E27FC236}">
                    <a16:creationId xmlns:a16="http://schemas.microsoft.com/office/drawing/2014/main" id="{A04B68D3-7B40-4797-9562-7377C9F8DB6F}"/>
                  </a:ext>
                </a:extLst>
              </p:cNvPr>
              <p:cNvSpPr>
                <a:spLocks noChangeShapeType="1"/>
              </p:cNvSpPr>
              <p:nvPr userDrawn="1"/>
            </p:nvSpPr>
            <p:spPr bwMode="auto">
              <a:xfrm>
                <a:off x="378263" y="46088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4" name="Line 18">
                <a:extLst>
                  <a:ext uri="{FF2B5EF4-FFF2-40B4-BE49-F238E27FC236}">
                    <a16:creationId xmlns:a16="http://schemas.microsoft.com/office/drawing/2014/main" id="{D1FCD96E-8153-42AE-99BC-5F91EAAF58D3}"/>
                  </a:ext>
                </a:extLst>
              </p:cNvPr>
              <p:cNvSpPr>
                <a:spLocks noChangeShapeType="1"/>
              </p:cNvSpPr>
              <p:nvPr userDrawn="1"/>
            </p:nvSpPr>
            <p:spPr bwMode="auto">
              <a:xfrm>
                <a:off x="378263" y="44644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5" name="Line 19">
                <a:extLst>
                  <a:ext uri="{FF2B5EF4-FFF2-40B4-BE49-F238E27FC236}">
                    <a16:creationId xmlns:a16="http://schemas.microsoft.com/office/drawing/2014/main" id="{940D7FA7-3A6C-4B4E-B3C6-C67BECA45AAC}"/>
                  </a:ext>
                </a:extLst>
              </p:cNvPr>
              <p:cNvSpPr>
                <a:spLocks noChangeShapeType="1"/>
              </p:cNvSpPr>
              <p:nvPr userDrawn="1"/>
            </p:nvSpPr>
            <p:spPr bwMode="auto">
              <a:xfrm>
                <a:off x="378263" y="43215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6" name="Line 20">
                <a:extLst>
                  <a:ext uri="{FF2B5EF4-FFF2-40B4-BE49-F238E27FC236}">
                    <a16:creationId xmlns:a16="http://schemas.microsoft.com/office/drawing/2014/main" id="{57F56B8A-01FA-4035-8DE4-D00FFC6707A9}"/>
                  </a:ext>
                </a:extLst>
              </p:cNvPr>
              <p:cNvSpPr>
                <a:spLocks noChangeShapeType="1"/>
              </p:cNvSpPr>
              <p:nvPr userDrawn="1"/>
            </p:nvSpPr>
            <p:spPr bwMode="auto">
              <a:xfrm>
                <a:off x="378263" y="41770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7" name="Line 21">
                <a:extLst>
                  <a:ext uri="{FF2B5EF4-FFF2-40B4-BE49-F238E27FC236}">
                    <a16:creationId xmlns:a16="http://schemas.microsoft.com/office/drawing/2014/main" id="{925A4B1C-E3EB-4C13-A6C5-6EE9B9898949}"/>
                  </a:ext>
                </a:extLst>
              </p:cNvPr>
              <p:cNvSpPr>
                <a:spLocks noChangeShapeType="1"/>
              </p:cNvSpPr>
              <p:nvPr userDrawn="1"/>
            </p:nvSpPr>
            <p:spPr bwMode="auto">
              <a:xfrm>
                <a:off x="378263" y="40326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 name="Line 22">
                <a:extLst>
                  <a:ext uri="{FF2B5EF4-FFF2-40B4-BE49-F238E27FC236}">
                    <a16:creationId xmlns:a16="http://schemas.microsoft.com/office/drawing/2014/main" id="{0B2A3CA3-2F92-4542-B697-10F99607983E}"/>
                  </a:ext>
                </a:extLst>
              </p:cNvPr>
              <p:cNvSpPr>
                <a:spLocks noChangeShapeType="1"/>
              </p:cNvSpPr>
              <p:nvPr userDrawn="1"/>
            </p:nvSpPr>
            <p:spPr bwMode="auto">
              <a:xfrm>
                <a:off x="378263" y="37452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9" name="Line 23">
                <a:extLst>
                  <a:ext uri="{FF2B5EF4-FFF2-40B4-BE49-F238E27FC236}">
                    <a16:creationId xmlns:a16="http://schemas.microsoft.com/office/drawing/2014/main" id="{BA0890CE-449E-48B6-9B53-5B1D0FF75BA2}"/>
                  </a:ext>
                </a:extLst>
              </p:cNvPr>
              <p:cNvSpPr>
                <a:spLocks noChangeShapeType="1"/>
              </p:cNvSpPr>
              <p:nvPr userDrawn="1"/>
            </p:nvSpPr>
            <p:spPr bwMode="auto">
              <a:xfrm>
                <a:off x="378263" y="36008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0" name="Line 24">
                <a:extLst>
                  <a:ext uri="{FF2B5EF4-FFF2-40B4-BE49-F238E27FC236}">
                    <a16:creationId xmlns:a16="http://schemas.microsoft.com/office/drawing/2014/main" id="{BF9CCBE0-2CD6-493E-81AB-F9DD0DD340E6}"/>
                  </a:ext>
                </a:extLst>
              </p:cNvPr>
              <p:cNvSpPr>
                <a:spLocks noChangeShapeType="1"/>
              </p:cNvSpPr>
              <p:nvPr userDrawn="1"/>
            </p:nvSpPr>
            <p:spPr bwMode="auto">
              <a:xfrm>
                <a:off x="378263" y="34563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1" name="Line 25">
                <a:extLst>
                  <a:ext uri="{FF2B5EF4-FFF2-40B4-BE49-F238E27FC236}">
                    <a16:creationId xmlns:a16="http://schemas.microsoft.com/office/drawing/2014/main" id="{6F424979-F1D6-4234-A003-9B26028E18BB}"/>
                  </a:ext>
                </a:extLst>
              </p:cNvPr>
              <p:cNvSpPr>
                <a:spLocks noChangeShapeType="1"/>
              </p:cNvSpPr>
              <p:nvPr userDrawn="1"/>
            </p:nvSpPr>
            <p:spPr bwMode="auto">
              <a:xfrm>
                <a:off x="378263" y="33134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 name="Line 26">
                <a:extLst>
                  <a:ext uri="{FF2B5EF4-FFF2-40B4-BE49-F238E27FC236}">
                    <a16:creationId xmlns:a16="http://schemas.microsoft.com/office/drawing/2014/main" id="{B72CCDB4-3F2A-48B5-9849-EB48526AD9BB}"/>
                  </a:ext>
                </a:extLst>
              </p:cNvPr>
              <p:cNvSpPr>
                <a:spLocks noChangeShapeType="1"/>
              </p:cNvSpPr>
              <p:nvPr userDrawn="1"/>
            </p:nvSpPr>
            <p:spPr bwMode="auto">
              <a:xfrm>
                <a:off x="378263" y="31690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3" name="Line 27">
                <a:extLst>
                  <a:ext uri="{FF2B5EF4-FFF2-40B4-BE49-F238E27FC236}">
                    <a16:creationId xmlns:a16="http://schemas.microsoft.com/office/drawing/2014/main" id="{9414948D-0A9F-47E4-9CB5-E52CBEF1CB51}"/>
                  </a:ext>
                </a:extLst>
              </p:cNvPr>
              <p:cNvSpPr>
                <a:spLocks noChangeShapeType="1"/>
              </p:cNvSpPr>
              <p:nvPr userDrawn="1"/>
            </p:nvSpPr>
            <p:spPr bwMode="auto">
              <a:xfrm>
                <a:off x="378263" y="30245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4" name="Line 28">
                <a:extLst>
                  <a:ext uri="{FF2B5EF4-FFF2-40B4-BE49-F238E27FC236}">
                    <a16:creationId xmlns:a16="http://schemas.microsoft.com/office/drawing/2014/main" id="{2C5A77DB-8681-4BF2-80DB-88E181BB9A11}"/>
                  </a:ext>
                </a:extLst>
              </p:cNvPr>
              <p:cNvSpPr>
                <a:spLocks noChangeShapeType="1"/>
              </p:cNvSpPr>
              <p:nvPr userDrawn="1"/>
            </p:nvSpPr>
            <p:spPr bwMode="auto">
              <a:xfrm>
                <a:off x="378263" y="28816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5" name="Line 29">
                <a:extLst>
                  <a:ext uri="{FF2B5EF4-FFF2-40B4-BE49-F238E27FC236}">
                    <a16:creationId xmlns:a16="http://schemas.microsoft.com/office/drawing/2014/main" id="{88B5B2F0-EB79-4F72-BCFF-5D9EEFDB5688}"/>
                  </a:ext>
                </a:extLst>
              </p:cNvPr>
              <p:cNvSpPr>
                <a:spLocks noChangeShapeType="1"/>
              </p:cNvSpPr>
              <p:nvPr userDrawn="1"/>
            </p:nvSpPr>
            <p:spPr bwMode="auto">
              <a:xfrm>
                <a:off x="378263" y="27372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6" name="Line 30">
                <a:extLst>
                  <a:ext uri="{FF2B5EF4-FFF2-40B4-BE49-F238E27FC236}">
                    <a16:creationId xmlns:a16="http://schemas.microsoft.com/office/drawing/2014/main" id="{D3517087-1372-41A4-9A6B-4C25D69BC665}"/>
                  </a:ext>
                </a:extLst>
              </p:cNvPr>
              <p:cNvSpPr>
                <a:spLocks noChangeShapeType="1"/>
              </p:cNvSpPr>
              <p:nvPr userDrawn="1"/>
            </p:nvSpPr>
            <p:spPr bwMode="auto">
              <a:xfrm>
                <a:off x="378263" y="25927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7" name="Line 31">
                <a:extLst>
                  <a:ext uri="{FF2B5EF4-FFF2-40B4-BE49-F238E27FC236}">
                    <a16:creationId xmlns:a16="http://schemas.microsoft.com/office/drawing/2014/main" id="{C626BD20-910D-4076-8067-3BF486E99CE3}"/>
                  </a:ext>
                </a:extLst>
              </p:cNvPr>
              <p:cNvSpPr>
                <a:spLocks noChangeShapeType="1"/>
              </p:cNvSpPr>
              <p:nvPr userDrawn="1"/>
            </p:nvSpPr>
            <p:spPr bwMode="auto">
              <a:xfrm>
                <a:off x="378263" y="24483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8" name="Line 32">
                <a:extLst>
                  <a:ext uri="{FF2B5EF4-FFF2-40B4-BE49-F238E27FC236}">
                    <a16:creationId xmlns:a16="http://schemas.microsoft.com/office/drawing/2014/main" id="{372B950D-F2B6-48A4-8F4C-10E1D4476C94}"/>
                  </a:ext>
                </a:extLst>
              </p:cNvPr>
              <p:cNvSpPr>
                <a:spLocks noChangeShapeType="1"/>
              </p:cNvSpPr>
              <p:nvPr userDrawn="1"/>
            </p:nvSpPr>
            <p:spPr bwMode="auto">
              <a:xfrm>
                <a:off x="378263" y="23054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9" name="Line 33">
                <a:extLst>
                  <a:ext uri="{FF2B5EF4-FFF2-40B4-BE49-F238E27FC236}">
                    <a16:creationId xmlns:a16="http://schemas.microsoft.com/office/drawing/2014/main" id="{8A4A1B4C-E485-4593-BFA3-5CD075726556}"/>
                  </a:ext>
                </a:extLst>
              </p:cNvPr>
              <p:cNvSpPr>
                <a:spLocks noChangeShapeType="1"/>
              </p:cNvSpPr>
              <p:nvPr userDrawn="1"/>
            </p:nvSpPr>
            <p:spPr bwMode="auto">
              <a:xfrm>
                <a:off x="378263" y="21609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0" name="Line 34">
                <a:extLst>
                  <a:ext uri="{FF2B5EF4-FFF2-40B4-BE49-F238E27FC236}">
                    <a16:creationId xmlns:a16="http://schemas.microsoft.com/office/drawing/2014/main" id="{F7A11A6F-6BD7-47EA-BCE8-34D010674870}"/>
                  </a:ext>
                </a:extLst>
              </p:cNvPr>
              <p:cNvSpPr>
                <a:spLocks noChangeShapeType="1"/>
              </p:cNvSpPr>
              <p:nvPr userDrawn="1"/>
            </p:nvSpPr>
            <p:spPr bwMode="auto">
              <a:xfrm>
                <a:off x="378263" y="20165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1" name="Line 35">
                <a:extLst>
                  <a:ext uri="{FF2B5EF4-FFF2-40B4-BE49-F238E27FC236}">
                    <a16:creationId xmlns:a16="http://schemas.microsoft.com/office/drawing/2014/main" id="{84C5A8BA-97D6-401C-9D61-03B2676A897A}"/>
                  </a:ext>
                </a:extLst>
              </p:cNvPr>
              <p:cNvSpPr>
                <a:spLocks noChangeShapeType="1"/>
              </p:cNvSpPr>
              <p:nvPr userDrawn="1"/>
            </p:nvSpPr>
            <p:spPr bwMode="auto">
              <a:xfrm>
                <a:off x="378263" y="18720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 name="Line 36">
                <a:extLst>
                  <a:ext uri="{FF2B5EF4-FFF2-40B4-BE49-F238E27FC236}">
                    <a16:creationId xmlns:a16="http://schemas.microsoft.com/office/drawing/2014/main" id="{C480CFB1-FABD-482D-8E16-0FF97F40F3C0}"/>
                  </a:ext>
                </a:extLst>
              </p:cNvPr>
              <p:cNvSpPr>
                <a:spLocks noChangeShapeType="1"/>
              </p:cNvSpPr>
              <p:nvPr userDrawn="1"/>
            </p:nvSpPr>
            <p:spPr bwMode="auto">
              <a:xfrm>
                <a:off x="378263" y="17291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3" name="Line 37">
                <a:extLst>
                  <a:ext uri="{FF2B5EF4-FFF2-40B4-BE49-F238E27FC236}">
                    <a16:creationId xmlns:a16="http://schemas.microsoft.com/office/drawing/2014/main" id="{B21949DC-6578-4194-9990-2B615D821473}"/>
                  </a:ext>
                </a:extLst>
              </p:cNvPr>
              <p:cNvSpPr>
                <a:spLocks noChangeShapeType="1"/>
              </p:cNvSpPr>
              <p:nvPr userDrawn="1"/>
            </p:nvSpPr>
            <p:spPr bwMode="auto">
              <a:xfrm>
                <a:off x="378263" y="15847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4" name="Line 38">
                <a:extLst>
                  <a:ext uri="{FF2B5EF4-FFF2-40B4-BE49-F238E27FC236}">
                    <a16:creationId xmlns:a16="http://schemas.microsoft.com/office/drawing/2014/main" id="{992A8411-E070-48DA-B652-E5C8EF5933A1}"/>
                  </a:ext>
                </a:extLst>
              </p:cNvPr>
              <p:cNvSpPr>
                <a:spLocks noChangeShapeType="1"/>
              </p:cNvSpPr>
              <p:nvPr userDrawn="1"/>
            </p:nvSpPr>
            <p:spPr bwMode="auto">
              <a:xfrm>
                <a:off x="378263" y="14402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5" name="Line 39">
                <a:extLst>
                  <a:ext uri="{FF2B5EF4-FFF2-40B4-BE49-F238E27FC236}">
                    <a16:creationId xmlns:a16="http://schemas.microsoft.com/office/drawing/2014/main" id="{0860C3FF-63CD-4832-B2B6-A2D7657A4F90}"/>
                  </a:ext>
                </a:extLst>
              </p:cNvPr>
              <p:cNvSpPr>
                <a:spLocks noChangeShapeType="1"/>
              </p:cNvSpPr>
              <p:nvPr userDrawn="1"/>
            </p:nvSpPr>
            <p:spPr bwMode="auto">
              <a:xfrm>
                <a:off x="378263" y="12973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6" name="Line 102">
                <a:extLst>
                  <a:ext uri="{FF2B5EF4-FFF2-40B4-BE49-F238E27FC236}">
                    <a16:creationId xmlns:a16="http://schemas.microsoft.com/office/drawing/2014/main" id="{F711A2EB-70DA-4E00-97E6-F3E09F448B42}"/>
                  </a:ext>
                </a:extLst>
              </p:cNvPr>
              <p:cNvSpPr>
                <a:spLocks noChangeShapeType="1"/>
              </p:cNvSpPr>
              <p:nvPr userDrawn="1"/>
            </p:nvSpPr>
            <p:spPr bwMode="auto">
              <a:xfrm>
                <a:off x="378263" y="3889752"/>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7" name="Line 4">
                <a:extLst>
                  <a:ext uri="{FF2B5EF4-FFF2-40B4-BE49-F238E27FC236}">
                    <a16:creationId xmlns:a16="http://schemas.microsoft.com/office/drawing/2014/main" id="{DEB78652-AD35-4408-A552-2CA51F553D57}"/>
                  </a:ext>
                </a:extLst>
              </p:cNvPr>
              <p:cNvSpPr>
                <a:spLocks noChangeShapeType="1"/>
              </p:cNvSpPr>
              <p:nvPr userDrawn="1"/>
            </p:nvSpPr>
            <p:spPr bwMode="auto">
              <a:xfrm>
                <a:off x="378263" y="6625477"/>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8" name="Line 4">
                <a:extLst>
                  <a:ext uri="{FF2B5EF4-FFF2-40B4-BE49-F238E27FC236}">
                    <a16:creationId xmlns:a16="http://schemas.microsoft.com/office/drawing/2014/main" id="{4EB84B71-037A-4BA6-B552-92B8E1E5ACE1}"/>
                  </a:ext>
                </a:extLst>
              </p:cNvPr>
              <p:cNvSpPr>
                <a:spLocks noChangeShapeType="1"/>
              </p:cNvSpPr>
              <p:nvPr userDrawn="1"/>
            </p:nvSpPr>
            <p:spPr bwMode="auto">
              <a:xfrm>
                <a:off x="378263" y="6769477"/>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9" name="Line 39">
                <a:extLst>
                  <a:ext uri="{FF2B5EF4-FFF2-40B4-BE49-F238E27FC236}">
                    <a16:creationId xmlns:a16="http://schemas.microsoft.com/office/drawing/2014/main" id="{D8A87DFE-79BC-405B-8FB9-A13053014CD5}"/>
                  </a:ext>
                </a:extLst>
              </p:cNvPr>
              <p:cNvSpPr>
                <a:spLocks noChangeShapeType="1"/>
              </p:cNvSpPr>
              <p:nvPr userDrawn="1"/>
            </p:nvSpPr>
            <p:spPr bwMode="auto">
              <a:xfrm>
                <a:off x="378263" y="1152901"/>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0" name="Line 4">
                <a:extLst>
                  <a:ext uri="{FF2B5EF4-FFF2-40B4-BE49-F238E27FC236}">
                    <a16:creationId xmlns:a16="http://schemas.microsoft.com/office/drawing/2014/main" id="{7F513F86-426A-430A-9CE5-1633C6F3DFEB}"/>
                  </a:ext>
                </a:extLst>
              </p:cNvPr>
              <p:cNvSpPr>
                <a:spLocks noChangeShapeType="1"/>
              </p:cNvSpPr>
              <p:nvPr userDrawn="1"/>
            </p:nvSpPr>
            <p:spPr bwMode="auto">
              <a:xfrm>
                <a:off x="378263" y="720090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1" name="Line 34">
                <a:extLst>
                  <a:ext uri="{FF2B5EF4-FFF2-40B4-BE49-F238E27FC236}">
                    <a16:creationId xmlns:a16="http://schemas.microsoft.com/office/drawing/2014/main" id="{702D22A1-F40B-44CD-93AA-BB4EBCB1AAE9}"/>
                  </a:ext>
                </a:extLst>
              </p:cNvPr>
              <p:cNvSpPr>
                <a:spLocks noChangeShapeType="1"/>
              </p:cNvSpPr>
              <p:nvPr userDrawn="1"/>
            </p:nvSpPr>
            <p:spPr bwMode="auto">
              <a:xfrm>
                <a:off x="378263" y="1152901"/>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29" name="グループ化 128">
              <a:extLst>
                <a:ext uri="{FF2B5EF4-FFF2-40B4-BE49-F238E27FC236}">
                  <a16:creationId xmlns:a16="http://schemas.microsoft.com/office/drawing/2014/main" id="{F51C46C4-7F85-4DC1-8B86-B95A648C9A5D}"/>
                </a:ext>
              </a:extLst>
            </p:cNvPr>
            <p:cNvGrpSpPr/>
            <p:nvPr userDrawn="1"/>
          </p:nvGrpSpPr>
          <p:grpSpPr>
            <a:xfrm>
              <a:off x="377988" y="1150939"/>
              <a:ext cx="9935837" cy="6049961"/>
              <a:chOff x="360363" y="863221"/>
              <a:chExt cx="9935837" cy="6337679"/>
            </a:xfrm>
          </p:grpSpPr>
          <p:sp>
            <p:nvSpPr>
              <p:cNvPr id="130" name="Line 41">
                <a:extLst>
                  <a:ext uri="{FF2B5EF4-FFF2-40B4-BE49-F238E27FC236}">
                    <a16:creationId xmlns:a16="http://schemas.microsoft.com/office/drawing/2014/main" id="{0E9446ED-A148-4D0F-BCEA-89BB479924C1}"/>
                  </a:ext>
                </a:extLst>
              </p:cNvPr>
              <p:cNvSpPr>
                <a:spLocks noChangeShapeType="1"/>
              </p:cNvSpPr>
              <p:nvPr userDrawn="1"/>
            </p:nvSpPr>
            <p:spPr bwMode="auto">
              <a:xfrm>
                <a:off x="151229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1" name="Line 42">
                <a:extLst>
                  <a:ext uri="{FF2B5EF4-FFF2-40B4-BE49-F238E27FC236}">
                    <a16:creationId xmlns:a16="http://schemas.microsoft.com/office/drawing/2014/main" id="{49D21962-0C22-48A0-BBAA-95B762F27E49}"/>
                  </a:ext>
                </a:extLst>
              </p:cNvPr>
              <p:cNvSpPr>
                <a:spLocks noChangeShapeType="1"/>
              </p:cNvSpPr>
              <p:nvPr userDrawn="1"/>
            </p:nvSpPr>
            <p:spPr bwMode="auto">
              <a:xfrm>
                <a:off x="165628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 name="Line 43">
                <a:extLst>
                  <a:ext uri="{FF2B5EF4-FFF2-40B4-BE49-F238E27FC236}">
                    <a16:creationId xmlns:a16="http://schemas.microsoft.com/office/drawing/2014/main" id="{DFA3B380-B5B2-4B52-83A4-6CF3F80296FB}"/>
                  </a:ext>
                </a:extLst>
              </p:cNvPr>
              <p:cNvSpPr>
                <a:spLocks noChangeShapeType="1"/>
              </p:cNvSpPr>
              <p:nvPr userDrawn="1"/>
            </p:nvSpPr>
            <p:spPr bwMode="auto">
              <a:xfrm>
                <a:off x="180027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 name="Line 44">
                <a:extLst>
                  <a:ext uri="{FF2B5EF4-FFF2-40B4-BE49-F238E27FC236}">
                    <a16:creationId xmlns:a16="http://schemas.microsoft.com/office/drawing/2014/main" id="{81872DC4-1F65-48D6-803C-BB283966CC60}"/>
                  </a:ext>
                </a:extLst>
              </p:cNvPr>
              <p:cNvSpPr>
                <a:spLocks noChangeShapeType="1"/>
              </p:cNvSpPr>
              <p:nvPr userDrawn="1"/>
            </p:nvSpPr>
            <p:spPr bwMode="auto">
              <a:xfrm>
                <a:off x="194426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4" name="Line 45">
                <a:extLst>
                  <a:ext uri="{FF2B5EF4-FFF2-40B4-BE49-F238E27FC236}">
                    <a16:creationId xmlns:a16="http://schemas.microsoft.com/office/drawing/2014/main" id="{5F7E7F48-EEFA-46AD-834F-9D408869EAA9}"/>
                  </a:ext>
                </a:extLst>
              </p:cNvPr>
              <p:cNvSpPr>
                <a:spLocks noChangeShapeType="1"/>
              </p:cNvSpPr>
              <p:nvPr userDrawn="1"/>
            </p:nvSpPr>
            <p:spPr bwMode="auto">
              <a:xfrm>
                <a:off x="208825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5" name="Line 46">
                <a:extLst>
                  <a:ext uri="{FF2B5EF4-FFF2-40B4-BE49-F238E27FC236}">
                    <a16:creationId xmlns:a16="http://schemas.microsoft.com/office/drawing/2014/main" id="{B7950342-D595-48DB-B1FA-8232A76EFE53}"/>
                  </a:ext>
                </a:extLst>
              </p:cNvPr>
              <p:cNvSpPr>
                <a:spLocks noChangeShapeType="1"/>
              </p:cNvSpPr>
              <p:nvPr userDrawn="1"/>
            </p:nvSpPr>
            <p:spPr bwMode="auto">
              <a:xfrm>
                <a:off x="223224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6" name="Line 47">
                <a:extLst>
                  <a:ext uri="{FF2B5EF4-FFF2-40B4-BE49-F238E27FC236}">
                    <a16:creationId xmlns:a16="http://schemas.microsoft.com/office/drawing/2014/main" id="{6208A691-C50F-4F0D-A53E-4BD3377F10DB}"/>
                  </a:ext>
                </a:extLst>
              </p:cNvPr>
              <p:cNvSpPr>
                <a:spLocks noChangeShapeType="1"/>
              </p:cNvSpPr>
              <p:nvPr userDrawn="1"/>
            </p:nvSpPr>
            <p:spPr bwMode="auto">
              <a:xfrm>
                <a:off x="237623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7" name="Line 48">
                <a:extLst>
                  <a:ext uri="{FF2B5EF4-FFF2-40B4-BE49-F238E27FC236}">
                    <a16:creationId xmlns:a16="http://schemas.microsoft.com/office/drawing/2014/main" id="{184DF9CA-912E-40AA-AC08-3101696A649B}"/>
                  </a:ext>
                </a:extLst>
              </p:cNvPr>
              <p:cNvSpPr>
                <a:spLocks noChangeShapeType="1"/>
              </p:cNvSpPr>
              <p:nvPr userDrawn="1"/>
            </p:nvSpPr>
            <p:spPr bwMode="auto">
              <a:xfrm>
                <a:off x="252022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8" name="Line 49">
                <a:extLst>
                  <a:ext uri="{FF2B5EF4-FFF2-40B4-BE49-F238E27FC236}">
                    <a16:creationId xmlns:a16="http://schemas.microsoft.com/office/drawing/2014/main" id="{E4EDAD27-7673-4A61-AF53-E728DC17C8BB}"/>
                  </a:ext>
                </a:extLst>
              </p:cNvPr>
              <p:cNvSpPr>
                <a:spLocks noChangeShapeType="1"/>
              </p:cNvSpPr>
              <p:nvPr userDrawn="1"/>
            </p:nvSpPr>
            <p:spPr bwMode="auto">
              <a:xfrm>
                <a:off x="266421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9" name="Line 50">
                <a:extLst>
                  <a:ext uri="{FF2B5EF4-FFF2-40B4-BE49-F238E27FC236}">
                    <a16:creationId xmlns:a16="http://schemas.microsoft.com/office/drawing/2014/main" id="{6646B97D-0AA7-4CE3-82A2-A2BAFAA48471}"/>
                  </a:ext>
                </a:extLst>
              </p:cNvPr>
              <p:cNvSpPr>
                <a:spLocks noChangeShapeType="1"/>
              </p:cNvSpPr>
              <p:nvPr userDrawn="1"/>
            </p:nvSpPr>
            <p:spPr bwMode="auto">
              <a:xfrm>
                <a:off x="280821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0" name="Line 51">
                <a:extLst>
                  <a:ext uri="{FF2B5EF4-FFF2-40B4-BE49-F238E27FC236}">
                    <a16:creationId xmlns:a16="http://schemas.microsoft.com/office/drawing/2014/main" id="{C4AB8E1D-DC6E-4E15-B3E6-ABD707C44C00}"/>
                  </a:ext>
                </a:extLst>
              </p:cNvPr>
              <p:cNvSpPr>
                <a:spLocks noChangeShapeType="1"/>
              </p:cNvSpPr>
              <p:nvPr userDrawn="1"/>
            </p:nvSpPr>
            <p:spPr bwMode="auto">
              <a:xfrm>
                <a:off x="295220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1" name="Line 52">
                <a:extLst>
                  <a:ext uri="{FF2B5EF4-FFF2-40B4-BE49-F238E27FC236}">
                    <a16:creationId xmlns:a16="http://schemas.microsoft.com/office/drawing/2014/main" id="{BFD91CA3-B587-4766-9662-16D52420DA7F}"/>
                  </a:ext>
                </a:extLst>
              </p:cNvPr>
              <p:cNvSpPr>
                <a:spLocks noChangeShapeType="1"/>
              </p:cNvSpPr>
              <p:nvPr userDrawn="1"/>
            </p:nvSpPr>
            <p:spPr bwMode="auto">
              <a:xfrm>
                <a:off x="309619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2" name="Line 53">
                <a:extLst>
                  <a:ext uri="{FF2B5EF4-FFF2-40B4-BE49-F238E27FC236}">
                    <a16:creationId xmlns:a16="http://schemas.microsoft.com/office/drawing/2014/main" id="{78BC4020-859E-4F8E-B997-DBC99C6BA6FF}"/>
                  </a:ext>
                </a:extLst>
              </p:cNvPr>
              <p:cNvSpPr>
                <a:spLocks noChangeShapeType="1"/>
              </p:cNvSpPr>
              <p:nvPr userDrawn="1"/>
            </p:nvSpPr>
            <p:spPr bwMode="auto">
              <a:xfrm>
                <a:off x="324018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3" name="Line 54">
                <a:extLst>
                  <a:ext uri="{FF2B5EF4-FFF2-40B4-BE49-F238E27FC236}">
                    <a16:creationId xmlns:a16="http://schemas.microsoft.com/office/drawing/2014/main" id="{813D1326-C629-4B12-94C0-226CBCFC3818}"/>
                  </a:ext>
                </a:extLst>
              </p:cNvPr>
              <p:cNvSpPr>
                <a:spLocks noChangeShapeType="1"/>
              </p:cNvSpPr>
              <p:nvPr userDrawn="1"/>
            </p:nvSpPr>
            <p:spPr bwMode="auto">
              <a:xfrm>
                <a:off x="338417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4" name="Line 55">
                <a:extLst>
                  <a:ext uri="{FF2B5EF4-FFF2-40B4-BE49-F238E27FC236}">
                    <a16:creationId xmlns:a16="http://schemas.microsoft.com/office/drawing/2014/main" id="{E1FF3999-B164-4E40-8135-C49079BA8532}"/>
                  </a:ext>
                </a:extLst>
              </p:cNvPr>
              <p:cNvSpPr>
                <a:spLocks noChangeShapeType="1"/>
              </p:cNvSpPr>
              <p:nvPr userDrawn="1"/>
            </p:nvSpPr>
            <p:spPr bwMode="auto">
              <a:xfrm>
                <a:off x="352816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5" name="Line 56">
                <a:extLst>
                  <a:ext uri="{FF2B5EF4-FFF2-40B4-BE49-F238E27FC236}">
                    <a16:creationId xmlns:a16="http://schemas.microsoft.com/office/drawing/2014/main" id="{5D551A92-51CC-473F-BD03-BD3BA1BB38AD}"/>
                  </a:ext>
                </a:extLst>
              </p:cNvPr>
              <p:cNvSpPr>
                <a:spLocks noChangeShapeType="1"/>
              </p:cNvSpPr>
              <p:nvPr userDrawn="1"/>
            </p:nvSpPr>
            <p:spPr bwMode="auto">
              <a:xfrm>
                <a:off x="367215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6" name="Line 57">
                <a:extLst>
                  <a:ext uri="{FF2B5EF4-FFF2-40B4-BE49-F238E27FC236}">
                    <a16:creationId xmlns:a16="http://schemas.microsoft.com/office/drawing/2014/main" id="{4C1BCE03-C75A-4DF5-A440-5D171A6100F9}"/>
                  </a:ext>
                </a:extLst>
              </p:cNvPr>
              <p:cNvSpPr>
                <a:spLocks noChangeShapeType="1"/>
              </p:cNvSpPr>
              <p:nvPr userDrawn="1"/>
            </p:nvSpPr>
            <p:spPr bwMode="auto">
              <a:xfrm>
                <a:off x="381614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7" name="Line 58">
                <a:extLst>
                  <a:ext uri="{FF2B5EF4-FFF2-40B4-BE49-F238E27FC236}">
                    <a16:creationId xmlns:a16="http://schemas.microsoft.com/office/drawing/2014/main" id="{B6FE9BA0-0D38-426B-A504-E7D9D7422B0F}"/>
                  </a:ext>
                </a:extLst>
              </p:cNvPr>
              <p:cNvSpPr>
                <a:spLocks noChangeShapeType="1"/>
              </p:cNvSpPr>
              <p:nvPr userDrawn="1"/>
            </p:nvSpPr>
            <p:spPr bwMode="auto">
              <a:xfrm>
                <a:off x="396013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8" name="Line 59">
                <a:extLst>
                  <a:ext uri="{FF2B5EF4-FFF2-40B4-BE49-F238E27FC236}">
                    <a16:creationId xmlns:a16="http://schemas.microsoft.com/office/drawing/2014/main" id="{1D573AFF-6DD9-40FC-BD6E-871B4F0BFB3D}"/>
                  </a:ext>
                </a:extLst>
              </p:cNvPr>
              <p:cNvSpPr>
                <a:spLocks noChangeShapeType="1"/>
              </p:cNvSpPr>
              <p:nvPr userDrawn="1"/>
            </p:nvSpPr>
            <p:spPr bwMode="auto">
              <a:xfrm>
                <a:off x="410412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9" name="Line 60">
                <a:extLst>
                  <a:ext uri="{FF2B5EF4-FFF2-40B4-BE49-F238E27FC236}">
                    <a16:creationId xmlns:a16="http://schemas.microsoft.com/office/drawing/2014/main" id="{F3B9C3AE-6216-43F3-8BBE-1F58E93228AF}"/>
                  </a:ext>
                </a:extLst>
              </p:cNvPr>
              <p:cNvSpPr>
                <a:spLocks noChangeShapeType="1"/>
              </p:cNvSpPr>
              <p:nvPr userDrawn="1"/>
            </p:nvSpPr>
            <p:spPr bwMode="auto">
              <a:xfrm>
                <a:off x="424812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0" name="Line 61">
                <a:extLst>
                  <a:ext uri="{FF2B5EF4-FFF2-40B4-BE49-F238E27FC236}">
                    <a16:creationId xmlns:a16="http://schemas.microsoft.com/office/drawing/2014/main" id="{5F5946A9-32F4-47C6-AC09-7B4DD16CA1EE}"/>
                  </a:ext>
                </a:extLst>
              </p:cNvPr>
              <p:cNvSpPr>
                <a:spLocks noChangeShapeType="1"/>
              </p:cNvSpPr>
              <p:nvPr userDrawn="1"/>
            </p:nvSpPr>
            <p:spPr bwMode="auto">
              <a:xfrm>
                <a:off x="439211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1" name="Line 62">
                <a:extLst>
                  <a:ext uri="{FF2B5EF4-FFF2-40B4-BE49-F238E27FC236}">
                    <a16:creationId xmlns:a16="http://schemas.microsoft.com/office/drawing/2014/main" id="{16995BAA-93F4-4DEE-8F1B-E6E7B39B3F9B}"/>
                  </a:ext>
                </a:extLst>
              </p:cNvPr>
              <p:cNvSpPr>
                <a:spLocks noChangeShapeType="1"/>
              </p:cNvSpPr>
              <p:nvPr userDrawn="1"/>
            </p:nvSpPr>
            <p:spPr bwMode="auto">
              <a:xfrm>
                <a:off x="453610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2" name="Line 63">
                <a:extLst>
                  <a:ext uri="{FF2B5EF4-FFF2-40B4-BE49-F238E27FC236}">
                    <a16:creationId xmlns:a16="http://schemas.microsoft.com/office/drawing/2014/main" id="{62274738-AE9D-482E-A5C0-CF1B5DD2E7F4}"/>
                  </a:ext>
                </a:extLst>
              </p:cNvPr>
              <p:cNvSpPr>
                <a:spLocks noChangeShapeType="1"/>
              </p:cNvSpPr>
              <p:nvPr userDrawn="1"/>
            </p:nvSpPr>
            <p:spPr bwMode="auto">
              <a:xfrm>
                <a:off x="468009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3" name="Line 64">
                <a:extLst>
                  <a:ext uri="{FF2B5EF4-FFF2-40B4-BE49-F238E27FC236}">
                    <a16:creationId xmlns:a16="http://schemas.microsoft.com/office/drawing/2014/main" id="{E116C106-EDD7-4525-8331-AF763DBD5099}"/>
                  </a:ext>
                </a:extLst>
              </p:cNvPr>
              <p:cNvSpPr>
                <a:spLocks noChangeShapeType="1"/>
              </p:cNvSpPr>
              <p:nvPr userDrawn="1"/>
            </p:nvSpPr>
            <p:spPr bwMode="auto">
              <a:xfrm>
                <a:off x="482408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4" name="Line 65">
                <a:extLst>
                  <a:ext uri="{FF2B5EF4-FFF2-40B4-BE49-F238E27FC236}">
                    <a16:creationId xmlns:a16="http://schemas.microsoft.com/office/drawing/2014/main" id="{01EDFBFB-DC26-4E57-A944-533C6EE0BA5E}"/>
                  </a:ext>
                </a:extLst>
              </p:cNvPr>
              <p:cNvSpPr>
                <a:spLocks noChangeShapeType="1"/>
              </p:cNvSpPr>
              <p:nvPr userDrawn="1"/>
            </p:nvSpPr>
            <p:spPr bwMode="auto">
              <a:xfrm>
                <a:off x="496807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5" name="Line 66">
                <a:extLst>
                  <a:ext uri="{FF2B5EF4-FFF2-40B4-BE49-F238E27FC236}">
                    <a16:creationId xmlns:a16="http://schemas.microsoft.com/office/drawing/2014/main" id="{516D8656-E3DA-45A8-BD0D-73310520E9CD}"/>
                  </a:ext>
                </a:extLst>
              </p:cNvPr>
              <p:cNvSpPr>
                <a:spLocks noChangeShapeType="1"/>
              </p:cNvSpPr>
              <p:nvPr userDrawn="1"/>
            </p:nvSpPr>
            <p:spPr bwMode="auto">
              <a:xfrm>
                <a:off x="511206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6" name="Line 67">
                <a:extLst>
                  <a:ext uri="{FF2B5EF4-FFF2-40B4-BE49-F238E27FC236}">
                    <a16:creationId xmlns:a16="http://schemas.microsoft.com/office/drawing/2014/main" id="{DCAB2907-1E27-45BF-B1C1-F8A2E1689BD7}"/>
                  </a:ext>
                </a:extLst>
              </p:cNvPr>
              <p:cNvSpPr>
                <a:spLocks noChangeShapeType="1"/>
              </p:cNvSpPr>
              <p:nvPr userDrawn="1"/>
            </p:nvSpPr>
            <p:spPr bwMode="auto">
              <a:xfrm>
                <a:off x="525605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7" name="Line 68">
                <a:extLst>
                  <a:ext uri="{FF2B5EF4-FFF2-40B4-BE49-F238E27FC236}">
                    <a16:creationId xmlns:a16="http://schemas.microsoft.com/office/drawing/2014/main" id="{81D1F1C5-94E6-4F1D-8239-10503B1EA522}"/>
                  </a:ext>
                </a:extLst>
              </p:cNvPr>
              <p:cNvSpPr>
                <a:spLocks noChangeShapeType="1"/>
              </p:cNvSpPr>
              <p:nvPr userDrawn="1"/>
            </p:nvSpPr>
            <p:spPr bwMode="auto">
              <a:xfrm>
                <a:off x="540004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8" name="Line 69">
                <a:extLst>
                  <a:ext uri="{FF2B5EF4-FFF2-40B4-BE49-F238E27FC236}">
                    <a16:creationId xmlns:a16="http://schemas.microsoft.com/office/drawing/2014/main" id="{A56774E5-27EC-4B91-B2B6-43D35A113909}"/>
                  </a:ext>
                </a:extLst>
              </p:cNvPr>
              <p:cNvSpPr>
                <a:spLocks noChangeShapeType="1"/>
              </p:cNvSpPr>
              <p:nvPr userDrawn="1"/>
            </p:nvSpPr>
            <p:spPr bwMode="auto">
              <a:xfrm>
                <a:off x="554403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 name="Line 70">
                <a:extLst>
                  <a:ext uri="{FF2B5EF4-FFF2-40B4-BE49-F238E27FC236}">
                    <a16:creationId xmlns:a16="http://schemas.microsoft.com/office/drawing/2014/main" id="{9800AC9C-BCC9-4F13-892C-EECB0A1FC769}"/>
                  </a:ext>
                </a:extLst>
              </p:cNvPr>
              <p:cNvSpPr>
                <a:spLocks noChangeShapeType="1"/>
              </p:cNvSpPr>
              <p:nvPr userDrawn="1"/>
            </p:nvSpPr>
            <p:spPr bwMode="auto">
              <a:xfrm>
                <a:off x="583202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0" name="Line 71">
                <a:extLst>
                  <a:ext uri="{FF2B5EF4-FFF2-40B4-BE49-F238E27FC236}">
                    <a16:creationId xmlns:a16="http://schemas.microsoft.com/office/drawing/2014/main" id="{A3263990-A43F-4BB3-8186-6604B03F0622}"/>
                  </a:ext>
                </a:extLst>
              </p:cNvPr>
              <p:cNvSpPr>
                <a:spLocks noChangeShapeType="1"/>
              </p:cNvSpPr>
              <p:nvPr userDrawn="1"/>
            </p:nvSpPr>
            <p:spPr bwMode="auto">
              <a:xfrm>
                <a:off x="597601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 name="Line 72">
                <a:extLst>
                  <a:ext uri="{FF2B5EF4-FFF2-40B4-BE49-F238E27FC236}">
                    <a16:creationId xmlns:a16="http://schemas.microsoft.com/office/drawing/2014/main" id="{16BEC931-F307-4ACA-A3A8-CA67CE5625F1}"/>
                  </a:ext>
                </a:extLst>
              </p:cNvPr>
              <p:cNvSpPr>
                <a:spLocks noChangeShapeType="1"/>
              </p:cNvSpPr>
              <p:nvPr userDrawn="1"/>
            </p:nvSpPr>
            <p:spPr bwMode="auto">
              <a:xfrm>
                <a:off x="612000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2" name="Line 73">
                <a:extLst>
                  <a:ext uri="{FF2B5EF4-FFF2-40B4-BE49-F238E27FC236}">
                    <a16:creationId xmlns:a16="http://schemas.microsoft.com/office/drawing/2014/main" id="{A324BBE2-E676-4BDC-8778-60AA1DD15F31}"/>
                  </a:ext>
                </a:extLst>
              </p:cNvPr>
              <p:cNvSpPr>
                <a:spLocks noChangeShapeType="1"/>
              </p:cNvSpPr>
              <p:nvPr userDrawn="1"/>
            </p:nvSpPr>
            <p:spPr bwMode="auto">
              <a:xfrm>
                <a:off x="626399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 name="Line 74">
                <a:extLst>
                  <a:ext uri="{FF2B5EF4-FFF2-40B4-BE49-F238E27FC236}">
                    <a16:creationId xmlns:a16="http://schemas.microsoft.com/office/drawing/2014/main" id="{42FC0755-57F6-44A3-BB19-7D641ADCB840}"/>
                  </a:ext>
                </a:extLst>
              </p:cNvPr>
              <p:cNvSpPr>
                <a:spLocks noChangeShapeType="1"/>
              </p:cNvSpPr>
              <p:nvPr userDrawn="1"/>
            </p:nvSpPr>
            <p:spPr bwMode="auto">
              <a:xfrm>
                <a:off x="640798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 name="Line 75">
                <a:extLst>
                  <a:ext uri="{FF2B5EF4-FFF2-40B4-BE49-F238E27FC236}">
                    <a16:creationId xmlns:a16="http://schemas.microsoft.com/office/drawing/2014/main" id="{A5C58F26-C28C-4B35-917E-1E63621DB12B}"/>
                  </a:ext>
                </a:extLst>
              </p:cNvPr>
              <p:cNvSpPr>
                <a:spLocks noChangeShapeType="1"/>
              </p:cNvSpPr>
              <p:nvPr userDrawn="1"/>
            </p:nvSpPr>
            <p:spPr bwMode="auto">
              <a:xfrm>
                <a:off x="655197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5" name="Line 76">
                <a:extLst>
                  <a:ext uri="{FF2B5EF4-FFF2-40B4-BE49-F238E27FC236}">
                    <a16:creationId xmlns:a16="http://schemas.microsoft.com/office/drawing/2014/main" id="{30C881A0-EEBC-4BB4-9C17-2B5757877FCF}"/>
                  </a:ext>
                </a:extLst>
              </p:cNvPr>
              <p:cNvSpPr>
                <a:spLocks noChangeShapeType="1"/>
              </p:cNvSpPr>
              <p:nvPr userDrawn="1"/>
            </p:nvSpPr>
            <p:spPr bwMode="auto">
              <a:xfrm>
                <a:off x="669596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6" name="Line 77">
                <a:extLst>
                  <a:ext uri="{FF2B5EF4-FFF2-40B4-BE49-F238E27FC236}">
                    <a16:creationId xmlns:a16="http://schemas.microsoft.com/office/drawing/2014/main" id="{A48987BB-1B09-4C91-BB84-CFFD8D636BC1}"/>
                  </a:ext>
                </a:extLst>
              </p:cNvPr>
              <p:cNvSpPr>
                <a:spLocks noChangeShapeType="1"/>
              </p:cNvSpPr>
              <p:nvPr userDrawn="1"/>
            </p:nvSpPr>
            <p:spPr bwMode="auto">
              <a:xfrm>
                <a:off x="683995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7" name="Line 78">
                <a:extLst>
                  <a:ext uri="{FF2B5EF4-FFF2-40B4-BE49-F238E27FC236}">
                    <a16:creationId xmlns:a16="http://schemas.microsoft.com/office/drawing/2014/main" id="{6F310DF1-3F01-4BB7-A130-3CFA51FF99E0}"/>
                  </a:ext>
                </a:extLst>
              </p:cNvPr>
              <p:cNvSpPr>
                <a:spLocks noChangeShapeType="1"/>
              </p:cNvSpPr>
              <p:nvPr userDrawn="1"/>
            </p:nvSpPr>
            <p:spPr bwMode="auto">
              <a:xfrm>
                <a:off x="698394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8" name="Line 79">
                <a:extLst>
                  <a:ext uri="{FF2B5EF4-FFF2-40B4-BE49-F238E27FC236}">
                    <a16:creationId xmlns:a16="http://schemas.microsoft.com/office/drawing/2014/main" id="{F136FCEC-5AA3-4B96-9255-4FDF9D72B90C}"/>
                  </a:ext>
                </a:extLst>
              </p:cNvPr>
              <p:cNvSpPr>
                <a:spLocks noChangeShapeType="1"/>
              </p:cNvSpPr>
              <p:nvPr userDrawn="1"/>
            </p:nvSpPr>
            <p:spPr bwMode="auto">
              <a:xfrm>
                <a:off x="712794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9" name="Line 80">
                <a:extLst>
                  <a:ext uri="{FF2B5EF4-FFF2-40B4-BE49-F238E27FC236}">
                    <a16:creationId xmlns:a16="http://schemas.microsoft.com/office/drawing/2014/main" id="{8B9A911D-24C2-4C3A-9D3B-4753C339C8FA}"/>
                  </a:ext>
                </a:extLst>
              </p:cNvPr>
              <p:cNvSpPr>
                <a:spLocks noChangeShapeType="1"/>
              </p:cNvSpPr>
              <p:nvPr userDrawn="1"/>
            </p:nvSpPr>
            <p:spPr bwMode="auto">
              <a:xfrm>
                <a:off x="727193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0" name="Line 81">
                <a:extLst>
                  <a:ext uri="{FF2B5EF4-FFF2-40B4-BE49-F238E27FC236}">
                    <a16:creationId xmlns:a16="http://schemas.microsoft.com/office/drawing/2014/main" id="{EA85A6BB-33C3-4AFD-AC9D-203F9FFB5949}"/>
                  </a:ext>
                </a:extLst>
              </p:cNvPr>
              <p:cNvSpPr>
                <a:spLocks noChangeShapeType="1"/>
              </p:cNvSpPr>
              <p:nvPr userDrawn="1"/>
            </p:nvSpPr>
            <p:spPr bwMode="auto">
              <a:xfrm>
                <a:off x="741592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1" name="Line 82">
                <a:extLst>
                  <a:ext uri="{FF2B5EF4-FFF2-40B4-BE49-F238E27FC236}">
                    <a16:creationId xmlns:a16="http://schemas.microsoft.com/office/drawing/2014/main" id="{19E50750-9F84-48C5-AEC8-1D29E7AFECCB}"/>
                  </a:ext>
                </a:extLst>
              </p:cNvPr>
              <p:cNvSpPr>
                <a:spLocks noChangeShapeType="1"/>
              </p:cNvSpPr>
              <p:nvPr userDrawn="1"/>
            </p:nvSpPr>
            <p:spPr bwMode="auto">
              <a:xfrm>
                <a:off x="755991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2" name="Line 83">
                <a:extLst>
                  <a:ext uri="{FF2B5EF4-FFF2-40B4-BE49-F238E27FC236}">
                    <a16:creationId xmlns:a16="http://schemas.microsoft.com/office/drawing/2014/main" id="{903E5069-63FB-4302-9479-8881D694109F}"/>
                  </a:ext>
                </a:extLst>
              </p:cNvPr>
              <p:cNvSpPr>
                <a:spLocks noChangeShapeType="1"/>
              </p:cNvSpPr>
              <p:nvPr userDrawn="1"/>
            </p:nvSpPr>
            <p:spPr bwMode="auto">
              <a:xfrm>
                <a:off x="770390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3" name="Line 84">
                <a:extLst>
                  <a:ext uri="{FF2B5EF4-FFF2-40B4-BE49-F238E27FC236}">
                    <a16:creationId xmlns:a16="http://schemas.microsoft.com/office/drawing/2014/main" id="{139CC5DA-BD48-489C-B464-563C241A3BA5}"/>
                  </a:ext>
                </a:extLst>
              </p:cNvPr>
              <p:cNvSpPr>
                <a:spLocks noChangeShapeType="1"/>
              </p:cNvSpPr>
              <p:nvPr userDrawn="1"/>
            </p:nvSpPr>
            <p:spPr bwMode="auto">
              <a:xfrm>
                <a:off x="784789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4" name="Line 85">
                <a:extLst>
                  <a:ext uri="{FF2B5EF4-FFF2-40B4-BE49-F238E27FC236}">
                    <a16:creationId xmlns:a16="http://schemas.microsoft.com/office/drawing/2014/main" id="{E4E7648E-3908-44E2-B647-6CC9C84F69A0}"/>
                  </a:ext>
                </a:extLst>
              </p:cNvPr>
              <p:cNvSpPr>
                <a:spLocks noChangeShapeType="1"/>
              </p:cNvSpPr>
              <p:nvPr userDrawn="1"/>
            </p:nvSpPr>
            <p:spPr bwMode="auto">
              <a:xfrm>
                <a:off x="799188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5" name="Line 86">
                <a:extLst>
                  <a:ext uri="{FF2B5EF4-FFF2-40B4-BE49-F238E27FC236}">
                    <a16:creationId xmlns:a16="http://schemas.microsoft.com/office/drawing/2014/main" id="{21DF561F-A1E0-42DB-AC79-430B878E1EE5}"/>
                  </a:ext>
                </a:extLst>
              </p:cNvPr>
              <p:cNvSpPr>
                <a:spLocks noChangeShapeType="1"/>
              </p:cNvSpPr>
              <p:nvPr userDrawn="1"/>
            </p:nvSpPr>
            <p:spPr bwMode="auto">
              <a:xfrm>
                <a:off x="813587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6" name="Line 87">
                <a:extLst>
                  <a:ext uri="{FF2B5EF4-FFF2-40B4-BE49-F238E27FC236}">
                    <a16:creationId xmlns:a16="http://schemas.microsoft.com/office/drawing/2014/main" id="{DF80195F-4DE8-4B2E-85C5-667685F28B07}"/>
                  </a:ext>
                </a:extLst>
              </p:cNvPr>
              <p:cNvSpPr>
                <a:spLocks noChangeShapeType="1"/>
              </p:cNvSpPr>
              <p:nvPr userDrawn="1"/>
            </p:nvSpPr>
            <p:spPr bwMode="auto">
              <a:xfrm>
                <a:off x="827986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7" name="Line 88">
                <a:extLst>
                  <a:ext uri="{FF2B5EF4-FFF2-40B4-BE49-F238E27FC236}">
                    <a16:creationId xmlns:a16="http://schemas.microsoft.com/office/drawing/2014/main" id="{950156CB-EC38-4330-ACB4-071530299217}"/>
                  </a:ext>
                </a:extLst>
              </p:cNvPr>
              <p:cNvSpPr>
                <a:spLocks noChangeShapeType="1"/>
              </p:cNvSpPr>
              <p:nvPr userDrawn="1"/>
            </p:nvSpPr>
            <p:spPr bwMode="auto">
              <a:xfrm>
                <a:off x="842385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8" name="Line 89">
                <a:extLst>
                  <a:ext uri="{FF2B5EF4-FFF2-40B4-BE49-F238E27FC236}">
                    <a16:creationId xmlns:a16="http://schemas.microsoft.com/office/drawing/2014/main" id="{23CF9568-C7E2-46DF-ACAE-A058B1248098}"/>
                  </a:ext>
                </a:extLst>
              </p:cNvPr>
              <p:cNvSpPr>
                <a:spLocks noChangeShapeType="1"/>
              </p:cNvSpPr>
              <p:nvPr userDrawn="1"/>
            </p:nvSpPr>
            <p:spPr bwMode="auto">
              <a:xfrm>
                <a:off x="856785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9" name="Line 90">
                <a:extLst>
                  <a:ext uri="{FF2B5EF4-FFF2-40B4-BE49-F238E27FC236}">
                    <a16:creationId xmlns:a16="http://schemas.microsoft.com/office/drawing/2014/main" id="{13166C5E-416D-469C-AA8A-B8D07B219571}"/>
                  </a:ext>
                </a:extLst>
              </p:cNvPr>
              <p:cNvSpPr>
                <a:spLocks noChangeShapeType="1"/>
              </p:cNvSpPr>
              <p:nvPr userDrawn="1"/>
            </p:nvSpPr>
            <p:spPr bwMode="auto">
              <a:xfrm>
                <a:off x="871184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0" name="Line 91">
                <a:extLst>
                  <a:ext uri="{FF2B5EF4-FFF2-40B4-BE49-F238E27FC236}">
                    <a16:creationId xmlns:a16="http://schemas.microsoft.com/office/drawing/2014/main" id="{9DAE61BC-BEBA-48C7-BC41-8DE2F005912E}"/>
                  </a:ext>
                </a:extLst>
              </p:cNvPr>
              <p:cNvSpPr>
                <a:spLocks noChangeShapeType="1"/>
              </p:cNvSpPr>
              <p:nvPr userDrawn="1"/>
            </p:nvSpPr>
            <p:spPr bwMode="auto">
              <a:xfrm>
                <a:off x="885583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1" name="Line 92">
                <a:extLst>
                  <a:ext uri="{FF2B5EF4-FFF2-40B4-BE49-F238E27FC236}">
                    <a16:creationId xmlns:a16="http://schemas.microsoft.com/office/drawing/2014/main" id="{0D115BF0-C553-4D94-ADCF-978740C1478D}"/>
                  </a:ext>
                </a:extLst>
              </p:cNvPr>
              <p:cNvSpPr>
                <a:spLocks noChangeShapeType="1"/>
              </p:cNvSpPr>
              <p:nvPr userDrawn="1"/>
            </p:nvSpPr>
            <p:spPr bwMode="auto">
              <a:xfrm>
                <a:off x="899982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2" name="Line 93">
                <a:extLst>
                  <a:ext uri="{FF2B5EF4-FFF2-40B4-BE49-F238E27FC236}">
                    <a16:creationId xmlns:a16="http://schemas.microsoft.com/office/drawing/2014/main" id="{3CF81141-7FF1-4862-BF52-DBAB1E11CD6C}"/>
                  </a:ext>
                </a:extLst>
              </p:cNvPr>
              <p:cNvSpPr>
                <a:spLocks noChangeShapeType="1"/>
              </p:cNvSpPr>
              <p:nvPr userDrawn="1"/>
            </p:nvSpPr>
            <p:spPr bwMode="auto">
              <a:xfrm>
                <a:off x="914381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3" name="Line 94">
                <a:extLst>
                  <a:ext uri="{FF2B5EF4-FFF2-40B4-BE49-F238E27FC236}">
                    <a16:creationId xmlns:a16="http://schemas.microsoft.com/office/drawing/2014/main" id="{825A71A9-F3FF-4722-A5F3-BE4C67CB25D2}"/>
                  </a:ext>
                </a:extLst>
              </p:cNvPr>
              <p:cNvSpPr>
                <a:spLocks noChangeShapeType="1"/>
              </p:cNvSpPr>
              <p:nvPr userDrawn="1"/>
            </p:nvSpPr>
            <p:spPr bwMode="auto">
              <a:xfrm>
                <a:off x="928780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 name="Line 95">
                <a:extLst>
                  <a:ext uri="{FF2B5EF4-FFF2-40B4-BE49-F238E27FC236}">
                    <a16:creationId xmlns:a16="http://schemas.microsoft.com/office/drawing/2014/main" id="{73D58FDC-2752-4C5C-903A-E83E7C0BDB7F}"/>
                  </a:ext>
                </a:extLst>
              </p:cNvPr>
              <p:cNvSpPr>
                <a:spLocks noChangeShapeType="1"/>
              </p:cNvSpPr>
              <p:nvPr userDrawn="1"/>
            </p:nvSpPr>
            <p:spPr bwMode="auto">
              <a:xfrm>
                <a:off x="943179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5" name="Line 96">
                <a:extLst>
                  <a:ext uri="{FF2B5EF4-FFF2-40B4-BE49-F238E27FC236}">
                    <a16:creationId xmlns:a16="http://schemas.microsoft.com/office/drawing/2014/main" id="{1D9077B5-BA29-48A1-9E99-E6BC1338C0EB}"/>
                  </a:ext>
                </a:extLst>
              </p:cNvPr>
              <p:cNvSpPr>
                <a:spLocks noChangeShapeType="1"/>
              </p:cNvSpPr>
              <p:nvPr userDrawn="1"/>
            </p:nvSpPr>
            <p:spPr bwMode="auto">
              <a:xfrm>
                <a:off x="957578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6" name="Line 97">
                <a:extLst>
                  <a:ext uri="{FF2B5EF4-FFF2-40B4-BE49-F238E27FC236}">
                    <a16:creationId xmlns:a16="http://schemas.microsoft.com/office/drawing/2014/main" id="{04D00D3D-AD1E-46F3-BBC1-6D706FD2E638}"/>
                  </a:ext>
                </a:extLst>
              </p:cNvPr>
              <p:cNvSpPr>
                <a:spLocks noChangeShapeType="1"/>
              </p:cNvSpPr>
              <p:nvPr userDrawn="1"/>
            </p:nvSpPr>
            <p:spPr bwMode="auto">
              <a:xfrm>
                <a:off x="971977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187" name="Line 98">
                <a:extLst>
                  <a:ext uri="{FF2B5EF4-FFF2-40B4-BE49-F238E27FC236}">
                    <a16:creationId xmlns:a16="http://schemas.microsoft.com/office/drawing/2014/main" id="{8B8C72C2-09DA-4E85-A6CF-0D49F6F062A2}"/>
                  </a:ext>
                </a:extLst>
              </p:cNvPr>
              <p:cNvSpPr>
                <a:spLocks noChangeShapeType="1"/>
              </p:cNvSpPr>
              <p:nvPr userDrawn="1"/>
            </p:nvSpPr>
            <p:spPr bwMode="auto">
              <a:xfrm>
                <a:off x="986376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8" name="Line 99">
                <a:extLst>
                  <a:ext uri="{FF2B5EF4-FFF2-40B4-BE49-F238E27FC236}">
                    <a16:creationId xmlns:a16="http://schemas.microsoft.com/office/drawing/2014/main" id="{023FB8CA-9249-41B9-B79D-E7047A11CDE3}"/>
                  </a:ext>
                </a:extLst>
              </p:cNvPr>
              <p:cNvSpPr>
                <a:spLocks noChangeShapeType="1"/>
              </p:cNvSpPr>
              <p:nvPr userDrawn="1"/>
            </p:nvSpPr>
            <p:spPr bwMode="auto">
              <a:xfrm>
                <a:off x="136830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9" name="Line 100">
                <a:extLst>
                  <a:ext uri="{FF2B5EF4-FFF2-40B4-BE49-F238E27FC236}">
                    <a16:creationId xmlns:a16="http://schemas.microsoft.com/office/drawing/2014/main" id="{5E2EE7B6-A266-41AD-AF8B-85E680009A9C}"/>
                  </a:ext>
                </a:extLst>
              </p:cNvPr>
              <p:cNvSpPr>
                <a:spLocks noChangeShapeType="1"/>
              </p:cNvSpPr>
              <p:nvPr userDrawn="1"/>
            </p:nvSpPr>
            <p:spPr bwMode="auto">
              <a:xfrm>
                <a:off x="1000776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0" name="Line 103">
                <a:extLst>
                  <a:ext uri="{FF2B5EF4-FFF2-40B4-BE49-F238E27FC236}">
                    <a16:creationId xmlns:a16="http://schemas.microsoft.com/office/drawing/2014/main" id="{9106F1FC-96C8-4F51-8C03-CC29366E653F}"/>
                  </a:ext>
                </a:extLst>
              </p:cNvPr>
              <p:cNvSpPr>
                <a:spLocks noChangeShapeType="1"/>
              </p:cNvSpPr>
              <p:nvPr userDrawn="1"/>
            </p:nvSpPr>
            <p:spPr bwMode="auto">
              <a:xfrm>
                <a:off x="5688030" y="863222"/>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1" name="Line 99">
                <a:extLst>
                  <a:ext uri="{FF2B5EF4-FFF2-40B4-BE49-F238E27FC236}">
                    <a16:creationId xmlns:a16="http://schemas.microsoft.com/office/drawing/2014/main" id="{0A31AAB5-D66C-48CA-B6DE-775F077AF4F9}"/>
                  </a:ext>
                </a:extLst>
              </p:cNvPr>
              <p:cNvSpPr>
                <a:spLocks noChangeShapeType="1"/>
              </p:cNvSpPr>
              <p:nvPr userDrawn="1"/>
            </p:nvSpPr>
            <p:spPr bwMode="auto">
              <a:xfrm>
                <a:off x="122430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2" name="Line 99">
                <a:extLst>
                  <a:ext uri="{FF2B5EF4-FFF2-40B4-BE49-F238E27FC236}">
                    <a16:creationId xmlns:a16="http://schemas.microsoft.com/office/drawing/2014/main" id="{F3BFD4DC-EBB1-4BA3-9B97-E79C17C2DB21}"/>
                  </a:ext>
                </a:extLst>
              </p:cNvPr>
              <p:cNvSpPr>
                <a:spLocks noChangeShapeType="1"/>
              </p:cNvSpPr>
              <p:nvPr userDrawn="1"/>
            </p:nvSpPr>
            <p:spPr bwMode="auto">
              <a:xfrm>
                <a:off x="108031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3" name="Line 100">
                <a:extLst>
                  <a:ext uri="{FF2B5EF4-FFF2-40B4-BE49-F238E27FC236}">
                    <a16:creationId xmlns:a16="http://schemas.microsoft.com/office/drawing/2014/main" id="{C33333CF-1ABF-468B-BF92-F74F0290A88F}"/>
                  </a:ext>
                </a:extLst>
              </p:cNvPr>
              <p:cNvSpPr>
                <a:spLocks noChangeShapeType="1"/>
              </p:cNvSpPr>
              <p:nvPr userDrawn="1"/>
            </p:nvSpPr>
            <p:spPr bwMode="auto">
              <a:xfrm>
                <a:off x="1015176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4" name="Line 99">
                <a:extLst>
                  <a:ext uri="{FF2B5EF4-FFF2-40B4-BE49-F238E27FC236}">
                    <a16:creationId xmlns:a16="http://schemas.microsoft.com/office/drawing/2014/main" id="{CBBA0E37-1032-4E8A-9FC3-A2763C41E447}"/>
                  </a:ext>
                </a:extLst>
              </p:cNvPr>
              <p:cNvSpPr>
                <a:spLocks noChangeShapeType="1"/>
              </p:cNvSpPr>
              <p:nvPr userDrawn="1"/>
            </p:nvSpPr>
            <p:spPr bwMode="auto">
              <a:xfrm>
                <a:off x="50435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5" name="Line 99">
                <a:extLst>
                  <a:ext uri="{FF2B5EF4-FFF2-40B4-BE49-F238E27FC236}">
                    <a16:creationId xmlns:a16="http://schemas.microsoft.com/office/drawing/2014/main" id="{7913FFE3-4271-4AB8-AC51-28B477A79C77}"/>
                  </a:ext>
                </a:extLst>
              </p:cNvPr>
              <p:cNvSpPr>
                <a:spLocks noChangeShapeType="1"/>
              </p:cNvSpPr>
              <p:nvPr userDrawn="1"/>
            </p:nvSpPr>
            <p:spPr bwMode="auto">
              <a:xfrm>
                <a:off x="36036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6" name="Line 99">
                <a:extLst>
                  <a:ext uri="{FF2B5EF4-FFF2-40B4-BE49-F238E27FC236}">
                    <a16:creationId xmlns:a16="http://schemas.microsoft.com/office/drawing/2014/main" id="{0B160B74-EA72-4E5F-9B88-FB26B1AB118E}"/>
                  </a:ext>
                </a:extLst>
              </p:cNvPr>
              <p:cNvSpPr>
                <a:spLocks noChangeShapeType="1"/>
              </p:cNvSpPr>
              <p:nvPr userDrawn="1"/>
            </p:nvSpPr>
            <p:spPr bwMode="auto">
              <a:xfrm>
                <a:off x="79233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7" name="Line 99">
                <a:extLst>
                  <a:ext uri="{FF2B5EF4-FFF2-40B4-BE49-F238E27FC236}">
                    <a16:creationId xmlns:a16="http://schemas.microsoft.com/office/drawing/2014/main" id="{267B3B24-A0FB-459F-8A45-2BA720ADF5B1}"/>
                  </a:ext>
                </a:extLst>
              </p:cNvPr>
              <p:cNvSpPr>
                <a:spLocks noChangeShapeType="1"/>
              </p:cNvSpPr>
              <p:nvPr userDrawn="1"/>
            </p:nvSpPr>
            <p:spPr bwMode="auto">
              <a:xfrm>
                <a:off x="64834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8" name="Line 99">
                <a:extLst>
                  <a:ext uri="{FF2B5EF4-FFF2-40B4-BE49-F238E27FC236}">
                    <a16:creationId xmlns:a16="http://schemas.microsoft.com/office/drawing/2014/main" id="{3A44C382-B68E-4435-8B76-841D87F9A5F1}"/>
                  </a:ext>
                </a:extLst>
              </p:cNvPr>
              <p:cNvSpPr>
                <a:spLocks noChangeShapeType="1"/>
              </p:cNvSpPr>
              <p:nvPr userDrawn="1"/>
            </p:nvSpPr>
            <p:spPr bwMode="auto">
              <a:xfrm>
                <a:off x="93632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9" name="Line 100">
                <a:extLst>
                  <a:ext uri="{FF2B5EF4-FFF2-40B4-BE49-F238E27FC236}">
                    <a16:creationId xmlns:a16="http://schemas.microsoft.com/office/drawing/2014/main" id="{12040A76-F4FC-45AE-AC38-6DAE9DCFF0E3}"/>
                  </a:ext>
                </a:extLst>
              </p:cNvPr>
              <p:cNvSpPr>
                <a:spLocks noChangeShapeType="1"/>
              </p:cNvSpPr>
              <p:nvPr userDrawn="1"/>
            </p:nvSpPr>
            <p:spPr bwMode="auto">
              <a:xfrm>
                <a:off x="1029620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spTree>
    <p:extLst>
      <p:ext uri="{BB962C8B-B14F-4D97-AF65-F5344CB8AC3E}">
        <p14:creationId xmlns:p14="http://schemas.microsoft.com/office/powerpoint/2010/main" val="288418535"/>
      </p:ext>
    </p:extLst>
  </p:cSld>
  <p:clrMap bg1="lt1" tx1="dk1" bg2="lt2" tx2="dk2" accent1="accent1" accent2="accent2" accent3="accent3" accent4="accent4" accent5="accent5" accent6="accent6" hlink="hlink" folHlink="folHlink"/>
  <p:sldLayoutIdLst>
    <p:sldLayoutId id="2147484615" r:id="rId1"/>
    <p:sldLayoutId id="2147484616" r:id="rId2"/>
    <p:sldLayoutId id="2147484617" r:id="rId3"/>
    <p:sldLayoutId id="2147484618" r:id="rId4"/>
    <p:sldLayoutId id="2147484619" r:id="rId5"/>
    <p:sldLayoutId id="2147484620" r:id="rId6"/>
    <p:sldLayoutId id="2147484621" r:id="rId7"/>
    <p:sldLayoutId id="2147484622" r:id="rId8"/>
    <p:sldLayoutId id="2147484623" r:id="rId9"/>
    <p:sldLayoutId id="2147484624" r:id="rId10"/>
    <p:sldLayoutId id="2147484625" r:id="rId11"/>
    <p:sldLayoutId id="2147484626" r:id="rId12"/>
    <p:sldLayoutId id="2147484627" r:id="rId13"/>
    <p:sldLayoutId id="2147484628" r:id="rId14"/>
    <p:sldLayoutId id="2147484629" r:id="rId15"/>
    <p:sldLayoutId id="2147484630" r:id="rId16"/>
    <p:sldLayoutId id="2147484631" r:id="rId17"/>
  </p:sldLayoutIdLst>
  <p:txStyles>
    <p:titleStyle>
      <a:lvl1pPr algn="l" defTabSz="986918" rtl="0" eaLnBrk="1" latinLnBrk="0" hangingPunct="1">
        <a:lnSpc>
          <a:spcPct val="90000"/>
        </a:lnSpc>
        <a:spcBef>
          <a:spcPct val="0"/>
        </a:spcBef>
        <a:buNone/>
        <a:defRPr kumimoji="1" sz="4749" kern="1200">
          <a:solidFill>
            <a:schemeClr val="tx1"/>
          </a:solidFill>
          <a:latin typeface="+mj-lt"/>
          <a:ea typeface="+mj-ea"/>
          <a:cs typeface="+mj-cs"/>
        </a:defRPr>
      </a:lvl1pPr>
    </p:titleStyle>
    <p:bodyStyle>
      <a:lvl1pPr marL="246730" indent="-246730" algn="l" defTabSz="986918" rtl="0" eaLnBrk="1" latinLnBrk="0" hangingPunct="1">
        <a:lnSpc>
          <a:spcPct val="90000"/>
        </a:lnSpc>
        <a:spcBef>
          <a:spcPts val="1079"/>
        </a:spcBef>
        <a:buFont typeface="Arial" panose="020B0604020202020204" pitchFamily="34" charset="0"/>
        <a:buChar char="•"/>
        <a:defRPr kumimoji="1" sz="3022" kern="1200">
          <a:solidFill>
            <a:schemeClr val="tx1"/>
          </a:solidFill>
          <a:latin typeface="+mn-lt"/>
          <a:ea typeface="+mn-ea"/>
          <a:cs typeface="+mn-cs"/>
        </a:defRPr>
      </a:lvl1pPr>
      <a:lvl2pPr marL="740188" indent="-246730" algn="l" defTabSz="986918" rtl="0" eaLnBrk="1" latinLnBrk="0" hangingPunct="1">
        <a:lnSpc>
          <a:spcPct val="90000"/>
        </a:lnSpc>
        <a:spcBef>
          <a:spcPts val="540"/>
        </a:spcBef>
        <a:buFont typeface="Arial" panose="020B0604020202020204" pitchFamily="34" charset="0"/>
        <a:buChar char="•"/>
        <a:defRPr kumimoji="1" sz="2590" kern="1200">
          <a:solidFill>
            <a:schemeClr val="tx1"/>
          </a:solidFill>
          <a:latin typeface="+mn-lt"/>
          <a:ea typeface="+mn-ea"/>
          <a:cs typeface="+mn-cs"/>
        </a:defRPr>
      </a:lvl2pPr>
      <a:lvl3pPr marL="1233649" indent="-246730" algn="l" defTabSz="986918" rtl="0" eaLnBrk="1" latinLnBrk="0" hangingPunct="1">
        <a:lnSpc>
          <a:spcPct val="90000"/>
        </a:lnSpc>
        <a:spcBef>
          <a:spcPts val="540"/>
        </a:spcBef>
        <a:buFont typeface="Arial" panose="020B0604020202020204" pitchFamily="34" charset="0"/>
        <a:buChar char="•"/>
        <a:defRPr kumimoji="1" sz="2159" kern="1200">
          <a:solidFill>
            <a:schemeClr val="tx1"/>
          </a:solidFill>
          <a:latin typeface="+mn-lt"/>
          <a:ea typeface="+mn-ea"/>
          <a:cs typeface="+mn-cs"/>
        </a:defRPr>
      </a:lvl3pPr>
      <a:lvl4pPr marL="1727107" indent="-246730" algn="l" defTabSz="986918" rtl="0" eaLnBrk="1" latinLnBrk="0" hangingPunct="1">
        <a:lnSpc>
          <a:spcPct val="90000"/>
        </a:lnSpc>
        <a:spcBef>
          <a:spcPts val="540"/>
        </a:spcBef>
        <a:buFont typeface="Arial" panose="020B0604020202020204" pitchFamily="34" charset="0"/>
        <a:buChar char="•"/>
        <a:defRPr kumimoji="1" sz="1943" kern="1200">
          <a:solidFill>
            <a:schemeClr val="tx1"/>
          </a:solidFill>
          <a:latin typeface="+mn-lt"/>
          <a:ea typeface="+mn-ea"/>
          <a:cs typeface="+mn-cs"/>
        </a:defRPr>
      </a:lvl4pPr>
      <a:lvl5pPr marL="2220566" indent="-246730" algn="l" defTabSz="986918" rtl="0" eaLnBrk="1" latinLnBrk="0" hangingPunct="1">
        <a:lnSpc>
          <a:spcPct val="90000"/>
        </a:lnSpc>
        <a:spcBef>
          <a:spcPts val="540"/>
        </a:spcBef>
        <a:buFont typeface="Arial" panose="020B0604020202020204" pitchFamily="34" charset="0"/>
        <a:buChar char="•"/>
        <a:defRPr kumimoji="1" sz="1943" kern="1200">
          <a:solidFill>
            <a:schemeClr val="tx1"/>
          </a:solidFill>
          <a:latin typeface="+mn-lt"/>
          <a:ea typeface="+mn-ea"/>
          <a:cs typeface="+mn-cs"/>
        </a:defRPr>
      </a:lvl5pPr>
      <a:lvl6pPr marL="2714026" indent="-246730" algn="l" defTabSz="986918" rtl="0" eaLnBrk="1" latinLnBrk="0" hangingPunct="1">
        <a:lnSpc>
          <a:spcPct val="90000"/>
        </a:lnSpc>
        <a:spcBef>
          <a:spcPts val="540"/>
        </a:spcBef>
        <a:buFont typeface="Arial" panose="020B0604020202020204" pitchFamily="34" charset="0"/>
        <a:buChar char="•"/>
        <a:defRPr kumimoji="1" sz="1943" kern="1200">
          <a:solidFill>
            <a:schemeClr val="tx1"/>
          </a:solidFill>
          <a:latin typeface="+mn-lt"/>
          <a:ea typeface="+mn-ea"/>
          <a:cs typeface="+mn-cs"/>
        </a:defRPr>
      </a:lvl6pPr>
      <a:lvl7pPr marL="3207484" indent="-246730" algn="l" defTabSz="986918" rtl="0" eaLnBrk="1" latinLnBrk="0" hangingPunct="1">
        <a:lnSpc>
          <a:spcPct val="90000"/>
        </a:lnSpc>
        <a:spcBef>
          <a:spcPts val="540"/>
        </a:spcBef>
        <a:buFont typeface="Arial" panose="020B0604020202020204" pitchFamily="34" charset="0"/>
        <a:buChar char="•"/>
        <a:defRPr kumimoji="1" sz="1943" kern="1200">
          <a:solidFill>
            <a:schemeClr val="tx1"/>
          </a:solidFill>
          <a:latin typeface="+mn-lt"/>
          <a:ea typeface="+mn-ea"/>
          <a:cs typeface="+mn-cs"/>
        </a:defRPr>
      </a:lvl7pPr>
      <a:lvl8pPr marL="3700945" indent="-246730" algn="l" defTabSz="986918" rtl="0" eaLnBrk="1" latinLnBrk="0" hangingPunct="1">
        <a:lnSpc>
          <a:spcPct val="90000"/>
        </a:lnSpc>
        <a:spcBef>
          <a:spcPts val="540"/>
        </a:spcBef>
        <a:buFont typeface="Arial" panose="020B0604020202020204" pitchFamily="34" charset="0"/>
        <a:buChar char="•"/>
        <a:defRPr kumimoji="1" sz="1943" kern="1200">
          <a:solidFill>
            <a:schemeClr val="tx1"/>
          </a:solidFill>
          <a:latin typeface="+mn-lt"/>
          <a:ea typeface="+mn-ea"/>
          <a:cs typeface="+mn-cs"/>
        </a:defRPr>
      </a:lvl8pPr>
      <a:lvl9pPr marL="4194403" indent="-246730" algn="l" defTabSz="986918" rtl="0" eaLnBrk="1" latinLnBrk="0" hangingPunct="1">
        <a:lnSpc>
          <a:spcPct val="90000"/>
        </a:lnSpc>
        <a:spcBef>
          <a:spcPts val="540"/>
        </a:spcBef>
        <a:buFont typeface="Arial" panose="020B0604020202020204" pitchFamily="34" charset="0"/>
        <a:buChar char="•"/>
        <a:defRPr kumimoji="1" sz="1943" kern="1200">
          <a:solidFill>
            <a:schemeClr val="tx1"/>
          </a:solidFill>
          <a:latin typeface="+mn-lt"/>
          <a:ea typeface="+mn-ea"/>
          <a:cs typeface="+mn-cs"/>
        </a:defRPr>
      </a:lvl9pPr>
    </p:bodyStyle>
    <p:otherStyle>
      <a:defPPr>
        <a:defRPr lang="en-US"/>
      </a:defPPr>
      <a:lvl1pPr marL="0" algn="l" defTabSz="986918" rtl="0" eaLnBrk="1" latinLnBrk="0" hangingPunct="1">
        <a:defRPr kumimoji="1" sz="1943" kern="1200">
          <a:solidFill>
            <a:schemeClr val="tx1"/>
          </a:solidFill>
          <a:latin typeface="+mn-lt"/>
          <a:ea typeface="+mn-ea"/>
          <a:cs typeface="+mn-cs"/>
        </a:defRPr>
      </a:lvl1pPr>
      <a:lvl2pPr marL="493459" algn="l" defTabSz="986918" rtl="0" eaLnBrk="1" latinLnBrk="0" hangingPunct="1">
        <a:defRPr kumimoji="1" sz="1943" kern="1200">
          <a:solidFill>
            <a:schemeClr val="tx1"/>
          </a:solidFill>
          <a:latin typeface="+mn-lt"/>
          <a:ea typeface="+mn-ea"/>
          <a:cs typeface="+mn-cs"/>
        </a:defRPr>
      </a:lvl2pPr>
      <a:lvl3pPr marL="986918" algn="l" defTabSz="986918" rtl="0" eaLnBrk="1" latinLnBrk="0" hangingPunct="1">
        <a:defRPr kumimoji="1" sz="1943" kern="1200">
          <a:solidFill>
            <a:schemeClr val="tx1"/>
          </a:solidFill>
          <a:latin typeface="+mn-lt"/>
          <a:ea typeface="+mn-ea"/>
          <a:cs typeface="+mn-cs"/>
        </a:defRPr>
      </a:lvl3pPr>
      <a:lvl4pPr marL="1480378" algn="l" defTabSz="986918" rtl="0" eaLnBrk="1" latinLnBrk="0" hangingPunct="1">
        <a:defRPr kumimoji="1" sz="1943" kern="1200">
          <a:solidFill>
            <a:schemeClr val="tx1"/>
          </a:solidFill>
          <a:latin typeface="+mn-lt"/>
          <a:ea typeface="+mn-ea"/>
          <a:cs typeface="+mn-cs"/>
        </a:defRPr>
      </a:lvl4pPr>
      <a:lvl5pPr marL="1973837" algn="l" defTabSz="986918" rtl="0" eaLnBrk="1" latinLnBrk="0" hangingPunct="1">
        <a:defRPr kumimoji="1" sz="1943" kern="1200">
          <a:solidFill>
            <a:schemeClr val="tx1"/>
          </a:solidFill>
          <a:latin typeface="+mn-lt"/>
          <a:ea typeface="+mn-ea"/>
          <a:cs typeface="+mn-cs"/>
        </a:defRPr>
      </a:lvl5pPr>
      <a:lvl6pPr marL="2467296" algn="l" defTabSz="986918" rtl="0" eaLnBrk="1" latinLnBrk="0" hangingPunct="1">
        <a:defRPr kumimoji="1" sz="1943" kern="1200">
          <a:solidFill>
            <a:schemeClr val="tx1"/>
          </a:solidFill>
          <a:latin typeface="+mn-lt"/>
          <a:ea typeface="+mn-ea"/>
          <a:cs typeface="+mn-cs"/>
        </a:defRPr>
      </a:lvl6pPr>
      <a:lvl7pPr marL="2960755" algn="l" defTabSz="986918" rtl="0" eaLnBrk="1" latinLnBrk="0" hangingPunct="1">
        <a:defRPr kumimoji="1" sz="1943" kern="1200">
          <a:solidFill>
            <a:schemeClr val="tx1"/>
          </a:solidFill>
          <a:latin typeface="+mn-lt"/>
          <a:ea typeface="+mn-ea"/>
          <a:cs typeface="+mn-cs"/>
        </a:defRPr>
      </a:lvl7pPr>
      <a:lvl8pPr marL="3454214" algn="l" defTabSz="986918" rtl="0" eaLnBrk="1" latinLnBrk="0" hangingPunct="1">
        <a:defRPr kumimoji="1" sz="1943" kern="1200">
          <a:solidFill>
            <a:schemeClr val="tx1"/>
          </a:solidFill>
          <a:latin typeface="+mn-lt"/>
          <a:ea typeface="+mn-ea"/>
          <a:cs typeface="+mn-cs"/>
        </a:defRPr>
      </a:lvl8pPr>
      <a:lvl9pPr marL="3947674" algn="l" defTabSz="986918" rtl="0" eaLnBrk="1" latinLnBrk="0" hangingPunct="1">
        <a:defRPr kumimoji="1" sz="194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68" userDrawn="1">
          <p15:clr>
            <a:srgbClr val="F26B43"/>
          </p15:clr>
        </p15:guide>
        <p15:guide id="2" orient="horz" pos="2630" userDrawn="1">
          <p15:clr>
            <a:srgbClr val="F26B43"/>
          </p15:clr>
        </p15:guide>
        <p15:guide id="3" orient="horz" pos="545" userDrawn="1">
          <p15:clr>
            <a:srgbClr val="F26B43"/>
          </p15:clr>
        </p15:guide>
        <p15:guide id="4" pos="239" userDrawn="1">
          <p15:clr>
            <a:srgbClr val="F26B43"/>
          </p15:clr>
        </p15:guide>
        <p15:guide id="5" pos="6496" userDrawn="1">
          <p15:clr>
            <a:srgbClr val="F26B43"/>
          </p15:clr>
        </p15:guide>
        <p15:guide id="6" orient="horz" pos="4536" userDrawn="1">
          <p15:clr>
            <a:srgbClr val="F26B43"/>
          </p15:clr>
        </p15:guide>
        <p15:guide id="7" orient="horz" pos="226" userDrawn="1">
          <p15:clr>
            <a:srgbClr val="F26B43"/>
          </p15:clr>
        </p15:guide>
        <p15:guide id="8" orient="horz" pos="725"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title"/>
          </p:nvPr>
        </p:nvSpPr>
        <p:spPr bwMode="auto">
          <a:xfrm>
            <a:off x="534598" y="142898"/>
            <a:ext cx="9622632" cy="664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0648" tIns="45323" rIns="90648" bIns="45323" numCol="1" anchor="ctr" anchorCtr="0" compatLnSpc="1">
            <a:prstTxWarp prst="textNoShape">
              <a:avLst/>
            </a:prstTxWarp>
            <a:spAutoFit/>
          </a:bodyPr>
          <a:lstStyle/>
          <a:p>
            <a:pPr lvl="0"/>
            <a:r>
              <a:rPr lang="ja-JP" altLang="en-US"/>
              <a:t>マスタ タイトルの書式設定</a:t>
            </a:r>
          </a:p>
        </p:txBody>
      </p:sp>
      <p:sp>
        <p:nvSpPr>
          <p:cNvPr id="2051" name="Rectangle 4"/>
          <p:cNvSpPr>
            <a:spLocks noGrp="1" noChangeArrowheads="1"/>
          </p:cNvSpPr>
          <p:nvPr>
            <p:ph type="body" idx="1"/>
          </p:nvPr>
        </p:nvSpPr>
        <p:spPr bwMode="auto">
          <a:xfrm>
            <a:off x="370232" y="1795485"/>
            <a:ext cx="10066411" cy="545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648" tIns="45323" rIns="90648" bIns="45323"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84677" name="Rectangle 5"/>
          <p:cNvSpPr>
            <a:spLocks noGrp="1" noChangeArrowheads="1"/>
          </p:cNvSpPr>
          <p:nvPr>
            <p:ph type="dt" sz="half" idx="2"/>
          </p:nvPr>
        </p:nvSpPr>
        <p:spPr bwMode="auto">
          <a:xfrm>
            <a:off x="3" y="7239439"/>
            <a:ext cx="2494756" cy="320236"/>
          </a:xfrm>
          <a:prstGeom prst="rect">
            <a:avLst/>
          </a:prstGeom>
          <a:noFill/>
          <a:ln w="9525">
            <a:noFill/>
            <a:miter lim="800000"/>
            <a:headEnd/>
            <a:tailEnd/>
          </a:ln>
          <a:effectLst/>
        </p:spPr>
        <p:txBody>
          <a:bodyPr vert="horz" wrap="square" lIns="90648" tIns="45323" rIns="90648" bIns="45323" numCol="1" anchor="t" anchorCtr="0" compatLnSpc="1">
            <a:prstTxWarp prst="textNoShape">
              <a:avLst/>
            </a:prstTxWarp>
          </a:bodyPr>
          <a:lstStyle>
            <a:lvl1pPr algn="l" eaLnBrk="1" hangingPunct="1">
              <a:spcBef>
                <a:spcPct val="0"/>
              </a:spcBef>
              <a:defRPr sz="1394" b="0">
                <a:solidFill>
                  <a:prstClr val="black"/>
                </a:solidFill>
                <a:latin typeface="Arial" charset="0"/>
                <a:ea typeface="+mn-ea"/>
              </a:defRPr>
            </a:lvl1pPr>
          </a:lstStyle>
          <a:p>
            <a:pPr>
              <a:defRPr/>
            </a:pPr>
            <a:endParaRPr lang="en-US" altLang="ja-JP"/>
          </a:p>
        </p:txBody>
      </p:sp>
      <p:sp>
        <p:nvSpPr>
          <p:cNvPr id="284678" name="Rectangle 6"/>
          <p:cNvSpPr>
            <a:spLocks noGrp="1" noChangeArrowheads="1"/>
          </p:cNvSpPr>
          <p:nvPr>
            <p:ph type="ftr" sz="quarter" idx="3"/>
          </p:nvPr>
        </p:nvSpPr>
        <p:spPr bwMode="auto">
          <a:xfrm>
            <a:off x="3570796" y="7034700"/>
            <a:ext cx="3385741" cy="524977"/>
          </a:xfrm>
          <a:prstGeom prst="rect">
            <a:avLst/>
          </a:prstGeom>
          <a:noFill/>
          <a:ln w="9525">
            <a:noFill/>
            <a:miter lim="800000"/>
            <a:headEnd/>
            <a:tailEnd/>
          </a:ln>
          <a:effectLst/>
        </p:spPr>
        <p:txBody>
          <a:bodyPr vert="horz" wrap="square" lIns="90648" tIns="45323" rIns="90648" bIns="45323" numCol="1" anchor="t" anchorCtr="0" compatLnSpc="1">
            <a:prstTxWarp prst="textNoShape">
              <a:avLst/>
            </a:prstTxWarp>
          </a:bodyPr>
          <a:lstStyle>
            <a:lvl1pPr algn="ctr" eaLnBrk="1" hangingPunct="1">
              <a:defRPr sz="1394">
                <a:solidFill>
                  <a:prstClr val="black"/>
                </a:solidFill>
                <a:latin typeface="Arial" pitchFamily="34" charset="0"/>
                <a:ea typeface="ＭＳ Ｐゴシック" pitchFamily="50" charset="-128"/>
              </a:defRPr>
            </a:lvl1pPr>
          </a:lstStyle>
          <a:p>
            <a:pPr>
              <a:defRPr/>
            </a:pPr>
            <a:endParaRPr lang="en-US" altLang="ja-JP"/>
          </a:p>
        </p:txBody>
      </p:sp>
      <p:sp>
        <p:nvSpPr>
          <p:cNvPr id="284680" name="Rectangle 8"/>
          <p:cNvSpPr>
            <a:spLocks noGrp="1" noChangeArrowheads="1"/>
          </p:cNvSpPr>
          <p:nvPr>
            <p:ph type="sldNum" sz="quarter" idx="4"/>
          </p:nvPr>
        </p:nvSpPr>
        <p:spPr bwMode="auto">
          <a:xfrm>
            <a:off x="8197061" y="7034700"/>
            <a:ext cx="2494756" cy="524977"/>
          </a:xfrm>
          <a:prstGeom prst="rect">
            <a:avLst/>
          </a:prstGeom>
          <a:noFill/>
          <a:ln w="9525">
            <a:noFill/>
            <a:miter lim="800000"/>
            <a:headEnd/>
            <a:tailEnd/>
          </a:ln>
          <a:effectLst/>
        </p:spPr>
        <p:txBody>
          <a:bodyPr vert="horz" wrap="square" lIns="90648" tIns="45323" rIns="90648" bIns="45323" numCol="1" anchor="t" anchorCtr="0" compatLnSpc="1">
            <a:prstTxWarp prst="textNoShape">
              <a:avLst/>
            </a:prstTxWarp>
          </a:bodyPr>
          <a:lstStyle>
            <a:lvl1pPr algn="r" eaLnBrk="1" hangingPunct="1">
              <a:spcBef>
                <a:spcPct val="0"/>
              </a:spcBef>
              <a:defRPr sz="1394" b="0">
                <a:solidFill>
                  <a:prstClr val="black"/>
                </a:solidFill>
                <a:latin typeface="Arial" charset="0"/>
                <a:ea typeface="+mn-ea"/>
              </a:defRPr>
            </a:lvl1pPr>
          </a:lstStyle>
          <a:p>
            <a:pPr>
              <a:defRPr/>
            </a:pPr>
            <a:fld id="{368A752A-F2BE-4761-B5DD-65975B769322}" type="slidenum">
              <a:rPr lang="en-US" altLang="ja-JP"/>
              <a:pPr>
                <a:defRPr/>
              </a:pPr>
              <a:t>‹#›</a:t>
            </a:fld>
            <a:endParaRPr lang="en-US" altLang="ja-JP"/>
          </a:p>
        </p:txBody>
      </p:sp>
    </p:spTree>
    <p:extLst>
      <p:ext uri="{BB962C8B-B14F-4D97-AF65-F5344CB8AC3E}">
        <p14:creationId xmlns:p14="http://schemas.microsoft.com/office/powerpoint/2010/main" val="3490185872"/>
      </p:ext>
    </p:extLst>
  </p:cSld>
  <p:clrMap bg1="lt1" tx1="dk1" bg2="lt2" tx2="dk2" accent1="accent1" accent2="accent2" accent3="accent3" accent4="accent4" accent5="accent5" accent6="accent6" hlink="hlink" folHlink="folHlink"/>
  <p:sldLayoutIdLst>
    <p:sldLayoutId id="2147484635" r:id="rId1"/>
    <p:sldLayoutId id="2147484636" r:id="rId2"/>
    <p:sldLayoutId id="2147484637" r:id="rId3"/>
    <p:sldLayoutId id="2147484638" r:id="rId4"/>
    <p:sldLayoutId id="2147484639" r:id="rId5"/>
    <p:sldLayoutId id="2147484640" r:id="rId6"/>
    <p:sldLayoutId id="2147484641" r:id="rId7"/>
    <p:sldLayoutId id="2147484642" r:id="rId8"/>
    <p:sldLayoutId id="2147484643" r:id="rId9"/>
    <p:sldLayoutId id="2147484644" r:id="rId10"/>
    <p:sldLayoutId id="2147484645" r:id="rId11"/>
    <p:sldLayoutId id="2147484646" r:id="rId12"/>
    <p:sldLayoutId id="2147484647" r:id="rId13"/>
    <p:sldLayoutId id="2147484648" r:id="rId14"/>
    <p:sldLayoutId id="2147484649" r:id="rId15"/>
    <p:sldLayoutId id="2147484650" r:id="rId16"/>
    <p:sldLayoutId id="2147484651" r:id="rId17"/>
    <p:sldLayoutId id="2147484652" r:id="rId18"/>
    <p:sldLayoutId id="2147484653" r:id="rId19"/>
    <p:sldLayoutId id="2147484654" r:id="rId20"/>
    <p:sldLayoutId id="2147484655" r:id="rId21"/>
    <p:sldLayoutId id="2147484656" r:id="rId22"/>
    <p:sldLayoutId id="2147484657" r:id="rId23"/>
    <p:sldLayoutId id="2147484658" r:id="rId24"/>
  </p:sldLayoutIdLst>
  <p:hf hdr="0" ftr="0" dt="0"/>
  <p:txStyles>
    <p:titleStyle>
      <a:lvl1pPr algn="ctr" rtl="0" eaLnBrk="0" fontAlgn="base" hangingPunct="0">
        <a:spcBef>
          <a:spcPct val="0"/>
        </a:spcBef>
        <a:spcAft>
          <a:spcPct val="0"/>
        </a:spcAft>
        <a:defRPr kumimoji="1" sz="3587">
          <a:solidFill>
            <a:schemeClr val="tx2"/>
          </a:solidFill>
          <a:latin typeface="+mj-lt"/>
          <a:ea typeface="+mj-ea"/>
          <a:cs typeface="+mj-cs"/>
        </a:defRPr>
      </a:lvl1pPr>
      <a:lvl2pPr algn="ctr" rtl="0" eaLnBrk="0" fontAlgn="base" hangingPunct="0">
        <a:spcBef>
          <a:spcPct val="0"/>
        </a:spcBef>
        <a:spcAft>
          <a:spcPct val="0"/>
        </a:spcAft>
        <a:defRPr kumimoji="1" sz="3587">
          <a:solidFill>
            <a:schemeClr val="tx2"/>
          </a:solidFill>
          <a:latin typeface="HGP創英角ｺﾞｼｯｸUB" pitchFamily="50" charset="-128"/>
          <a:ea typeface="HGP創英角ｺﾞｼｯｸUB" pitchFamily="50" charset="-128"/>
        </a:defRPr>
      </a:lvl2pPr>
      <a:lvl3pPr algn="ctr" rtl="0" eaLnBrk="0" fontAlgn="base" hangingPunct="0">
        <a:spcBef>
          <a:spcPct val="0"/>
        </a:spcBef>
        <a:spcAft>
          <a:spcPct val="0"/>
        </a:spcAft>
        <a:defRPr kumimoji="1" sz="3587">
          <a:solidFill>
            <a:schemeClr val="tx2"/>
          </a:solidFill>
          <a:latin typeface="HGP創英角ｺﾞｼｯｸUB" pitchFamily="50" charset="-128"/>
          <a:ea typeface="HGP創英角ｺﾞｼｯｸUB" pitchFamily="50" charset="-128"/>
        </a:defRPr>
      </a:lvl3pPr>
      <a:lvl4pPr algn="ctr" rtl="0" eaLnBrk="0" fontAlgn="base" hangingPunct="0">
        <a:spcBef>
          <a:spcPct val="0"/>
        </a:spcBef>
        <a:spcAft>
          <a:spcPct val="0"/>
        </a:spcAft>
        <a:defRPr kumimoji="1" sz="3587">
          <a:solidFill>
            <a:schemeClr val="tx2"/>
          </a:solidFill>
          <a:latin typeface="HGP創英角ｺﾞｼｯｸUB" pitchFamily="50" charset="-128"/>
          <a:ea typeface="HGP創英角ｺﾞｼｯｸUB" pitchFamily="50" charset="-128"/>
        </a:defRPr>
      </a:lvl4pPr>
      <a:lvl5pPr algn="ctr" rtl="0" eaLnBrk="0" fontAlgn="base" hangingPunct="0">
        <a:spcBef>
          <a:spcPct val="0"/>
        </a:spcBef>
        <a:spcAft>
          <a:spcPct val="0"/>
        </a:spcAft>
        <a:defRPr kumimoji="1" sz="3587">
          <a:solidFill>
            <a:schemeClr val="tx2"/>
          </a:solidFill>
          <a:latin typeface="HGP創英角ｺﾞｼｯｸUB" pitchFamily="50" charset="-128"/>
          <a:ea typeface="HGP創英角ｺﾞｼｯｸUB" pitchFamily="50" charset="-128"/>
        </a:defRPr>
      </a:lvl5pPr>
      <a:lvl6pPr marL="451592" algn="ctr" rtl="0" fontAlgn="base">
        <a:spcBef>
          <a:spcPct val="0"/>
        </a:spcBef>
        <a:spcAft>
          <a:spcPct val="0"/>
        </a:spcAft>
        <a:defRPr kumimoji="1" sz="3587">
          <a:solidFill>
            <a:schemeClr val="tx2"/>
          </a:solidFill>
          <a:latin typeface="HGP創英角ｺﾞｼｯｸUB" pitchFamily="50" charset="-128"/>
          <a:ea typeface="HGP創英角ｺﾞｼｯｸUB" pitchFamily="50" charset="-128"/>
        </a:defRPr>
      </a:lvl6pPr>
      <a:lvl7pPr marL="903160" algn="ctr" rtl="0" fontAlgn="base">
        <a:spcBef>
          <a:spcPct val="0"/>
        </a:spcBef>
        <a:spcAft>
          <a:spcPct val="0"/>
        </a:spcAft>
        <a:defRPr kumimoji="1" sz="3587">
          <a:solidFill>
            <a:schemeClr val="tx2"/>
          </a:solidFill>
          <a:latin typeface="HGP創英角ｺﾞｼｯｸUB" pitchFamily="50" charset="-128"/>
          <a:ea typeface="HGP創英角ｺﾞｼｯｸUB" pitchFamily="50" charset="-128"/>
        </a:defRPr>
      </a:lvl7pPr>
      <a:lvl8pPr marL="1354740" algn="ctr" rtl="0" fontAlgn="base">
        <a:spcBef>
          <a:spcPct val="0"/>
        </a:spcBef>
        <a:spcAft>
          <a:spcPct val="0"/>
        </a:spcAft>
        <a:defRPr kumimoji="1" sz="3587">
          <a:solidFill>
            <a:schemeClr val="tx2"/>
          </a:solidFill>
          <a:latin typeface="HGP創英角ｺﾞｼｯｸUB" pitchFamily="50" charset="-128"/>
          <a:ea typeface="HGP創英角ｺﾞｼｯｸUB" pitchFamily="50" charset="-128"/>
        </a:defRPr>
      </a:lvl8pPr>
      <a:lvl9pPr marL="1806307" algn="ctr" rtl="0" fontAlgn="base">
        <a:spcBef>
          <a:spcPct val="0"/>
        </a:spcBef>
        <a:spcAft>
          <a:spcPct val="0"/>
        </a:spcAft>
        <a:defRPr kumimoji="1" sz="3587">
          <a:solidFill>
            <a:schemeClr val="tx2"/>
          </a:solidFill>
          <a:latin typeface="HGP創英角ｺﾞｼｯｸUB" pitchFamily="50" charset="-128"/>
          <a:ea typeface="HGP創英角ｺﾞｼｯｸUB" pitchFamily="50" charset="-128"/>
        </a:defRPr>
      </a:lvl9pPr>
    </p:titleStyle>
    <p:bodyStyle>
      <a:lvl1pPr marL="600470" indent="-600470" algn="l" rtl="0" eaLnBrk="0" fontAlgn="base" hangingPunct="0">
        <a:spcBef>
          <a:spcPct val="20000"/>
        </a:spcBef>
        <a:spcAft>
          <a:spcPct val="0"/>
        </a:spcAft>
        <a:defRPr kumimoji="1" sz="3188">
          <a:solidFill>
            <a:schemeClr val="tx1"/>
          </a:solidFill>
          <a:latin typeface="+mn-lt"/>
          <a:ea typeface="+mn-ea"/>
          <a:cs typeface="+mn-cs"/>
        </a:defRPr>
      </a:lvl1pPr>
      <a:lvl2pPr marL="976129" indent="-525003" algn="l" rtl="0" eaLnBrk="0" fontAlgn="base" hangingPunct="0">
        <a:spcBef>
          <a:spcPct val="20000"/>
        </a:spcBef>
        <a:spcAft>
          <a:spcPct val="0"/>
        </a:spcAft>
        <a:buChar char="–"/>
        <a:defRPr kumimoji="1" sz="2790">
          <a:solidFill>
            <a:schemeClr val="tx1"/>
          </a:solidFill>
          <a:latin typeface="+mn-lt"/>
          <a:ea typeface="+mn-ea"/>
        </a:defRPr>
      </a:lvl2pPr>
      <a:lvl3pPr marL="1351807" indent="-449561" algn="l" rtl="0" eaLnBrk="0" fontAlgn="base" hangingPunct="0">
        <a:spcBef>
          <a:spcPct val="20000"/>
        </a:spcBef>
        <a:spcAft>
          <a:spcPct val="0"/>
        </a:spcAft>
        <a:buChar char="•"/>
        <a:defRPr kumimoji="1" sz="2391">
          <a:solidFill>
            <a:schemeClr val="tx1"/>
          </a:solidFill>
          <a:latin typeface="+mn-lt"/>
          <a:ea typeface="+mn-ea"/>
        </a:defRPr>
      </a:lvl3pPr>
      <a:lvl4pPr marL="1729045" indent="-374106" algn="l" rtl="0" eaLnBrk="0" fontAlgn="base" hangingPunct="0">
        <a:spcBef>
          <a:spcPct val="20000"/>
        </a:spcBef>
        <a:spcAft>
          <a:spcPct val="0"/>
        </a:spcAft>
        <a:buChar char="–"/>
        <a:defRPr kumimoji="1" sz="1992">
          <a:solidFill>
            <a:schemeClr val="tx1"/>
          </a:solidFill>
          <a:latin typeface="+mn-lt"/>
          <a:ea typeface="+mn-ea"/>
        </a:defRPr>
      </a:lvl4pPr>
      <a:lvl5pPr marL="2180170" indent="-374106" algn="l" rtl="0" eaLnBrk="0" fontAlgn="base" hangingPunct="0">
        <a:spcBef>
          <a:spcPct val="20000"/>
        </a:spcBef>
        <a:spcAft>
          <a:spcPct val="0"/>
        </a:spcAft>
        <a:buChar char="»"/>
        <a:defRPr kumimoji="1" sz="1992">
          <a:solidFill>
            <a:schemeClr val="tx1"/>
          </a:solidFill>
          <a:latin typeface="+mn-lt"/>
          <a:ea typeface="+mn-ea"/>
        </a:defRPr>
      </a:lvl5pPr>
      <a:lvl6pPr marL="2634201" indent="-376321" algn="l" rtl="0" fontAlgn="base">
        <a:spcBef>
          <a:spcPct val="20000"/>
        </a:spcBef>
        <a:spcAft>
          <a:spcPct val="0"/>
        </a:spcAft>
        <a:buChar char="»"/>
        <a:defRPr kumimoji="1" sz="1992">
          <a:solidFill>
            <a:schemeClr val="tx1"/>
          </a:solidFill>
          <a:latin typeface="+mn-lt"/>
          <a:ea typeface="+mn-ea"/>
        </a:defRPr>
      </a:lvl6pPr>
      <a:lvl7pPr marL="3085777" indent="-376321" algn="l" rtl="0" fontAlgn="base">
        <a:spcBef>
          <a:spcPct val="20000"/>
        </a:spcBef>
        <a:spcAft>
          <a:spcPct val="0"/>
        </a:spcAft>
        <a:buChar char="»"/>
        <a:defRPr kumimoji="1" sz="1992">
          <a:solidFill>
            <a:schemeClr val="tx1"/>
          </a:solidFill>
          <a:latin typeface="+mn-lt"/>
          <a:ea typeface="+mn-ea"/>
        </a:defRPr>
      </a:lvl7pPr>
      <a:lvl8pPr marL="3537359" indent="-376321" algn="l" rtl="0" fontAlgn="base">
        <a:spcBef>
          <a:spcPct val="20000"/>
        </a:spcBef>
        <a:spcAft>
          <a:spcPct val="0"/>
        </a:spcAft>
        <a:buChar char="»"/>
        <a:defRPr kumimoji="1" sz="1992">
          <a:solidFill>
            <a:schemeClr val="tx1"/>
          </a:solidFill>
          <a:latin typeface="+mn-lt"/>
          <a:ea typeface="+mn-ea"/>
        </a:defRPr>
      </a:lvl8pPr>
      <a:lvl9pPr marL="3988938" indent="-376321" algn="l" rtl="0" fontAlgn="base">
        <a:spcBef>
          <a:spcPct val="20000"/>
        </a:spcBef>
        <a:spcAft>
          <a:spcPct val="0"/>
        </a:spcAft>
        <a:buChar char="»"/>
        <a:defRPr kumimoji="1" sz="1992">
          <a:solidFill>
            <a:schemeClr val="tx1"/>
          </a:solidFill>
          <a:latin typeface="+mn-lt"/>
          <a:ea typeface="+mn-ea"/>
        </a:defRPr>
      </a:lvl9pPr>
    </p:bodyStyle>
    <p:otherStyle>
      <a:defPPr>
        <a:defRPr lang="ja-JP"/>
      </a:defPPr>
      <a:lvl1pPr marL="0" algn="l" defTabSz="903160" rtl="0" eaLnBrk="1" latinLnBrk="0" hangingPunct="1">
        <a:defRPr kumimoji="1" sz="1794" kern="1200">
          <a:solidFill>
            <a:schemeClr val="tx1"/>
          </a:solidFill>
          <a:latin typeface="+mn-lt"/>
          <a:ea typeface="+mn-ea"/>
          <a:cs typeface="+mn-cs"/>
        </a:defRPr>
      </a:lvl1pPr>
      <a:lvl2pPr marL="451592" algn="l" defTabSz="903160" rtl="0" eaLnBrk="1" latinLnBrk="0" hangingPunct="1">
        <a:defRPr kumimoji="1" sz="1794" kern="1200">
          <a:solidFill>
            <a:schemeClr val="tx1"/>
          </a:solidFill>
          <a:latin typeface="+mn-lt"/>
          <a:ea typeface="+mn-ea"/>
          <a:cs typeface="+mn-cs"/>
        </a:defRPr>
      </a:lvl2pPr>
      <a:lvl3pPr marL="903160" algn="l" defTabSz="903160" rtl="0" eaLnBrk="1" latinLnBrk="0" hangingPunct="1">
        <a:defRPr kumimoji="1" sz="1794" kern="1200">
          <a:solidFill>
            <a:schemeClr val="tx1"/>
          </a:solidFill>
          <a:latin typeface="+mn-lt"/>
          <a:ea typeface="+mn-ea"/>
          <a:cs typeface="+mn-cs"/>
        </a:defRPr>
      </a:lvl3pPr>
      <a:lvl4pPr marL="1354740" algn="l" defTabSz="903160" rtl="0" eaLnBrk="1" latinLnBrk="0" hangingPunct="1">
        <a:defRPr kumimoji="1" sz="1794" kern="1200">
          <a:solidFill>
            <a:schemeClr val="tx1"/>
          </a:solidFill>
          <a:latin typeface="+mn-lt"/>
          <a:ea typeface="+mn-ea"/>
          <a:cs typeface="+mn-cs"/>
        </a:defRPr>
      </a:lvl4pPr>
      <a:lvl5pPr marL="1806307" algn="l" defTabSz="903160" rtl="0" eaLnBrk="1" latinLnBrk="0" hangingPunct="1">
        <a:defRPr kumimoji="1" sz="1794" kern="1200">
          <a:solidFill>
            <a:schemeClr val="tx1"/>
          </a:solidFill>
          <a:latin typeface="+mn-lt"/>
          <a:ea typeface="+mn-ea"/>
          <a:cs typeface="+mn-cs"/>
        </a:defRPr>
      </a:lvl5pPr>
      <a:lvl6pPr marL="2257892" algn="l" defTabSz="903160" rtl="0" eaLnBrk="1" latinLnBrk="0" hangingPunct="1">
        <a:defRPr kumimoji="1" sz="1794" kern="1200">
          <a:solidFill>
            <a:schemeClr val="tx1"/>
          </a:solidFill>
          <a:latin typeface="+mn-lt"/>
          <a:ea typeface="+mn-ea"/>
          <a:cs typeface="+mn-cs"/>
        </a:defRPr>
      </a:lvl6pPr>
      <a:lvl7pPr marL="2709468" algn="l" defTabSz="903160" rtl="0" eaLnBrk="1" latinLnBrk="0" hangingPunct="1">
        <a:defRPr kumimoji="1" sz="1794" kern="1200">
          <a:solidFill>
            <a:schemeClr val="tx1"/>
          </a:solidFill>
          <a:latin typeface="+mn-lt"/>
          <a:ea typeface="+mn-ea"/>
          <a:cs typeface="+mn-cs"/>
        </a:defRPr>
      </a:lvl7pPr>
      <a:lvl8pPr marL="3161040" algn="l" defTabSz="903160" rtl="0" eaLnBrk="1" latinLnBrk="0" hangingPunct="1">
        <a:defRPr kumimoji="1" sz="1794" kern="1200">
          <a:solidFill>
            <a:schemeClr val="tx1"/>
          </a:solidFill>
          <a:latin typeface="+mn-lt"/>
          <a:ea typeface="+mn-ea"/>
          <a:cs typeface="+mn-cs"/>
        </a:defRPr>
      </a:lvl8pPr>
      <a:lvl9pPr marL="3612622" algn="l" defTabSz="903160" rtl="0" eaLnBrk="1" latinLnBrk="0" hangingPunct="1">
        <a:defRPr kumimoji="1" sz="1794"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00" name="グループ化 199">
            <a:extLst>
              <a:ext uri="{FF2B5EF4-FFF2-40B4-BE49-F238E27FC236}">
                <a16:creationId xmlns:a16="http://schemas.microsoft.com/office/drawing/2014/main" id="{566A65A5-2837-4832-9CA3-7BDEBCBF86BB}"/>
              </a:ext>
            </a:extLst>
          </p:cNvPr>
          <p:cNvGrpSpPr/>
          <p:nvPr userDrawn="1"/>
        </p:nvGrpSpPr>
        <p:grpSpPr>
          <a:xfrm>
            <a:off x="377988" y="1150942"/>
            <a:ext cx="9935837" cy="6049961"/>
            <a:chOff x="377988" y="1150939"/>
            <a:chExt cx="9935837" cy="6049961"/>
          </a:xfrm>
        </p:grpSpPr>
        <p:grpSp>
          <p:nvGrpSpPr>
            <p:cNvPr id="128" name="グループ化 127">
              <a:extLst>
                <a:ext uri="{FF2B5EF4-FFF2-40B4-BE49-F238E27FC236}">
                  <a16:creationId xmlns:a16="http://schemas.microsoft.com/office/drawing/2014/main" id="{72A0710D-5BD8-4001-B9CE-9C652AD1F4DD}"/>
                </a:ext>
              </a:extLst>
            </p:cNvPr>
            <p:cNvGrpSpPr/>
            <p:nvPr userDrawn="1"/>
          </p:nvGrpSpPr>
          <p:grpSpPr>
            <a:xfrm>
              <a:off x="378263" y="1152901"/>
              <a:ext cx="9935559" cy="6047999"/>
              <a:chOff x="378263" y="1152901"/>
              <a:chExt cx="9935559" cy="6047999"/>
            </a:xfrm>
          </p:grpSpPr>
          <p:sp>
            <p:nvSpPr>
              <p:cNvPr id="78" name="Line 4">
                <a:extLst>
                  <a:ext uri="{FF2B5EF4-FFF2-40B4-BE49-F238E27FC236}">
                    <a16:creationId xmlns:a16="http://schemas.microsoft.com/office/drawing/2014/main" id="{94895187-C35A-4D02-B59E-A52B5A304376}"/>
                  </a:ext>
                </a:extLst>
              </p:cNvPr>
              <p:cNvSpPr>
                <a:spLocks noChangeShapeType="1"/>
              </p:cNvSpPr>
              <p:nvPr userDrawn="1"/>
            </p:nvSpPr>
            <p:spPr bwMode="auto">
              <a:xfrm>
                <a:off x="378263" y="6912869"/>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79" name="Line 4">
                <a:extLst>
                  <a:ext uri="{FF2B5EF4-FFF2-40B4-BE49-F238E27FC236}">
                    <a16:creationId xmlns:a16="http://schemas.microsoft.com/office/drawing/2014/main" id="{33071AE2-D797-4AA2-A4BC-892B48321311}"/>
                  </a:ext>
                </a:extLst>
              </p:cNvPr>
              <p:cNvSpPr>
                <a:spLocks noChangeShapeType="1"/>
              </p:cNvSpPr>
              <p:nvPr userDrawn="1"/>
            </p:nvSpPr>
            <p:spPr bwMode="auto">
              <a:xfrm>
                <a:off x="378263" y="7056869"/>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80" name="Line 4">
                <a:extLst>
                  <a:ext uri="{FF2B5EF4-FFF2-40B4-BE49-F238E27FC236}">
                    <a16:creationId xmlns:a16="http://schemas.microsoft.com/office/drawing/2014/main" id="{41930938-C286-40A8-9E87-A039ECED59EA}"/>
                  </a:ext>
                </a:extLst>
              </p:cNvPr>
              <p:cNvSpPr>
                <a:spLocks noChangeShapeType="1"/>
              </p:cNvSpPr>
              <p:nvPr userDrawn="1"/>
            </p:nvSpPr>
            <p:spPr bwMode="auto">
              <a:xfrm>
                <a:off x="378263" y="64821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81" name="Line 5">
                <a:extLst>
                  <a:ext uri="{FF2B5EF4-FFF2-40B4-BE49-F238E27FC236}">
                    <a16:creationId xmlns:a16="http://schemas.microsoft.com/office/drawing/2014/main" id="{BE22E4B9-1473-40BD-9CB5-3F8080E70734}"/>
                  </a:ext>
                </a:extLst>
              </p:cNvPr>
              <p:cNvSpPr>
                <a:spLocks noChangeShapeType="1"/>
              </p:cNvSpPr>
              <p:nvPr userDrawn="1"/>
            </p:nvSpPr>
            <p:spPr bwMode="auto">
              <a:xfrm>
                <a:off x="378263" y="63376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82" name="Line 6">
                <a:extLst>
                  <a:ext uri="{FF2B5EF4-FFF2-40B4-BE49-F238E27FC236}">
                    <a16:creationId xmlns:a16="http://schemas.microsoft.com/office/drawing/2014/main" id="{D458851A-5399-4C1E-948F-0F30E270491B}"/>
                  </a:ext>
                </a:extLst>
              </p:cNvPr>
              <p:cNvSpPr>
                <a:spLocks noChangeShapeType="1"/>
              </p:cNvSpPr>
              <p:nvPr userDrawn="1"/>
            </p:nvSpPr>
            <p:spPr bwMode="auto">
              <a:xfrm>
                <a:off x="378263" y="61932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83" name="Line 7">
                <a:extLst>
                  <a:ext uri="{FF2B5EF4-FFF2-40B4-BE49-F238E27FC236}">
                    <a16:creationId xmlns:a16="http://schemas.microsoft.com/office/drawing/2014/main" id="{5B3D94E0-4AED-4D62-99AB-B7A29DE91176}"/>
                  </a:ext>
                </a:extLst>
              </p:cNvPr>
              <p:cNvSpPr>
                <a:spLocks noChangeShapeType="1"/>
              </p:cNvSpPr>
              <p:nvPr userDrawn="1"/>
            </p:nvSpPr>
            <p:spPr bwMode="auto">
              <a:xfrm>
                <a:off x="378263" y="60487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84" name="Line 8">
                <a:extLst>
                  <a:ext uri="{FF2B5EF4-FFF2-40B4-BE49-F238E27FC236}">
                    <a16:creationId xmlns:a16="http://schemas.microsoft.com/office/drawing/2014/main" id="{71EA17B2-BBBB-49BD-8D9A-B7F330C704BC}"/>
                  </a:ext>
                </a:extLst>
              </p:cNvPr>
              <p:cNvSpPr>
                <a:spLocks noChangeShapeType="1"/>
              </p:cNvSpPr>
              <p:nvPr userDrawn="1"/>
            </p:nvSpPr>
            <p:spPr bwMode="auto">
              <a:xfrm>
                <a:off x="378263" y="59058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85" name="Line 9">
                <a:extLst>
                  <a:ext uri="{FF2B5EF4-FFF2-40B4-BE49-F238E27FC236}">
                    <a16:creationId xmlns:a16="http://schemas.microsoft.com/office/drawing/2014/main" id="{4A26A5DA-B073-4E91-81A4-B626A37F3DFD}"/>
                  </a:ext>
                </a:extLst>
              </p:cNvPr>
              <p:cNvSpPr>
                <a:spLocks noChangeShapeType="1"/>
              </p:cNvSpPr>
              <p:nvPr userDrawn="1"/>
            </p:nvSpPr>
            <p:spPr bwMode="auto">
              <a:xfrm>
                <a:off x="378263" y="57614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86" name="Line 10">
                <a:extLst>
                  <a:ext uri="{FF2B5EF4-FFF2-40B4-BE49-F238E27FC236}">
                    <a16:creationId xmlns:a16="http://schemas.microsoft.com/office/drawing/2014/main" id="{A756B78E-7D22-40A7-AB8A-9BAA0C90750E}"/>
                  </a:ext>
                </a:extLst>
              </p:cNvPr>
              <p:cNvSpPr>
                <a:spLocks noChangeShapeType="1"/>
              </p:cNvSpPr>
              <p:nvPr userDrawn="1"/>
            </p:nvSpPr>
            <p:spPr bwMode="auto">
              <a:xfrm>
                <a:off x="378263" y="56169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87" name="Line 11">
                <a:extLst>
                  <a:ext uri="{FF2B5EF4-FFF2-40B4-BE49-F238E27FC236}">
                    <a16:creationId xmlns:a16="http://schemas.microsoft.com/office/drawing/2014/main" id="{BDC4BC6A-F993-40D8-8CF7-DD1C01C9B27F}"/>
                  </a:ext>
                </a:extLst>
              </p:cNvPr>
              <p:cNvSpPr>
                <a:spLocks noChangeShapeType="1"/>
              </p:cNvSpPr>
              <p:nvPr userDrawn="1"/>
            </p:nvSpPr>
            <p:spPr bwMode="auto">
              <a:xfrm>
                <a:off x="378263" y="54740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88" name="Line 12">
                <a:extLst>
                  <a:ext uri="{FF2B5EF4-FFF2-40B4-BE49-F238E27FC236}">
                    <a16:creationId xmlns:a16="http://schemas.microsoft.com/office/drawing/2014/main" id="{D8546119-C5E8-4CAC-953A-6EED841F343F}"/>
                  </a:ext>
                </a:extLst>
              </p:cNvPr>
              <p:cNvSpPr>
                <a:spLocks noChangeShapeType="1"/>
              </p:cNvSpPr>
              <p:nvPr userDrawn="1"/>
            </p:nvSpPr>
            <p:spPr bwMode="auto">
              <a:xfrm>
                <a:off x="378263" y="53296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89" name="Line 13">
                <a:extLst>
                  <a:ext uri="{FF2B5EF4-FFF2-40B4-BE49-F238E27FC236}">
                    <a16:creationId xmlns:a16="http://schemas.microsoft.com/office/drawing/2014/main" id="{9CDAB148-3801-436E-A252-2823B4A57A4D}"/>
                  </a:ext>
                </a:extLst>
              </p:cNvPr>
              <p:cNvSpPr>
                <a:spLocks noChangeShapeType="1"/>
              </p:cNvSpPr>
              <p:nvPr userDrawn="1"/>
            </p:nvSpPr>
            <p:spPr bwMode="auto">
              <a:xfrm>
                <a:off x="378263" y="51851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90" name="Line 14">
                <a:extLst>
                  <a:ext uri="{FF2B5EF4-FFF2-40B4-BE49-F238E27FC236}">
                    <a16:creationId xmlns:a16="http://schemas.microsoft.com/office/drawing/2014/main" id="{DA2CA409-1FAD-44E2-A2DF-F4AEED4B4EAC}"/>
                  </a:ext>
                </a:extLst>
              </p:cNvPr>
              <p:cNvSpPr>
                <a:spLocks noChangeShapeType="1"/>
              </p:cNvSpPr>
              <p:nvPr userDrawn="1"/>
            </p:nvSpPr>
            <p:spPr bwMode="auto">
              <a:xfrm>
                <a:off x="378263" y="50406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91" name="Line 15">
                <a:extLst>
                  <a:ext uri="{FF2B5EF4-FFF2-40B4-BE49-F238E27FC236}">
                    <a16:creationId xmlns:a16="http://schemas.microsoft.com/office/drawing/2014/main" id="{BB016690-5A92-4908-8726-2795810F4373}"/>
                  </a:ext>
                </a:extLst>
              </p:cNvPr>
              <p:cNvSpPr>
                <a:spLocks noChangeShapeType="1"/>
              </p:cNvSpPr>
              <p:nvPr userDrawn="1"/>
            </p:nvSpPr>
            <p:spPr bwMode="auto">
              <a:xfrm>
                <a:off x="378263" y="48978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92" name="Line 16">
                <a:extLst>
                  <a:ext uri="{FF2B5EF4-FFF2-40B4-BE49-F238E27FC236}">
                    <a16:creationId xmlns:a16="http://schemas.microsoft.com/office/drawing/2014/main" id="{7589B545-8E2C-44B1-BF87-BA629156DE3C}"/>
                  </a:ext>
                </a:extLst>
              </p:cNvPr>
              <p:cNvSpPr>
                <a:spLocks noChangeShapeType="1"/>
              </p:cNvSpPr>
              <p:nvPr userDrawn="1"/>
            </p:nvSpPr>
            <p:spPr bwMode="auto">
              <a:xfrm>
                <a:off x="378263" y="47533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93" name="Line 17">
                <a:extLst>
                  <a:ext uri="{FF2B5EF4-FFF2-40B4-BE49-F238E27FC236}">
                    <a16:creationId xmlns:a16="http://schemas.microsoft.com/office/drawing/2014/main" id="{A04B68D3-7B40-4797-9562-7377C9F8DB6F}"/>
                  </a:ext>
                </a:extLst>
              </p:cNvPr>
              <p:cNvSpPr>
                <a:spLocks noChangeShapeType="1"/>
              </p:cNvSpPr>
              <p:nvPr userDrawn="1"/>
            </p:nvSpPr>
            <p:spPr bwMode="auto">
              <a:xfrm>
                <a:off x="378263" y="46088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94" name="Line 18">
                <a:extLst>
                  <a:ext uri="{FF2B5EF4-FFF2-40B4-BE49-F238E27FC236}">
                    <a16:creationId xmlns:a16="http://schemas.microsoft.com/office/drawing/2014/main" id="{D1FCD96E-8153-42AE-99BC-5F91EAAF58D3}"/>
                  </a:ext>
                </a:extLst>
              </p:cNvPr>
              <p:cNvSpPr>
                <a:spLocks noChangeShapeType="1"/>
              </p:cNvSpPr>
              <p:nvPr userDrawn="1"/>
            </p:nvSpPr>
            <p:spPr bwMode="auto">
              <a:xfrm>
                <a:off x="378263" y="44644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95" name="Line 19">
                <a:extLst>
                  <a:ext uri="{FF2B5EF4-FFF2-40B4-BE49-F238E27FC236}">
                    <a16:creationId xmlns:a16="http://schemas.microsoft.com/office/drawing/2014/main" id="{940D7FA7-3A6C-4B4E-B3C6-C67BECA45AAC}"/>
                  </a:ext>
                </a:extLst>
              </p:cNvPr>
              <p:cNvSpPr>
                <a:spLocks noChangeShapeType="1"/>
              </p:cNvSpPr>
              <p:nvPr userDrawn="1"/>
            </p:nvSpPr>
            <p:spPr bwMode="auto">
              <a:xfrm>
                <a:off x="378263" y="43215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96" name="Line 20">
                <a:extLst>
                  <a:ext uri="{FF2B5EF4-FFF2-40B4-BE49-F238E27FC236}">
                    <a16:creationId xmlns:a16="http://schemas.microsoft.com/office/drawing/2014/main" id="{57F56B8A-01FA-4035-8DE4-D00FFC6707A9}"/>
                  </a:ext>
                </a:extLst>
              </p:cNvPr>
              <p:cNvSpPr>
                <a:spLocks noChangeShapeType="1"/>
              </p:cNvSpPr>
              <p:nvPr userDrawn="1"/>
            </p:nvSpPr>
            <p:spPr bwMode="auto">
              <a:xfrm>
                <a:off x="378263" y="41770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97" name="Line 21">
                <a:extLst>
                  <a:ext uri="{FF2B5EF4-FFF2-40B4-BE49-F238E27FC236}">
                    <a16:creationId xmlns:a16="http://schemas.microsoft.com/office/drawing/2014/main" id="{925A4B1C-E3EB-4C13-A6C5-6EE9B9898949}"/>
                  </a:ext>
                </a:extLst>
              </p:cNvPr>
              <p:cNvSpPr>
                <a:spLocks noChangeShapeType="1"/>
              </p:cNvSpPr>
              <p:nvPr userDrawn="1"/>
            </p:nvSpPr>
            <p:spPr bwMode="auto">
              <a:xfrm>
                <a:off x="378263" y="40326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98" name="Line 22">
                <a:extLst>
                  <a:ext uri="{FF2B5EF4-FFF2-40B4-BE49-F238E27FC236}">
                    <a16:creationId xmlns:a16="http://schemas.microsoft.com/office/drawing/2014/main" id="{0B2A3CA3-2F92-4542-B697-10F99607983E}"/>
                  </a:ext>
                </a:extLst>
              </p:cNvPr>
              <p:cNvSpPr>
                <a:spLocks noChangeShapeType="1"/>
              </p:cNvSpPr>
              <p:nvPr userDrawn="1"/>
            </p:nvSpPr>
            <p:spPr bwMode="auto">
              <a:xfrm>
                <a:off x="378263" y="37452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99" name="Line 23">
                <a:extLst>
                  <a:ext uri="{FF2B5EF4-FFF2-40B4-BE49-F238E27FC236}">
                    <a16:creationId xmlns:a16="http://schemas.microsoft.com/office/drawing/2014/main" id="{BA0890CE-449E-48B6-9B53-5B1D0FF75BA2}"/>
                  </a:ext>
                </a:extLst>
              </p:cNvPr>
              <p:cNvSpPr>
                <a:spLocks noChangeShapeType="1"/>
              </p:cNvSpPr>
              <p:nvPr userDrawn="1"/>
            </p:nvSpPr>
            <p:spPr bwMode="auto">
              <a:xfrm>
                <a:off x="378263" y="36008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00" name="Line 24">
                <a:extLst>
                  <a:ext uri="{FF2B5EF4-FFF2-40B4-BE49-F238E27FC236}">
                    <a16:creationId xmlns:a16="http://schemas.microsoft.com/office/drawing/2014/main" id="{BF9CCBE0-2CD6-493E-81AB-F9DD0DD340E6}"/>
                  </a:ext>
                </a:extLst>
              </p:cNvPr>
              <p:cNvSpPr>
                <a:spLocks noChangeShapeType="1"/>
              </p:cNvSpPr>
              <p:nvPr userDrawn="1"/>
            </p:nvSpPr>
            <p:spPr bwMode="auto">
              <a:xfrm>
                <a:off x="378263" y="34563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01" name="Line 25">
                <a:extLst>
                  <a:ext uri="{FF2B5EF4-FFF2-40B4-BE49-F238E27FC236}">
                    <a16:creationId xmlns:a16="http://schemas.microsoft.com/office/drawing/2014/main" id="{6F424979-F1D6-4234-A003-9B26028E18BB}"/>
                  </a:ext>
                </a:extLst>
              </p:cNvPr>
              <p:cNvSpPr>
                <a:spLocks noChangeShapeType="1"/>
              </p:cNvSpPr>
              <p:nvPr userDrawn="1"/>
            </p:nvSpPr>
            <p:spPr bwMode="auto">
              <a:xfrm>
                <a:off x="378263" y="33134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02" name="Line 26">
                <a:extLst>
                  <a:ext uri="{FF2B5EF4-FFF2-40B4-BE49-F238E27FC236}">
                    <a16:creationId xmlns:a16="http://schemas.microsoft.com/office/drawing/2014/main" id="{B72CCDB4-3F2A-48B5-9849-EB48526AD9BB}"/>
                  </a:ext>
                </a:extLst>
              </p:cNvPr>
              <p:cNvSpPr>
                <a:spLocks noChangeShapeType="1"/>
              </p:cNvSpPr>
              <p:nvPr userDrawn="1"/>
            </p:nvSpPr>
            <p:spPr bwMode="auto">
              <a:xfrm>
                <a:off x="378263" y="31690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03" name="Line 27">
                <a:extLst>
                  <a:ext uri="{FF2B5EF4-FFF2-40B4-BE49-F238E27FC236}">
                    <a16:creationId xmlns:a16="http://schemas.microsoft.com/office/drawing/2014/main" id="{9414948D-0A9F-47E4-9CB5-E52CBEF1CB51}"/>
                  </a:ext>
                </a:extLst>
              </p:cNvPr>
              <p:cNvSpPr>
                <a:spLocks noChangeShapeType="1"/>
              </p:cNvSpPr>
              <p:nvPr userDrawn="1"/>
            </p:nvSpPr>
            <p:spPr bwMode="auto">
              <a:xfrm>
                <a:off x="378263" y="30245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04" name="Line 28">
                <a:extLst>
                  <a:ext uri="{FF2B5EF4-FFF2-40B4-BE49-F238E27FC236}">
                    <a16:creationId xmlns:a16="http://schemas.microsoft.com/office/drawing/2014/main" id="{2C5A77DB-8681-4BF2-80DB-88E181BB9A11}"/>
                  </a:ext>
                </a:extLst>
              </p:cNvPr>
              <p:cNvSpPr>
                <a:spLocks noChangeShapeType="1"/>
              </p:cNvSpPr>
              <p:nvPr userDrawn="1"/>
            </p:nvSpPr>
            <p:spPr bwMode="auto">
              <a:xfrm>
                <a:off x="378263" y="28816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05" name="Line 29">
                <a:extLst>
                  <a:ext uri="{FF2B5EF4-FFF2-40B4-BE49-F238E27FC236}">
                    <a16:creationId xmlns:a16="http://schemas.microsoft.com/office/drawing/2014/main" id="{88B5B2F0-EB79-4F72-BCFF-5D9EEFDB5688}"/>
                  </a:ext>
                </a:extLst>
              </p:cNvPr>
              <p:cNvSpPr>
                <a:spLocks noChangeShapeType="1"/>
              </p:cNvSpPr>
              <p:nvPr userDrawn="1"/>
            </p:nvSpPr>
            <p:spPr bwMode="auto">
              <a:xfrm>
                <a:off x="378263" y="27372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06" name="Line 30">
                <a:extLst>
                  <a:ext uri="{FF2B5EF4-FFF2-40B4-BE49-F238E27FC236}">
                    <a16:creationId xmlns:a16="http://schemas.microsoft.com/office/drawing/2014/main" id="{D3517087-1372-41A4-9A6B-4C25D69BC665}"/>
                  </a:ext>
                </a:extLst>
              </p:cNvPr>
              <p:cNvSpPr>
                <a:spLocks noChangeShapeType="1"/>
              </p:cNvSpPr>
              <p:nvPr userDrawn="1"/>
            </p:nvSpPr>
            <p:spPr bwMode="auto">
              <a:xfrm>
                <a:off x="378263" y="25927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07" name="Line 31">
                <a:extLst>
                  <a:ext uri="{FF2B5EF4-FFF2-40B4-BE49-F238E27FC236}">
                    <a16:creationId xmlns:a16="http://schemas.microsoft.com/office/drawing/2014/main" id="{C626BD20-910D-4076-8067-3BF486E99CE3}"/>
                  </a:ext>
                </a:extLst>
              </p:cNvPr>
              <p:cNvSpPr>
                <a:spLocks noChangeShapeType="1"/>
              </p:cNvSpPr>
              <p:nvPr userDrawn="1"/>
            </p:nvSpPr>
            <p:spPr bwMode="auto">
              <a:xfrm>
                <a:off x="378263" y="24483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08" name="Line 32">
                <a:extLst>
                  <a:ext uri="{FF2B5EF4-FFF2-40B4-BE49-F238E27FC236}">
                    <a16:creationId xmlns:a16="http://schemas.microsoft.com/office/drawing/2014/main" id="{372B950D-F2B6-48A4-8F4C-10E1D4476C94}"/>
                  </a:ext>
                </a:extLst>
              </p:cNvPr>
              <p:cNvSpPr>
                <a:spLocks noChangeShapeType="1"/>
              </p:cNvSpPr>
              <p:nvPr userDrawn="1"/>
            </p:nvSpPr>
            <p:spPr bwMode="auto">
              <a:xfrm>
                <a:off x="378263" y="23054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09" name="Line 33">
                <a:extLst>
                  <a:ext uri="{FF2B5EF4-FFF2-40B4-BE49-F238E27FC236}">
                    <a16:creationId xmlns:a16="http://schemas.microsoft.com/office/drawing/2014/main" id="{8A4A1B4C-E485-4593-BFA3-5CD075726556}"/>
                  </a:ext>
                </a:extLst>
              </p:cNvPr>
              <p:cNvSpPr>
                <a:spLocks noChangeShapeType="1"/>
              </p:cNvSpPr>
              <p:nvPr userDrawn="1"/>
            </p:nvSpPr>
            <p:spPr bwMode="auto">
              <a:xfrm>
                <a:off x="378263" y="21609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10" name="Line 34">
                <a:extLst>
                  <a:ext uri="{FF2B5EF4-FFF2-40B4-BE49-F238E27FC236}">
                    <a16:creationId xmlns:a16="http://schemas.microsoft.com/office/drawing/2014/main" id="{F7A11A6F-6BD7-47EA-BCE8-34D010674870}"/>
                  </a:ext>
                </a:extLst>
              </p:cNvPr>
              <p:cNvSpPr>
                <a:spLocks noChangeShapeType="1"/>
              </p:cNvSpPr>
              <p:nvPr userDrawn="1"/>
            </p:nvSpPr>
            <p:spPr bwMode="auto">
              <a:xfrm>
                <a:off x="378263" y="20165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11" name="Line 35">
                <a:extLst>
                  <a:ext uri="{FF2B5EF4-FFF2-40B4-BE49-F238E27FC236}">
                    <a16:creationId xmlns:a16="http://schemas.microsoft.com/office/drawing/2014/main" id="{84C5A8BA-97D6-401C-9D61-03B2676A897A}"/>
                  </a:ext>
                </a:extLst>
              </p:cNvPr>
              <p:cNvSpPr>
                <a:spLocks noChangeShapeType="1"/>
              </p:cNvSpPr>
              <p:nvPr userDrawn="1"/>
            </p:nvSpPr>
            <p:spPr bwMode="auto">
              <a:xfrm>
                <a:off x="378263" y="18720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12" name="Line 36">
                <a:extLst>
                  <a:ext uri="{FF2B5EF4-FFF2-40B4-BE49-F238E27FC236}">
                    <a16:creationId xmlns:a16="http://schemas.microsoft.com/office/drawing/2014/main" id="{C480CFB1-FABD-482D-8E16-0FF97F40F3C0}"/>
                  </a:ext>
                </a:extLst>
              </p:cNvPr>
              <p:cNvSpPr>
                <a:spLocks noChangeShapeType="1"/>
              </p:cNvSpPr>
              <p:nvPr userDrawn="1"/>
            </p:nvSpPr>
            <p:spPr bwMode="auto">
              <a:xfrm>
                <a:off x="378263" y="17291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13" name="Line 37">
                <a:extLst>
                  <a:ext uri="{FF2B5EF4-FFF2-40B4-BE49-F238E27FC236}">
                    <a16:creationId xmlns:a16="http://schemas.microsoft.com/office/drawing/2014/main" id="{B21949DC-6578-4194-9990-2B615D821473}"/>
                  </a:ext>
                </a:extLst>
              </p:cNvPr>
              <p:cNvSpPr>
                <a:spLocks noChangeShapeType="1"/>
              </p:cNvSpPr>
              <p:nvPr userDrawn="1"/>
            </p:nvSpPr>
            <p:spPr bwMode="auto">
              <a:xfrm>
                <a:off x="378263" y="15847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14" name="Line 38">
                <a:extLst>
                  <a:ext uri="{FF2B5EF4-FFF2-40B4-BE49-F238E27FC236}">
                    <a16:creationId xmlns:a16="http://schemas.microsoft.com/office/drawing/2014/main" id="{992A8411-E070-48DA-B652-E5C8EF5933A1}"/>
                  </a:ext>
                </a:extLst>
              </p:cNvPr>
              <p:cNvSpPr>
                <a:spLocks noChangeShapeType="1"/>
              </p:cNvSpPr>
              <p:nvPr userDrawn="1"/>
            </p:nvSpPr>
            <p:spPr bwMode="auto">
              <a:xfrm>
                <a:off x="378263" y="14402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15" name="Line 39">
                <a:extLst>
                  <a:ext uri="{FF2B5EF4-FFF2-40B4-BE49-F238E27FC236}">
                    <a16:creationId xmlns:a16="http://schemas.microsoft.com/office/drawing/2014/main" id="{0860C3FF-63CD-4832-B2B6-A2D7657A4F90}"/>
                  </a:ext>
                </a:extLst>
              </p:cNvPr>
              <p:cNvSpPr>
                <a:spLocks noChangeShapeType="1"/>
              </p:cNvSpPr>
              <p:nvPr userDrawn="1"/>
            </p:nvSpPr>
            <p:spPr bwMode="auto">
              <a:xfrm>
                <a:off x="378263" y="12973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16" name="Line 102">
                <a:extLst>
                  <a:ext uri="{FF2B5EF4-FFF2-40B4-BE49-F238E27FC236}">
                    <a16:creationId xmlns:a16="http://schemas.microsoft.com/office/drawing/2014/main" id="{F711A2EB-70DA-4E00-97E6-F3E09F448B42}"/>
                  </a:ext>
                </a:extLst>
              </p:cNvPr>
              <p:cNvSpPr>
                <a:spLocks noChangeShapeType="1"/>
              </p:cNvSpPr>
              <p:nvPr userDrawn="1"/>
            </p:nvSpPr>
            <p:spPr bwMode="auto">
              <a:xfrm>
                <a:off x="378263" y="3889752"/>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17" name="Line 4">
                <a:extLst>
                  <a:ext uri="{FF2B5EF4-FFF2-40B4-BE49-F238E27FC236}">
                    <a16:creationId xmlns:a16="http://schemas.microsoft.com/office/drawing/2014/main" id="{DEB78652-AD35-4408-A552-2CA51F553D57}"/>
                  </a:ext>
                </a:extLst>
              </p:cNvPr>
              <p:cNvSpPr>
                <a:spLocks noChangeShapeType="1"/>
              </p:cNvSpPr>
              <p:nvPr userDrawn="1"/>
            </p:nvSpPr>
            <p:spPr bwMode="auto">
              <a:xfrm>
                <a:off x="378263" y="6625477"/>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18" name="Line 4">
                <a:extLst>
                  <a:ext uri="{FF2B5EF4-FFF2-40B4-BE49-F238E27FC236}">
                    <a16:creationId xmlns:a16="http://schemas.microsoft.com/office/drawing/2014/main" id="{4EB84B71-037A-4BA6-B552-92B8E1E5ACE1}"/>
                  </a:ext>
                </a:extLst>
              </p:cNvPr>
              <p:cNvSpPr>
                <a:spLocks noChangeShapeType="1"/>
              </p:cNvSpPr>
              <p:nvPr userDrawn="1"/>
            </p:nvSpPr>
            <p:spPr bwMode="auto">
              <a:xfrm>
                <a:off x="378263" y="6769477"/>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19" name="Line 39">
                <a:extLst>
                  <a:ext uri="{FF2B5EF4-FFF2-40B4-BE49-F238E27FC236}">
                    <a16:creationId xmlns:a16="http://schemas.microsoft.com/office/drawing/2014/main" id="{D8A87DFE-79BC-405B-8FB9-A13053014CD5}"/>
                  </a:ext>
                </a:extLst>
              </p:cNvPr>
              <p:cNvSpPr>
                <a:spLocks noChangeShapeType="1"/>
              </p:cNvSpPr>
              <p:nvPr userDrawn="1"/>
            </p:nvSpPr>
            <p:spPr bwMode="auto">
              <a:xfrm>
                <a:off x="378263" y="1152901"/>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20" name="Line 4">
                <a:extLst>
                  <a:ext uri="{FF2B5EF4-FFF2-40B4-BE49-F238E27FC236}">
                    <a16:creationId xmlns:a16="http://schemas.microsoft.com/office/drawing/2014/main" id="{7F513F86-426A-430A-9CE5-1633C6F3DFEB}"/>
                  </a:ext>
                </a:extLst>
              </p:cNvPr>
              <p:cNvSpPr>
                <a:spLocks noChangeShapeType="1"/>
              </p:cNvSpPr>
              <p:nvPr userDrawn="1"/>
            </p:nvSpPr>
            <p:spPr bwMode="auto">
              <a:xfrm>
                <a:off x="378263" y="720090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21" name="Line 34">
                <a:extLst>
                  <a:ext uri="{FF2B5EF4-FFF2-40B4-BE49-F238E27FC236}">
                    <a16:creationId xmlns:a16="http://schemas.microsoft.com/office/drawing/2014/main" id="{702D22A1-F40B-44CD-93AA-BB4EBCB1AAE9}"/>
                  </a:ext>
                </a:extLst>
              </p:cNvPr>
              <p:cNvSpPr>
                <a:spLocks noChangeShapeType="1"/>
              </p:cNvSpPr>
              <p:nvPr userDrawn="1"/>
            </p:nvSpPr>
            <p:spPr bwMode="auto">
              <a:xfrm>
                <a:off x="378263" y="1152901"/>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grpSp>
        <p:grpSp>
          <p:nvGrpSpPr>
            <p:cNvPr id="129" name="グループ化 128">
              <a:extLst>
                <a:ext uri="{FF2B5EF4-FFF2-40B4-BE49-F238E27FC236}">
                  <a16:creationId xmlns:a16="http://schemas.microsoft.com/office/drawing/2014/main" id="{F51C46C4-7F85-4DC1-8B86-B95A648C9A5D}"/>
                </a:ext>
              </a:extLst>
            </p:cNvPr>
            <p:cNvGrpSpPr/>
            <p:nvPr userDrawn="1"/>
          </p:nvGrpSpPr>
          <p:grpSpPr>
            <a:xfrm>
              <a:off x="377988" y="1150939"/>
              <a:ext cx="9935837" cy="6049961"/>
              <a:chOff x="360363" y="863221"/>
              <a:chExt cx="9935837" cy="6337679"/>
            </a:xfrm>
          </p:grpSpPr>
          <p:sp>
            <p:nvSpPr>
              <p:cNvPr id="130" name="Line 41">
                <a:extLst>
                  <a:ext uri="{FF2B5EF4-FFF2-40B4-BE49-F238E27FC236}">
                    <a16:creationId xmlns:a16="http://schemas.microsoft.com/office/drawing/2014/main" id="{0E9446ED-A148-4D0F-BCEA-89BB479924C1}"/>
                  </a:ext>
                </a:extLst>
              </p:cNvPr>
              <p:cNvSpPr>
                <a:spLocks noChangeShapeType="1"/>
              </p:cNvSpPr>
              <p:nvPr userDrawn="1"/>
            </p:nvSpPr>
            <p:spPr bwMode="auto">
              <a:xfrm>
                <a:off x="151229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31" name="Line 42">
                <a:extLst>
                  <a:ext uri="{FF2B5EF4-FFF2-40B4-BE49-F238E27FC236}">
                    <a16:creationId xmlns:a16="http://schemas.microsoft.com/office/drawing/2014/main" id="{49D21962-0C22-48A0-BBAA-95B762F27E49}"/>
                  </a:ext>
                </a:extLst>
              </p:cNvPr>
              <p:cNvSpPr>
                <a:spLocks noChangeShapeType="1"/>
              </p:cNvSpPr>
              <p:nvPr userDrawn="1"/>
            </p:nvSpPr>
            <p:spPr bwMode="auto">
              <a:xfrm>
                <a:off x="165628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32" name="Line 43">
                <a:extLst>
                  <a:ext uri="{FF2B5EF4-FFF2-40B4-BE49-F238E27FC236}">
                    <a16:creationId xmlns:a16="http://schemas.microsoft.com/office/drawing/2014/main" id="{DFA3B380-B5B2-4B52-83A4-6CF3F80296FB}"/>
                  </a:ext>
                </a:extLst>
              </p:cNvPr>
              <p:cNvSpPr>
                <a:spLocks noChangeShapeType="1"/>
              </p:cNvSpPr>
              <p:nvPr userDrawn="1"/>
            </p:nvSpPr>
            <p:spPr bwMode="auto">
              <a:xfrm>
                <a:off x="180027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33" name="Line 44">
                <a:extLst>
                  <a:ext uri="{FF2B5EF4-FFF2-40B4-BE49-F238E27FC236}">
                    <a16:creationId xmlns:a16="http://schemas.microsoft.com/office/drawing/2014/main" id="{81872DC4-1F65-48D6-803C-BB283966CC60}"/>
                  </a:ext>
                </a:extLst>
              </p:cNvPr>
              <p:cNvSpPr>
                <a:spLocks noChangeShapeType="1"/>
              </p:cNvSpPr>
              <p:nvPr userDrawn="1"/>
            </p:nvSpPr>
            <p:spPr bwMode="auto">
              <a:xfrm>
                <a:off x="194426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34" name="Line 45">
                <a:extLst>
                  <a:ext uri="{FF2B5EF4-FFF2-40B4-BE49-F238E27FC236}">
                    <a16:creationId xmlns:a16="http://schemas.microsoft.com/office/drawing/2014/main" id="{5F7E7F48-EEFA-46AD-834F-9D408869EAA9}"/>
                  </a:ext>
                </a:extLst>
              </p:cNvPr>
              <p:cNvSpPr>
                <a:spLocks noChangeShapeType="1"/>
              </p:cNvSpPr>
              <p:nvPr userDrawn="1"/>
            </p:nvSpPr>
            <p:spPr bwMode="auto">
              <a:xfrm>
                <a:off x="208825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35" name="Line 46">
                <a:extLst>
                  <a:ext uri="{FF2B5EF4-FFF2-40B4-BE49-F238E27FC236}">
                    <a16:creationId xmlns:a16="http://schemas.microsoft.com/office/drawing/2014/main" id="{B7950342-D595-48DB-B1FA-8232A76EFE53}"/>
                  </a:ext>
                </a:extLst>
              </p:cNvPr>
              <p:cNvSpPr>
                <a:spLocks noChangeShapeType="1"/>
              </p:cNvSpPr>
              <p:nvPr userDrawn="1"/>
            </p:nvSpPr>
            <p:spPr bwMode="auto">
              <a:xfrm>
                <a:off x="223224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36" name="Line 47">
                <a:extLst>
                  <a:ext uri="{FF2B5EF4-FFF2-40B4-BE49-F238E27FC236}">
                    <a16:creationId xmlns:a16="http://schemas.microsoft.com/office/drawing/2014/main" id="{6208A691-C50F-4F0D-A53E-4BD3377F10DB}"/>
                  </a:ext>
                </a:extLst>
              </p:cNvPr>
              <p:cNvSpPr>
                <a:spLocks noChangeShapeType="1"/>
              </p:cNvSpPr>
              <p:nvPr userDrawn="1"/>
            </p:nvSpPr>
            <p:spPr bwMode="auto">
              <a:xfrm>
                <a:off x="237623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37" name="Line 48">
                <a:extLst>
                  <a:ext uri="{FF2B5EF4-FFF2-40B4-BE49-F238E27FC236}">
                    <a16:creationId xmlns:a16="http://schemas.microsoft.com/office/drawing/2014/main" id="{184DF9CA-912E-40AA-AC08-3101696A649B}"/>
                  </a:ext>
                </a:extLst>
              </p:cNvPr>
              <p:cNvSpPr>
                <a:spLocks noChangeShapeType="1"/>
              </p:cNvSpPr>
              <p:nvPr userDrawn="1"/>
            </p:nvSpPr>
            <p:spPr bwMode="auto">
              <a:xfrm>
                <a:off x="252022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38" name="Line 49">
                <a:extLst>
                  <a:ext uri="{FF2B5EF4-FFF2-40B4-BE49-F238E27FC236}">
                    <a16:creationId xmlns:a16="http://schemas.microsoft.com/office/drawing/2014/main" id="{E4EDAD27-7673-4A61-AF53-E728DC17C8BB}"/>
                  </a:ext>
                </a:extLst>
              </p:cNvPr>
              <p:cNvSpPr>
                <a:spLocks noChangeShapeType="1"/>
              </p:cNvSpPr>
              <p:nvPr userDrawn="1"/>
            </p:nvSpPr>
            <p:spPr bwMode="auto">
              <a:xfrm>
                <a:off x="266421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39" name="Line 50">
                <a:extLst>
                  <a:ext uri="{FF2B5EF4-FFF2-40B4-BE49-F238E27FC236}">
                    <a16:creationId xmlns:a16="http://schemas.microsoft.com/office/drawing/2014/main" id="{6646B97D-0AA7-4CE3-82A2-A2BAFAA48471}"/>
                  </a:ext>
                </a:extLst>
              </p:cNvPr>
              <p:cNvSpPr>
                <a:spLocks noChangeShapeType="1"/>
              </p:cNvSpPr>
              <p:nvPr userDrawn="1"/>
            </p:nvSpPr>
            <p:spPr bwMode="auto">
              <a:xfrm>
                <a:off x="280821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40" name="Line 51">
                <a:extLst>
                  <a:ext uri="{FF2B5EF4-FFF2-40B4-BE49-F238E27FC236}">
                    <a16:creationId xmlns:a16="http://schemas.microsoft.com/office/drawing/2014/main" id="{C4AB8E1D-DC6E-4E15-B3E6-ABD707C44C00}"/>
                  </a:ext>
                </a:extLst>
              </p:cNvPr>
              <p:cNvSpPr>
                <a:spLocks noChangeShapeType="1"/>
              </p:cNvSpPr>
              <p:nvPr userDrawn="1"/>
            </p:nvSpPr>
            <p:spPr bwMode="auto">
              <a:xfrm>
                <a:off x="295220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41" name="Line 52">
                <a:extLst>
                  <a:ext uri="{FF2B5EF4-FFF2-40B4-BE49-F238E27FC236}">
                    <a16:creationId xmlns:a16="http://schemas.microsoft.com/office/drawing/2014/main" id="{BFD91CA3-B587-4766-9662-16D52420DA7F}"/>
                  </a:ext>
                </a:extLst>
              </p:cNvPr>
              <p:cNvSpPr>
                <a:spLocks noChangeShapeType="1"/>
              </p:cNvSpPr>
              <p:nvPr userDrawn="1"/>
            </p:nvSpPr>
            <p:spPr bwMode="auto">
              <a:xfrm>
                <a:off x="309619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42" name="Line 53">
                <a:extLst>
                  <a:ext uri="{FF2B5EF4-FFF2-40B4-BE49-F238E27FC236}">
                    <a16:creationId xmlns:a16="http://schemas.microsoft.com/office/drawing/2014/main" id="{78BC4020-859E-4F8E-B997-DBC99C6BA6FF}"/>
                  </a:ext>
                </a:extLst>
              </p:cNvPr>
              <p:cNvSpPr>
                <a:spLocks noChangeShapeType="1"/>
              </p:cNvSpPr>
              <p:nvPr userDrawn="1"/>
            </p:nvSpPr>
            <p:spPr bwMode="auto">
              <a:xfrm>
                <a:off x="324018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43" name="Line 54">
                <a:extLst>
                  <a:ext uri="{FF2B5EF4-FFF2-40B4-BE49-F238E27FC236}">
                    <a16:creationId xmlns:a16="http://schemas.microsoft.com/office/drawing/2014/main" id="{813D1326-C629-4B12-94C0-226CBCFC3818}"/>
                  </a:ext>
                </a:extLst>
              </p:cNvPr>
              <p:cNvSpPr>
                <a:spLocks noChangeShapeType="1"/>
              </p:cNvSpPr>
              <p:nvPr userDrawn="1"/>
            </p:nvSpPr>
            <p:spPr bwMode="auto">
              <a:xfrm>
                <a:off x="338417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44" name="Line 55">
                <a:extLst>
                  <a:ext uri="{FF2B5EF4-FFF2-40B4-BE49-F238E27FC236}">
                    <a16:creationId xmlns:a16="http://schemas.microsoft.com/office/drawing/2014/main" id="{E1FF3999-B164-4E40-8135-C49079BA8532}"/>
                  </a:ext>
                </a:extLst>
              </p:cNvPr>
              <p:cNvSpPr>
                <a:spLocks noChangeShapeType="1"/>
              </p:cNvSpPr>
              <p:nvPr userDrawn="1"/>
            </p:nvSpPr>
            <p:spPr bwMode="auto">
              <a:xfrm>
                <a:off x="352816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45" name="Line 56">
                <a:extLst>
                  <a:ext uri="{FF2B5EF4-FFF2-40B4-BE49-F238E27FC236}">
                    <a16:creationId xmlns:a16="http://schemas.microsoft.com/office/drawing/2014/main" id="{5D551A92-51CC-473F-BD03-BD3BA1BB38AD}"/>
                  </a:ext>
                </a:extLst>
              </p:cNvPr>
              <p:cNvSpPr>
                <a:spLocks noChangeShapeType="1"/>
              </p:cNvSpPr>
              <p:nvPr userDrawn="1"/>
            </p:nvSpPr>
            <p:spPr bwMode="auto">
              <a:xfrm>
                <a:off x="367215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46" name="Line 57">
                <a:extLst>
                  <a:ext uri="{FF2B5EF4-FFF2-40B4-BE49-F238E27FC236}">
                    <a16:creationId xmlns:a16="http://schemas.microsoft.com/office/drawing/2014/main" id="{4C1BCE03-C75A-4DF5-A440-5D171A6100F9}"/>
                  </a:ext>
                </a:extLst>
              </p:cNvPr>
              <p:cNvSpPr>
                <a:spLocks noChangeShapeType="1"/>
              </p:cNvSpPr>
              <p:nvPr userDrawn="1"/>
            </p:nvSpPr>
            <p:spPr bwMode="auto">
              <a:xfrm>
                <a:off x="381614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47" name="Line 58">
                <a:extLst>
                  <a:ext uri="{FF2B5EF4-FFF2-40B4-BE49-F238E27FC236}">
                    <a16:creationId xmlns:a16="http://schemas.microsoft.com/office/drawing/2014/main" id="{B6FE9BA0-0D38-426B-A504-E7D9D7422B0F}"/>
                  </a:ext>
                </a:extLst>
              </p:cNvPr>
              <p:cNvSpPr>
                <a:spLocks noChangeShapeType="1"/>
              </p:cNvSpPr>
              <p:nvPr userDrawn="1"/>
            </p:nvSpPr>
            <p:spPr bwMode="auto">
              <a:xfrm>
                <a:off x="396013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48" name="Line 59">
                <a:extLst>
                  <a:ext uri="{FF2B5EF4-FFF2-40B4-BE49-F238E27FC236}">
                    <a16:creationId xmlns:a16="http://schemas.microsoft.com/office/drawing/2014/main" id="{1D573AFF-6DD9-40FC-BD6E-871B4F0BFB3D}"/>
                  </a:ext>
                </a:extLst>
              </p:cNvPr>
              <p:cNvSpPr>
                <a:spLocks noChangeShapeType="1"/>
              </p:cNvSpPr>
              <p:nvPr userDrawn="1"/>
            </p:nvSpPr>
            <p:spPr bwMode="auto">
              <a:xfrm>
                <a:off x="410412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49" name="Line 60">
                <a:extLst>
                  <a:ext uri="{FF2B5EF4-FFF2-40B4-BE49-F238E27FC236}">
                    <a16:creationId xmlns:a16="http://schemas.microsoft.com/office/drawing/2014/main" id="{F3B9C3AE-6216-43F3-8BBE-1F58E93228AF}"/>
                  </a:ext>
                </a:extLst>
              </p:cNvPr>
              <p:cNvSpPr>
                <a:spLocks noChangeShapeType="1"/>
              </p:cNvSpPr>
              <p:nvPr userDrawn="1"/>
            </p:nvSpPr>
            <p:spPr bwMode="auto">
              <a:xfrm>
                <a:off x="424812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50" name="Line 61">
                <a:extLst>
                  <a:ext uri="{FF2B5EF4-FFF2-40B4-BE49-F238E27FC236}">
                    <a16:creationId xmlns:a16="http://schemas.microsoft.com/office/drawing/2014/main" id="{5F5946A9-32F4-47C6-AC09-7B4DD16CA1EE}"/>
                  </a:ext>
                </a:extLst>
              </p:cNvPr>
              <p:cNvSpPr>
                <a:spLocks noChangeShapeType="1"/>
              </p:cNvSpPr>
              <p:nvPr userDrawn="1"/>
            </p:nvSpPr>
            <p:spPr bwMode="auto">
              <a:xfrm>
                <a:off x="439211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51" name="Line 62">
                <a:extLst>
                  <a:ext uri="{FF2B5EF4-FFF2-40B4-BE49-F238E27FC236}">
                    <a16:creationId xmlns:a16="http://schemas.microsoft.com/office/drawing/2014/main" id="{16995BAA-93F4-4DEE-8F1B-E6E7B39B3F9B}"/>
                  </a:ext>
                </a:extLst>
              </p:cNvPr>
              <p:cNvSpPr>
                <a:spLocks noChangeShapeType="1"/>
              </p:cNvSpPr>
              <p:nvPr userDrawn="1"/>
            </p:nvSpPr>
            <p:spPr bwMode="auto">
              <a:xfrm>
                <a:off x="453610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52" name="Line 63">
                <a:extLst>
                  <a:ext uri="{FF2B5EF4-FFF2-40B4-BE49-F238E27FC236}">
                    <a16:creationId xmlns:a16="http://schemas.microsoft.com/office/drawing/2014/main" id="{62274738-AE9D-482E-A5C0-CF1B5DD2E7F4}"/>
                  </a:ext>
                </a:extLst>
              </p:cNvPr>
              <p:cNvSpPr>
                <a:spLocks noChangeShapeType="1"/>
              </p:cNvSpPr>
              <p:nvPr userDrawn="1"/>
            </p:nvSpPr>
            <p:spPr bwMode="auto">
              <a:xfrm>
                <a:off x="468009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53" name="Line 64">
                <a:extLst>
                  <a:ext uri="{FF2B5EF4-FFF2-40B4-BE49-F238E27FC236}">
                    <a16:creationId xmlns:a16="http://schemas.microsoft.com/office/drawing/2014/main" id="{E116C106-EDD7-4525-8331-AF763DBD5099}"/>
                  </a:ext>
                </a:extLst>
              </p:cNvPr>
              <p:cNvSpPr>
                <a:spLocks noChangeShapeType="1"/>
              </p:cNvSpPr>
              <p:nvPr userDrawn="1"/>
            </p:nvSpPr>
            <p:spPr bwMode="auto">
              <a:xfrm>
                <a:off x="482408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54" name="Line 65">
                <a:extLst>
                  <a:ext uri="{FF2B5EF4-FFF2-40B4-BE49-F238E27FC236}">
                    <a16:creationId xmlns:a16="http://schemas.microsoft.com/office/drawing/2014/main" id="{01EDFBFB-DC26-4E57-A944-533C6EE0BA5E}"/>
                  </a:ext>
                </a:extLst>
              </p:cNvPr>
              <p:cNvSpPr>
                <a:spLocks noChangeShapeType="1"/>
              </p:cNvSpPr>
              <p:nvPr userDrawn="1"/>
            </p:nvSpPr>
            <p:spPr bwMode="auto">
              <a:xfrm>
                <a:off x="496807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55" name="Line 66">
                <a:extLst>
                  <a:ext uri="{FF2B5EF4-FFF2-40B4-BE49-F238E27FC236}">
                    <a16:creationId xmlns:a16="http://schemas.microsoft.com/office/drawing/2014/main" id="{516D8656-E3DA-45A8-BD0D-73310520E9CD}"/>
                  </a:ext>
                </a:extLst>
              </p:cNvPr>
              <p:cNvSpPr>
                <a:spLocks noChangeShapeType="1"/>
              </p:cNvSpPr>
              <p:nvPr userDrawn="1"/>
            </p:nvSpPr>
            <p:spPr bwMode="auto">
              <a:xfrm>
                <a:off x="511206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56" name="Line 67">
                <a:extLst>
                  <a:ext uri="{FF2B5EF4-FFF2-40B4-BE49-F238E27FC236}">
                    <a16:creationId xmlns:a16="http://schemas.microsoft.com/office/drawing/2014/main" id="{DCAB2907-1E27-45BF-B1C1-F8A2E1689BD7}"/>
                  </a:ext>
                </a:extLst>
              </p:cNvPr>
              <p:cNvSpPr>
                <a:spLocks noChangeShapeType="1"/>
              </p:cNvSpPr>
              <p:nvPr userDrawn="1"/>
            </p:nvSpPr>
            <p:spPr bwMode="auto">
              <a:xfrm>
                <a:off x="525605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57" name="Line 68">
                <a:extLst>
                  <a:ext uri="{FF2B5EF4-FFF2-40B4-BE49-F238E27FC236}">
                    <a16:creationId xmlns:a16="http://schemas.microsoft.com/office/drawing/2014/main" id="{81D1F1C5-94E6-4F1D-8239-10503B1EA522}"/>
                  </a:ext>
                </a:extLst>
              </p:cNvPr>
              <p:cNvSpPr>
                <a:spLocks noChangeShapeType="1"/>
              </p:cNvSpPr>
              <p:nvPr userDrawn="1"/>
            </p:nvSpPr>
            <p:spPr bwMode="auto">
              <a:xfrm>
                <a:off x="540004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58" name="Line 69">
                <a:extLst>
                  <a:ext uri="{FF2B5EF4-FFF2-40B4-BE49-F238E27FC236}">
                    <a16:creationId xmlns:a16="http://schemas.microsoft.com/office/drawing/2014/main" id="{A56774E5-27EC-4B91-B2B6-43D35A113909}"/>
                  </a:ext>
                </a:extLst>
              </p:cNvPr>
              <p:cNvSpPr>
                <a:spLocks noChangeShapeType="1"/>
              </p:cNvSpPr>
              <p:nvPr userDrawn="1"/>
            </p:nvSpPr>
            <p:spPr bwMode="auto">
              <a:xfrm>
                <a:off x="554403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59" name="Line 70">
                <a:extLst>
                  <a:ext uri="{FF2B5EF4-FFF2-40B4-BE49-F238E27FC236}">
                    <a16:creationId xmlns:a16="http://schemas.microsoft.com/office/drawing/2014/main" id="{9800AC9C-BCC9-4F13-892C-EECB0A1FC769}"/>
                  </a:ext>
                </a:extLst>
              </p:cNvPr>
              <p:cNvSpPr>
                <a:spLocks noChangeShapeType="1"/>
              </p:cNvSpPr>
              <p:nvPr userDrawn="1"/>
            </p:nvSpPr>
            <p:spPr bwMode="auto">
              <a:xfrm>
                <a:off x="583202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60" name="Line 71">
                <a:extLst>
                  <a:ext uri="{FF2B5EF4-FFF2-40B4-BE49-F238E27FC236}">
                    <a16:creationId xmlns:a16="http://schemas.microsoft.com/office/drawing/2014/main" id="{A3263990-A43F-4BB3-8186-6604B03F0622}"/>
                  </a:ext>
                </a:extLst>
              </p:cNvPr>
              <p:cNvSpPr>
                <a:spLocks noChangeShapeType="1"/>
              </p:cNvSpPr>
              <p:nvPr userDrawn="1"/>
            </p:nvSpPr>
            <p:spPr bwMode="auto">
              <a:xfrm>
                <a:off x="597601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61" name="Line 72">
                <a:extLst>
                  <a:ext uri="{FF2B5EF4-FFF2-40B4-BE49-F238E27FC236}">
                    <a16:creationId xmlns:a16="http://schemas.microsoft.com/office/drawing/2014/main" id="{16BEC931-F307-4ACA-A3A8-CA67CE5625F1}"/>
                  </a:ext>
                </a:extLst>
              </p:cNvPr>
              <p:cNvSpPr>
                <a:spLocks noChangeShapeType="1"/>
              </p:cNvSpPr>
              <p:nvPr userDrawn="1"/>
            </p:nvSpPr>
            <p:spPr bwMode="auto">
              <a:xfrm>
                <a:off x="612000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62" name="Line 73">
                <a:extLst>
                  <a:ext uri="{FF2B5EF4-FFF2-40B4-BE49-F238E27FC236}">
                    <a16:creationId xmlns:a16="http://schemas.microsoft.com/office/drawing/2014/main" id="{A324BBE2-E676-4BDC-8778-60AA1DD15F31}"/>
                  </a:ext>
                </a:extLst>
              </p:cNvPr>
              <p:cNvSpPr>
                <a:spLocks noChangeShapeType="1"/>
              </p:cNvSpPr>
              <p:nvPr userDrawn="1"/>
            </p:nvSpPr>
            <p:spPr bwMode="auto">
              <a:xfrm>
                <a:off x="626399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63" name="Line 74">
                <a:extLst>
                  <a:ext uri="{FF2B5EF4-FFF2-40B4-BE49-F238E27FC236}">
                    <a16:creationId xmlns:a16="http://schemas.microsoft.com/office/drawing/2014/main" id="{42FC0755-57F6-44A3-BB19-7D641ADCB840}"/>
                  </a:ext>
                </a:extLst>
              </p:cNvPr>
              <p:cNvSpPr>
                <a:spLocks noChangeShapeType="1"/>
              </p:cNvSpPr>
              <p:nvPr userDrawn="1"/>
            </p:nvSpPr>
            <p:spPr bwMode="auto">
              <a:xfrm>
                <a:off x="640798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64" name="Line 75">
                <a:extLst>
                  <a:ext uri="{FF2B5EF4-FFF2-40B4-BE49-F238E27FC236}">
                    <a16:creationId xmlns:a16="http://schemas.microsoft.com/office/drawing/2014/main" id="{A5C58F26-C28C-4B35-917E-1E63621DB12B}"/>
                  </a:ext>
                </a:extLst>
              </p:cNvPr>
              <p:cNvSpPr>
                <a:spLocks noChangeShapeType="1"/>
              </p:cNvSpPr>
              <p:nvPr userDrawn="1"/>
            </p:nvSpPr>
            <p:spPr bwMode="auto">
              <a:xfrm>
                <a:off x="655197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65" name="Line 76">
                <a:extLst>
                  <a:ext uri="{FF2B5EF4-FFF2-40B4-BE49-F238E27FC236}">
                    <a16:creationId xmlns:a16="http://schemas.microsoft.com/office/drawing/2014/main" id="{30C881A0-EEBC-4BB4-9C17-2B5757877FCF}"/>
                  </a:ext>
                </a:extLst>
              </p:cNvPr>
              <p:cNvSpPr>
                <a:spLocks noChangeShapeType="1"/>
              </p:cNvSpPr>
              <p:nvPr userDrawn="1"/>
            </p:nvSpPr>
            <p:spPr bwMode="auto">
              <a:xfrm>
                <a:off x="669596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66" name="Line 77">
                <a:extLst>
                  <a:ext uri="{FF2B5EF4-FFF2-40B4-BE49-F238E27FC236}">
                    <a16:creationId xmlns:a16="http://schemas.microsoft.com/office/drawing/2014/main" id="{A48987BB-1B09-4C91-BB84-CFFD8D636BC1}"/>
                  </a:ext>
                </a:extLst>
              </p:cNvPr>
              <p:cNvSpPr>
                <a:spLocks noChangeShapeType="1"/>
              </p:cNvSpPr>
              <p:nvPr userDrawn="1"/>
            </p:nvSpPr>
            <p:spPr bwMode="auto">
              <a:xfrm>
                <a:off x="683995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67" name="Line 78">
                <a:extLst>
                  <a:ext uri="{FF2B5EF4-FFF2-40B4-BE49-F238E27FC236}">
                    <a16:creationId xmlns:a16="http://schemas.microsoft.com/office/drawing/2014/main" id="{6F310DF1-3F01-4BB7-A130-3CFA51FF99E0}"/>
                  </a:ext>
                </a:extLst>
              </p:cNvPr>
              <p:cNvSpPr>
                <a:spLocks noChangeShapeType="1"/>
              </p:cNvSpPr>
              <p:nvPr userDrawn="1"/>
            </p:nvSpPr>
            <p:spPr bwMode="auto">
              <a:xfrm>
                <a:off x="698394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68" name="Line 79">
                <a:extLst>
                  <a:ext uri="{FF2B5EF4-FFF2-40B4-BE49-F238E27FC236}">
                    <a16:creationId xmlns:a16="http://schemas.microsoft.com/office/drawing/2014/main" id="{F136FCEC-5AA3-4B96-9255-4FDF9D72B90C}"/>
                  </a:ext>
                </a:extLst>
              </p:cNvPr>
              <p:cNvSpPr>
                <a:spLocks noChangeShapeType="1"/>
              </p:cNvSpPr>
              <p:nvPr userDrawn="1"/>
            </p:nvSpPr>
            <p:spPr bwMode="auto">
              <a:xfrm>
                <a:off x="712794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69" name="Line 80">
                <a:extLst>
                  <a:ext uri="{FF2B5EF4-FFF2-40B4-BE49-F238E27FC236}">
                    <a16:creationId xmlns:a16="http://schemas.microsoft.com/office/drawing/2014/main" id="{8B9A911D-24C2-4C3A-9D3B-4753C339C8FA}"/>
                  </a:ext>
                </a:extLst>
              </p:cNvPr>
              <p:cNvSpPr>
                <a:spLocks noChangeShapeType="1"/>
              </p:cNvSpPr>
              <p:nvPr userDrawn="1"/>
            </p:nvSpPr>
            <p:spPr bwMode="auto">
              <a:xfrm>
                <a:off x="727193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70" name="Line 81">
                <a:extLst>
                  <a:ext uri="{FF2B5EF4-FFF2-40B4-BE49-F238E27FC236}">
                    <a16:creationId xmlns:a16="http://schemas.microsoft.com/office/drawing/2014/main" id="{EA85A6BB-33C3-4AFD-AC9D-203F9FFB5949}"/>
                  </a:ext>
                </a:extLst>
              </p:cNvPr>
              <p:cNvSpPr>
                <a:spLocks noChangeShapeType="1"/>
              </p:cNvSpPr>
              <p:nvPr userDrawn="1"/>
            </p:nvSpPr>
            <p:spPr bwMode="auto">
              <a:xfrm>
                <a:off x="741592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71" name="Line 82">
                <a:extLst>
                  <a:ext uri="{FF2B5EF4-FFF2-40B4-BE49-F238E27FC236}">
                    <a16:creationId xmlns:a16="http://schemas.microsoft.com/office/drawing/2014/main" id="{19E50750-9F84-48C5-AEC8-1D29E7AFECCB}"/>
                  </a:ext>
                </a:extLst>
              </p:cNvPr>
              <p:cNvSpPr>
                <a:spLocks noChangeShapeType="1"/>
              </p:cNvSpPr>
              <p:nvPr userDrawn="1"/>
            </p:nvSpPr>
            <p:spPr bwMode="auto">
              <a:xfrm>
                <a:off x="755991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72" name="Line 83">
                <a:extLst>
                  <a:ext uri="{FF2B5EF4-FFF2-40B4-BE49-F238E27FC236}">
                    <a16:creationId xmlns:a16="http://schemas.microsoft.com/office/drawing/2014/main" id="{903E5069-63FB-4302-9479-8881D694109F}"/>
                  </a:ext>
                </a:extLst>
              </p:cNvPr>
              <p:cNvSpPr>
                <a:spLocks noChangeShapeType="1"/>
              </p:cNvSpPr>
              <p:nvPr userDrawn="1"/>
            </p:nvSpPr>
            <p:spPr bwMode="auto">
              <a:xfrm>
                <a:off x="770390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73" name="Line 84">
                <a:extLst>
                  <a:ext uri="{FF2B5EF4-FFF2-40B4-BE49-F238E27FC236}">
                    <a16:creationId xmlns:a16="http://schemas.microsoft.com/office/drawing/2014/main" id="{139CC5DA-BD48-489C-B464-563C241A3BA5}"/>
                  </a:ext>
                </a:extLst>
              </p:cNvPr>
              <p:cNvSpPr>
                <a:spLocks noChangeShapeType="1"/>
              </p:cNvSpPr>
              <p:nvPr userDrawn="1"/>
            </p:nvSpPr>
            <p:spPr bwMode="auto">
              <a:xfrm>
                <a:off x="784789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74" name="Line 85">
                <a:extLst>
                  <a:ext uri="{FF2B5EF4-FFF2-40B4-BE49-F238E27FC236}">
                    <a16:creationId xmlns:a16="http://schemas.microsoft.com/office/drawing/2014/main" id="{E4E7648E-3908-44E2-B647-6CC9C84F69A0}"/>
                  </a:ext>
                </a:extLst>
              </p:cNvPr>
              <p:cNvSpPr>
                <a:spLocks noChangeShapeType="1"/>
              </p:cNvSpPr>
              <p:nvPr userDrawn="1"/>
            </p:nvSpPr>
            <p:spPr bwMode="auto">
              <a:xfrm>
                <a:off x="799188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75" name="Line 86">
                <a:extLst>
                  <a:ext uri="{FF2B5EF4-FFF2-40B4-BE49-F238E27FC236}">
                    <a16:creationId xmlns:a16="http://schemas.microsoft.com/office/drawing/2014/main" id="{21DF561F-A1E0-42DB-AC79-430B878E1EE5}"/>
                  </a:ext>
                </a:extLst>
              </p:cNvPr>
              <p:cNvSpPr>
                <a:spLocks noChangeShapeType="1"/>
              </p:cNvSpPr>
              <p:nvPr userDrawn="1"/>
            </p:nvSpPr>
            <p:spPr bwMode="auto">
              <a:xfrm>
                <a:off x="813587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76" name="Line 87">
                <a:extLst>
                  <a:ext uri="{FF2B5EF4-FFF2-40B4-BE49-F238E27FC236}">
                    <a16:creationId xmlns:a16="http://schemas.microsoft.com/office/drawing/2014/main" id="{DF80195F-4DE8-4B2E-85C5-667685F28B07}"/>
                  </a:ext>
                </a:extLst>
              </p:cNvPr>
              <p:cNvSpPr>
                <a:spLocks noChangeShapeType="1"/>
              </p:cNvSpPr>
              <p:nvPr userDrawn="1"/>
            </p:nvSpPr>
            <p:spPr bwMode="auto">
              <a:xfrm>
                <a:off x="827986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77" name="Line 88">
                <a:extLst>
                  <a:ext uri="{FF2B5EF4-FFF2-40B4-BE49-F238E27FC236}">
                    <a16:creationId xmlns:a16="http://schemas.microsoft.com/office/drawing/2014/main" id="{950156CB-EC38-4330-ACB4-071530299217}"/>
                  </a:ext>
                </a:extLst>
              </p:cNvPr>
              <p:cNvSpPr>
                <a:spLocks noChangeShapeType="1"/>
              </p:cNvSpPr>
              <p:nvPr userDrawn="1"/>
            </p:nvSpPr>
            <p:spPr bwMode="auto">
              <a:xfrm>
                <a:off x="842385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78" name="Line 89">
                <a:extLst>
                  <a:ext uri="{FF2B5EF4-FFF2-40B4-BE49-F238E27FC236}">
                    <a16:creationId xmlns:a16="http://schemas.microsoft.com/office/drawing/2014/main" id="{23CF9568-C7E2-46DF-ACAE-A058B1248098}"/>
                  </a:ext>
                </a:extLst>
              </p:cNvPr>
              <p:cNvSpPr>
                <a:spLocks noChangeShapeType="1"/>
              </p:cNvSpPr>
              <p:nvPr userDrawn="1"/>
            </p:nvSpPr>
            <p:spPr bwMode="auto">
              <a:xfrm>
                <a:off x="856785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79" name="Line 90">
                <a:extLst>
                  <a:ext uri="{FF2B5EF4-FFF2-40B4-BE49-F238E27FC236}">
                    <a16:creationId xmlns:a16="http://schemas.microsoft.com/office/drawing/2014/main" id="{13166C5E-416D-469C-AA8A-B8D07B219571}"/>
                  </a:ext>
                </a:extLst>
              </p:cNvPr>
              <p:cNvSpPr>
                <a:spLocks noChangeShapeType="1"/>
              </p:cNvSpPr>
              <p:nvPr userDrawn="1"/>
            </p:nvSpPr>
            <p:spPr bwMode="auto">
              <a:xfrm>
                <a:off x="871184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80" name="Line 91">
                <a:extLst>
                  <a:ext uri="{FF2B5EF4-FFF2-40B4-BE49-F238E27FC236}">
                    <a16:creationId xmlns:a16="http://schemas.microsoft.com/office/drawing/2014/main" id="{9DAE61BC-BEBA-48C7-BC41-8DE2F005912E}"/>
                  </a:ext>
                </a:extLst>
              </p:cNvPr>
              <p:cNvSpPr>
                <a:spLocks noChangeShapeType="1"/>
              </p:cNvSpPr>
              <p:nvPr userDrawn="1"/>
            </p:nvSpPr>
            <p:spPr bwMode="auto">
              <a:xfrm>
                <a:off x="885583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81" name="Line 92">
                <a:extLst>
                  <a:ext uri="{FF2B5EF4-FFF2-40B4-BE49-F238E27FC236}">
                    <a16:creationId xmlns:a16="http://schemas.microsoft.com/office/drawing/2014/main" id="{0D115BF0-C553-4D94-ADCF-978740C1478D}"/>
                  </a:ext>
                </a:extLst>
              </p:cNvPr>
              <p:cNvSpPr>
                <a:spLocks noChangeShapeType="1"/>
              </p:cNvSpPr>
              <p:nvPr userDrawn="1"/>
            </p:nvSpPr>
            <p:spPr bwMode="auto">
              <a:xfrm>
                <a:off x="899982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82" name="Line 93">
                <a:extLst>
                  <a:ext uri="{FF2B5EF4-FFF2-40B4-BE49-F238E27FC236}">
                    <a16:creationId xmlns:a16="http://schemas.microsoft.com/office/drawing/2014/main" id="{3CF81141-7FF1-4862-BF52-DBAB1E11CD6C}"/>
                  </a:ext>
                </a:extLst>
              </p:cNvPr>
              <p:cNvSpPr>
                <a:spLocks noChangeShapeType="1"/>
              </p:cNvSpPr>
              <p:nvPr userDrawn="1"/>
            </p:nvSpPr>
            <p:spPr bwMode="auto">
              <a:xfrm>
                <a:off x="914381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83" name="Line 94">
                <a:extLst>
                  <a:ext uri="{FF2B5EF4-FFF2-40B4-BE49-F238E27FC236}">
                    <a16:creationId xmlns:a16="http://schemas.microsoft.com/office/drawing/2014/main" id="{825A71A9-F3FF-4722-A5F3-BE4C67CB25D2}"/>
                  </a:ext>
                </a:extLst>
              </p:cNvPr>
              <p:cNvSpPr>
                <a:spLocks noChangeShapeType="1"/>
              </p:cNvSpPr>
              <p:nvPr userDrawn="1"/>
            </p:nvSpPr>
            <p:spPr bwMode="auto">
              <a:xfrm>
                <a:off x="928780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84" name="Line 95">
                <a:extLst>
                  <a:ext uri="{FF2B5EF4-FFF2-40B4-BE49-F238E27FC236}">
                    <a16:creationId xmlns:a16="http://schemas.microsoft.com/office/drawing/2014/main" id="{73D58FDC-2752-4C5C-903A-E83E7C0BDB7F}"/>
                  </a:ext>
                </a:extLst>
              </p:cNvPr>
              <p:cNvSpPr>
                <a:spLocks noChangeShapeType="1"/>
              </p:cNvSpPr>
              <p:nvPr userDrawn="1"/>
            </p:nvSpPr>
            <p:spPr bwMode="auto">
              <a:xfrm>
                <a:off x="943179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85" name="Line 96">
                <a:extLst>
                  <a:ext uri="{FF2B5EF4-FFF2-40B4-BE49-F238E27FC236}">
                    <a16:creationId xmlns:a16="http://schemas.microsoft.com/office/drawing/2014/main" id="{1D9077B5-BA29-48A1-9E99-E6BC1338C0EB}"/>
                  </a:ext>
                </a:extLst>
              </p:cNvPr>
              <p:cNvSpPr>
                <a:spLocks noChangeShapeType="1"/>
              </p:cNvSpPr>
              <p:nvPr userDrawn="1"/>
            </p:nvSpPr>
            <p:spPr bwMode="auto">
              <a:xfrm>
                <a:off x="957578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86" name="Line 97">
                <a:extLst>
                  <a:ext uri="{FF2B5EF4-FFF2-40B4-BE49-F238E27FC236}">
                    <a16:creationId xmlns:a16="http://schemas.microsoft.com/office/drawing/2014/main" id="{04D00D3D-AD1E-46F3-BBC1-6D706FD2E638}"/>
                  </a:ext>
                </a:extLst>
              </p:cNvPr>
              <p:cNvSpPr>
                <a:spLocks noChangeShapeType="1"/>
              </p:cNvSpPr>
              <p:nvPr userDrawn="1"/>
            </p:nvSpPr>
            <p:spPr bwMode="auto">
              <a:xfrm>
                <a:off x="971977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dirty="0"/>
              </a:p>
            </p:txBody>
          </p:sp>
          <p:sp>
            <p:nvSpPr>
              <p:cNvPr id="187" name="Line 98">
                <a:extLst>
                  <a:ext uri="{FF2B5EF4-FFF2-40B4-BE49-F238E27FC236}">
                    <a16:creationId xmlns:a16="http://schemas.microsoft.com/office/drawing/2014/main" id="{8B8C72C2-09DA-4E85-A6CF-0D49F6F062A2}"/>
                  </a:ext>
                </a:extLst>
              </p:cNvPr>
              <p:cNvSpPr>
                <a:spLocks noChangeShapeType="1"/>
              </p:cNvSpPr>
              <p:nvPr userDrawn="1"/>
            </p:nvSpPr>
            <p:spPr bwMode="auto">
              <a:xfrm>
                <a:off x="986376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88" name="Line 99">
                <a:extLst>
                  <a:ext uri="{FF2B5EF4-FFF2-40B4-BE49-F238E27FC236}">
                    <a16:creationId xmlns:a16="http://schemas.microsoft.com/office/drawing/2014/main" id="{023FB8CA-9249-41B9-B79D-E7047A11CDE3}"/>
                  </a:ext>
                </a:extLst>
              </p:cNvPr>
              <p:cNvSpPr>
                <a:spLocks noChangeShapeType="1"/>
              </p:cNvSpPr>
              <p:nvPr userDrawn="1"/>
            </p:nvSpPr>
            <p:spPr bwMode="auto">
              <a:xfrm>
                <a:off x="136830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89" name="Line 100">
                <a:extLst>
                  <a:ext uri="{FF2B5EF4-FFF2-40B4-BE49-F238E27FC236}">
                    <a16:creationId xmlns:a16="http://schemas.microsoft.com/office/drawing/2014/main" id="{5E2EE7B6-A266-41AD-AF8B-85E680009A9C}"/>
                  </a:ext>
                </a:extLst>
              </p:cNvPr>
              <p:cNvSpPr>
                <a:spLocks noChangeShapeType="1"/>
              </p:cNvSpPr>
              <p:nvPr userDrawn="1"/>
            </p:nvSpPr>
            <p:spPr bwMode="auto">
              <a:xfrm>
                <a:off x="1000776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90" name="Line 103">
                <a:extLst>
                  <a:ext uri="{FF2B5EF4-FFF2-40B4-BE49-F238E27FC236}">
                    <a16:creationId xmlns:a16="http://schemas.microsoft.com/office/drawing/2014/main" id="{9106F1FC-96C8-4F51-8C03-CC29366E653F}"/>
                  </a:ext>
                </a:extLst>
              </p:cNvPr>
              <p:cNvSpPr>
                <a:spLocks noChangeShapeType="1"/>
              </p:cNvSpPr>
              <p:nvPr userDrawn="1"/>
            </p:nvSpPr>
            <p:spPr bwMode="auto">
              <a:xfrm>
                <a:off x="5688030" y="863222"/>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91" name="Line 99">
                <a:extLst>
                  <a:ext uri="{FF2B5EF4-FFF2-40B4-BE49-F238E27FC236}">
                    <a16:creationId xmlns:a16="http://schemas.microsoft.com/office/drawing/2014/main" id="{0A31AAB5-D66C-48CA-B6DE-775F077AF4F9}"/>
                  </a:ext>
                </a:extLst>
              </p:cNvPr>
              <p:cNvSpPr>
                <a:spLocks noChangeShapeType="1"/>
              </p:cNvSpPr>
              <p:nvPr userDrawn="1"/>
            </p:nvSpPr>
            <p:spPr bwMode="auto">
              <a:xfrm>
                <a:off x="122430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92" name="Line 99">
                <a:extLst>
                  <a:ext uri="{FF2B5EF4-FFF2-40B4-BE49-F238E27FC236}">
                    <a16:creationId xmlns:a16="http://schemas.microsoft.com/office/drawing/2014/main" id="{F3BFD4DC-EBB1-4BA3-9B97-E79C17C2DB21}"/>
                  </a:ext>
                </a:extLst>
              </p:cNvPr>
              <p:cNvSpPr>
                <a:spLocks noChangeShapeType="1"/>
              </p:cNvSpPr>
              <p:nvPr userDrawn="1"/>
            </p:nvSpPr>
            <p:spPr bwMode="auto">
              <a:xfrm>
                <a:off x="108031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93" name="Line 100">
                <a:extLst>
                  <a:ext uri="{FF2B5EF4-FFF2-40B4-BE49-F238E27FC236}">
                    <a16:creationId xmlns:a16="http://schemas.microsoft.com/office/drawing/2014/main" id="{C33333CF-1ABF-468B-BF92-F74F0290A88F}"/>
                  </a:ext>
                </a:extLst>
              </p:cNvPr>
              <p:cNvSpPr>
                <a:spLocks noChangeShapeType="1"/>
              </p:cNvSpPr>
              <p:nvPr userDrawn="1"/>
            </p:nvSpPr>
            <p:spPr bwMode="auto">
              <a:xfrm>
                <a:off x="1015176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94" name="Line 99">
                <a:extLst>
                  <a:ext uri="{FF2B5EF4-FFF2-40B4-BE49-F238E27FC236}">
                    <a16:creationId xmlns:a16="http://schemas.microsoft.com/office/drawing/2014/main" id="{CBBA0E37-1032-4E8A-9FC3-A2763C41E447}"/>
                  </a:ext>
                </a:extLst>
              </p:cNvPr>
              <p:cNvSpPr>
                <a:spLocks noChangeShapeType="1"/>
              </p:cNvSpPr>
              <p:nvPr userDrawn="1"/>
            </p:nvSpPr>
            <p:spPr bwMode="auto">
              <a:xfrm>
                <a:off x="50435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95" name="Line 99">
                <a:extLst>
                  <a:ext uri="{FF2B5EF4-FFF2-40B4-BE49-F238E27FC236}">
                    <a16:creationId xmlns:a16="http://schemas.microsoft.com/office/drawing/2014/main" id="{7913FFE3-4271-4AB8-AC51-28B477A79C77}"/>
                  </a:ext>
                </a:extLst>
              </p:cNvPr>
              <p:cNvSpPr>
                <a:spLocks noChangeShapeType="1"/>
              </p:cNvSpPr>
              <p:nvPr userDrawn="1"/>
            </p:nvSpPr>
            <p:spPr bwMode="auto">
              <a:xfrm>
                <a:off x="36036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96" name="Line 99">
                <a:extLst>
                  <a:ext uri="{FF2B5EF4-FFF2-40B4-BE49-F238E27FC236}">
                    <a16:creationId xmlns:a16="http://schemas.microsoft.com/office/drawing/2014/main" id="{0B160B74-EA72-4E5F-9B88-FB26B1AB118E}"/>
                  </a:ext>
                </a:extLst>
              </p:cNvPr>
              <p:cNvSpPr>
                <a:spLocks noChangeShapeType="1"/>
              </p:cNvSpPr>
              <p:nvPr userDrawn="1"/>
            </p:nvSpPr>
            <p:spPr bwMode="auto">
              <a:xfrm>
                <a:off x="79233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97" name="Line 99">
                <a:extLst>
                  <a:ext uri="{FF2B5EF4-FFF2-40B4-BE49-F238E27FC236}">
                    <a16:creationId xmlns:a16="http://schemas.microsoft.com/office/drawing/2014/main" id="{267B3B24-A0FB-459F-8A45-2BA720ADF5B1}"/>
                  </a:ext>
                </a:extLst>
              </p:cNvPr>
              <p:cNvSpPr>
                <a:spLocks noChangeShapeType="1"/>
              </p:cNvSpPr>
              <p:nvPr userDrawn="1"/>
            </p:nvSpPr>
            <p:spPr bwMode="auto">
              <a:xfrm>
                <a:off x="64834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98" name="Line 99">
                <a:extLst>
                  <a:ext uri="{FF2B5EF4-FFF2-40B4-BE49-F238E27FC236}">
                    <a16:creationId xmlns:a16="http://schemas.microsoft.com/office/drawing/2014/main" id="{3A44C382-B68E-4435-8B76-841D87F9A5F1}"/>
                  </a:ext>
                </a:extLst>
              </p:cNvPr>
              <p:cNvSpPr>
                <a:spLocks noChangeShapeType="1"/>
              </p:cNvSpPr>
              <p:nvPr userDrawn="1"/>
            </p:nvSpPr>
            <p:spPr bwMode="auto">
              <a:xfrm>
                <a:off x="93632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sp>
            <p:nvSpPr>
              <p:cNvPr id="199" name="Line 100">
                <a:extLst>
                  <a:ext uri="{FF2B5EF4-FFF2-40B4-BE49-F238E27FC236}">
                    <a16:creationId xmlns:a16="http://schemas.microsoft.com/office/drawing/2014/main" id="{12040A76-F4FC-45AE-AC38-6DAE9DCFF0E3}"/>
                  </a:ext>
                </a:extLst>
              </p:cNvPr>
              <p:cNvSpPr>
                <a:spLocks noChangeShapeType="1"/>
              </p:cNvSpPr>
              <p:nvPr userDrawn="1"/>
            </p:nvSpPr>
            <p:spPr bwMode="auto">
              <a:xfrm>
                <a:off x="1029620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94"/>
              </a:p>
            </p:txBody>
          </p:sp>
        </p:grpSp>
      </p:grpSp>
    </p:spTree>
    <p:extLst>
      <p:ext uri="{BB962C8B-B14F-4D97-AF65-F5344CB8AC3E}">
        <p14:creationId xmlns:p14="http://schemas.microsoft.com/office/powerpoint/2010/main" val="4038878873"/>
      </p:ext>
    </p:extLst>
  </p:cSld>
  <p:clrMap bg1="lt1" tx1="dk1" bg2="lt2" tx2="dk2" accent1="accent1" accent2="accent2" accent3="accent3" accent4="accent4" accent5="accent5" accent6="accent6" hlink="hlink" folHlink="folHlink"/>
  <p:sldLayoutIdLst>
    <p:sldLayoutId id="2147484660" r:id="rId1"/>
    <p:sldLayoutId id="2147484661" r:id="rId2"/>
    <p:sldLayoutId id="2147484662" r:id="rId3"/>
    <p:sldLayoutId id="2147484663" r:id="rId4"/>
    <p:sldLayoutId id="2147484664" r:id="rId5"/>
    <p:sldLayoutId id="2147484665" r:id="rId6"/>
    <p:sldLayoutId id="2147484666" r:id="rId7"/>
    <p:sldLayoutId id="2147484667" r:id="rId8"/>
    <p:sldLayoutId id="2147484668" r:id="rId9"/>
    <p:sldLayoutId id="2147484669" r:id="rId10"/>
    <p:sldLayoutId id="2147484670" r:id="rId11"/>
    <p:sldLayoutId id="2147484671" r:id="rId12"/>
    <p:sldLayoutId id="2147484672" r:id="rId13"/>
    <p:sldLayoutId id="2147484673" r:id="rId14"/>
    <p:sldLayoutId id="2147484674" r:id="rId15"/>
    <p:sldLayoutId id="2147484675" r:id="rId16"/>
    <p:sldLayoutId id="2147484676" r:id="rId17"/>
    <p:sldLayoutId id="2147484677" r:id="rId18"/>
  </p:sldLayoutIdLst>
  <p:txStyles>
    <p:titleStyle>
      <a:lvl1pPr algn="l" defTabSz="911030" rtl="0" eaLnBrk="1" latinLnBrk="0" hangingPunct="1">
        <a:lnSpc>
          <a:spcPct val="90000"/>
        </a:lnSpc>
        <a:spcBef>
          <a:spcPct val="0"/>
        </a:spcBef>
        <a:buNone/>
        <a:defRPr kumimoji="1" sz="4384" kern="1200">
          <a:solidFill>
            <a:schemeClr val="tx1"/>
          </a:solidFill>
          <a:latin typeface="+mj-lt"/>
          <a:ea typeface="+mj-ea"/>
          <a:cs typeface="+mj-cs"/>
        </a:defRPr>
      </a:lvl1pPr>
    </p:titleStyle>
    <p:bodyStyle>
      <a:lvl1pPr marL="227759" indent="-227759" algn="l" defTabSz="911030" rtl="0" eaLnBrk="1" latinLnBrk="0" hangingPunct="1">
        <a:lnSpc>
          <a:spcPct val="90000"/>
        </a:lnSpc>
        <a:spcBef>
          <a:spcPts val="996"/>
        </a:spcBef>
        <a:buFont typeface="Arial" panose="020B0604020202020204" pitchFamily="34" charset="0"/>
        <a:buChar char="•"/>
        <a:defRPr kumimoji="1" sz="2790" kern="1200">
          <a:solidFill>
            <a:schemeClr val="tx1"/>
          </a:solidFill>
          <a:latin typeface="+mn-lt"/>
          <a:ea typeface="+mn-ea"/>
          <a:cs typeface="+mn-cs"/>
        </a:defRPr>
      </a:lvl1pPr>
      <a:lvl2pPr marL="683272" indent="-227759" algn="l" defTabSz="911030" rtl="0" eaLnBrk="1" latinLnBrk="0" hangingPunct="1">
        <a:lnSpc>
          <a:spcPct val="90000"/>
        </a:lnSpc>
        <a:spcBef>
          <a:spcPts val="499"/>
        </a:spcBef>
        <a:buFont typeface="Arial" panose="020B0604020202020204" pitchFamily="34" charset="0"/>
        <a:buChar char="•"/>
        <a:defRPr kumimoji="1" sz="2391" kern="1200">
          <a:solidFill>
            <a:schemeClr val="tx1"/>
          </a:solidFill>
          <a:latin typeface="+mn-lt"/>
          <a:ea typeface="+mn-ea"/>
          <a:cs typeface="+mn-cs"/>
        </a:defRPr>
      </a:lvl2pPr>
      <a:lvl3pPr marL="1138789" indent="-227759" algn="l" defTabSz="911030" rtl="0" eaLnBrk="1" latinLnBrk="0" hangingPunct="1">
        <a:lnSpc>
          <a:spcPct val="90000"/>
        </a:lnSpc>
        <a:spcBef>
          <a:spcPts val="499"/>
        </a:spcBef>
        <a:buFont typeface="Arial" panose="020B0604020202020204" pitchFamily="34" charset="0"/>
        <a:buChar char="•"/>
        <a:defRPr kumimoji="1" sz="1992" kern="1200">
          <a:solidFill>
            <a:schemeClr val="tx1"/>
          </a:solidFill>
          <a:latin typeface="+mn-lt"/>
          <a:ea typeface="+mn-ea"/>
          <a:cs typeface="+mn-cs"/>
        </a:defRPr>
      </a:lvl3pPr>
      <a:lvl4pPr marL="1594303" indent="-227759" algn="l" defTabSz="911030" rtl="0" eaLnBrk="1" latinLnBrk="0" hangingPunct="1">
        <a:lnSpc>
          <a:spcPct val="90000"/>
        </a:lnSpc>
        <a:spcBef>
          <a:spcPts val="499"/>
        </a:spcBef>
        <a:buFont typeface="Arial" panose="020B0604020202020204" pitchFamily="34" charset="0"/>
        <a:buChar char="•"/>
        <a:defRPr kumimoji="1" sz="1794" kern="1200">
          <a:solidFill>
            <a:schemeClr val="tx1"/>
          </a:solidFill>
          <a:latin typeface="+mn-lt"/>
          <a:ea typeface="+mn-ea"/>
          <a:cs typeface="+mn-cs"/>
        </a:defRPr>
      </a:lvl4pPr>
      <a:lvl5pPr marL="2049817" indent="-227759" algn="l" defTabSz="911030" rtl="0" eaLnBrk="1" latinLnBrk="0" hangingPunct="1">
        <a:lnSpc>
          <a:spcPct val="90000"/>
        </a:lnSpc>
        <a:spcBef>
          <a:spcPts val="499"/>
        </a:spcBef>
        <a:buFont typeface="Arial" panose="020B0604020202020204" pitchFamily="34" charset="0"/>
        <a:buChar char="•"/>
        <a:defRPr kumimoji="1" sz="1794" kern="1200">
          <a:solidFill>
            <a:schemeClr val="tx1"/>
          </a:solidFill>
          <a:latin typeface="+mn-lt"/>
          <a:ea typeface="+mn-ea"/>
          <a:cs typeface="+mn-cs"/>
        </a:defRPr>
      </a:lvl5pPr>
      <a:lvl6pPr marL="2505334" indent="-227759" algn="l" defTabSz="911030" rtl="0" eaLnBrk="1" latinLnBrk="0" hangingPunct="1">
        <a:lnSpc>
          <a:spcPct val="90000"/>
        </a:lnSpc>
        <a:spcBef>
          <a:spcPts val="499"/>
        </a:spcBef>
        <a:buFont typeface="Arial" panose="020B0604020202020204" pitchFamily="34" charset="0"/>
        <a:buChar char="•"/>
        <a:defRPr kumimoji="1" sz="1794" kern="1200">
          <a:solidFill>
            <a:schemeClr val="tx1"/>
          </a:solidFill>
          <a:latin typeface="+mn-lt"/>
          <a:ea typeface="+mn-ea"/>
          <a:cs typeface="+mn-cs"/>
        </a:defRPr>
      </a:lvl6pPr>
      <a:lvl7pPr marL="2960848" indent="-227759" algn="l" defTabSz="911030" rtl="0" eaLnBrk="1" latinLnBrk="0" hangingPunct="1">
        <a:lnSpc>
          <a:spcPct val="90000"/>
        </a:lnSpc>
        <a:spcBef>
          <a:spcPts val="499"/>
        </a:spcBef>
        <a:buFont typeface="Arial" panose="020B0604020202020204" pitchFamily="34" charset="0"/>
        <a:buChar char="•"/>
        <a:defRPr kumimoji="1" sz="1794" kern="1200">
          <a:solidFill>
            <a:schemeClr val="tx1"/>
          </a:solidFill>
          <a:latin typeface="+mn-lt"/>
          <a:ea typeface="+mn-ea"/>
          <a:cs typeface="+mn-cs"/>
        </a:defRPr>
      </a:lvl7pPr>
      <a:lvl8pPr marL="3416363" indent="-227759" algn="l" defTabSz="911030" rtl="0" eaLnBrk="1" latinLnBrk="0" hangingPunct="1">
        <a:lnSpc>
          <a:spcPct val="90000"/>
        </a:lnSpc>
        <a:spcBef>
          <a:spcPts val="499"/>
        </a:spcBef>
        <a:buFont typeface="Arial" panose="020B0604020202020204" pitchFamily="34" charset="0"/>
        <a:buChar char="•"/>
        <a:defRPr kumimoji="1" sz="1794" kern="1200">
          <a:solidFill>
            <a:schemeClr val="tx1"/>
          </a:solidFill>
          <a:latin typeface="+mn-lt"/>
          <a:ea typeface="+mn-ea"/>
          <a:cs typeface="+mn-cs"/>
        </a:defRPr>
      </a:lvl8pPr>
      <a:lvl9pPr marL="3871878" indent="-227759" algn="l" defTabSz="911030" rtl="0" eaLnBrk="1" latinLnBrk="0" hangingPunct="1">
        <a:lnSpc>
          <a:spcPct val="90000"/>
        </a:lnSpc>
        <a:spcBef>
          <a:spcPts val="499"/>
        </a:spcBef>
        <a:buFont typeface="Arial" panose="020B0604020202020204" pitchFamily="34" charset="0"/>
        <a:buChar char="•"/>
        <a:defRPr kumimoji="1" sz="1794" kern="1200">
          <a:solidFill>
            <a:schemeClr val="tx1"/>
          </a:solidFill>
          <a:latin typeface="+mn-lt"/>
          <a:ea typeface="+mn-ea"/>
          <a:cs typeface="+mn-cs"/>
        </a:defRPr>
      </a:lvl9pPr>
    </p:bodyStyle>
    <p:otherStyle>
      <a:defPPr>
        <a:defRPr lang="en-US"/>
      </a:defPPr>
      <a:lvl1pPr marL="0" algn="l" defTabSz="911030" rtl="0" eaLnBrk="1" latinLnBrk="0" hangingPunct="1">
        <a:defRPr kumimoji="1" sz="1794" kern="1200">
          <a:solidFill>
            <a:schemeClr val="tx1"/>
          </a:solidFill>
          <a:latin typeface="+mn-lt"/>
          <a:ea typeface="+mn-ea"/>
          <a:cs typeface="+mn-cs"/>
        </a:defRPr>
      </a:lvl1pPr>
      <a:lvl2pPr marL="455515" algn="l" defTabSz="911030" rtl="0" eaLnBrk="1" latinLnBrk="0" hangingPunct="1">
        <a:defRPr kumimoji="1" sz="1794" kern="1200">
          <a:solidFill>
            <a:schemeClr val="tx1"/>
          </a:solidFill>
          <a:latin typeface="+mn-lt"/>
          <a:ea typeface="+mn-ea"/>
          <a:cs typeface="+mn-cs"/>
        </a:defRPr>
      </a:lvl2pPr>
      <a:lvl3pPr marL="911030" algn="l" defTabSz="911030" rtl="0" eaLnBrk="1" latinLnBrk="0" hangingPunct="1">
        <a:defRPr kumimoji="1" sz="1794" kern="1200">
          <a:solidFill>
            <a:schemeClr val="tx1"/>
          </a:solidFill>
          <a:latin typeface="+mn-lt"/>
          <a:ea typeface="+mn-ea"/>
          <a:cs typeface="+mn-cs"/>
        </a:defRPr>
      </a:lvl3pPr>
      <a:lvl4pPr marL="1366545" algn="l" defTabSz="911030" rtl="0" eaLnBrk="1" latinLnBrk="0" hangingPunct="1">
        <a:defRPr kumimoji="1" sz="1794" kern="1200">
          <a:solidFill>
            <a:schemeClr val="tx1"/>
          </a:solidFill>
          <a:latin typeface="+mn-lt"/>
          <a:ea typeface="+mn-ea"/>
          <a:cs typeface="+mn-cs"/>
        </a:defRPr>
      </a:lvl4pPr>
      <a:lvl5pPr marL="1822060" algn="l" defTabSz="911030" rtl="0" eaLnBrk="1" latinLnBrk="0" hangingPunct="1">
        <a:defRPr kumimoji="1" sz="1794" kern="1200">
          <a:solidFill>
            <a:schemeClr val="tx1"/>
          </a:solidFill>
          <a:latin typeface="+mn-lt"/>
          <a:ea typeface="+mn-ea"/>
          <a:cs typeface="+mn-cs"/>
        </a:defRPr>
      </a:lvl5pPr>
      <a:lvl6pPr marL="2277576" algn="l" defTabSz="911030" rtl="0" eaLnBrk="1" latinLnBrk="0" hangingPunct="1">
        <a:defRPr kumimoji="1" sz="1794" kern="1200">
          <a:solidFill>
            <a:schemeClr val="tx1"/>
          </a:solidFill>
          <a:latin typeface="+mn-lt"/>
          <a:ea typeface="+mn-ea"/>
          <a:cs typeface="+mn-cs"/>
        </a:defRPr>
      </a:lvl6pPr>
      <a:lvl7pPr marL="2733092" algn="l" defTabSz="911030" rtl="0" eaLnBrk="1" latinLnBrk="0" hangingPunct="1">
        <a:defRPr kumimoji="1" sz="1794" kern="1200">
          <a:solidFill>
            <a:schemeClr val="tx1"/>
          </a:solidFill>
          <a:latin typeface="+mn-lt"/>
          <a:ea typeface="+mn-ea"/>
          <a:cs typeface="+mn-cs"/>
        </a:defRPr>
      </a:lvl7pPr>
      <a:lvl8pPr marL="3188607" algn="l" defTabSz="911030" rtl="0" eaLnBrk="1" latinLnBrk="0" hangingPunct="1">
        <a:defRPr kumimoji="1" sz="1794" kern="1200">
          <a:solidFill>
            <a:schemeClr val="tx1"/>
          </a:solidFill>
          <a:latin typeface="+mn-lt"/>
          <a:ea typeface="+mn-ea"/>
          <a:cs typeface="+mn-cs"/>
        </a:defRPr>
      </a:lvl8pPr>
      <a:lvl9pPr marL="3644122" algn="l" defTabSz="911030" rtl="0" eaLnBrk="1" latinLnBrk="0" hangingPunct="1">
        <a:defRPr kumimoji="1" sz="179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68" userDrawn="1">
          <p15:clr>
            <a:srgbClr val="F26B43"/>
          </p15:clr>
        </p15:guide>
        <p15:guide id="2" orient="horz" pos="2630" userDrawn="1">
          <p15:clr>
            <a:srgbClr val="F26B43"/>
          </p15:clr>
        </p15:guide>
        <p15:guide id="3" orient="horz" pos="545" userDrawn="1">
          <p15:clr>
            <a:srgbClr val="F26B43"/>
          </p15:clr>
        </p15:guide>
        <p15:guide id="4" pos="239" userDrawn="1">
          <p15:clr>
            <a:srgbClr val="F26B43"/>
          </p15:clr>
        </p15:guide>
        <p15:guide id="5" pos="6496" userDrawn="1">
          <p15:clr>
            <a:srgbClr val="F26B43"/>
          </p15:clr>
        </p15:guide>
        <p15:guide id="6" orient="horz" pos="4536" userDrawn="1">
          <p15:clr>
            <a:srgbClr val="F26B43"/>
          </p15:clr>
        </p15:guide>
        <p15:guide id="7" orient="horz" pos="226" userDrawn="1">
          <p15:clr>
            <a:srgbClr val="F26B43"/>
          </p15:clr>
        </p15:guide>
        <p15:guide id="8" orient="horz" pos="725"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00" name="グループ化 199">
            <a:extLst>
              <a:ext uri="{FF2B5EF4-FFF2-40B4-BE49-F238E27FC236}">
                <a16:creationId xmlns:a16="http://schemas.microsoft.com/office/drawing/2014/main" id="{566A65A5-2837-4832-9CA3-7BDEBCBF86BB}"/>
              </a:ext>
            </a:extLst>
          </p:cNvPr>
          <p:cNvGrpSpPr/>
          <p:nvPr userDrawn="1"/>
        </p:nvGrpSpPr>
        <p:grpSpPr>
          <a:xfrm>
            <a:off x="377988" y="1150940"/>
            <a:ext cx="9935837" cy="6049961"/>
            <a:chOff x="377988" y="1150939"/>
            <a:chExt cx="9935837" cy="6049961"/>
          </a:xfrm>
        </p:grpSpPr>
        <p:grpSp>
          <p:nvGrpSpPr>
            <p:cNvPr id="128" name="グループ化 127">
              <a:extLst>
                <a:ext uri="{FF2B5EF4-FFF2-40B4-BE49-F238E27FC236}">
                  <a16:creationId xmlns:a16="http://schemas.microsoft.com/office/drawing/2014/main" id="{72A0710D-5BD8-4001-B9CE-9C652AD1F4DD}"/>
                </a:ext>
              </a:extLst>
            </p:cNvPr>
            <p:cNvGrpSpPr/>
            <p:nvPr userDrawn="1"/>
          </p:nvGrpSpPr>
          <p:grpSpPr>
            <a:xfrm>
              <a:off x="378263" y="1152901"/>
              <a:ext cx="9935559" cy="6047999"/>
              <a:chOff x="378263" y="1152901"/>
              <a:chExt cx="9935559" cy="6047999"/>
            </a:xfrm>
          </p:grpSpPr>
          <p:sp>
            <p:nvSpPr>
              <p:cNvPr id="78" name="Line 4">
                <a:extLst>
                  <a:ext uri="{FF2B5EF4-FFF2-40B4-BE49-F238E27FC236}">
                    <a16:creationId xmlns:a16="http://schemas.microsoft.com/office/drawing/2014/main" id="{94895187-C35A-4D02-B59E-A52B5A304376}"/>
                  </a:ext>
                </a:extLst>
              </p:cNvPr>
              <p:cNvSpPr>
                <a:spLocks noChangeShapeType="1"/>
              </p:cNvSpPr>
              <p:nvPr userDrawn="1"/>
            </p:nvSpPr>
            <p:spPr bwMode="auto">
              <a:xfrm>
                <a:off x="378263" y="6912869"/>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9" name="Line 4">
                <a:extLst>
                  <a:ext uri="{FF2B5EF4-FFF2-40B4-BE49-F238E27FC236}">
                    <a16:creationId xmlns:a16="http://schemas.microsoft.com/office/drawing/2014/main" id="{33071AE2-D797-4AA2-A4BC-892B48321311}"/>
                  </a:ext>
                </a:extLst>
              </p:cNvPr>
              <p:cNvSpPr>
                <a:spLocks noChangeShapeType="1"/>
              </p:cNvSpPr>
              <p:nvPr userDrawn="1"/>
            </p:nvSpPr>
            <p:spPr bwMode="auto">
              <a:xfrm>
                <a:off x="378263" y="7056869"/>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0" name="Line 4">
                <a:extLst>
                  <a:ext uri="{FF2B5EF4-FFF2-40B4-BE49-F238E27FC236}">
                    <a16:creationId xmlns:a16="http://schemas.microsoft.com/office/drawing/2014/main" id="{41930938-C286-40A8-9E87-A039ECED59EA}"/>
                  </a:ext>
                </a:extLst>
              </p:cNvPr>
              <p:cNvSpPr>
                <a:spLocks noChangeShapeType="1"/>
              </p:cNvSpPr>
              <p:nvPr userDrawn="1"/>
            </p:nvSpPr>
            <p:spPr bwMode="auto">
              <a:xfrm>
                <a:off x="378263" y="64821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1" name="Line 5">
                <a:extLst>
                  <a:ext uri="{FF2B5EF4-FFF2-40B4-BE49-F238E27FC236}">
                    <a16:creationId xmlns:a16="http://schemas.microsoft.com/office/drawing/2014/main" id="{BE22E4B9-1473-40BD-9CB5-3F8080E70734}"/>
                  </a:ext>
                </a:extLst>
              </p:cNvPr>
              <p:cNvSpPr>
                <a:spLocks noChangeShapeType="1"/>
              </p:cNvSpPr>
              <p:nvPr userDrawn="1"/>
            </p:nvSpPr>
            <p:spPr bwMode="auto">
              <a:xfrm>
                <a:off x="378263" y="63376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 name="Line 6">
                <a:extLst>
                  <a:ext uri="{FF2B5EF4-FFF2-40B4-BE49-F238E27FC236}">
                    <a16:creationId xmlns:a16="http://schemas.microsoft.com/office/drawing/2014/main" id="{D458851A-5399-4C1E-948F-0F30E270491B}"/>
                  </a:ext>
                </a:extLst>
              </p:cNvPr>
              <p:cNvSpPr>
                <a:spLocks noChangeShapeType="1"/>
              </p:cNvSpPr>
              <p:nvPr userDrawn="1"/>
            </p:nvSpPr>
            <p:spPr bwMode="auto">
              <a:xfrm>
                <a:off x="378263" y="61932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 name="Line 7">
                <a:extLst>
                  <a:ext uri="{FF2B5EF4-FFF2-40B4-BE49-F238E27FC236}">
                    <a16:creationId xmlns:a16="http://schemas.microsoft.com/office/drawing/2014/main" id="{5B3D94E0-4AED-4D62-99AB-B7A29DE91176}"/>
                  </a:ext>
                </a:extLst>
              </p:cNvPr>
              <p:cNvSpPr>
                <a:spLocks noChangeShapeType="1"/>
              </p:cNvSpPr>
              <p:nvPr userDrawn="1"/>
            </p:nvSpPr>
            <p:spPr bwMode="auto">
              <a:xfrm>
                <a:off x="378263" y="60487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4" name="Line 8">
                <a:extLst>
                  <a:ext uri="{FF2B5EF4-FFF2-40B4-BE49-F238E27FC236}">
                    <a16:creationId xmlns:a16="http://schemas.microsoft.com/office/drawing/2014/main" id="{71EA17B2-BBBB-49BD-8D9A-B7F330C704BC}"/>
                  </a:ext>
                </a:extLst>
              </p:cNvPr>
              <p:cNvSpPr>
                <a:spLocks noChangeShapeType="1"/>
              </p:cNvSpPr>
              <p:nvPr userDrawn="1"/>
            </p:nvSpPr>
            <p:spPr bwMode="auto">
              <a:xfrm>
                <a:off x="378263" y="59058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5" name="Line 9">
                <a:extLst>
                  <a:ext uri="{FF2B5EF4-FFF2-40B4-BE49-F238E27FC236}">
                    <a16:creationId xmlns:a16="http://schemas.microsoft.com/office/drawing/2014/main" id="{4A26A5DA-B073-4E91-81A4-B626A37F3DFD}"/>
                  </a:ext>
                </a:extLst>
              </p:cNvPr>
              <p:cNvSpPr>
                <a:spLocks noChangeShapeType="1"/>
              </p:cNvSpPr>
              <p:nvPr userDrawn="1"/>
            </p:nvSpPr>
            <p:spPr bwMode="auto">
              <a:xfrm>
                <a:off x="378263" y="57614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 name="Line 10">
                <a:extLst>
                  <a:ext uri="{FF2B5EF4-FFF2-40B4-BE49-F238E27FC236}">
                    <a16:creationId xmlns:a16="http://schemas.microsoft.com/office/drawing/2014/main" id="{A756B78E-7D22-40A7-AB8A-9BAA0C90750E}"/>
                  </a:ext>
                </a:extLst>
              </p:cNvPr>
              <p:cNvSpPr>
                <a:spLocks noChangeShapeType="1"/>
              </p:cNvSpPr>
              <p:nvPr userDrawn="1"/>
            </p:nvSpPr>
            <p:spPr bwMode="auto">
              <a:xfrm>
                <a:off x="378263" y="56169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 name="Line 11">
                <a:extLst>
                  <a:ext uri="{FF2B5EF4-FFF2-40B4-BE49-F238E27FC236}">
                    <a16:creationId xmlns:a16="http://schemas.microsoft.com/office/drawing/2014/main" id="{BDC4BC6A-F993-40D8-8CF7-DD1C01C9B27F}"/>
                  </a:ext>
                </a:extLst>
              </p:cNvPr>
              <p:cNvSpPr>
                <a:spLocks noChangeShapeType="1"/>
              </p:cNvSpPr>
              <p:nvPr userDrawn="1"/>
            </p:nvSpPr>
            <p:spPr bwMode="auto">
              <a:xfrm>
                <a:off x="378263" y="54740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8" name="Line 12">
                <a:extLst>
                  <a:ext uri="{FF2B5EF4-FFF2-40B4-BE49-F238E27FC236}">
                    <a16:creationId xmlns:a16="http://schemas.microsoft.com/office/drawing/2014/main" id="{D8546119-C5E8-4CAC-953A-6EED841F343F}"/>
                  </a:ext>
                </a:extLst>
              </p:cNvPr>
              <p:cNvSpPr>
                <a:spLocks noChangeShapeType="1"/>
              </p:cNvSpPr>
              <p:nvPr userDrawn="1"/>
            </p:nvSpPr>
            <p:spPr bwMode="auto">
              <a:xfrm>
                <a:off x="378263" y="53296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9" name="Line 13">
                <a:extLst>
                  <a:ext uri="{FF2B5EF4-FFF2-40B4-BE49-F238E27FC236}">
                    <a16:creationId xmlns:a16="http://schemas.microsoft.com/office/drawing/2014/main" id="{9CDAB148-3801-436E-A252-2823B4A57A4D}"/>
                  </a:ext>
                </a:extLst>
              </p:cNvPr>
              <p:cNvSpPr>
                <a:spLocks noChangeShapeType="1"/>
              </p:cNvSpPr>
              <p:nvPr userDrawn="1"/>
            </p:nvSpPr>
            <p:spPr bwMode="auto">
              <a:xfrm>
                <a:off x="378263" y="51851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0" name="Line 14">
                <a:extLst>
                  <a:ext uri="{FF2B5EF4-FFF2-40B4-BE49-F238E27FC236}">
                    <a16:creationId xmlns:a16="http://schemas.microsoft.com/office/drawing/2014/main" id="{DA2CA409-1FAD-44E2-A2DF-F4AEED4B4EAC}"/>
                  </a:ext>
                </a:extLst>
              </p:cNvPr>
              <p:cNvSpPr>
                <a:spLocks noChangeShapeType="1"/>
              </p:cNvSpPr>
              <p:nvPr userDrawn="1"/>
            </p:nvSpPr>
            <p:spPr bwMode="auto">
              <a:xfrm>
                <a:off x="378263" y="50406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 name="Line 15">
                <a:extLst>
                  <a:ext uri="{FF2B5EF4-FFF2-40B4-BE49-F238E27FC236}">
                    <a16:creationId xmlns:a16="http://schemas.microsoft.com/office/drawing/2014/main" id="{BB016690-5A92-4908-8726-2795810F4373}"/>
                  </a:ext>
                </a:extLst>
              </p:cNvPr>
              <p:cNvSpPr>
                <a:spLocks noChangeShapeType="1"/>
              </p:cNvSpPr>
              <p:nvPr userDrawn="1"/>
            </p:nvSpPr>
            <p:spPr bwMode="auto">
              <a:xfrm>
                <a:off x="378263" y="48978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 name="Line 16">
                <a:extLst>
                  <a:ext uri="{FF2B5EF4-FFF2-40B4-BE49-F238E27FC236}">
                    <a16:creationId xmlns:a16="http://schemas.microsoft.com/office/drawing/2014/main" id="{7589B545-8E2C-44B1-BF87-BA629156DE3C}"/>
                  </a:ext>
                </a:extLst>
              </p:cNvPr>
              <p:cNvSpPr>
                <a:spLocks noChangeShapeType="1"/>
              </p:cNvSpPr>
              <p:nvPr userDrawn="1"/>
            </p:nvSpPr>
            <p:spPr bwMode="auto">
              <a:xfrm>
                <a:off x="378263" y="47533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3" name="Line 17">
                <a:extLst>
                  <a:ext uri="{FF2B5EF4-FFF2-40B4-BE49-F238E27FC236}">
                    <a16:creationId xmlns:a16="http://schemas.microsoft.com/office/drawing/2014/main" id="{A04B68D3-7B40-4797-9562-7377C9F8DB6F}"/>
                  </a:ext>
                </a:extLst>
              </p:cNvPr>
              <p:cNvSpPr>
                <a:spLocks noChangeShapeType="1"/>
              </p:cNvSpPr>
              <p:nvPr userDrawn="1"/>
            </p:nvSpPr>
            <p:spPr bwMode="auto">
              <a:xfrm>
                <a:off x="378263" y="46088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4" name="Line 18">
                <a:extLst>
                  <a:ext uri="{FF2B5EF4-FFF2-40B4-BE49-F238E27FC236}">
                    <a16:creationId xmlns:a16="http://schemas.microsoft.com/office/drawing/2014/main" id="{D1FCD96E-8153-42AE-99BC-5F91EAAF58D3}"/>
                  </a:ext>
                </a:extLst>
              </p:cNvPr>
              <p:cNvSpPr>
                <a:spLocks noChangeShapeType="1"/>
              </p:cNvSpPr>
              <p:nvPr userDrawn="1"/>
            </p:nvSpPr>
            <p:spPr bwMode="auto">
              <a:xfrm>
                <a:off x="378263" y="44644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5" name="Line 19">
                <a:extLst>
                  <a:ext uri="{FF2B5EF4-FFF2-40B4-BE49-F238E27FC236}">
                    <a16:creationId xmlns:a16="http://schemas.microsoft.com/office/drawing/2014/main" id="{940D7FA7-3A6C-4B4E-B3C6-C67BECA45AAC}"/>
                  </a:ext>
                </a:extLst>
              </p:cNvPr>
              <p:cNvSpPr>
                <a:spLocks noChangeShapeType="1"/>
              </p:cNvSpPr>
              <p:nvPr userDrawn="1"/>
            </p:nvSpPr>
            <p:spPr bwMode="auto">
              <a:xfrm>
                <a:off x="378263" y="43215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6" name="Line 20">
                <a:extLst>
                  <a:ext uri="{FF2B5EF4-FFF2-40B4-BE49-F238E27FC236}">
                    <a16:creationId xmlns:a16="http://schemas.microsoft.com/office/drawing/2014/main" id="{57F56B8A-01FA-4035-8DE4-D00FFC6707A9}"/>
                  </a:ext>
                </a:extLst>
              </p:cNvPr>
              <p:cNvSpPr>
                <a:spLocks noChangeShapeType="1"/>
              </p:cNvSpPr>
              <p:nvPr userDrawn="1"/>
            </p:nvSpPr>
            <p:spPr bwMode="auto">
              <a:xfrm>
                <a:off x="378263" y="41770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7" name="Line 21">
                <a:extLst>
                  <a:ext uri="{FF2B5EF4-FFF2-40B4-BE49-F238E27FC236}">
                    <a16:creationId xmlns:a16="http://schemas.microsoft.com/office/drawing/2014/main" id="{925A4B1C-E3EB-4C13-A6C5-6EE9B9898949}"/>
                  </a:ext>
                </a:extLst>
              </p:cNvPr>
              <p:cNvSpPr>
                <a:spLocks noChangeShapeType="1"/>
              </p:cNvSpPr>
              <p:nvPr userDrawn="1"/>
            </p:nvSpPr>
            <p:spPr bwMode="auto">
              <a:xfrm>
                <a:off x="378263" y="40326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 name="Line 22">
                <a:extLst>
                  <a:ext uri="{FF2B5EF4-FFF2-40B4-BE49-F238E27FC236}">
                    <a16:creationId xmlns:a16="http://schemas.microsoft.com/office/drawing/2014/main" id="{0B2A3CA3-2F92-4542-B697-10F99607983E}"/>
                  </a:ext>
                </a:extLst>
              </p:cNvPr>
              <p:cNvSpPr>
                <a:spLocks noChangeShapeType="1"/>
              </p:cNvSpPr>
              <p:nvPr userDrawn="1"/>
            </p:nvSpPr>
            <p:spPr bwMode="auto">
              <a:xfrm>
                <a:off x="378263" y="37452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9" name="Line 23">
                <a:extLst>
                  <a:ext uri="{FF2B5EF4-FFF2-40B4-BE49-F238E27FC236}">
                    <a16:creationId xmlns:a16="http://schemas.microsoft.com/office/drawing/2014/main" id="{BA0890CE-449E-48B6-9B53-5B1D0FF75BA2}"/>
                  </a:ext>
                </a:extLst>
              </p:cNvPr>
              <p:cNvSpPr>
                <a:spLocks noChangeShapeType="1"/>
              </p:cNvSpPr>
              <p:nvPr userDrawn="1"/>
            </p:nvSpPr>
            <p:spPr bwMode="auto">
              <a:xfrm>
                <a:off x="378263" y="36008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0" name="Line 24">
                <a:extLst>
                  <a:ext uri="{FF2B5EF4-FFF2-40B4-BE49-F238E27FC236}">
                    <a16:creationId xmlns:a16="http://schemas.microsoft.com/office/drawing/2014/main" id="{BF9CCBE0-2CD6-493E-81AB-F9DD0DD340E6}"/>
                  </a:ext>
                </a:extLst>
              </p:cNvPr>
              <p:cNvSpPr>
                <a:spLocks noChangeShapeType="1"/>
              </p:cNvSpPr>
              <p:nvPr userDrawn="1"/>
            </p:nvSpPr>
            <p:spPr bwMode="auto">
              <a:xfrm>
                <a:off x="378263" y="34563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1" name="Line 25">
                <a:extLst>
                  <a:ext uri="{FF2B5EF4-FFF2-40B4-BE49-F238E27FC236}">
                    <a16:creationId xmlns:a16="http://schemas.microsoft.com/office/drawing/2014/main" id="{6F424979-F1D6-4234-A003-9B26028E18BB}"/>
                  </a:ext>
                </a:extLst>
              </p:cNvPr>
              <p:cNvSpPr>
                <a:spLocks noChangeShapeType="1"/>
              </p:cNvSpPr>
              <p:nvPr userDrawn="1"/>
            </p:nvSpPr>
            <p:spPr bwMode="auto">
              <a:xfrm>
                <a:off x="378263" y="33134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 name="Line 26">
                <a:extLst>
                  <a:ext uri="{FF2B5EF4-FFF2-40B4-BE49-F238E27FC236}">
                    <a16:creationId xmlns:a16="http://schemas.microsoft.com/office/drawing/2014/main" id="{B72CCDB4-3F2A-48B5-9849-EB48526AD9BB}"/>
                  </a:ext>
                </a:extLst>
              </p:cNvPr>
              <p:cNvSpPr>
                <a:spLocks noChangeShapeType="1"/>
              </p:cNvSpPr>
              <p:nvPr userDrawn="1"/>
            </p:nvSpPr>
            <p:spPr bwMode="auto">
              <a:xfrm>
                <a:off x="378263" y="31690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3" name="Line 27">
                <a:extLst>
                  <a:ext uri="{FF2B5EF4-FFF2-40B4-BE49-F238E27FC236}">
                    <a16:creationId xmlns:a16="http://schemas.microsoft.com/office/drawing/2014/main" id="{9414948D-0A9F-47E4-9CB5-E52CBEF1CB51}"/>
                  </a:ext>
                </a:extLst>
              </p:cNvPr>
              <p:cNvSpPr>
                <a:spLocks noChangeShapeType="1"/>
              </p:cNvSpPr>
              <p:nvPr userDrawn="1"/>
            </p:nvSpPr>
            <p:spPr bwMode="auto">
              <a:xfrm>
                <a:off x="378263" y="30245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4" name="Line 28">
                <a:extLst>
                  <a:ext uri="{FF2B5EF4-FFF2-40B4-BE49-F238E27FC236}">
                    <a16:creationId xmlns:a16="http://schemas.microsoft.com/office/drawing/2014/main" id="{2C5A77DB-8681-4BF2-80DB-88E181BB9A11}"/>
                  </a:ext>
                </a:extLst>
              </p:cNvPr>
              <p:cNvSpPr>
                <a:spLocks noChangeShapeType="1"/>
              </p:cNvSpPr>
              <p:nvPr userDrawn="1"/>
            </p:nvSpPr>
            <p:spPr bwMode="auto">
              <a:xfrm>
                <a:off x="378263" y="28816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5" name="Line 29">
                <a:extLst>
                  <a:ext uri="{FF2B5EF4-FFF2-40B4-BE49-F238E27FC236}">
                    <a16:creationId xmlns:a16="http://schemas.microsoft.com/office/drawing/2014/main" id="{88B5B2F0-EB79-4F72-BCFF-5D9EEFDB5688}"/>
                  </a:ext>
                </a:extLst>
              </p:cNvPr>
              <p:cNvSpPr>
                <a:spLocks noChangeShapeType="1"/>
              </p:cNvSpPr>
              <p:nvPr userDrawn="1"/>
            </p:nvSpPr>
            <p:spPr bwMode="auto">
              <a:xfrm>
                <a:off x="378263" y="27372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6" name="Line 30">
                <a:extLst>
                  <a:ext uri="{FF2B5EF4-FFF2-40B4-BE49-F238E27FC236}">
                    <a16:creationId xmlns:a16="http://schemas.microsoft.com/office/drawing/2014/main" id="{D3517087-1372-41A4-9A6B-4C25D69BC665}"/>
                  </a:ext>
                </a:extLst>
              </p:cNvPr>
              <p:cNvSpPr>
                <a:spLocks noChangeShapeType="1"/>
              </p:cNvSpPr>
              <p:nvPr userDrawn="1"/>
            </p:nvSpPr>
            <p:spPr bwMode="auto">
              <a:xfrm>
                <a:off x="378263" y="25927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7" name="Line 31">
                <a:extLst>
                  <a:ext uri="{FF2B5EF4-FFF2-40B4-BE49-F238E27FC236}">
                    <a16:creationId xmlns:a16="http://schemas.microsoft.com/office/drawing/2014/main" id="{C626BD20-910D-4076-8067-3BF486E99CE3}"/>
                  </a:ext>
                </a:extLst>
              </p:cNvPr>
              <p:cNvSpPr>
                <a:spLocks noChangeShapeType="1"/>
              </p:cNvSpPr>
              <p:nvPr userDrawn="1"/>
            </p:nvSpPr>
            <p:spPr bwMode="auto">
              <a:xfrm>
                <a:off x="378263" y="24483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8" name="Line 32">
                <a:extLst>
                  <a:ext uri="{FF2B5EF4-FFF2-40B4-BE49-F238E27FC236}">
                    <a16:creationId xmlns:a16="http://schemas.microsoft.com/office/drawing/2014/main" id="{372B950D-F2B6-48A4-8F4C-10E1D4476C94}"/>
                  </a:ext>
                </a:extLst>
              </p:cNvPr>
              <p:cNvSpPr>
                <a:spLocks noChangeShapeType="1"/>
              </p:cNvSpPr>
              <p:nvPr userDrawn="1"/>
            </p:nvSpPr>
            <p:spPr bwMode="auto">
              <a:xfrm>
                <a:off x="378263" y="23054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9" name="Line 33">
                <a:extLst>
                  <a:ext uri="{FF2B5EF4-FFF2-40B4-BE49-F238E27FC236}">
                    <a16:creationId xmlns:a16="http://schemas.microsoft.com/office/drawing/2014/main" id="{8A4A1B4C-E485-4593-BFA3-5CD075726556}"/>
                  </a:ext>
                </a:extLst>
              </p:cNvPr>
              <p:cNvSpPr>
                <a:spLocks noChangeShapeType="1"/>
              </p:cNvSpPr>
              <p:nvPr userDrawn="1"/>
            </p:nvSpPr>
            <p:spPr bwMode="auto">
              <a:xfrm>
                <a:off x="378263" y="21609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0" name="Line 34">
                <a:extLst>
                  <a:ext uri="{FF2B5EF4-FFF2-40B4-BE49-F238E27FC236}">
                    <a16:creationId xmlns:a16="http://schemas.microsoft.com/office/drawing/2014/main" id="{F7A11A6F-6BD7-47EA-BCE8-34D010674870}"/>
                  </a:ext>
                </a:extLst>
              </p:cNvPr>
              <p:cNvSpPr>
                <a:spLocks noChangeShapeType="1"/>
              </p:cNvSpPr>
              <p:nvPr userDrawn="1"/>
            </p:nvSpPr>
            <p:spPr bwMode="auto">
              <a:xfrm>
                <a:off x="378263" y="20165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1" name="Line 35">
                <a:extLst>
                  <a:ext uri="{FF2B5EF4-FFF2-40B4-BE49-F238E27FC236}">
                    <a16:creationId xmlns:a16="http://schemas.microsoft.com/office/drawing/2014/main" id="{84C5A8BA-97D6-401C-9D61-03B2676A897A}"/>
                  </a:ext>
                </a:extLst>
              </p:cNvPr>
              <p:cNvSpPr>
                <a:spLocks noChangeShapeType="1"/>
              </p:cNvSpPr>
              <p:nvPr userDrawn="1"/>
            </p:nvSpPr>
            <p:spPr bwMode="auto">
              <a:xfrm>
                <a:off x="378263" y="18720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 name="Line 36">
                <a:extLst>
                  <a:ext uri="{FF2B5EF4-FFF2-40B4-BE49-F238E27FC236}">
                    <a16:creationId xmlns:a16="http://schemas.microsoft.com/office/drawing/2014/main" id="{C480CFB1-FABD-482D-8E16-0FF97F40F3C0}"/>
                  </a:ext>
                </a:extLst>
              </p:cNvPr>
              <p:cNvSpPr>
                <a:spLocks noChangeShapeType="1"/>
              </p:cNvSpPr>
              <p:nvPr userDrawn="1"/>
            </p:nvSpPr>
            <p:spPr bwMode="auto">
              <a:xfrm>
                <a:off x="378263" y="17291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3" name="Line 37">
                <a:extLst>
                  <a:ext uri="{FF2B5EF4-FFF2-40B4-BE49-F238E27FC236}">
                    <a16:creationId xmlns:a16="http://schemas.microsoft.com/office/drawing/2014/main" id="{B21949DC-6578-4194-9990-2B615D821473}"/>
                  </a:ext>
                </a:extLst>
              </p:cNvPr>
              <p:cNvSpPr>
                <a:spLocks noChangeShapeType="1"/>
              </p:cNvSpPr>
              <p:nvPr userDrawn="1"/>
            </p:nvSpPr>
            <p:spPr bwMode="auto">
              <a:xfrm>
                <a:off x="378263" y="15847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4" name="Line 38">
                <a:extLst>
                  <a:ext uri="{FF2B5EF4-FFF2-40B4-BE49-F238E27FC236}">
                    <a16:creationId xmlns:a16="http://schemas.microsoft.com/office/drawing/2014/main" id="{992A8411-E070-48DA-B652-E5C8EF5933A1}"/>
                  </a:ext>
                </a:extLst>
              </p:cNvPr>
              <p:cNvSpPr>
                <a:spLocks noChangeShapeType="1"/>
              </p:cNvSpPr>
              <p:nvPr userDrawn="1"/>
            </p:nvSpPr>
            <p:spPr bwMode="auto">
              <a:xfrm>
                <a:off x="378263" y="14402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5" name="Line 39">
                <a:extLst>
                  <a:ext uri="{FF2B5EF4-FFF2-40B4-BE49-F238E27FC236}">
                    <a16:creationId xmlns:a16="http://schemas.microsoft.com/office/drawing/2014/main" id="{0860C3FF-63CD-4832-B2B6-A2D7657A4F90}"/>
                  </a:ext>
                </a:extLst>
              </p:cNvPr>
              <p:cNvSpPr>
                <a:spLocks noChangeShapeType="1"/>
              </p:cNvSpPr>
              <p:nvPr userDrawn="1"/>
            </p:nvSpPr>
            <p:spPr bwMode="auto">
              <a:xfrm>
                <a:off x="378263" y="12973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6" name="Line 102">
                <a:extLst>
                  <a:ext uri="{FF2B5EF4-FFF2-40B4-BE49-F238E27FC236}">
                    <a16:creationId xmlns:a16="http://schemas.microsoft.com/office/drawing/2014/main" id="{F711A2EB-70DA-4E00-97E6-F3E09F448B42}"/>
                  </a:ext>
                </a:extLst>
              </p:cNvPr>
              <p:cNvSpPr>
                <a:spLocks noChangeShapeType="1"/>
              </p:cNvSpPr>
              <p:nvPr userDrawn="1"/>
            </p:nvSpPr>
            <p:spPr bwMode="auto">
              <a:xfrm>
                <a:off x="378263" y="3889752"/>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7" name="Line 4">
                <a:extLst>
                  <a:ext uri="{FF2B5EF4-FFF2-40B4-BE49-F238E27FC236}">
                    <a16:creationId xmlns:a16="http://schemas.microsoft.com/office/drawing/2014/main" id="{DEB78652-AD35-4408-A552-2CA51F553D57}"/>
                  </a:ext>
                </a:extLst>
              </p:cNvPr>
              <p:cNvSpPr>
                <a:spLocks noChangeShapeType="1"/>
              </p:cNvSpPr>
              <p:nvPr userDrawn="1"/>
            </p:nvSpPr>
            <p:spPr bwMode="auto">
              <a:xfrm>
                <a:off x="378263" y="6625477"/>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8" name="Line 4">
                <a:extLst>
                  <a:ext uri="{FF2B5EF4-FFF2-40B4-BE49-F238E27FC236}">
                    <a16:creationId xmlns:a16="http://schemas.microsoft.com/office/drawing/2014/main" id="{4EB84B71-037A-4BA6-B552-92B8E1E5ACE1}"/>
                  </a:ext>
                </a:extLst>
              </p:cNvPr>
              <p:cNvSpPr>
                <a:spLocks noChangeShapeType="1"/>
              </p:cNvSpPr>
              <p:nvPr userDrawn="1"/>
            </p:nvSpPr>
            <p:spPr bwMode="auto">
              <a:xfrm>
                <a:off x="378263" y="6769477"/>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9" name="Line 39">
                <a:extLst>
                  <a:ext uri="{FF2B5EF4-FFF2-40B4-BE49-F238E27FC236}">
                    <a16:creationId xmlns:a16="http://schemas.microsoft.com/office/drawing/2014/main" id="{D8A87DFE-79BC-405B-8FB9-A13053014CD5}"/>
                  </a:ext>
                </a:extLst>
              </p:cNvPr>
              <p:cNvSpPr>
                <a:spLocks noChangeShapeType="1"/>
              </p:cNvSpPr>
              <p:nvPr userDrawn="1"/>
            </p:nvSpPr>
            <p:spPr bwMode="auto">
              <a:xfrm>
                <a:off x="378263" y="1152901"/>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0" name="Line 4">
                <a:extLst>
                  <a:ext uri="{FF2B5EF4-FFF2-40B4-BE49-F238E27FC236}">
                    <a16:creationId xmlns:a16="http://schemas.microsoft.com/office/drawing/2014/main" id="{7F513F86-426A-430A-9CE5-1633C6F3DFEB}"/>
                  </a:ext>
                </a:extLst>
              </p:cNvPr>
              <p:cNvSpPr>
                <a:spLocks noChangeShapeType="1"/>
              </p:cNvSpPr>
              <p:nvPr userDrawn="1"/>
            </p:nvSpPr>
            <p:spPr bwMode="auto">
              <a:xfrm>
                <a:off x="378263" y="720090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1" name="Line 34">
                <a:extLst>
                  <a:ext uri="{FF2B5EF4-FFF2-40B4-BE49-F238E27FC236}">
                    <a16:creationId xmlns:a16="http://schemas.microsoft.com/office/drawing/2014/main" id="{702D22A1-F40B-44CD-93AA-BB4EBCB1AAE9}"/>
                  </a:ext>
                </a:extLst>
              </p:cNvPr>
              <p:cNvSpPr>
                <a:spLocks noChangeShapeType="1"/>
              </p:cNvSpPr>
              <p:nvPr userDrawn="1"/>
            </p:nvSpPr>
            <p:spPr bwMode="auto">
              <a:xfrm>
                <a:off x="378263" y="1152901"/>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29" name="グループ化 128">
              <a:extLst>
                <a:ext uri="{FF2B5EF4-FFF2-40B4-BE49-F238E27FC236}">
                  <a16:creationId xmlns:a16="http://schemas.microsoft.com/office/drawing/2014/main" id="{F51C46C4-7F85-4DC1-8B86-B95A648C9A5D}"/>
                </a:ext>
              </a:extLst>
            </p:cNvPr>
            <p:cNvGrpSpPr/>
            <p:nvPr userDrawn="1"/>
          </p:nvGrpSpPr>
          <p:grpSpPr>
            <a:xfrm>
              <a:off x="377988" y="1150939"/>
              <a:ext cx="9935837" cy="6049961"/>
              <a:chOff x="360363" y="863221"/>
              <a:chExt cx="9935837" cy="6337679"/>
            </a:xfrm>
          </p:grpSpPr>
          <p:sp>
            <p:nvSpPr>
              <p:cNvPr id="130" name="Line 41">
                <a:extLst>
                  <a:ext uri="{FF2B5EF4-FFF2-40B4-BE49-F238E27FC236}">
                    <a16:creationId xmlns:a16="http://schemas.microsoft.com/office/drawing/2014/main" id="{0E9446ED-A148-4D0F-BCEA-89BB479924C1}"/>
                  </a:ext>
                </a:extLst>
              </p:cNvPr>
              <p:cNvSpPr>
                <a:spLocks noChangeShapeType="1"/>
              </p:cNvSpPr>
              <p:nvPr userDrawn="1"/>
            </p:nvSpPr>
            <p:spPr bwMode="auto">
              <a:xfrm>
                <a:off x="151229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1" name="Line 42">
                <a:extLst>
                  <a:ext uri="{FF2B5EF4-FFF2-40B4-BE49-F238E27FC236}">
                    <a16:creationId xmlns:a16="http://schemas.microsoft.com/office/drawing/2014/main" id="{49D21962-0C22-48A0-BBAA-95B762F27E49}"/>
                  </a:ext>
                </a:extLst>
              </p:cNvPr>
              <p:cNvSpPr>
                <a:spLocks noChangeShapeType="1"/>
              </p:cNvSpPr>
              <p:nvPr userDrawn="1"/>
            </p:nvSpPr>
            <p:spPr bwMode="auto">
              <a:xfrm>
                <a:off x="165628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 name="Line 43">
                <a:extLst>
                  <a:ext uri="{FF2B5EF4-FFF2-40B4-BE49-F238E27FC236}">
                    <a16:creationId xmlns:a16="http://schemas.microsoft.com/office/drawing/2014/main" id="{DFA3B380-B5B2-4B52-83A4-6CF3F80296FB}"/>
                  </a:ext>
                </a:extLst>
              </p:cNvPr>
              <p:cNvSpPr>
                <a:spLocks noChangeShapeType="1"/>
              </p:cNvSpPr>
              <p:nvPr userDrawn="1"/>
            </p:nvSpPr>
            <p:spPr bwMode="auto">
              <a:xfrm>
                <a:off x="180027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 name="Line 44">
                <a:extLst>
                  <a:ext uri="{FF2B5EF4-FFF2-40B4-BE49-F238E27FC236}">
                    <a16:creationId xmlns:a16="http://schemas.microsoft.com/office/drawing/2014/main" id="{81872DC4-1F65-48D6-803C-BB283966CC60}"/>
                  </a:ext>
                </a:extLst>
              </p:cNvPr>
              <p:cNvSpPr>
                <a:spLocks noChangeShapeType="1"/>
              </p:cNvSpPr>
              <p:nvPr userDrawn="1"/>
            </p:nvSpPr>
            <p:spPr bwMode="auto">
              <a:xfrm>
                <a:off x="194426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4" name="Line 45">
                <a:extLst>
                  <a:ext uri="{FF2B5EF4-FFF2-40B4-BE49-F238E27FC236}">
                    <a16:creationId xmlns:a16="http://schemas.microsoft.com/office/drawing/2014/main" id="{5F7E7F48-EEFA-46AD-834F-9D408869EAA9}"/>
                  </a:ext>
                </a:extLst>
              </p:cNvPr>
              <p:cNvSpPr>
                <a:spLocks noChangeShapeType="1"/>
              </p:cNvSpPr>
              <p:nvPr userDrawn="1"/>
            </p:nvSpPr>
            <p:spPr bwMode="auto">
              <a:xfrm>
                <a:off x="208825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5" name="Line 46">
                <a:extLst>
                  <a:ext uri="{FF2B5EF4-FFF2-40B4-BE49-F238E27FC236}">
                    <a16:creationId xmlns:a16="http://schemas.microsoft.com/office/drawing/2014/main" id="{B7950342-D595-48DB-B1FA-8232A76EFE53}"/>
                  </a:ext>
                </a:extLst>
              </p:cNvPr>
              <p:cNvSpPr>
                <a:spLocks noChangeShapeType="1"/>
              </p:cNvSpPr>
              <p:nvPr userDrawn="1"/>
            </p:nvSpPr>
            <p:spPr bwMode="auto">
              <a:xfrm>
                <a:off x="223224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6" name="Line 47">
                <a:extLst>
                  <a:ext uri="{FF2B5EF4-FFF2-40B4-BE49-F238E27FC236}">
                    <a16:creationId xmlns:a16="http://schemas.microsoft.com/office/drawing/2014/main" id="{6208A691-C50F-4F0D-A53E-4BD3377F10DB}"/>
                  </a:ext>
                </a:extLst>
              </p:cNvPr>
              <p:cNvSpPr>
                <a:spLocks noChangeShapeType="1"/>
              </p:cNvSpPr>
              <p:nvPr userDrawn="1"/>
            </p:nvSpPr>
            <p:spPr bwMode="auto">
              <a:xfrm>
                <a:off x="237623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7" name="Line 48">
                <a:extLst>
                  <a:ext uri="{FF2B5EF4-FFF2-40B4-BE49-F238E27FC236}">
                    <a16:creationId xmlns:a16="http://schemas.microsoft.com/office/drawing/2014/main" id="{184DF9CA-912E-40AA-AC08-3101696A649B}"/>
                  </a:ext>
                </a:extLst>
              </p:cNvPr>
              <p:cNvSpPr>
                <a:spLocks noChangeShapeType="1"/>
              </p:cNvSpPr>
              <p:nvPr userDrawn="1"/>
            </p:nvSpPr>
            <p:spPr bwMode="auto">
              <a:xfrm>
                <a:off x="252022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8" name="Line 49">
                <a:extLst>
                  <a:ext uri="{FF2B5EF4-FFF2-40B4-BE49-F238E27FC236}">
                    <a16:creationId xmlns:a16="http://schemas.microsoft.com/office/drawing/2014/main" id="{E4EDAD27-7673-4A61-AF53-E728DC17C8BB}"/>
                  </a:ext>
                </a:extLst>
              </p:cNvPr>
              <p:cNvSpPr>
                <a:spLocks noChangeShapeType="1"/>
              </p:cNvSpPr>
              <p:nvPr userDrawn="1"/>
            </p:nvSpPr>
            <p:spPr bwMode="auto">
              <a:xfrm>
                <a:off x="266421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9" name="Line 50">
                <a:extLst>
                  <a:ext uri="{FF2B5EF4-FFF2-40B4-BE49-F238E27FC236}">
                    <a16:creationId xmlns:a16="http://schemas.microsoft.com/office/drawing/2014/main" id="{6646B97D-0AA7-4CE3-82A2-A2BAFAA48471}"/>
                  </a:ext>
                </a:extLst>
              </p:cNvPr>
              <p:cNvSpPr>
                <a:spLocks noChangeShapeType="1"/>
              </p:cNvSpPr>
              <p:nvPr userDrawn="1"/>
            </p:nvSpPr>
            <p:spPr bwMode="auto">
              <a:xfrm>
                <a:off x="280821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0" name="Line 51">
                <a:extLst>
                  <a:ext uri="{FF2B5EF4-FFF2-40B4-BE49-F238E27FC236}">
                    <a16:creationId xmlns:a16="http://schemas.microsoft.com/office/drawing/2014/main" id="{C4AB8E1D-DC6E-4E15-B3E6-ABD707C44C00}"/>
                  </a:ext>
                </a:extLst>
              </p:cNvPr>
              <p:cNvSpPr>
                <a:spLocks noChangeShapeType="1"/>
              </p:cNvSpPr>
              <p:nvPr userDrawn="1"/>
            </p:nvSpPr>
            <p:spPr bwMode="auto">
              <a:xfrm>
                <a:off x="295220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1" name="Line 52">
                <a:extLst>
                  <a:ext uri="{FF2B5EF4-FFF2-40B4-BE49-F238E27FC236}">
                    <a16:creationId xmlns:a16="http://schemas.microsoft.com/office/drawing/2014/main" id="{BFD91CA3-B587-4766-9662-16D52420DA7F}"/>
                  </a:ext>
                </a:extLst>
              </p:cNvPr>
              <p:cNvSpPr>
                <a:spLocks noChangeShapeType="1"/>
              </p:cNvSpPr>
              <p:nvPr userDrawn="1"/>
            </p:nvSpPr>
            <p:spPr bwMode="auto">
              <a:xfrm>
                <a:off x="309619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2" name="Line 53">
                <a:extLst>
                  <a:ext uri="{FF2B5EF4-FFF2-40B4-BE49-F238E27FC236}">
                    <a16:creationId xmlns:a16="http://schemas.microsoft.com/office/drawing/2014/main" id="{78BC4020-859E-4F8E-B997-DBC99C6BA6FF}"/>
                  </a:ext>
                </a:extLst>
              </p:cNvPr>
              <p:cNvSpPr>
                <a:spLocks noChangeShapeType="1"/>
              </p:cNvSpPr>
              <p:nvPr userDrawn="1"/>
            </p:nvSpPr>
            <p:spPr bwMode="auto">
              <a:xfrm>
                <a:off x="324018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3" name="Line 54">
                <a:extLst>
                  <a:ext uri="{FF2B5EF4-FFF2-40B4-BE49-F238E27FC236}">
                    <a16:creationId xmlns:a16="http://schemas.microsoft.com/office/drawing/2014/main" id="{813D1326-C629-4B12-94C0-226CBCFC3818}"/>
                  </a:ext>
                </a:extLst>
              </p:cNvPr>
              <p:cNvSpPr>
                <a:spLocks noChangeShapeType="1"/>
              </p:cNvSpPr>
              <p:nvPr userDrawn="1"/>
            </p:nvSpPr>
            <p:spPr bwMode="auto">
              <a:xfrm>
                <a:off x="338417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4" name="Line 55">
                <a:extLst>
                  <a:ext uri="{FF2B5EF4-FFF2-40B4-BE49-F238E27FC236}">
                    <a16:creationId xmlns:a16="http://schemas.microsoft.com/office/drawing/2014/main" id="{E1FF3999-B164-4E40-8135-C49079BA8532}"/>
                  </a:ext>
                </a:extLst>
              </p:cNvPr>
              <p:cNvSpPr>
                <a:spLocks noChangeShapeType="1"/>
              </p:cNvSpPr>
              <p:nvPr userDrawn="1"/>
            </p:nvSpPr>
            <p:spPr bwMode="auto">
              <a:xfrm>
                <a:off x="352816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5" name="Line 56">
                <a:extLst>
                  <a:ext uri="{FF2B5EF4-FFF2-40B4-BE49-F238E27FC236}">
                    <a16:creationId xmlns:a16="http://schemas.microsoft.com/office/drawing/2014/main" id="{5D551A92-51CC-473F-BD03-BD3BA1BB38AD}"/>
                  </a:ext>
                </a:extLst>
              </p:cNvPr>
              <p:cNvSpPr>
                <a:spLocks noChangeShapeType="1"/>
              </p:cNvSpPr>
              <p:nvPr userDrawn="1"/>
            </p:nvSpPr>
            <p:spPr bwMode="auto">
              <a:xfrm>
                <a:off x="367215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6" name="Line 57">
                <a:extLst>
                  <a:ext uri="{FF2B5EF4-FFF2-40B4-BE49-F238E27FC236}">
                    <a16:creationId xmlns:a16="http://schemas.microsoft.com/office/drawing/2014/main" id="{4C1BCE03-C75A-4DF5-A440-5D171A6100F9}"/>
                  </a:ext>
                </a:extLst>
              </p:cNvPr>
              <p:cNvSpPr>
                <a:spLocks noChangeShapeType="1"/>
              </p:cNvSpPr>
              <p:nvPr userDrawn="1"/>
            </p:nvSpPr>
            <p:spPr bwMode="auto">
              <a:xfrm>
                <a:off x="381614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7" name="Line 58">
                <a:extLst>
                  <a:ext uri="{FF2B5EF4-FFF2-40B4-BE49-F238E27FC236}">
                    <a16:creationId xmlns:a16="http://schemas.microsoft.com/office/drawing/2014/main" id="{B6FE9BA0-0D38-426B-A504-E7D9D7422B0F}"/>
                  </a:ext>
                </a:extLst>
              </p:cNvPr>
              <p:cNvSpPr>
                <a:spLocks noChangeShapeType="1"/>
              </p:cNvSpPr>
              <p:nvPr userDrawn="1"/>
            </p:nvSpPr>
            <p:spPr bwMode="auto">
              <a:xfrm>
                <a:off x="396013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8" name="Line 59">
                <a:extLst>
                  <a:ext uri="{FF2B5EF4-FFF2-40B4-BE49-F238E27FC236}">
                    <a16:creationId xmlns:a16="http://schemas.microsoft.com/office/drawing/2014/main" id="{1D573AFF-6DD9-40FC-BD6E-871B4F0BFB3D}"/>
                  </a:ext>
                </a:extLst>
              </p:cNvPr>
              <p:cNvSpPr>
                <a:spLocks noChangeShapeType="1"/>
              </p:cNvSpPr>
              <p:nvPr userDrawn="1"/>
            </p:nvSpPr>
            <p:spPr bwMode="auto">
              <a:xfrm>
                <a:off x="410412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9" name="Line 60">
                <a:extLst>
                  <a:ext uri="{FF2B5EF4-FFF2-40B4-BE49-F238E27FC236}">
                    <a16:creationId xmlns:a16="http://schemas.microsoft.com/office/drawing/2014/main" id="{F3B9C3AE-6216-43F3-8BBE-1F58E93228AF}"/>
                  </a:ext>
                </a:extLst>
              </p:cNvPr>
              <p:cNvSpPr>
                <a:spLocks noChangeShapeType="1"/>
              </p:cNvSpPr>
              <p:nvPr userDrawn="1"/>
            </p:nvSpPr>
            <p:spPr bwMode="auto">
              <a:xfrm>
                <a:off x="424812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0" name="Line 61">
                <a:extLst>
                  <a:ext uri="{FF2B5EF4-FFF2-40B4-BE49-F238E27FC236}">
                    <a16:creationId xmlns:a16="http://schemas.microsoft.com/office/drawing/2014/main" id="{5F5946A9-32F4-47C6-AC09-7B4DD16CA1EE}"/>
                  </a:ext>
                </a:extLst>
              </p:cNvPr>
              <p:cNvSpPr>
                <a:spLocks noChangeShapeType="1"/>
              </p:cNvSpPr>
              <p:nvPr userDrawn="1"/>
            </p:nvSpPr>
            <p:spPr bwMode="auto">
              <a:xfrm>
                <a:off x="439211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1" name="Line 62">
                <a:extLst>
                  <a:ext uri="{FF2B5EF4-FFF2-40B4-BE49-F238E27FC236}">
                    <a16:creationId xmlns:a16="http://schemas.microsoft.com/office/drawing/2014/main" id="{16995BAA-93F4-4DEE-8F1B-E6E7B39B3F9B}"/>
                  </a:ext>
                </a:extLst>
              </p:cNvPr>
              <p:cNvSpPr>
                <a:spLocks noChangeShapeType="1"/>
              </p:cNvSpPr>
              <p:nvPr userDrawn="1"/>
            </p:nvSpPr>
            <p:spPr bwMode="auto">
              <a:xfrm>
                <a:off x="453610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2" name="Line 63">
                <a:extLst>
                  <a:ext uri="{FF2B5EF4-FFF2-40B4-BE49-F238E27FC236}">
                    <a16:creationId xmlns:a16="http://schemas.microsoft.com/office/drawing/2014/main" id="{62274738-AE9D-482E-A5C0-CF1B5DD2E7F4}"/>
                  </a:ext>
                </a:extLst>
              </p:cNvPr>
              <p:cNvSpPr>
                <a:spLocks noChangeShapeType="1"/>
              </p:cNvSpPr>
              <p:nvPr userDrawn="1"/>
            </p:nvSpPr>
            <p:spPr bwMode="auto">
              <a:xfrm>
                <a:off x="468009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3" name="Line 64">
                <a:extLst>
                  <a:ext uri="{FF2B5EF4-FFF2-40B4-BE49-F238E27FC236}">
                    <a16:creationId xmlns:a16="http://schemas.microsoft.com/office/drawing/2014/main" id="{E116C106-EDD7-4525-8331-AF763DBD5099}"/>
                  </a:ext>
                </a:extLst>
              </p:cNvPr>
              <p:cNvSpPr>
                <a:spLocks noChangeShapeType="1"/>
              </p:cNvSpPr>
              <p:nvPr userDrawn="1"/>
            </p:nvSpPr>
            <p:spPr bwMode="auto">
              <a:xfrm>
                <a:off x="482408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4" name="Line 65">
                <a:extLst>
                  <a:ext uri="{FF2B5EF4-FFF2-40B4-BE49-F238E27FC236}">
                    <a16:creationId xmlns:a16="http://schemas.microsoft.com/office/drawing/2014/main" id="{01EDFBFB-DC26-4E57-A944-533C6EE0BA5E}"/>
                  </a:ext>
                </a:extLst>
              </p:cNvPr>
              <p:cNvSpPr>
                <a:spLocks noChangeShapeType="1"/>
              </p:cNvSpPr>
              <p:nvPr userDrawn="1"/>
            </p:nvSpPr>
            <p:spPr bwMode="auto">
              <a:xfrm>
                <a:off x="496807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5" name="Line 66">
                <a:extLst>
                  <a:ext uri="{FF2B5EF4-FFF2-40B4-BE49-F238E27FC236}">
                    <a16:creationId xmlns:a16="http://schemas.microsoft.com/office/drawing/2014/main" id="{516D8656-E3DA-45A8-BD0D-73310520E9CD}"/>
                  </a:ext>
                </a:extLst>
              </p:cNvPr>
              <p:cNvSpPr>
                <a:spLocks noChangeShapeType="1"/>
              </p:cNvSpPr>
              <p:nvPr userDrawn="1"/>
            </p:nvSpPr>
            <p:spPr bwMode="auto">
              <a:xfrm>
                <a:off x="511206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6" name="Line 67">
                <a:extLst>
                  <a:ext uri="{FF2B5EF4-FFF2-40B4-BE49-F238E27FC236}">
                    <a16:creationId xmlns:a16="http://schemas.microsoft.com/office/drawing/2014/main" id="{DCAB2907-1E27-45BF-B1C1-F8A2E1689BD7}"/>
                  </a:ext>
                </a:extLst>
              </p:cNvPr>
              <p:cNvSpPr>
                <a:spLocks noChangeShapeType="1"/>
              </p:cNvSpPr>
              <p:nvPr userDrawn="1"/>
            </p:nvSpPr>
            <p:spPr bwMode="auto">
              <a:xfrm>
                <a:off x="525605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7" name="Line 68">
                <a:extLst>
                  <a:ext uri="{FF2B5EF4-FFF2-40B4-BE49-F238E27FC236}">
                    <a16:creationId xmlns:a16="http://schemas.microsoft.com/office/drawing/2014/main" id="{81D1F1C5-94E6-4F1D-8239-10503B1EA522}"/>
                  </a:ext>
                </a:extLst>
              </p:cNvPr>
              <p:cNvSpPr>
                <a:spLocks noChangeShapeType="1"/>
              </p:cNvSpPr>
              <p:nvPr userDrawn="1"/>
            </p:nvSpPr>
            <p:spPr bwMode="auto">
              <a:xfrm>
                <a:off x="540004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8" name="Line 69">
                <a:extLst>
                  <a:ext uri="{FF2B5EF4-FFF2-40B4-BE49-F238E27FC236}">
                    <a16:creationId xmlns:a16="http://schemas.microsoft.com/office/drawing/2014/main" id="{A56774E5-27EC-4B91-B2B6-43D35A113909}"/>
                  </a:ext>
                </a:extLst>
              </p:cNvPr>
              <p:cNvSpPr>
                <a:spLocks noChangeShapeType="1"/>
              </p:cNvSpPr>
              <p:nvPr userDrawn="1"/>
            </p:nvSpPr>
            <p:spPr bwMode="auto">
              <a:xfrm>
                <a:off x="554403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 name="Line 70">
                <a:extLst>
                  <a:ext uri="{FF2B5EF4-FFF2-40B4-BE49-F238E27FC236}">
                    <a16:creationId xmlns:a16="http://schemas.microsoft.com/office/drawing/2014/main" id="{9800AC9C-BCC9-4F13-892C-EECB0A1FC769}"/>
                  </a:ext>
                </a:extLst>
              </p:cNvPr>
              <p:cNvSpPr>
                <a:spLocks noChangeShapeType="1"/>
              </p:cNvSpPr>
              <p:nvPr userDrawn="1"/>
            </p:nvSpPr>
            <p:spPr bwMode="auto">
              <a:xfrm>
                <a:off x="583202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0" name="Line 71">
                <a:extLst>
                  <a:ext uri="{FF2B5EF4-FFF2-40B4-BE49-F238E27FC236}">
                    <a16:creationId xmlns:a16="http://schemas.microsoft.com/office/drawing/2014/main" id="{A3263990-A43F-4BB3-8186-6604B03F0622}"/>
                  </a:ext>
                </a:extLst>
              </p:cNvPr>
              <p:cNvSpPr>
                <a:spLocks noChangeShapeType="1"/>
              </p:cNvSpPr>
              <p:nvPr userDrawn="1"/>
            </p:nvSpPr>
            <p:spPr bwMode="auto">
              <a:xfrm>
                <a:off x="597601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 name="Line 72">
                <a:extLst>
                  <a:ext uri="{FF2B5EF4-FFF2-40B4-BE49-F238E27FC236}">
                    <a16:creationId xmlns:a16="http://schemas.microsoft.com/office/drawing/2014/main" id="{16BEC931-F307-4ACA-A3A8-CA67CE5625F1}"/>
                  </a:ext>
                </a:extLst>
              </p:cNvPr>
              <p:cNvSpPr>
                <a:spLocks noChangeShapeType="1"/>
              </p:cNvSpPr>
              <p:nvPr userDrawn="1"/>
            </p:nvSpPr>
            <p:spPr bwMode="auto">
              <a:xfrm>
                <a:off x="612000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2" name="Line 73">
                <a:extLst>
                  <a:ext uri="{FF2B5EF4-FFF2-40B4-BE49-F238E27FC236}">
                    <a16:creationId xmlns:a16="http://schemas.microsoft.com/office/drawing/2014/main" id="{A324BBE2-E676-4BDC-8778-60AA1DD15F31}"/>
                  </a:ext>
                </a:extLst>
              </p:cNvPr>
              <p:cNvSpPr>
                <a:spLocks noChangeShapeType="1"/>
              </p:cNvSpPr>
              <p:nvPr userDrawn="1"/>
            </p:nvSpPr>
            <p:spPr bwMode="auto">
              <a:xfrm>
                <a:off x="626399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 name="Line 74">
                <a:extLst>
                  <a:ext uri="{FF2B5EF4-FFF2-40B4-BE49-F238E27FC236}">
                    <a16:creationId xmlns:a16="http://schemas.microsoft.com/office/drawing/2014/main" id="{42FC0755-57F6-44A3-BB19-7D641ADCB840}"/>
                  </a:ext>
                </a:extLst>
              </p:cNvPr>
              <p:cNvSpPr>
                <a:spLocks noChangeShapeType="1"/>
              </p:cNvSpPr>
              <p:nvPr userDrawn="1"/>
            </p:nvSpPr>
            <p:spPr bwMode="auto">
              <a:xfrm>
                <a:off x="640798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 name="Line 75">
                <a:extLst>
                  <a:ext uri="{FF2B5EF4-FFF2-40B4-BE49-F238E27FC236}">
                    <a16:creationId xmlns:a16="http://schemas.microsoft.com/office/drawing/2014/main" id="{A5C58F26-C28C-4B35-917E-1E63621DB12B}"/>
                  </a:ext>
                </a:extLst>
              </p:cNvPr>
              <p:cNvSpPr>
                <a:spLocks noChangeShapeType="1"/>
              </p:cNvSpPr>
              <p:nvPr userDrawn="1"/>
            </p:nvSpPr>
            <p:spPr bwMode="auto">
              <a:xfrm>
                <a:off x="655197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5" name="Line 76">
                <a:extLst>
                  <a:ext uri="{FF2B5EF4-FFF2-40B4-BE49-F238E27FC236}">
                    <a16:creationId xmlns:a16="http://schemas.microsoft.com/office/drawing/2014/main" id="{30C881A0-EEBC-4BB4-9C17-2B5757877FCF}"/>
                  </a:ext>
                </a:extLst>
              </p:cNvPr>
              <p:cNvSpPr>
                <a:spLocks noChangeShapeType="1"/>
              </p:cNvSpPr>
              <p:nvPr userDrawn="1"/>
            </p:nvSpPr>
            <p:spPr bwMode="auto">
              <a:xfrm>
                <a:off x="669596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6" name="Line 77">
                <a:extLst>
                  <a:ext uri="{FF2B5EF4-FFF2-40B4-BE49-F238E27FC236}">
                    <a16:creationId xmlns:a16="http://schemas.microsoft.com/office/drawing/2014/main" id="{A48987BB-1B09-4C91-BB84-CFFD8D636BC1}"/>
                  </a:ext>
                </a:extLst>
              </p:cNvPr>
              <p:cNvSpPr>
                <a:spLocks noChangeShapeType="1"/>
              </p:cNvSpPr>
              <p:nvPr userDrawn="1"/>
            </p:nvSpPr>
            <p:spPr bwMode="auto">
              <a:xfrm>
                <a:off x="683995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7" name="Line 78">
                <a:extLst>
                  <a:ext uri="{FF2B5EF4-FFF2-40B4-BE49-F238E27FC236}">
                    <a16:creationId xmlns:a16="http://schemas.microsoft.com/office/drawing/2014/main" id="{6F310DF1-3F01-4BB7-A130-3CFA51FF99E0}"/>
                  </a:ext>
                </a:extLst>
              </p:cNvPr>
              <p:cNvSpPr>
                <a:spLocks noChangeShapeType="1"/>
              </p:cNvSpPr>
              <p:nvPr userDrawn="1"/>
            </p:nvSpPr>
            <p:spPr bwMode="auto">
              <a:xfrm>
                <a:off x="698394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8" name="Line 79">
                <a:extLst>
                  <a:ext uri="{FF2B5EF4-FFF2-40B4-BE49-F238E27FC236}">
                    <a16:creationId xmlns:a16="http://schemas.microsoft.com/office/drawing/2014/main" id="{F136FCEC-5AA3-4B96-9255-4FDF9D72B90C}"/>
                  </a:ext>
                </a:extLst>
              </p:cNvPr>
              <p:cNvSpPr>
                <a:spLocks noChangeShapeType="1"/>
              </p:cNvSpPr>
              <p:nvPr userDrawn="1"/>
            </p:nvSpPr>
            <p:spPr bwMode="auto">
              <a:xfrm>
                <a:off x="712794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9" name="Line 80">
                <a:extLst>
                  <a:ext uri="{FF2B5EF4-FFF2-40B4-BE49-F238E27FC236}">
                    <a16:creationId xmlns:a16="http://schemas.microsoft.com/office/drawing/2014/main" id="{8B9A911D-24C2-4C3A-9D3B-4753C339C8FA}"/>
                  </a:ext>
                </a:extLst>
              </p:cNvPr>
              <p:cNvSpPr>
                <a:spLocks noChangeShapeType="1"/>
              </p:cNvSpPr>
              <p:nvPr userDrawn="1"/>
            </p:nvSpPr>
            <p:spPr bwMode="auto">
              <a:xfrm>
                <a:off x="727193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0" name="Line 81">
                <a:extLst>
                  <a:ext uri="{FF2B5EF4-FFF2-40B4-BE49-F238E27FC236}">
                    <a16:creationId xmlns:a16="http://schemas.microsoft.com/office/drawing/2014/main" id="{EA85A6BB-33C3-4AFD-AC9D-203F9FFB5949}"/>
                  </a:ext>
                </a:extLst>
              </p:cNvPr>
              <p:cNvSpPr>
                <a:spLocks noChangeShapeType="1"/>
              </p:cNvSpPr>
              <p:nvPr userDrawn="1"/>
            </p:nvSpPr>
            <p:spPr bwMode="auto">
              <a:xfrm>
                <a:off x="741592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1" name="Line 82">
                <a:extLst>
                  <a:ext uri="{FF2B5EF4-FFF2-40B4-BE49-F238E27FC236}">
                    <a16:creationId xmlns:a16="http://schemas.microsoft.com/office/drawing/2014/main" id="{19E50750-9F84-48C5-AEC8-1D29E7AFECCB}"/>
                  </a:ext>
                </a:extLst>
              </p:cNvPr>
              <p:cNvSpPr>
                <a:spLocks noChangeShapeType="1"/>
              </p:cNvSpPr>
              <p:nvPr userDrawn="1"/>
            </p:nvSpPr>
            <p:spPr bwMode="auto">
              <a:xfrm>
                <a:off x="755991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2" name="Line 83">
                <a:extLst>
                  <a:ext uri="{FF2B5EF4-FFF2-40B4-BE49-F238E27FC236}">
                    <a16:creationId xmlns:a16="http://schemas.microsoft.com/office/drawing/2014/main" id="{903E5069-63FB-4302-9479-8881D694109F}"/>
                  </a:ext>
                </a:extLst>
              </p:cNvPr>
              <p:cNvSpPr>
                <a:spLocks noChangeShapeType="1"/>
              </p:cNvSpPr>
              <p:nvPr userDrawn="1"/>
            </p:nvSpPr>
            <p:spPr bwMode="auto">
              <a:xfrm>
                <a:off x="770390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3" name="Line 84">
                <a:extLst>
                  <a:ext uri="{FF2B5EF4-FFF2-40B4-BE49-F238E27FC236}">
                    <a16:creationId xmlns:a16="http://schemas.microsoft.com/office/drawing/2014/main" id="{139CC5DA-BD48-489C-B464-563C241A3BA5}"/>
                  </a:ext>
                </a:extLst>
              </p:cNvPr>
              <p:cNvSpPr>
                <a:spLocks noChangeShapeType="1"/>
              </p:cNvSpPr>
              <p:nvPr userDrawn="1"/>
            </p:nvSpPr>
            <p:spPr bwMode="auto">
              <a:xfrm>
                <a:off x="784789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4" name="Line 85">
                <a:extLst>
                  <a:ext uri="{FF2B5EF4-FFF2-40B4-BE49-F238E27FC236}">
                    <a16:creationId xmlns:a16="http://schemas.microsoft.com/office/drawing/2014/main" id="{E4E7648E-3908-44E2-B647-6CC9C84F69A0}"/>
                  </a:ext>
                </a:extLst>
              </p:cNvPr>
              <p:cNvSpPr>
                <a:spLocks noChangeShapeType="1"/>
              </p:cNvSpPr>
              <p:nvPr userDrawn="1"/>
            </p:nvSpPr>
            <p:spPr bwMode="auto">
              <a:xfrm>
                <a:off x="799188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5" name="Line 86">
                <a:extLst>
                  <a:ext uri="{FF2B5EF4-FFF2-40B4-BE49-F238E27FC236}">
                    <a16:creationId xmlns:a16="http://schemas.microsoft.com/office/drawing/2014/main" id="{21DF561F-A1E0-42DB-AC79-430B878E1EE5}"/>
                  </a:ext>
                </a:extLst>
              </p:cNvPr>
              <p:cNvSpPr>
                <a:spLocks noChangeShapeType="1"/>
              </p:cNvSpPr>
              <p:nvPr userDrawn="1"/>
            </p:nvSpPr>
            <p:spPr bwMode="auto">
              <a:xfrm>
                <a:off x="813587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6" name="Line 87">
                <a:extLst>
                  <a:ext uri="{FF2B5EF4-FFF2-40B4-BE49-F238E27FC236}">
                    <a16:creationId xmlns:a16="http://schemas.microsoft.com/office/drawing/2014/main" id="{DF80195F-4DE8-4B2E-85C5-667685F28B07}"/>
                  </a:ext>
                </a:extLst>
              </p:cNvPr>
              <p:cNvSpPr>
                <a:spLocks noChangeShapeType="1"/>
              </p:cNvSpPr>
              <p:nvPr userDrawn="1"/>
            </p:nvSpPr>
            <p:spPr bwMode="auto">
              <a:xfrm>
                <a:off x="827986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7" name="Line 88">
                <a:extLst>
                  <a:ext uri="{FF2B5EF4-FFF2-40B4-BE49-F238E27FC236}">
                    <a16:creationId xmlns:a16="http://schemas.microsoft.com/office/drawing/2014/main" id="{950156CB-EC38-4330-ACB4-071530299217}"/>
                  </a:ext>
                </a:extLst>
              </p:cNvPr>
              <p:cNvSpPr>
                <a:spLocks noChangeShapeType="1"/>
              </p:cNvSpPr>
              <p:nvPr userDrawn="1"/>
            </p:nvSpPr>
            <p:spPr bwMode="auto">
              <a:xfrm>
                <a:off x="842385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8" name="Line 89">
                <a:extLst>
                  <a:ext uri="{FF2B5EF4-FFF2-40B4-BE49-F238E27FC236}">
                    <a16:creationId xmlns:a16="http://schemas.microsoft.com/office/drawing/2014/main" id="{23CF9568-C7E2-46DF-ACAE-A058B1248098}"/>
                  </a:ext>
                </a:extLst>
              </p:cNvPr>
              <p:cNvSpPr>
                <a:spLocks noChangeShapeType="1"/>
              </p:cNvSpPr>
              <p:nvPr userDrawn="1"/>
            </p:nvSpPr>
            <p:spPr bwMode="auto">
              <a:xfrm>
                <a:off x="856785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9" name="Line 90">
                <a:extLst>
                  <a:ext uri="{FF2B5EF4-FFF2-40B4-BE49-F238E27FC236}">
                    <a16:creationId xmlns:a16="http://schemas.microsoft.com/office/drawing/2014/main" id="{13166C5E-416D-469C-AA8A-B8D07B219571}"/>
                  </a:ext>
                </a:extLst>
              </p:cNvPr>
              <p:cNvSpPr>
                <a:spLocks noChangeShapeType="1"/>
              </p:cNvSpPr>
              <p:nvPr userDrawn="1"/>
            </p:nvSpPr>
            <p:spPr bwMode="auto">
              <a:xfrm>
                <a:off x="871184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0" name="Line 91">
                <a:extLst>
                  <a:ext uri="{FF2B5EF4-FFF2-40B4-BE49-F238E27FC236}">
                    <a16:creationId xmlns:a16="http://schemas.microsoft.com/office/drawing/2014/main" id="{9DAE61BC-BEBA-48C7-BC41-8DE2F005912E}"/>
                  </a:ext>
                </a:extLst>
              </p:cNvPr>
              <p:cNvSpPr>
                <a:spLocks noChangeShapeType="1"/>
              </p:cNvSpPr>
              <p:nvPr userDrawn="1"/>
            </p:nvSpPr>
            <p:spPr bwMode="auto">
              <a:xfrm>
                <a:off x="885583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1" name="Line 92">
                <a:extLst>
                  <a:ext uri="{FF2B5EF4-FFF2-40B4-BE49-F238E27FC236}">
                    <a16:creationId xmlns:a16="http://schemas.microsoft.com/office/drawing/2014/main" id="{0D115BF0-C553-4D94-ADCF-978740C1478D}"/>
                  </a:ext>
                </a:extLst>
              </p:cNvPr>
              <p:cNvSpPr>
                <a:spLocks noChangeShapeType="1"/>
              </p:cNvSpPr>
              <p:nvPr userDrawn="1"/>
            </p:nvSpPr>
            <p:spPr bwMode="auto">
              <a:xfrm>
                <a:off x="899982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2" name="Line 93">
                <a:extLst>
                  <a:ext uri="{FF2B5EF4-FFF2-40B4-BE49-F238E27FC236}">
                    <a16:creationId xmlns:a16="http://schemas.microsoft.com/office/drawing/2014/main" id="{3CF81141-7FF1-4862-BF52-DBAB1E11CD6C}"/>
                  </a:ext>
                </a:extLst>
              </p:cNvPr>
              <p:cNvSpPr>
                <a:spLocks noChangeShapeType="1"/>
              </p:cNvSpPr>
              <p:nvPr userDrawn="1"/>
            </p:nvSpPr>
            <p:spPr bwMode="auto">
              <a:xfrm>
                <a:off x="914381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3" name="Line 94">
                <a:extLst>
                  <a:ext uri="{FF2B5EF4-FFF2-40B4-BE49-F238E27FC236}">
                    <a16:creationId xmlns:a16="http://schemas.microsoft.com/office/drawing/2014/main" id="{825A71A9-F3FF-4722-A5F3-BE4C67CB25D2}"/>
                  </a:ext>
                </a:extLst>
              </p:cNvPr>
              <p:cNvSpPr>
                <a:spLocks noChangeShapeType="1"/>
              </p:cNvSpPr>
              <p:nvPr userDrawn="1"/>
            </p:nvSpPr>
            <p:spPr bwMode="auto">
              <a:xfrm>
                <a:off x="928780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 name="Line 95">
                <a:extLst>
                  <a:ext uri="{FF2B5EF4-FFF2-40B4-BE49-F238E27FC236}">
                    <a16:creationId xmlns:a16="http://schemas.microsoft.com/office/drawing/2014/main" id="{73D58FDC-2752-4C5C-903A-E83E7C0BDB7F}"/>
                  </a:ext>
                </a:extLst>
              </p:cNvPr>
              <p:cNvSpPr>
                <a:spLocks noChangeShapeType="1"/>
              </p:cNvSpPr>
              <p:nvPr userDrawn="1"/>
            </p:nvSpPr>
            <p:spPr bwMode="auto">
              <a:xfrm>
                <a:off x="943179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5" name="Line 96">
                <a:extLst>
                  <a:ext uri="{FF2B5EF4-FFF2-40B4-BE49-F238E27FC236}">
                    <a16:creationId xmlns:a16="http://schemas.microsoft.com/office/drawing/2014/main" id="{1D9077B5-BA29-48A1-9E99-E6BC1338C0EB}"/>
                  </a:ext>
                </a:extLst>
              </p:cNvPr>
              <p:cNvSpPr>
                <a:spLocks noChangeShapeType="1"/>
              </p:cNvSpPr>
              <p:nvPr userDrawn="1"/>
            </p:nvSpPr>
            <p:spPr bwMode="auto">
              <a:xfrm>
                <a:off x="957578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6" name="Line 97">
                <a:extLst>
                  <a:ext uri="{FF2B5EF4-FFF2-40B4-BE49-F238E27FC236}">
                    <a16:creationId xmlns:a16="http://schemas.microsoft.com/office/drawing/2014/main" id="{04D00D3D-AD1E-46F3-BBC1-6D706FD2E638}"/>
                  </a:ext>
                </a:extLst>
              </p:cNvPr>
              <p:cNvSpPr>
                <a:spLocks noChangeShapeType="1"/>
              </p:cNvSpPr>
              <p:nvPr userDrawn="1"/>
            </p:nvSpPr>
            <p:spPr bwMode="auto">
              <a:xfrm>
                <a:off x="971977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187" name="Line 98">
                <a:extLst>
                  <a:ext uri="{FF2B5EF4-FFF2-40B4-BE49-F238E27FC236}">
                    <a16:creationId xmlns:a16="http://schemas.microsoft.com/office/drawing/2014/main" id="{8B8C72C2-09DA-4E85-A6CF-0D49F6F062A2}"/>
                  </a:ext>
                </a:extLst>
              </p:cNvPr>
              <p:cNvSpPr>
                <a:spLocks noChangeShapeType="1"/>
              </p:cNvSpPr>
              <p:nvPr userDrawn="1"/>
            </p:nvSpPr>
            <p:spPr bwMode="auto">
              <a:xfrm>
                <a:off x="986376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8" name="Line 99">
                <a:extLst>
                  <a:ext uri="{FF2B5EF4-FFF2-40B4-BE49-F238E27FC236}">
                    <a16:creationId xmlns:a16="http://schemas.microsoft.com/office/drawing/2014/main" id="{023FB8CA-9249-41B9-B79D-E7047A11CDE3}"/>
                  </a:ext>
                </a:extLst>
              </p:cNvPr>
              <p:cNvSpPr>
                <a:spLocks noChangeShapeType="1"/>
              </p:cNvSpPr>
              <p:nvPr userDrawn="1"/>
            </p:nvSpPr>
            <p:spPr bwMode="auto">
              <a:xfrm>
                <a:off x="136830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9" name="Line 100">
                <a:extLst>
                  <a:ext uri="{FF2B5EF4-FFF2-40B4-BE49-F238E27FC236}">
                    <a16:creationId xmlns:a16="http://schemas.microsoft.com/office/drawing/2014/main" id="{5E2EE7B6-A266-41AD-AF8B-85E680009A9C}"/>
                  </a:ext>
                </a:extLst>
              </p:cNvPr>
              <p:cNvSpPr>
                <a:spLocks noChangeShapeType="1"/>
              </p:cNvSpPr>
              <p:nvPr userDrawn="1"/>
            </p:nvSpPr>
            <p:spPr bwMode="auto">
              <a:xfrm>
                <a:off x="1000776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0" name="Line 103">
                <a:extLst>
                  <a:ext uri="{FF2B5EF4-FFF2-40B4-BE49-F238E27FC236}">
                    <a16:creationId xmlns:a16="http://schemas.microsoft.com/office/drawing/2014/main" id="{9106F1FC-96C8-4F51-8C03-CC29366E653F}"/>
                  </a:ext>
                </a:extLst>
              </p:cNvPr>
              <p:cNvSpPr>
                <a:spLocks noChangeShapeType="1"/>
              </p:cNvSpPr>
              <p:nvPr userDrawn="1"/>
            </p:nvSpPr>
            <p:spPr bwMode="auto">
              <a:xfrm>
                <a:off x="5688030" y="863222"/>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1" name="Line 99">
                <a:extLst>
                  <a:ext uri="{FF2B5EF4-FFF2-40B4-BE49-F238E27FC236}">
                    <a16:creationId xmlns:a16="http://schemas.microsoft.com/office/drawing/2014/main" id="{0A31AAB5-D66C-48CA-B6DE-775F077AF4F9}"/>
                  </a:ext>
                </a:extLst>
              </p:cNvPr>
              <p:cNvSpPr>
                <a:spLocks noChangeShapeType="1"/>
              </p:cNvSpPr>
              <p:nvPr userDrawn="1"/>
            </p:nvSpPr>
            <p:spPr bwMode="auto">
              <a:xfrm>
                <a:off x="122430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2" name="Line 99">
                <a:extLst>
                  <a:ext uri="{FF2B5EF4-FFF2-40B4-BE49-F238E27FC236}">
                    <a16:creationId xmlns:a16="http://schemas.microsoft.com/office/drawing/2014/main" id="{F3BFD4DC-EBB1-4BA3-9B97-E79C17C2DB21}"/>
                  </a:ext>
                </a:extLst>
              </p:cNvPr>
              <p:cNvSpPr>
                <a:spLocks noChangeShapeType="1"/>
              </p:cNvSpPr>
              <p:nvPr userDrawn="1"/>
            </p:nvSpPr>
            <p:spPr bwMode="auto">
              <a:xfrm>
                <a:off x="108031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3" name="Line 100">
                <a:extLst>
                  <a:ext uri="{FF2B5EF4-FFF2-40B4-BE49-F238E27FC236}">
                    <a16:creationId xmlns:a16="http://schemas.microsoft.com/office/drawing/2014/main" id="{C33333CF-1ABF-468B-BF92-F74F0290A88F}"/>
                  </a:ext>
                </a:extLst>
              </p:cNvPr>
              <p:cNvSpPr>
                <a:spLocks noChangeShapeType="1"/>
              </p:cNvSpPr>
              <p:nvPr userDrawn="1"/>
            </p:nvSpPr>
            <p:spPr bwMode="auto">
              <a:xfrm>
                <a:off x="1015176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4" name="Line 99">
                <a:extLst>
                  <a:ext uri="{FF2B5EF4-FFF2-40B4-BE49-F238E27FC236}">
                    <a16:creationId xmlns:a16="http://schemas.microsoft.com/office/drawing/2014/main" id="{CBBA0E37-1032-4E8A-9FC3-A2763C41E447}"/>
                  </a:ext>
                </a:extLst>
              </p:cNvPr>
              <p:cNvSpPr>
                <a:spLocks noChangeShapeType="1"/>
              </p:cNvSpPr>
              <p:nvPr userDrawn="1"/>
            </p:nvSpPr>
            <p:spPr bwMode="auto">
              <a:xfrm>
                <a:off x="50435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5" name="Line 99">
                <a:extLst>
                  <a:ext uri="{FF2B5EF4-FFF2-40B4-BE49-F238E27FC236}">
                    <a16:creationId xmlns:a16="http://schemas.microsoft.com/office/drawing/2014/main" id="{7913FFE3-4271-4AB8-AC51-28B477A79C77}"/>
                  </a:ext>
                </a:extLst>
              </p:cNvPr>
              <p:cNvSpPr>
                <a:spLocks noChangeShapeType="1"/>
              </p:cNvSpPr>
              <p:nvPr userDrawn="1"/>
            </p:nvSpPr>
            <p:spPr bwMode="auto">
              <a:xfrm>
                <a:off x="36036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6" name="Line 99">
                <a:extLst>
                  <a:ext uri="{FF2B5EF4-FFF2-40B4-BE49-F238E27FC236}">
                    <a16:creationId xmlns:a16="http://schemas.microsoft.com/office/drawing/2014/main" id="{0B160B74-EA72-4E5F-9B88-FB26B1AB118E}"/>
                  </a:ext>
                </a:extLst>
              </p:cNvPr>
              <p:cNvSpPr>
                <a:spLocks noChangeShapeType="1"/>
              </p:cNvSpPr>
              <p:nvPr userDrawn="1"/>
            </p:nvSpPr>
            <p:spPr bwMode="auto">
              <a:xfrm>
                <a:off x="79233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7" name="Line 99">
                <a:extLst>
                  <a:ext uri="{FF2B5EF4-FFF2-40B4-BE49-F238E27FC236}">
                    <a16:creationId xmlns:a16="http://schemas.microsoft.com/office/drawing/2014/main" id="{267B3B24-A0FB-459F-8A45-2BA720ADF5B1}"/>
                  </a:ext>
                </a:extLst>
              </p:cNvPr>
              <p:cNvSpPr>
                <a:spLocks noChangeShapeType="1"/>
              </p:cNvSpPr>
              <p:nvPr userDrawn="1"/>
            </p:nvSpPr>
            <p:spPr bwMode="auto">
              <a:xfrm>
                <a:off x="64834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8" name="Line 99">
                <a:extLst>
                  <a:ext uri="{FF2B5EF4-FFF2-40B4-BE49-F238E27FC236}">
                    <a16:creationId xmlns:a16="http://schemas.microsoft.com/office/drawing/2014/main" id="{3A44C382-B68E-4435-8B76-841D87F9A5F1}"/>
                  </a:ext>
                </a:extLst>
              </p:cNvPr>
              <p:cNvSpPr>
                <a:spLocks noChangeShapeType="1"/>
              </p:cNvSpPr>
              <p:nvPr userDrawn="1"/>
            </p:nvSpPr>
            <p:spPr bwMode="auto">
              <a:xfrm>
                <a:off x="93632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9" name="Line 100">
                <a:extLst>
                  <a:ext uri="{FF2B5EF4-FFF2-40B4-BE49-F238E27FC236}">
                    <a16:creationId xmlns:a16="http://schemas.microsoft.com/office/drawing/2014/main" id="{12040A76-F4FC-45AE-AC38-6DAE9DCFF0E3}"/>
                  </a:ext>
                </a:extLst>
              </p:cNvPr>
              <p:cNvSpPr>
                <a:spLocks noChangeShapeType="1"/>
              </p:cNvSpPr>
              <p:nvPr userDrawn="1"/>
            </p:nvSpPr>
            <p:spPr bwMode="auto">
              <a:xfrm>
                <a:off x="1029620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spTree>
    <p:extLst>
      <p:ext uri="{BB962C8B-B14F-4D97-AF65-F5344CB8AC3E}">
        <p14:creationId xmlns:p14="http://schemas.microsoft.com/office/powerpoint/2010/main" val="3600939630"/>
      </p:ext>
    </p:extLst>
  </p:cSld>
  <p:clrMap bg1="lt1" tx1="dk1" bg2="lt2" tx2="dk2" accent1="accent1" accent2="accent2" accent3="accent3" accent4="accent4" accent5="accent5" accent6="accent6" hlink="hlink" folHlink="folHlink"/>
  <p:sldLayoutIdLst>
    <p:sldLayoutId id="2147484679" r:id="rId1"/>
    <p:sldLayoutId id="2147484680" r:id="rId2"/>
    <p:sldLayoutId id="2147484681" r:id="rId3"/>
    <p:sldLayoutId id="2147484682" r:id="rId4"/>
    <p:sldLayoutId id="2147484683" r:id="rId5"/>
    <p:sldLayoutId id="2147484684" r:id="rId6"/>
    <p:sldLayoutId id="2147484685" r:id="rId7"/>
    <p:sldLayoutId id="2147484686" r:id="rId8"/>
    <p:sldLayoutId id="2147484687" r:id="rId9"/>
    <p:sldLayoutId id="2147484688" r:id="rId10"/>
    <p:sldLayoutId id="2147484689" r:id="rId11"/>
    <p:sldLayoutId id="2147484690" r:id="rId12"/>
    <p:sldLayoutId id="2147484691" r:id="rId13"/>
    <p:sldLayoutId id="2147484692" r:id="rId14"/>
    <p:sldLayoutId id="2147484693" r:id="rId15"/>
    <p:sldLayoutId id="2147484694" r:id="rId16"/>
    <p:sldLayoutId id="2147484695" r:id="rId17"/>
  </p:sldLayoutIdLst>
  <p:txStyles>
    <p:titleStyle>
      <a:lvl1pPr algn="l" defTabSz="986918" rtl="0" eaLnBrk="1" latinLnBrk="0" hangingPunct="1">
        <a:lnSpc>
          <a:spcPct val="90000"/>
        </a:lnSpc>
        <a:spcBef>
          <a:spcPct val="0"/>
        </a:spcBef>
        <a:buNone/>
        <a:defRPr kumimoji="1" sz="4749" kern="1200">
          <a:solidFill>
            <a:schemeClr val="tx1"/>
          </a:solidFill>
          <a:latin typeface="+mj-lt"/>
          <a:ea typeface="+mj-ea"/>
          <a:cs typeface="+mj-cs"/>
        </a:defRPr>
      </a:lvl1pPr>
    </p:titleStyle>
    <p:bodyStyle>
      <a:lvl1pPr marL="246730" indent="-246730" algn="l" defTabSz="986918" rtl="0" eaLnBrk="1" latinLnBrk="0" hangingPunct="1">
        <a:lnSpc>
          <a:spcPct val="90000"/>
        </a:lnSpc>
        <a:spcBef>
          <a:spcPts val="1079"/>
        </a:spcBef>
        <a:buFont typeface="Arial" panose="020B0604020202020204" pitchFamily="34" charset="0"/>
        <a:buChar char="•"/>
        <a:defRPr kumimoji="1" sz="3022" kern="1200">
          <a:solidFill>
            <a:schemeClr val="tx1"/>
          </a:solidFill>
          <a:latin typeface="+mn-lt"/>
          <a:ea typeface="+mn-ea"/>
          <a:cs typeface="+mn-cs"/>
        </a:defRPr>
      </a:lvl1pPr>
      <a:lvl2pPr marL="740188" indent="-246730" algn="l" defTabSz="986918" rtl="0" eaLnBrk="1" latinLnBrk="0" hangingPunct="1">
        <a:lnSpc>
          <a:spcPct val="90000"/>
        </a:lnSpc>
        <a:spcBef>
          <a:spcPts val="540"/>
        </a:spcBef>
        <a:buFont typeface="Arial" panose="020B0604020202020204" pitchFamily="34" charset="0"/>
        <a:buChar char="•"/>
        <a:defRPr kumimoji="1" sz="2590" kern="1200">
          <a:solidFill>
            <a:schemeClr val="tx1"/>
          </a:solidFill>
          <a:latin typeface="+mn-lt"/>
          <a:ea typeface="+mn-ea"/>
          <a:cs typeface="+mn-cs"/>
        </a:defRPr>
      </a:lvl2pPr>
      <a:lvl3pPr marL="1233649" indent="-246730" algn="l" defTabSz="986918" rtl="0" eaLnBrk="1" latinLnBrk="0" hangingPunct="1">
        <a:lnSpc>
          <a:spcPct val="90000"/>
        </a:lnSpc>
        <a:spcBef>
          <a:spcPts val="540"/>
        </a:spcBef>
        <a:buFont typeface="Arial" panose="020B0604020202020204" pitchFamily="34" charset="0"/>
        <a:buChar char="•"/>
        <a:defRPr kumimoji="1" sz="2159" kern="1200">
          <a:solidFill>
            <a:schemeClr val="tx1"/>
          </a:solidFill>
          <a:latin typeface="+mn-lt"/>
          <a:ea typeface="+mn-ea"/>
          <a:cs typeface="+mn-cs"/>
        </a:defRPr>
      </a:lvl3pPr>
      <a:lvl4pPr marL="1727107" indent="-246730" algn="l" defTabSz="986918" rtl="0" eaLnBrk="1" latinLnBrk="0" hangingPunct="1">
        <a:lnSpc>
          <a:spcPct val="90000"/>
        </a:lnSpc>
        <a:spcBef>
          <a:spcPts val="540"/>
        </a:spcBef>
        <a:buFont typeface="Arial" panose="020B0604020202020204" pitchFamily="34" charset="0"/>
        <a:buChar char="•"/>
        <a:defRPr kumimoji="1" sz="1943" kern="1200">
          <a:solidFill>
            <a:schemeClr val="tx1"/>
          </a:solidFill>
          <a:latin typeface="+mn-lt"/>
          <a:ea typeface="+mn-ea"/>
          <a:cs typeface="+mn-cs"/>
        </a:defRPr>
      </a:lvl4pPr>
      <a:lvl5pPr marL="2220566" indent="-246730" algn="l" defTabSz="986918" rtl="0" eaLnBrk="1" latinLnBrk="0" hangingPunct="1">
        <a:lnSpc>
          <a:spcPct val="90000"/>
        </a:lnSpc>
        <a:spcBef>
          <a:spcPts val="540"/>
        </a:spcBef>
        <a:buFont typeface="Arial" panose="020B0604020202020204" pitchFamily="34" charset="0"/>
        <a:buChar char="•"/>
        <a:defRPr kumimoji="1" sz="1943" kern="1200">
          <a:solidFill>
            <a:schemeClr val="tx1"/>
          </a:solidFill>
          <a:latin typeface="+mn-lt"/>
          <a:ea typeface="+mn-ea"/>
          <a:cs typeface="+mn-cs"/>
        </a:defRPr>
      </a:lvl5pPr>
      <a:lvl6pPr marL="2714026" indent="-246730" algn="l" defTabSz="986918" rtl="0" eaLnBrk="1" latinLnBrk="0" hangingPunct="1">
        <a:lnSpc>
          <a:spcPct val="90000"/>
        </a:lnSpc>
        <a:spcBef>
          <a:spcPts val="540"/>
        </a:spcBef>
        <a:buFont typeface="Arial" panose="020B0604020202020204" pitchFamily="34" charset="0"/>
        <a:buChar char="•"/>
        <a:defRPr kumimoji="1" sz="1943" kern="1200">
          <a:solidFill>
            <a:schemeClr val="tx1"/>
          </a:solidFill>
          <a:latin typeface="+mn-lt"/>
          <a:ea typeface="+mn-ea"/>
          <a:cs typeface="+mn-cs"/>
        </a:defRPr>
      </a:lvl6pPr>
      <a:lvl7pPr marL="3207484" indent="-246730" algn="l" defTabSz="986918" rtl="0" eaLnBrk="1" latinLnBrk="0" hangingPunct="1">
        <a:lnSpc>
          <a:spcPct val="90000"/>
        </a:lnSpc>
        <a:spcBef>
          <a:spcPts val="540"/>
        </a:spcBef>
        <a:buFont typeface="Arial" panose="020B0604020202020204" pitchFamily="34" charset="0"/>
        <a:buChar char="•"/>
        <a:defRPr kumimoji="1" sz="1943" kern="1200">
          <a:solidFill>
            <a:schemeClr val="tx1"/>
          </a:solidFill>
          <a:latin typeface="+mn-lt"/>
          <a:ea typeface="+mn-ea"/>
          <a:cs typeface="+mn-cs"/>
        </a:defRPr>
      </a:lvl7pPr>
      <a:lvl8pPr marL="3700945" indent="-246730" algn="l" defTabSz="986918" rtl="0" eaLnBrk="1" latinLnBrk="0" hangingPunct="1">
        <a:lnSpc>
          <a:spcPct val="90000"/>
        </a:lnSpc>
        <a:spcBef>
          <a:spcPts val="540"/>
        </a:spcBef>
        <a:buFont typeface="Arial" panose="020B0604020202020204" pitchFamily="34" charset="0"/>
        <a:buChar char="•"/>
        <a:defRPr kumimoji="1" sz="1943" kern="1200">
          <a:solidFill>
            <a:schemeClr val="tx1"/>
          </a:solidFill>
          <a:latin typeface="+mn-lt"/>
          <a:ea typeface="+mn-ea"/>
          <a:cs typeface="+mn-cs"/>
        </a:defRPr>
      </a:lvl8pPr>
      <a:lvl9pPr marL="4194403" indent="-246730" algn="l" defTabSz="986918" rtl="0" eaLnBrk="1" latinLnBrk="0" hangingPunct="1">
        <a:lnSpc>
          <a:spcPct val="90000"/>
        </a:lnSpc>
        <a:spcBef>
          <a:spcPts val="540"/>
        </a:spcBef>
        <a:buFont typeface="Arial" panose="020B0604020202020204" pitchFamily="34" charset="0"/>
        <a:buChar char="•"/>
        <a:defRPr kumimoji="1" sz="1943" kern="1200">
          <a:solidFill>
            <a:schemeClr val="tx1"/>
          </a:solidFill>
          <a:latin typeface="+mn-lt"/>
          <a:ea typeface="+mn-ea"/>
          <a:cs typeface="+mn-cs"/>
        </a:defRPr>
      </a:lvl9pPr>
    </p:bodyStyle>
    <p:otherStyle>
      <a:defPPr>
        <a:defRPr lang="en-US"/>
      </a:defPPr>
      <a:lvl1pPr marL="0" algn="l" defTabSz="986918" rtl="0" eaLnBrk="1" latinLnBrk="0" hangingPunct="1">
        <a:defRPr kumimoji="1" sz="1943" kern="1200">
          <a:solidFill>
            <a:schemeClr val="tx1"/>
          </a:solidFill>
          <a:latin typeface="+mn-lt"/>
          <a:ea typeface="+mn-ea"/>
          <a:cs typeface="+mn-cs"/>
        </a:defRPr>
      </a:lvl1pPr>
      <a:lvl2pPr marL="493459" algn="l" defTabSz="986918" rtl="0" eaLnBrk="1" latinLnBrk="0" hangingPunct="1">
        <a:defRPr kumimoji="1" sz="1943" kern="1200">
          <a:solidFill>
            <a:schemeClr val="tx1"/>
          </a:solidFill>
          <a:latin typeface="+mn-lt"/>
          <a:ea typeface="+mn-ea"/>
          <a:cs typeface="+mn-cs"/>
        </a:defRPr>
      </a:lvl2pPr>
      <a:lvl3pPr marL="986918" algn="l" defTabSz="986918" rtl="0" eaLnBrk="1" latinLnBrk="0" hangingPunct="1">
        <a:defRPr kumimoji="1" sz="1943" kern="1200">
          <a:solidFill>
            <a:schemeClr val="tx1"/>
          </a:solidFill>
          <a:latin typeface="+mn-lt"/>
          <a:ea typeface="+mn-ea"/>
          <a:cs typeface="+mn-cs"/>
        </a:defRPr>
      </a:lvl3pPr>
      <a:lvl4pPr marL="1480378" algn="l" defTabSz="986918" rtl="0" eaLnBrk="1" latinLnBrk="0" hangingPunct="1">
        <a:defRPr kumimoji="1" sz="1943" kern="1200">
          <a:solidFill>
            <a:schemeClr val="tx1"/>
          </a:solidFill>
          <a:latin typeface="+mn-lt"/>
          <a:ea typeface="+mn-ea"/>
          <a:cs typeface="+mn-cs"/>
        </a:defRPr>
      </a:lvl4pPr>
      <a:lvl5pPr marL="1973837" algn="l" defTabSz="986918" rtl="0" eaLnBrk="1" latinLnBrk="0" hangingPunct="1">
        <a:defRPr kumimoji="1" sz="1943" kern="1200">
          <a:solidFill>
            <a:schemeClr val="tx1"/>
          </a:solidFill>
          <a:latin typeface="+mn-lt"/>
          <a:ea typeface="+mn-ea"/>
          <a:cs typeface="+mn-cs"/>
        </a:defRPr>
      </a:lvl5pPr>
      <a:lvl6pPr marL="2467296" algn="l" defTabSz="986918" rtl="0" eaLnBrk="1" latinLnBrk="0" hangingPunct="1">
        <a:defRPr kumimoji="1" sz="1943" kern="1200">
          <a:solidFill>
            <a:schemeClr val="tx1"/>
          </a:solidFill>
          <a:latin typeface="+mn-lt"/>
          <a:ea typeface="+mn-ea"/>
          <a:cs typeface="+mn-cs"/>
        </a:defRPr>
      </a:lvl6pPr>
      <a:lvl7pPr marL="2960755" algn="l" defTabSz="986918" rtl="0" eaLnBrk="1" latinLnBrk="0" hangingPunct="1">
        <a:defRPr kumimoji="1" sz="1943" kern="1200">
          <a:solidFill>
            <a:schemeClr val="tx1"/>
          </a:solidFill>
          <a:latin typeface="+mn-lt"/>
          <a:ea typeface="+mn-ea"/>
          <a:cs typeface="+mn-cs"/>
        </a:defRPr>
      </a:lvl7pPr>
      <a:lvl8pPr marL="3454214" algn="l" defTabSz="986918" rtl="0" eaLnBrk="1" latinLnBrk="0" hangingPunct="1">
        <a:defRPr kumimoji="1" sz="1943" kern="1200">
          <a:solidFill>
            <a:schemeClr val="tx1"/>
          </a:solidFill>
          <a:latin typeface="+mn-lt"/>
          <a:ea typeface="+mn-ea"/>
          <a:cs typeface="+mn-cs"/>
        </a:defRPr>
      </a:lvl8pPr>
      <a:lvl9pPr marL="3947674" algn="l" defTabSz="986918" rtl="0" eaLnBrk="1" latinLnBrk="0" hangingPunct="1">
        <a:defRPr kumimoji="1" sz="194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68" userDrawn="1">
          <p15:clr>
            <a:srgbClr val="F26B43"/>
          </p15:clr>
        </p15:guide>
        <p15:guide id="2" orient="horz" pos="2630" userDrawn="1">
          <p15:clr>
            <a:srgbClr val="F26B43"/>
          </p15:clr>
        </p15:guide>
        <p15:guide id="3" orient="horz" pos="545" userDrawn="1">
          <p15:clr>
            <a:srgbClr val="F26B43"/>
          </p15:clr>
        </p15:guide>
        <p15:guide id="4" pos="239" userDrawn="1">
          <p15:clr>
            <a:srgbClr val="F26B43"/>
          </p15:clr>
        </p15:guide>
        <p15:guide id="5" pos="6496" userDrawn="1">
          <p15:clr>
            <a:srgbClr val="F26B43"/>
          </p15:clr>
        </p15:guide>
        <p15:guide id="6" orient="horz" pos="4536" userDrawn="1">
          <p15:clr>
            <a:srgbClr val="F26B43"/>
          </p15:clr>
        </p15:guide>
        <p15:guide id="7" orient="horz" pos="226" userDrawn="1">
          <p15:clr>
            <a:srgbClr val="F26B43"/>
          </p15:clr>
        </p15:guide>
        <p15:guide id="8" orient="horz" pos="725" userDrawn="1">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00" name="グループ化 199">
            <a:extLst>
              <a:ext uri="{FF2B5EF4-FFF2-40B4-BE49-F238E27FC236}">
                <a16:creationId xmlns:a16="http://schemas.microsoft.com/office/drawing/2014/main" id="{566A65A5-2837-4832-9CA3-7BDEBCBF86BB}"/>
              </a:ext>
            </a:extLst>
          </p:cNvPr>
          <p:cNvGrpSpPr/>
          <p:nvPr userDrawn="1"/>
        </p:nvGrpSpPr>
        <p:grpSpPr>
          <a:xfrm>
            <a:off x="377988" y="1150939"/>
            <a:ext cx="9935837" cy="6049961"/>
            <a:chOff x="377988" y="1150939"/>
            <a:chExt cx="9935837" cy="6049961"/>
          </a:xfrm>
        </p:grpSpPr>
        <p:grpSp>
          <p:nvGrpSpPr>
            <p:cNvPr id="128" name="グループ化 127">
              <a:extLst>
                <a:ext uri="{FF2B5EF4-FFF2-40B4-BE49-F238E27FC236}">
                  <a16:creationId xmlns:a16="http://schemas.microsoft.com/office/drawing/2014/main" id="{72A0710D-5BD8-4001-B9CE-9C652AD1F4DD}"/>
                </a:ext>
              </a:extLst>
            </p:cNvPr>
            <p:cNvGrpSpPr/>
            <p:nvPr userDrawn="1"/>
          </p:nvGrpSpPr>
          <p:grpSpPr>
            <a:xfrm>
              <a:off x="378263" y="1152901"/>
              <a:ext cx="9935559" cy="6047999"/>
              <a:chOff x="378263" y="1152901"/>
              <a:chExt cx="9935559" cy="6047999"/>
            </a:xfrm>
          </p:grpSpPr>
          <p:sp>
            <p:nvSpPr>
              <p:cNvPr id="78" name="Line 4">
                <a:extLst>
                  <a:ext uri="{FF2B5EF4-FFF2-40B4-BE49-F238E27FC236}">
                    <a16:creationId xmlns:a16="http://schemas.microsoft.com/office/drawing/2014/main" id="{94895187-C35A-4D02-B59E-A52B5A304376}"/>
                  </a:ext>
                </a:extLst>
              </p:cNvPr>
              <p:cNvSpPr>
                <a:spLocks noChangeShapeType="1"/>
              </p:cNvSpPr>
              <p:nvPr userDrawn="1"/>
            </p:nvSpPr>
            <p:spPr bwMode="auto">
              <a:xfrm>
                <a:off x="378263" y="6912869"/>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9" name="Line 4">
                <a:extLst>
                  <a:ext uri="{FF2B5EF4-FFF2-40B4-BE49-F238E27FC236}">
                    <a16:creationId xmlns:a16="http://schemas.microsoft.com/office/drawing/2014/main" id="{33071AE2-D797-4AA2-A4BC-892B48321311}"/>
                  </a:ext>
                </a:extLst>
              </p:cNvPr>
              <p:cNvSpPr>
                <a:spLocks noChangeShapeType="1"/>
              </p:cNvSpPr>
              <p:nvPr userDrawn="1"/>
            </p:nvSpPr>
            <p:spPr bwMode="auto">
              <a:xfrm>
                <a:off x="378263" y="7056869"/>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0" name="Line 4">
                <a:extLst>
                  <a:ext uri="{FF2B5EF4-FFF2-40B4-BE49-F238E27FC236}">
                    <a16:creationId xmlns:a16="http://schemas.microsoft.com/office/drawing/2014/main" id="{41930938-C286-40A8-9E87-A039ECED59EA}"/>
                  </a:ext>
                </a:extLst>
              </p:cNvPr>
              <p:cNvSpPr>
                <a:spLocks noChangeShapeType="1"/>
              </p:cNvSpPr>
              <p:nvPr userDrawn="1"/>
            </p:nvSpPr>
            <p:spPr bwMode="auto">
              <a:xfrm>
                <a:off x="378263" y="64821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1" name="Line 5">
                <a:extLst>
                  <a:ext uri="{FF2B5EF4-FFF2-40B4-BE49-F238E27FC236}">
                    <a16:creationId xmlns:a16="http://schemas.microsoft.com/office/drawing/2014/main" id="{BE22E4B9-1473-40BD-9CB5-3F8080E70734}"/>
                  </a:ext>
                </a:extLst>
              </p:cNvPr>
              <p:cNvSpPr>
                <a:spLocks noChangeShapeType="1"/>
              </p:cNvSpPr>
              <p:nvPr userDrawn="1"/>
            </p:nvSpPr>
            <p:spPr bwMode="auto">
              <a:xfrm>
                <a:off x="378263" y="63376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 name="Line 6">
                <a:extLst>
                  <a:ext uri="{FF2B5EF4-FFF2-40B4-BE49-F238E27FC236}">
                    <a16:creationId xmlns:a16="http://schemas.microsoft.com/office/drawing/2014/main" id="{D458851A-5399-4C1E-948F-0F30E270491B}"/>
                  </a:ext>
                </a:extLst>
              </p:cNvPr>
              <p:cNvSpPr>
                <a:spLocks noChangeShapeType="1"/>
              </p:cNvSpPr>
              <p:nvPr userDrawn="1"/>
            </p:nvSpPr>
            <p:spPr bwMode="auto">
              <a:xfrm>
                <a:off x="378263" y="61932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 name="Line 7">
                <a:extLst>
                  <a:ext uri="{FF2B5EF4-FFF2-40B4-BE49-F238E27FC236}">
                    <a16:creationId xmlns:a16="http://schemas.microsoft.com/office/drawing/2014/main" id="{5B3D94E0-4AED-4D62-99AB-B7A29DE91176}"/>
                  </a:ext>
                </a:extLst>
              </p:cNvPr>
              <p:cNvSpPr>
                <a:spLocks noChangeShapeType="1"/>
              </p:cNvSpPr>
              <p:nvPr userDrawn="1"/>
            </p:nvSpPr>
            <p:spPr bwMode="auto">
              <a:xfrm>
                <a:off x="378263" y="60487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4" name="Line 8">
                <a:extLst>
                  <a:ext uri="{FF2B5EF4-FFF2-40B4-BE49-F238E27FC236}">
                    <a16:creationId xmlns:a16="http://schemas.microsoft.com/office/drawing/2014/main" id="{71EA17B2-BBBB-49BD-8D9A-B7F330C704BC}"/>
                  </a:ext>
                </a:extLst>
              </p:cNvPr>
              <p:cNvSpPr>
                <a:spLocks noChangeShapeType="1"/>
              </p:cNvSpPr>
              <p:nvPr userDrawn="1"/>
            </p:nvSpPr>
            <p:spPr bwMode="auto">
              <a:xfrm>
                <a:off x="378263" y="59058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5" name="Line 9">
                <a:extLst>
                  <a:ext uri="{FF2B5EF4-FFF2-40B4-BE49-F238E27FC236}">
                    <a16:creationId xmlns:a16="http://schemas.microsoft.com/office/drawing/2014/main" id="{4A26A5DA-B073-4E91-81A4-B626A37F3DFD}"/>
                  </a:ext>
                </a:extLst>
              </p:cNvPr>
              <p:cNvSpPr>
                <a:spLocks noChangeShapeType="1"/>
              </p:cNvSpPr>
              <p:nvPr userDrawn="1"/>
            </p:nvSpPr>
            <p:spPr bwMode="auto">
              <a:xfrm>
                <a:off x="378263" y="57614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 name="Line 10">
                <a:extLst>
                  <a:ext uri="{FF2B5EF4-FFF2-40B4-BE49-F238E27FC236}">
                    <a16:creationId xmlns:a16="http://schemas.microsoft.com/office/drawing/2014/main" id="{A756B78E-7D22-40A7-AB8A-9BAA0C90750E}"/>
                  </a:ext>
                </a:extLst>
              </p:cNvPr>
              <p:cNvSpPr>
                <a:spLocks noChangeShapeType="1"/>
              </p:cNvSpPr>
              <p:nvPr userDrawn="1"/>
            </p:nvSpPr>
            <p:spPr bwMode="auto">
              <a:xfrm>
                <a:off x="378263" y="56169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 name="Line 11">
                <a:extLst>
                  <a:ext uri="{FF2B5EF4-FFF2-40B4-BE49-F238E27FC236}">
                    <a16:creationId xmlns:a16="http://schemas.microsoft.com/office/drawing/2014/main" id="{BDC4BC6A-F993-40D8-8CF7-DD1C01C9B27F}"/>
                  </a:ext>
                </a:extLst>
              </p:cNvPr>
              <p:cNvSpPr>
                <a:spLocks noChangeShapeType="1"/>
              </p:cNvSpPr>
              <p:nvPr userDrawn="1"/>
            </p:nvSpPr>
            <p:spPr bwMode="auto">
              <a:xfrm>
                <a:off x="378263" y="54740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8" name="Line 12">
                <a:extLst>
                  <a:ext uri="{FF2B5EF4-FFF2-40B4-BE49-F238E27FC236}">
                    <a16:creationId xmlns:a16="http://schemas.microsoft.com/office/drawing/2014/main" id="{D8546119-C5E8-4CAC-953A-6EED841F343F}"/>
                  </a:ext>
                </a:extLst>
              </p:cNvPr>
              <p:cNvSpPr>
                <a:spLocks noChangeShapeType="1"/>
              </p:cNvSpPr>
              <p:nvPr userDrawn="1"/>
            </p:nvSpPr>
            <p:spPr bwMode="auto">
              <a:xfrm>
                <a:off x="378263" y="53296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9" name="Line 13">
                <a:extLst>
                  <a:ext uri="{FF2B5EF4-FFF2-40B4-BE49-F238E27FC236}">
                    <a16:creationId xmlns:a16="http://schemas.microsoft.com/office/drawing/2014/main" id="{9CDAB148-3801-436E-A252-2823B4A57A4D}"/>
                  </a:ext>
                </a:extLst>
              </p:cNvPr>
              <p:cNvSpPr>
                <a:spLocks noChangeShapeType="1"/>
              </p:cNvSpPr>
              <p:nvPr userDrawn="1"/>
            </p:nvSpPr>
            <p:spPr bwMode="auto">
              <a:xfrm>
                <a:off x="378263" y="51851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0" name="Line 14">
                <a:extLst>
                  <a:ext uri="{FF2B5EF4-FFF2-40B4-BE49-F238E27FC236}">
                    <a16:creationId xmlns:a16="http://schemas.microsoft.com/office/drawing/2014/main" id="{DA2CA409-1FAD-44E2-A2DF-F4AEED4B4EAC}"/>
                  </a:ext>
                </a:extLst>
              </p:cNvPr>
              <p:cNvSpPr>
                <a:spLocks noChangeShapeType="1"/>
              </p:cNvSpPr>
              <p:nvPr userDrawn="1"/>
            </p:nvSpPr>
            <p:spPr bwMode="auto">
              <a:xfrm>
                <a:off x="378263" y="50406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 name="Line 15">
                <a:extLst>
                  <a:ext uri="{FF2B5EF4-FFF2-40B4-BE49-F238E27FC236}">
                    <a16:creationId xmlns:a16="http://schemas.microsoft.com/office/drawing/2014/main" id="{BB016690-5A92-4908-8726-2795810F4373}"/>
                  </a:ext>
                </a:extLst>
              </p:cNvPr>
              <p:cNvSpPr>
                <a:spLocks noChangeShapeType="1"/>
              </p:cNvSpPr>
              <p:nvPr userDrawn="1"/>
            </p:nvSpPr>
            <p:spPr bwMode="auto">
              <a:xfrm>
                <a:off x="378263" y="48978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 name="Line 16">
                <a:extLst>
                  <a:ext uri="{FF2B5EF4-FFF2-40B4-BE49-F238E27FC236}">
                    <a16:creationId xmlns:a16="http://schemas.microsoft.com/office/drawing/2014/main" id="{7589B545-8E2C-44B1-BF87-BA629156DE3C}"/>
                  </a:ext>
                </a:extLst>
              </p:cNvPr>
              <p:cNvSpPr>
                <a:spLocks noChangeShapeType="1"/>
              </p:cNvSpPr>
              <p:nvPr userDrawn="1"/>
            </p:nvSpPr>
            <p:spPr bwMode="auto">
              <a:xfrm>
                <a:off x="378263" y="47533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3" name="Line 17">
                <a:extLst>
                  <a:ext uri="{FF2B5EF4-FFF2-40B4-BE49-F238E27FC236}">
                    <a16:creationId xmlns:a16="http://schemas.microsoft.com/office/drawing/2014/main" id="{A04B68D3-7B40-4797-9562-7377C9F8DB6F}"/>
                  </a:ext>
                </a:extLst>
              </p:cNvPr>
              <p:cNvSpPr>
                <a:spLocks noChangeShapeType="1"/>
              </p:cNvSpPr>
              <p:nvPr userDrawn="1"/>
            </p:nvSpPr>
            <p:spPr bwMode="auto">
              <a:xfrm>
                <a:off x="378263" y="46088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4" name="Line 18">
                <a:extLst>
                  <a:ext uri="{FF2B5EF4-FFF2-40B4-BE49-F238E27FC236}">
                    <a16:creationId xmlns:a16="http://schemas.microsoft.com/office/drawing/2014/main" id="{D1FCD96E-8153-42AE-99BC-5F91EAAF58D3}"/>
                  </a:ext>
                </a:extLst>
              </p:cNvPr>
              <p:cNvSpPr>
                <a:spLocks noChangeShapeType="1"/>
              </p:cNvSpPr>
              <p:nvPr userDrawn="1"/>
            </p:nvSpPr>
            <p:spPr bwMode="auto">
              <a:xfrm>
                <a:off x="378263" y="44644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5" name="Line 19">
                <a:extLst>
                  <a:ext uri="{FF2B5EF4-FFF2-40B4-BE49-F238E27FC236}">
                    <a16:creationId xmlns:a16="http://schemas.microsoft.com/office/drawing/2014/main" id="{940D7FA7-3A6C-4B4E-B3C6-C67BECA45AAC}"/>
                  </a:ext>
                </a:extLst>
              </p:cNvPr>
              <p:cNvSpPr>
                <a:spLocks noChangeShapeType="1"/>
              </p:cNvSpPr>
              <p:nvPr userDrawn="1"/>
            </p:nvSpPr>
            <p:spPr bwMode="auto">
              <a:xfrm>
                <a:off x="378263" y="43215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6" name="Line 20">
                <a:extLst>
                  <a:ext uri="{FF2B5EF4-FFF2-40B4-BE49-F238E27FC236}">
                    <a16:creationId xmlns:a16="http://schemas.microsoft.com/office/drawing/2014/main" id="{57F56B8A-01FA-4035-8DE4-D00FFC6707A9}"/>
                  </a:ext>
                </a:extLst>
              </p:cNvPr>
              <p:cNvSpPr>
                <a:spLocks noChangeShapeType="1"/>
              </p:cNvSpPr>
              <p:nvPr userDrawn="1"/>
            </p:nvSpPr>
            <p:spPr bwMode="auto">
              <a:xfrm>
                <a:off x="378263" y="41770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7" name="Line 21">
                <a:extLst>
                  <a:ext uri="{FF2B5EF4-FFF2-40B4-BE49-F238E27FC236}">
                    <a16:creationId xmlns:a16="http://schemas.microsoft.com/office/drawing/2014/main" id="{925A4B1C-E3EB-4C13-A6C5-6EE9B9898949}"/>
                  </a:ext>
                </a:extLst>
              </p:cNvPr>
              <p:cNvSpPr>
                <a:spLocks noChangeShapeType="1"/>
              </p:cNvSpPr>
              <p:nvPr userDrawn="1"/>
            </p:nvSpPr>
            <p:spPr bwMode="auto">
              <a:xfrm>
                <a:off x="378263" y="40326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 name="Line 22">
                <a:extLst>
                  <a:ext uri="{FF2B5EF4-FFF2-40B4-BE49-F238E27FC236}">
                    <a16:creationId xmlns:a16="http://schemas.microsoft.com/office/drawing/2014/main" id="{0B2A3CA3-2F92-4542-B697-10F99607983E}"/>
                  </a:ext>
                </a:extLst>
              </p:cNvPr>
              <p:cNvSpPr>
                <a:spLocks noChangeShapeType="1"/>
              </p:cNvSpPr>
              <p:nvPr userDrawn="1"/>
            </p:nvSpPr>
            <p:spPr bwMode="auto">
              <a:xfrm>
                <a:off x="378263" y="37452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9" name="Line 23">
                <a:extLst>
                  <a:ext uri="{FF2B5EF4-FFF2-40B4-BE49-F238E27FC236}">
                    <a16:creationId xmlns:a16="http://schemas.microsoft.com/office/drawing/2014/main" id="{BA0890CE-449E-48B6-9B53-5B1D0FF75BA2}"/>
                  </a:ext>
                </a:extLst>
              </p:cNvPr>
              <p:cNvSpPr>
                <a:spLocks noChangeShapeType="1"/>
              </p:cNvSpPr>
              <p:nvPr userDrawn="1"/>
            </p:nvSpPr>
            <p:spPr bwMode="auto">
              <a:xfrm>
                <a:off x="378263" y="36008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0" name="Line 24">
                <a:extLst>
                  <a:ext uri="{FF2B5EF4-FFF2-40B4-BE49-F238E27FC236}">
                    <a16:creationId xmlns:a16="http://schemas.microsoft.com/office/drawing/2014/main" id="{BF9CCBE0-2CD6-493E-81AB-F9DD0DD340E6}"/>
                  </a:ext>
                </a:extLst>
              </p:cNvPr>
              <p:cNvSpPr>
                <a:spLocks noChangeShapeType="1"/>
              </p:cNvSpPr>
              <p:nvPr userDrawn="1"/>
            </p:nvSpPr>
            <p:spPr bwMode="auto">
              <a:xfrm>
                <a:off x="378263" y="34563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1" name="Line 25">
                <a:extLst>
                  <a:ext uri="{FF2B5EF4-FFF2-40B4-BE49-F238E27FC236}">
                    <a16:creationId xmlns:a16="http://schemas.microsoft.com/office/drawing/2014/main" id="{6F424979-F1D6-4234-A003-9B26028E18BB}"/>
                  </a:ext>
                </a:extLst>
              </p:cNvPr>
              <p:cNvSpPr>
                <a:spLocks noChangeShapeType="1"/>
              </p:cNvSpPr>
              <p:nvPr userDrawn="1"/>
            </p:nvSpPr>
            <p:spPr bwMode="auto">
              <a:xfrm>
                <a:off x="378263" y="33134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 name="Line 26">
                <a:extLst>
                  <a:ext uri="{FF2B5EF4-FFF2-40B4-BE49-F238E27FC236}">
                    <a16:creationId xmlns:a16="http://schemas.microsoft.com/office/drawing/2014/main" id="{B72CCDB4-3F2A-48B5-9849-EB48526AD9BB}"/>
                  </a:ext>
                </a:extLst>
              </p:cNvPr>
              <p:cNvSpPr>
                <a:spLocks noChangeShapeType="1"/>
              </p:cNvSpPr>
              <p:nvPr userDrawn="1"/>
            </p:nvSpPr>
            <p:spPr bwMode="auto">
              <a:xfrm>
                <a:off x="378263" y="31690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3" name="Line 27">
                <a:extLst>
                  <a:ext uri="{FF2B5EF4-FFF2-40B4-BE49-F238E27FC236}">
                    <a16:creationId xmlns:a16="http://schemas.microsoft.com/office/drawing/2014/main" id="{9414948D-0A9F-47E4-9CB5-E52CBEF1CB51}"/>
                  </a:ext>
                </a:extLst>
              </p:cNvPr>
              <p:cNvSpPr>
                <a:spLocks noChangeShapeType="1"/>
              </p:cNvSpPr>
              <p:nvPr userDrawn="1"/>
            </p:nvSpPr>
            <p:spPr bwMode="auto">
              <a:xfrm>
                <a:off x="378263" y="30245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4" name="Line 28">
                <a:extLst>
                  <a:ext uri="{FF2B5EF4-FFF2-40B4-BE49-F238E27FC236}">
                    <a16:creationId xmlns:a16="http://schemas.microsoft.com/office/drawing/2014/main" id="{2C5A77DB-8681-4BF2-80DB-88E181BB9A11}"/>
                  </a:ext>
                </a:extLst>
              </p:cNvPr>
              <p:cNvSpPr>
                <a:spLocks noChangeShapeType="1"/>
              </p:cNvSpPr>
              <p:nvPr userDrawn="1"/>
            </p:nvSpPr>
            <p:spPr bwMode="auto">
              <a:xfrm>
                <a:off x="378263" y="28816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5" name="Line 29">
                <a:extLst>
                  <a:ext uri="{FF2B5EF4-FFF2-40B4-BE49-F238E27FC236}">
                    <a16:creationId xmlns:a16="http://schemas.microsoft.com/office/drawing/2014/main" id="{88B5B2F0-EB79-4F72-BCFF-5D9EEFDB5688}"/>
                  </a:ext>
                </a:extLst>
              </p:cNvPr>
              <p:cNvSpPr>
                <a:spLocks noChangeShapeType="1"/>
              </p:cNvSpPr>
              <p:nvPr userDrawn="1"/>
            </p:nvSpPr>
            <p:spPr bwMode="auto">
              <a:xfrm>
                <a:off x="378263" y="27372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6" name="Line 30">
                <a:extLst>
                  <a:ext uri="{FF2B5EF4-FFF2-40B4-BE49-F238E27FC236}">
                    <a16:creationId xmlns:a16="http://schemas.microsoft.com/office/drawing/2014/main" id="{D3517087-1372-41A4-9A6B-4C25D69BC665}"/>
                  </a:ext>
                </a:extLst>
              </p:cNvPr>
              <p:cNvSpPr>
                <a:spLocks noChangeShapeType="1"/>
              </p:cNvSpPr>
              <p:nvPr userDrawn="1"/>
            </p:nvSpPr>
            <p:spPr bwMode="auto">
              <a:xfrm>
                <a:off x="378263" y="25927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7" name="Line 31">
                <a:extLst>
                  <a:ext uri="{FF2B5EF4-FFF2-40B4-BE49-F238E27FC236}">
                    <a16:creationId xmlns:a16="http://schemas.microsoft.com/office/drawing/2014/main" id="{C626BD20-910D-4076-8067-3BF486E99CE3}"/>
                  </a:ext>
                </a:extLst>
              </p:cNvPr>
              <p:cNvSpPr>
                <a:spLocks noChangeShapeType="1"/>
              </p:cNvSpPr>
              <p:nvPr userDrawn="1"/>
            </p:nvSpPr>
            <p:spPr bwMode="auto">
              <a:xfrm>
                <a:off x="378263" y="24483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8" name="Line 32">
                <a:extLst>
                  <a:ext uri="{FF2B5EF4-FFF2-40B4-BE49-F238E27FC236}">
                    <a16:creationId xmlns:a16="http://schemas.microsoft.com/office/drawing/2014/main" id="{372B950D-F2B6-48A4-8F4C-10E1D4476C94}"/>
                  </a:ext>
                </a:extLst>
              </p:cNvPr>
              <p:cNvSpPr>
                <a:spLocks noChangeShapeType="1"/>
              </p:cNvSpPr>
              <p:nvPr userDrawn="1"/>
            </p:nvSpPr>
            <p:spPr bwMode="auto">
              <a:xfrm>
                <a:off x="378263" y="23054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9" name="Line 33">
                <a:extLst>
                  <a:ext uri="{FF2B5EF4-FFF2-40B4-BE49-F238E27FC236}">
                    <a16:creationId xmlns:a16="http://schemas.microsoft.com/office/drawing/2014/main" id="{8A4A1B4C-E485-4593-BFA3-5CD075726556}"/>
                  </a:ext>
                </a:extLst>
              </p:cNvPr>
              <p:cNvSpPr>
                <a:spLocks noChangeShapeType="1"/>
              </p:cNvSpPr>
              <p:nvPr userDrawn="1"/>
            </p:nvSpPr>
            <p:spPr bwMode="auto">
              <a:xfrm>
                <a:off x="378263" y="21609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0" name="Line 34">
                <a:extLst>
                  <a:ext uri="{FF2B5EF4-FFF2-40B4-BE49-F238E27FC236}">
                    <a16:creationId xmlns:a16="http://schemas.microsoft.com/office/drawing/2014/main" id="{F7A11A6F-6BD7-47EA-BCE8-34D010674870}"/>
                  </a:ext>
                </a:extLst>
              </p:cNvPr>
              <p:cNvSpPr>
                <a:spLocks noChangeShapeType="1"/>
              </p:cNvSpPr>
              <p:nvPr userDrawn="1"/>
            </p:nvSpPr>
            <p:spPr bwMode="auto">
              <a:xfrm>
                <a:off x="378263" y="20165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1" name="Line 35">
                <a:extLst>
                  <a:ext uri="{FF2B5EF4-FFF2-40B4-BE49-F238E27FC236}">
                    <a16:creationId xmlns:a16="http://schemas.microsoft.com/office/drawing/2014/main" id="{84C5A8BA-97D6-401C-9D61-03B2676A897A}"/>
                  </a:ext>
                </a:extLst>
              </p:cNvPr>
              <p:cNvSpPr>
                <a:spLocks noChangeShapeType="1"/>
              </p:cNvSpPr>
              <p:nvPr userDrawn="1"/>
            </p:nvSpPr>
            <p:spPr bwMode="auto">
              <a:xfrm>
                <a:off x="378263" y="18720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 name="Line 36">
                <a:extLst>
                  <a:ext uri="{FF2B5EF4-FFF2-40B4-BE49-F238E27FC236}">
                    <a16:creationId xmlns:a16="http://schemas.microsoft.com/office/drawing/2014/main" id="{C480CFB1-FABD-482D-8E16-0FF97F40F3C0}"/>
                  </a:ext>
                </a:extLst>
              </p:cNvPr>
              <p:cNvSpPr>
                <a:spLocks noChangeShapeType="1"/>
              </p:cNvSpPr>
              <p:nvPr userDrawn="1"/>
            </p:nvSpPr>
            <p:spPr bwMode="auto">
              <a:xfrm>
                <a:off x="378263" y="17291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3" name="Line 37">
                <a:extLst>
                  <a:ext uri="{FF2B5EF4-FFF2-40B4-BE49-F238E27FC236}">
                    <a16:creationId xmlns:a16="http://schemas.microsoft.com/office/drawing/2014/main" id="{B21949DC-6578-4194-9990-2B615D821473}"/>
                  </a:ext>
                </a:extLst>
              </p:cNvPr>
              <p:cNvSpPr>
                <a:spLocks noChangeShapeType="1"/>
              </p:cNvSpPr>
              <p:nvPr userDrawn="1"/>
            </p:nvSpPr>
            <p:spPr bwMode="auto">
              <a:xfrm>
                <a:off x="378263" y="15847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4" name="Line 38">
                <a:extLst>
                  <a:ext uri="{FF2B5EF4-FFF2-40B4-BE49-F238E27FC236}">
                    <a16:creationId xmlns:a16="http://schemas.microsoft.com/office/drawing/2014/main" id="{992A8411-E070-48DA-B652-E5C8EF5933A1}"/>
                  </a:ext>
                </a:extLst>
              </p:cNvPr>
              <p:cNvSpPr>
                <a:spLocks noChangeShapeType="1"/>
              </p:cNvSpPr>
              <p:nvPr userDrawn="1"/>
            </p:nvSpPr>
            <p:spPr bwMode="auto">
              <a:xfrm>
                <a:off x="378263" y="14402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5" name="Line 39">
                <a:extLst>
                  <a:ext uri="{FF2B5EF4-FFF2-40B4-BE49-F238E27FC236}">
                    <a16:creationId xmlns:a16="http://schemas.microsoft.com/office/drawing/2014/main" id="{0860C3FF-63CD-4832-B2B6-A2D7657A4F90}"/>
                  </a:ext>
                </a:extLst>
              </p:cNvPr>
              <p:cNvSpPr>
                <a:spLocks noChangeShapeType="1"/>
              </p:cNvSpPr>
              <p:nvPr userDrawn="1"/>
            </p:nvSpPr>
            <p:spPr bwMode="auto">
              <a:xfrm>
                <a:off x="378263" y="12973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6" name="Line 102">
                <a:extLst>
                  <a:ext uri="{FF2B5EF4-FFF2-40B4-BE49-F238E27FC236}">
                    <a16:creationId xmlns:a16="http://schemas.microsoft.com/office/drawing/2014/main" id="{F711A2EB-70DA-4E00-97E6-F3E09F448B42}"/>
                  </a:ext>
                </a:extLst>
              </p:cNvPr>
              <p:cNvSpPr>
                <a:spLocks noChangeShapeType="1"/>
              </p:cNvSpPr>
              <p:nvPr userDrawn="1"/>
            </p:nvSpPr>
            <p:spPr bwMode="auto">
              <a:xfrm>
                <a:off x="378263" y="3889752"/>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7" name="Line 4">
                <a:extLst>
                  <a:ext uri="{FF2B5EF4-FFF2-40B4-BE49-F238E27FC236}">
                    <a16:creationId xmlns:a16="http://schemas.microsoft.com/office/drawing/2014/main" id="{DEB78652-AD35-4408-A552-2CA51F553D57}"/>
                  </a:ext>
                </a:extLst>
              </p:cNvPr>
              <p:cNvSpPr>
                <a:spLocks noChangeShapeType="1"/>
              </p:cNvSpPr>
              <p:nvPr userDrawn="1"/>
            </p:nvSpPr>
            <p:spPr bwMode="auto">
              <a:xfrm>
                <a:off x="378263" y="6625477"/>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8" name="Line 4">
                <a:extLst>
                  <a:ext uri="{FF2B5EF4-FFF2-40B4-BE49-F238E27FC236}">
                    <a16:creationId xmlns:a16="http://schemas.microsoft.com/office/drawing/2014/main" id="{4EB84B71-037A-4BA6-B552-92B8E1E5ACE1}"/>
                  </a:ext>
                </a:extLst>
              </p:cNvPr>
              <p:cNvSpPr>
                <a:spLocks noChangeShapeType="1"/>
              </p:cNvSpPr>
              <p:nvPr userDrawn="1"/>
            </p:nvSpPr>
            <p:spPr bwMode="auto">
              <a:xfrm>
                <a:off x="378263" y="6769477"/>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9" name="Line 39">
                <a:extLst>
                  <a:ext uri="{FF2B5EF4-FFF2-40B4-BE49-F238E27FC236}">
                    <a16:creationId xmlns:a16="http://schemas.microsoft.com/office/drawing/2014/main" id="{D8A87DFE-79BC-405B-8FB9-A13053014CD5}"/>
                  </a:ext>
                </a:extLst>
              </p:cNvPr>
              <p:cNvSpPr>
                <a:spLocks noChangeShapeType="1"/>
              </p:cNvSpPr>
              <p:nvPr userDrawn="1"/>
            </p:nvSpPr>
            <p:spPr bwMode="auto">
              <a:xfrm>
                <a:off x="378263" y="1152901"/>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0" name="Line 4">
                <a:extLst>
                  <a:ext uri="{FF2B5EF4-FFF2-40B4-BE49-F238E27FC236}">
                    <a16:creationId xmlns:a16="http://schemas.microsoft.com/office/drawing/2014/main" id="{7F513F86-426A-430A-9CE5-1633C6F3DFEB}"/>
                  </a:ext>
                </a:extLst>
              </p:cNvPr>
              <p:cNvSpPr>
                <a:spLocks noChangeShapeType="1"/>
              </p:cNvSpPr>
              <p:nvPr userDrawn="1"/>
            </p:nvSpPr>
            <p:spPr bwMode="auto">
              <a:xfrm>
                <a:off x="378263" y="720090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1" name="Line 34">
                <a:extLst>
                  <a:ext uri="{FF2B5EF4-FFF2-40B4-BE49-F238E27FC236}">
                    <a16:creationId xmlns:a16="http://schemas.microsoft.com/office/drawing/2014/main" id="{702D22A1-F40B-44CD-93AA-BB4EBCB1AAE9}"/>
                  </a:ext>
                </a:extLst>
              </p:cNvPr>
              <p:cNvSpPr>
                <a:spLocks noChangeShapeType="1"/>
              </p:cNvSpPr>
              <p:nvPr userDrawn="1"/>
            </p:nvSpPr>
            <p:spPr bwMode="auto">
              <a:xfrm>
                <a:off x="378263" y="1152901"/>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29" name="グループ化 128">
              <a:extLst>
                <a:ext uri="{FF2B5EF4-FFF2-40B4-BE49-F238E27FC236}">
                  <a16:creationId xmlns:a16="http://schemas.microsoft.com/office/drawing/2014/main" id="{F51C46C4-7F85-4DC1-8B86-B95A648C9A5D}"/>
                </a:ext>
              </a:extLst>
            </p:cNvPr>
            <p:cNvGrpSpPr/>
            <p:nvPr userDrawn="1"/>
          </p:nvGrpSpPr>
          <p:grpSpPr>
            <a:xfrm>
              <a:off x="377988" y="1150939"/>
              <a:ext cx="9935837" cy="6049961"/>
              <a:chOff x="360363" y="863221"/>
              <a:chExt cx="9935837" cy="6337679"/>
            </a:xfrm>
          </p:grpSpPr>
          <p:sp>
            <p:nvSpPr>
              <p:cNvPr id="130" name="Line 41">
                <a:extLst>
                  <a:ext uri="{FF2B5EF4-FFF2-40B4-BE49-F238E27FC236}">
                    <a16:creationId xmlns:a16="http://schemas.microsoft.com/office/drawing/2014/main" id="{0E9446ED-A148-4D0F-BCEA-89BB479924C1}"/>
                  </a:ext>
                </a:extLst>
              </p:cNvPr>
              <p:cNvSpPr>
                <a:spLocks noChangeShapeType="1"/>
              </p:cNvSpPr>
              <p:nvPr userDrawn="1"/>
            </p:nvSpPr>
            <p:spPr bwMode="auto">
              <a:xfrm>
                <a:off x="151229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1" name="Line 42">
                <a:extLst>
                  <a:ext uri="{FF2B5EF4-FFF2-40B4-BE49-F238E27FC236}">
                    <a16:creationId xmlns:a16="http://schemas.microsoft.com/office/drawing/2014/main" id="{49D21962-0C22-48A0-BBAA-95B762F27E49}"/>
                  </a:ext>
                </a:extLst>
              </p:cNvPr>
              <p:cNvSpPr>
                <a:spLocks noChangeShapeType="1"/>
              </p:cNvSpPr>
              <p:nvPr userDrawn="1"/>
            </p:nvSpPr>
            <p:spPr bwMode="auto">
              <a:xfrm>
                <a:off x="165628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 name="Line 43">
                <a:extLst>
                  <a:ext uri="{FF2B5EF4-FFF2-40B4-BE49-F238E27FC236}">
                    <a16:creationId xmlns:a16="http://schemas.microsoft.com/office/drawing/2014/main" id="{DFA3B380-B5B2-4B52-83A4-6CF3F80296FB}"/>
                  </a:ext>
                </a:extLst>
              </p:cNvPr>
              <p:cNvSpPr>
                <a:spLocks noChangeShapeType="1"/>
              </p:cNvSpPr>
              <p:nvPr userDrawn="1"/>
            </p:nvSpPr>
            <p:spPr bwMode="auto">
              <a:xfrm>
                <a:off x="180027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 name="Line 44">
                <a:extLst>
                  <a:ext uri="{FF2B5EF4-FFF2-40B4-BE49-F238E27FC236}">
                    <a16:creationId xmlns:a16="http://schemas.microsoft.com/office/drawing/2014/main" id="{81872DC4-1F65-48D6-803C-BB283966CC60}"/>
                  </a:ext>
                </a:extLst>
              </p:cNvPr>
              <p:cNvSpPr>
                <a:spLocks noChangeShapeType="1"/>
              </p:cNvSpPr>
              <p:nvPr userDrawn="1"/>
            </p:nvSpPr>
            <p:spPr bwMode="auto">
              <a:xfrm>
                <a:off x="194426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4" name="Line 45">
                <a:extLst>
                  <a:ext uri="{FF2B5EF4-FFF2-40B4-BE49-F238E27FC236}">
                    <a16:creationId xmlns:a16="http://schemas.microsoft.com/office/drawing/2014/main" id="{5F7E7F48-EEFA-46AD-834F-9D408869EAA9}"/>
                  </a:ext>
                </a:extLst>
              </p:cNvPr>
              <p:cNvSpPr>
                <a:spLocks noChangeShapeType="1"/>
              </p:cNvSpPr>
              <p:nvPr userDrawn="1"/>
            </p:nvSpPr>
            <p:spPr bwMode="auto">
              <a:xfrm>
                <a:off x="208825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5" name="Line 46">
                <a:extLst>
                  <a:ext uri="{FF2B5EF4-FFF2-40B4-BE49-F238E27FC236}">
                    <a16:creationId xmlns:a16="http://schemas.microsoft.com/office/drawing/2014/main" id="{B7950342-D595-48DB-B1FA-8232A76EFE53}"/>
                  </a:ext>
                </a:extLst>
              </p:cNvPr>
              <p:cNvSpPr>
                <a:spLocks noChangeShapeType="1"/>
              </p:cNvSpPr>
              <p:nvPr userDrawn="1"/>
            </p:nvSpPr>
            <p:spPr bwMode="auto">
              <a:xfrm>
                <a:off x="223224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6" name="Line 47">
                <a:extLst>
                  <a:ext uri="{FF2B5EF4-FFF2-40B4-BE49-F238E27FC236}">
                    <a16:creationId xmlns:a16="http://schemas.microsoft.com/office/drawing/2014/main" id="{6208A691-C50F-4F0D-A53E-4BD3377F10DB}"/>
                  </a:ext>
                </a:extLst>
              </p:cNvPr>
              <p:cNvSpPr>
                <a:spLocks noChangeShapeType="1"/>
              </p:cNvSpPr>
              <p:nvPr userDrawn="1"/>
            </p:nvSpPr>
            <p:spPr bwMode="auto">
              <a:xfrm>
                <a:off x="237623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7" name="Line 48">
                <a:extLst>
                  <a:ext uri="{FF2B5EF4-FFF2-40B4-BE49-F238E27FC236}">
                    <a16:creationId xmlns:a16="http://schemas.microsoft.com/office/drawing/2014/main" id="{184DF9CA-912E-40AA-AC08-3101696A649B}"/>
                  </a:ext>
                </a:extLst>
              </p:cNvPr>
              <p:cNvSpPr>
                <a:spLocks noChangeShapeType="1"/>
              </p:cNvSpPr>
              <p:nvPr userDrawn="1"/>
            </p:nvSpPr>
            <p:spPr bwMode="auto">
              <a:xfrm>
                <a:off x="252022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8" name="Line 49">
                <a:extLst>
                  <a:ext uri="{FF2B5EF4-FFF2-40B4-BE49-F238E27FC236}">
                    <a16:creationId xmlns:a16="http://schemas.microsoft.com/office/drawing/2014/main" id="{E4EDAD27-7673-4A61-AF53-E728DC17C8BB}"/>
                  </a:ext>
                </a:extLst>
              </p:cNvPr>
              <p:cNvSpPr>
                <a:spLocks noChangeShapeType="1"/>
              </p:cNvSpPr>
              <p:nvPr userDrawn="1"/>
            </p:nvSpPr>
            <p:spPr bwMode="auto">
              <a:xfrm>
                <a:off x="266421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9" name="Line 50">
                <a:extLst>
                  <a:ext uri="{FF2B5EF4-FFF2-40B4-BE49-F238E27FC236}">
                    <a16:creationId xmlns:a16="http://schemas.microsoft.com/office/drawing/2014/main" id="{6646B97D-0AA7-4CE3-82A2-A2BAFAA48471}"/>
                  </a:ext>
                </a:extLst>
              </p:cNvPr>
              <p:cNvSpPr>
                <a:spLocks noChangeShapeType="1"/>
              </p:cNvSpPr>
              <p:nvPr userDrawn="1"/>
            </p:nvSpPr>
            <p:spPr bwMode="auto">
              <a:xfrm>
                <a:off x="280821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0" name="Line 51">
                <a:extLst>
                  <a:ext uri="{FF2B5EF4-FFF2-40B4-BE49-F238E27FC236}">
                    <a16:creationId xmlns:a16="http://schemas.microsoft.com/office/drawing/2014/main" id="{C4AB8E1D-DC6E-4E15-B3E6-ABD707C44C00}"/>
                  </a:ext>
                </a:extLst>
              </p:cNvPr>
              <p:cNvSpPr>
                <a:spLocks noChangeShapeType="1"/>
              </p:cNvSpPr>
              <p:nvPr userDrawn="1"/>
            </p:nvSpPr>
            <p:spPr bwMode="auto">
              <a:xfrm>
                <a:off x="295220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1" name="Line 52">
                <a:extLst>
                  <a:ext uri="{FF2B5EF4-FFF2-40B4-BE49-F238E27FC236}">
                    <a16:creationId xmlns:a16="http://schemas.microsoft.com/office/drawing/2014/main" id="{BFD91CA3-B587-4766-9662-16D52420DA7F}"/>
                  </a:ext>
                </a:extLst>
              </p:cNvPr>
              <p:cNvSpPr>
                <a:spLocks noChangeShapeType="1"/>
              </p:cNvSpPr>
              <p:nvPr userDrawn="1"/>
            </p:nvSpPr>
            <p:spPr bwMode="auto">
              <a:xfrm>
                <a:off x="309619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2" name="Line 53">
                <a:extLst>
                  <a:ext uri="{FF2B5EF4-FFF2-40B4-BE49-F238E27FC236}">
                    <a16:creationId xmlns:a16="http://schemas.microsoft.com/office/drawing/2014/main" id="{78BC4020-859E-4F8E-B997-DBC99C6BA6FF}"/>
                  </a:ext>
                </a:extLst>
              </p:cNvPr>
              <p:cNvSpPr>
                <a:spLocks noChangeShapeType="1"/>
              </p:cNvSpPr>
              <p:nvPr userDrawn="1"/>
            </p:nvSpPr>
            <p:spPr bwMode="auto">
              <a:xfrm>
                <a:off x="324018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3" name="Line 54">
                <a:extLst>
                  <a:ext uri="{FF2B5EF4-FFF2-40B4-BE49-F238E27FC236}">
                    <a16:creationId xmlns:a16="http://schemas.microsoft.com/office/drawing/2014/main" id="{813D1326-C629-4B12-94C0-226CBCFC3818}"/>
                  </a:ext>
                </a:extLst>
              </p:cNvPr>
              <p:cNvSpPr>
                <a:spLocks noChangeShapeType="1"/>
              </p:cNvSpPr>
              <p:nvPr userDrawn="1"/>
            </p:nvSpPr>
            <p:spPr bwMode="auto">
              <a:xfrm>
                <a:off x="338417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4" name="Line 55">
                <a:extLst>
                  <a:ext uri="{FF2B5EF4-FFF2-40B4-BE49-F238E27FC236}">
                    <a16:creationId xmlns:a16="http://schemas.microsoft.com/office/drawing/2014/main" id="{E1FF3999-B164-4E40-8135-C49079BA8532}"/>
                  </a:ext>
                </a:extLst>
              </p:cNvPr>
              <p:cNvSpPr>
                <a:spLocks noChangeShapeType="1"/>
              </p:cNvSpPr>
              <p:nvPr userDrawn="1"/>
            </p:nvSpPr>
            <p:spPr bwMode="auto">
              <a:xfrm>
                <a:off x="352816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5" name="Line 56">
                <a:extLst>
                  <a:ext uri="{FF2B5EF4-FFF2-40B4-BE49-F238E27FC236}">
                    <a16:creationId xmlns:a16="http://schemas.microsoft.com/office/drawing/2014/main" id="{5D551A92-51CC-473F-BD03-BD3BA1BB38AD}"/>
                  </a:ext>
                </a:extLst>
              </p:cNvPr>
              <p:cNvSpPr>
                <a:spLocks noChangeShapeType="1"/>
              </p:cNvSpPr>
              <p:nvPr userDrawn="1"/>
            </p:nvSpPr>
            <p:spPr bwMode="auto">
              <a:xfrm>
                <a:off x="367215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6" name="Line 57">
                <a:extLst>
                  <a:ext uri="{FF2B5EF4-FFF2-40B4-BE49-F238E27FC236}">
                    <a16:creationId xmlns:a16="http://schemas.microsoft.com/office/drawing/2014/main" id="{4C1BCE03-C75A-4DF5-A440-5D171A6100F9}"/>
                  </a:ext>
                </a:extLst>
              </p:cNvPr>
              <p:cNvSpPr>
                <a:spLocks noChangeShapeType="1"/>
              </p:cNvSpPr>
              <p:nvPr userDrawn="1"/>
            </p:nvSpPr>
            <p:spPr bwMode="auto">
              <a:xfrm>
                <a:off x="381614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7" name="Line 58">
                <a:extLst>
                  <a:ext uri="{FF2B5EF4-FFF2-40B4-BE49-F238E27FC236}">
                    <a16:creationId xmlns:a16="http://schemas.microsoft.com/office/drawing/2014/main" id="{B6FE9BA0-0D38-426B-A504-E7D9D7422B0F}"/>
                  </a:ext>
                </a:extLst>
              </p:cNvPr>
              <p:cNvSpPr>
                <a:spLocks noChangeShapeType="1"/>
              </p:cNvSpPr>
              <p:nvPr userDrawn="1"/>
            </p:nvSpPr>
            <p:spPr bwMode="auto">
              <a:xfrm>
                <a:off x="396013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8" name="Line 59">
                <a:extLst>
                  <a:ext uri="{FF2B5EF4-FFF2-40B4-BE49-F238E27FC236}">
                    <a16:creationId xmlns:a16="http://schemas.microsoft.com/office/drawing/2014/main" id="{1D573AFF-6DD9-40FC-BD6E-871B4F0BFB3D}"/>
                  </a:ext>
                </a:extLst>
              </p:cNvPr>
              <p:cNvSpPr>
                <a:spLocks noChangeShapeType="1"/>
              </p:cNvSpPr>
              <p:nvPr userDrawn="1"/>
            </p:nvSpPr>
            <p:spPr bwMode="auto">
              <a:xfrm>
                <a:off x="410412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9" name="Line 60">
                <a:extLst>
                  <a:ext uri="{FF2B5EF4-FFF2-40B4-BE49-F238E27FC236}">
                    <a16:creationId xmlns:a16="http://schemas.microsoft.com/office/drawing/2014/main" id="{F3B9C3AE-6216-43F3-8BBE-1F58E93228AF}"/>
                  </a:ext>
                </a:extLst>
              </p:cNvPr>
              <p:cNvSpPr>
                <a:spLocks noChangeShapeType="1"/>
              </p:cNvSpPr>
              <p:nvPr userDrawn="1"/>
            </p:nvSpPr>
            <p:spPr bwMode="auto">
              <a:xfrm>
                <a:off x="424812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0" name="Line 61">
                <a:extLst>
                  <a:ext uri="{FF2B5EF4-FFF2-40B4-BE49-F238E27FC236}">
                    <a16:creationId xmlns:a16="http://schemas.microsoft.com/office/drawing/2014/main" id="{5F5946A9-32F4-47C6-AC09-7B4DD16CA1EE}"/>
                  </a:ext>
                </a:extLst>
              </p:cNvPr>
              <p:cNvSpPr>
                <a:spLocks noChangeShapeType="1"/>
              </p:cNvSpPr>
              <p:nvPr userDrawn="1"/>
            </p:nvSpPr>
            <p:spPr bwMode="auto">
              <a:xfrm>
                <a:off x="439211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1" name="Line 62">
                <a:extLst>
                  <a:ext uri="{FF2B5EF4-FFF2-40B4-BE49-F238E27FC236}">
                    <a16:creationId xmlns:a16="http://schemas.microsoft.com/office/drawing/2014/main" id="{16995BAA-93F4-4DEE-8F1B-E6E7B39B3F9B}"/>
                  </a:ext>
                </a:extLst>
              </p:cNvPr>
              <p:cNvSpPr>
                <a:spLocks noChangeShapeType="1"/>
              </p:cNvSpPr>
              <p:nvPr userDrawn="1"/>
            </p:nvSpPr>
            <p:spPr bwMode="auto">
              <a:xfrm>
                <a:off x="453610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2" name="Line 63">
                <a:extLst>
                  <a:ext uri="{FF2B5EF4-FFF2-40B4-BE49-F238E27FC236}">
                    <a16:creationId xmlns:a16="http://schemas.microsoft.com/office/drawing/2014/main" id="{62274738-AE9D-482E-A5C0-CF1B5DD2E7F4}"/>
                  </a:ext>
                </a:extLst>
              </p:cNvPr>
              <p:cNvSpPr>
                <a:spLocks noChangeShapeType="1"/>
              </p:cNvSpPr>
              <p:nvPr userDrawn="1"/>
            </p:nvSpPr>
            <p:spPr bwMode="auto">
              <a:xfrm>
                <a:off x="468009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3" name="Line 64">
                <a:extLst>
                  <a:ext uri="{FF2B5EF4-FFF2-40B4-BE49-F238E27FC236}">
                    <a16:creationId xmlns:a16="http://schemas.microsoft.com/office/drawing/2014/main" id="{E116C106-EDD7-4525-8331-AF763DBD5099}"/>
                  </a:ext>
                </a:extLst>
              </p:cNvPr>
              <p:cNvSpPr>
                <a:spLocks noChangeShapeType="1"/>
              </p:cNvSpPr>
              <p:nvPr userDrawn="1"/>
            </p:nvSpPr>
            <p:spPr bwMode="auto">
              <a:xfrm>
                <a:off x="482408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4" name="Line 65">
                <a:extLst>
                  <a:ext uri="{FF2B5EF4-FFF2-40B4-BE49-F238E27FC236}">
                    <a16:creationId xmlns:a16="http://schemas.microsoft.com/office/drawing/2014/main" id="{01EDFBFB-DC26-4E57-A944-533C6EE0BA5E}"/>
                  </a:ext>
                </a:extLst>
              </p:cNvPr>
              <p:cNvSpPr>
                <a:spLocks noChangeShapeType="1"/>
              </p:cNvSpPr>
              <p:nvPr userDrawn="1"/>
            </p:nvSpPr>
            <p:spPr bwMode="auto">
              <a:xfrm>
                <a:off x="496807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5" name="Line 66">
                <a:extLst>
                  <a:ext uri="{FF2B5EF4-FFF2-40B4-BE49-F238E27FC236}">
                    <a16:creationId xmlns:a16="http://schemas.microsoft.com/office/drawing/2014/main" id="{516D8656-E3DA-45A8-BD0D-73310520E9CD}"/>
                  </a:ext>
                </a:extLst>
              </p:cNvPr>
              <p:cNvSpPr>
                <a:spLocks noChangeShapeType="1"/>
              </p:cNvSpPr>
              <p:nvPr userDrawn="1"/>
            </p:nvSpPr>
            <p:spPr bwMode="auto">
              <a:xfrm>
                <a:off x="511206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6" name="Line 67">
                <a:extLst>
                  <a:ext uri="{FF2B5EF4-FFF2-40B4-BE49-F238E27FC236}">
                    <a16:creationId xmlns:a16="http://schemas.microsoft.com/office/drawing/2014/main" id="{DCAB2907-1E27-45BF-B1C1-F8A2E1689BD7}"/>
                  </a:ext>
                </a:extLst>
              </p:cNvPr>
              <p:cNvSpPr>
                <a:spLocks noChangeShapeType="1"/>
              </p:cNvSpPr>
              <p:nvPr userDrawn="1"/>
            </p:nvSpPr>
            <p:spPr bwMode="auto">
              <a:xfrm>
                <a:off x="525605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7" name="Line 68">
                <a:extLst>
                  <a:ext uri="{FF2B5EF4-FFF2-40B4-BE49-F238E27FC236}">
                    <a16:creationId xmlns:a16="http://schemas.microsoft.com/office/drawing/2014/main" id="{81D1F1C5-94E6-4F1D-8239-10503B1EA522}"/>
                  </a:ext>
                </a:extLst>
              </p:cNvPr>
              <p:cNvSpPr>
                <a:spLocks noChangeShapeType="1"/>
              </p:cNvSpPr>
              <p:nvPr userDrawn="1"/>
            </p:nvSpPr>
            <p:spPr bwMode="auto">
              <a:xfrm>
                <a:off x="540004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8" name="Line 69">
                <a:extLst>
                  <a:ext uri="{FF2B5EF4-FFF2-40B4-BE49-F238E27FC236}">
                    <a16:creationId xmlns:a16="http://schemas.microsoft.com/office/drawing/2014/main" id="{A56774E5-27EC-4B91-B2B6-43D35A113909}"/>
                  </a:ext>
                </a:extLst>
              </p:cNvPr>
              <p:cNvSpPr>
                <a:spLocks noChangeShapeType="1"/>
              </p:cNvSpPr>
              <p:nvPr userDrawn="1"/>
            </p:nvSpPr>
            <p:spPr bwMode="auto">
              <a:xfrm>
                <a:off x="554403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 name="Line 70">
                <a:extLst>
                  <a:ext uri="{FF2B5EF4-FFF2-40B4-BE49-F238E27FC236}">
                    <a16:creationId xmlns:a16="http://schemas.microsoft.com/office/drawing/2014/main" id="{9800AC9C-BCC9-4F13-892C-EECB0A1FC769}"/>
                  </a:ext>
                </a:extLst>
              </p:cNvPr>
              <p:cNvSpPr>
                <a:spLocks noChangeShapeType="1"/>
              </p:cNvSpPr>
              <p:nvPr userDrawn="1"/>
            </p:nvSpPr>
            <p:spPr bwMode="auto">
              <a:xfrm>
                <a:off x="583202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0" name="Line 71">
                <a:extLst>
                  <a:ext uri="{FF2B5EF4-FFF2-40B4-BE49-F238E27FC236}">
                    <a16:creationId xmlns:a16="http://schemas.microsoft.com/office/drawing/2014/main" id="{A3263990-A43F-4BB3-8186-6604B03F0622}"/>
                  </a:ext>
                </a:extLst>
              </p:cNvPr>
              <p:cNvSpPr>
                <a:spLocks noChangeShapeType="1"/>
              </p:cNvSpPr>
              <p:nvPr userDrawn="1"/>
            </p:nvSpPr>
            <p:spPr bwMode="auto">
              <a:xfrm>
                <a:off x="597601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 name="Line 72">
                <a:extLst>
                  <a:ext uri="{FF2B5EF4-FFF2-40B4-BE49-F238E27FC236}">
                    <a16:creationId xmlns:a16="http://schemas.microsoft.com/office/drawing/2014/main" id="{16BEC931-F307-4ACA-A3A8-CA67CE5625F1}"/>
                  </a:ext>
                </a:extLst>
              </p:cNvPr>
              <p:cNvSpPr>
                <a:spLocks noChangeShapeType="1"/>
              </p:cNvSpPr>
              <p:nvPr userDrawn="1"/>
            </p:nvSpPr>
            <p:spPr bwMode="auto">
              <a:xfrm>
                <a:off x="612000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2" name="Line 73">
                <a:extLst>
                  <a:ext uri="{FF2B5EF4-FFF2-40B4-BE49-F238E27FC236}">
                    <a16:creationId xmlns:a16="http://schemas.microsoft.com/office/drawing/2014/main" id="{A324BBE2-E676-4BDC-8778-60AA1DD15F31}"/>
                  </a:ext>
                </a:extLst>
              </p:cNvPr>
              <p:cNvSpPr>
                <a:spLocks noChangeShapeType="1"/>
              </p:cNvSpPr>
              <p:nvPr userDrawn="1"/>
            </p:nvSpPr>
            <p:spPr bwMode="auto">
              <a:xfrm>
                <a:off x="626399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 name="Line 74">
                <a:extLst>
                  <a:ext uri="{FF2B5EF4-FFF2-40B4-BE49-F238E27FC236}">
                    <a16:creationId xmlns:a16="http://schemas.microsoft.com/office/drawing/2014/main" id="{42FC0755-57F6-44A3-BB19-7D641ADCB840}"/>
                  </a:ext>
                </a:extLst>
              </p:cNvPr>
              <p:cNvSpPr>
                <a:spLocks noChangeShapeType="1"/>
              </p:cNvSpPr>
              <p:nvPr userDrawn="1"/>
            </p:nvSpPr>
            <p:spPr bwMode="auto">
              <a:xfrm>
                <a:off x="640798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 name="Line 75">
                <a:extLst>
                  <a:ext uri="{FF2B5EF4-FFF2-40B4-BE49-F238E27FC236}">
                    <a16:creationId xmlns:a16="http://schemas.microsoft.com/office/drawing/2014/main" id="{A5C58F26-C28C-4B35-917E-1E63621DB12B}"/>
                  </a:ext>
                </a:extLst>
              </p:cNvPr>
              <p:cNvSpPr>
                <a:spLocks noChangeShapeType="1"/>
              </p:cNvSpPr>
              <p:nvPr userDrawn="1"/>
            </p:nvSpPr>
            <p:spPr bwMode="auto">
              <a:xfrm>
                <a:off x="655197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5" name="Line 76">
                <a:extLst>
                  <a:ext uri="{FF2B5EF4-FFF2-40B4-BE49-F238E27FC236}">
                    <a16:creationId xmlns:a16="http://schemas.microsoft.com/office/drawing/2014/main" id="{30C881A0-EEBC-4BB4-9C17-2B5757877FCF}"/>
                  </a:ext>
                </a:extLst>
              </p:cNvPr>
              <p:cNvSpPr>
                <a:spLocks noChangeShapeType="1"/>
              </p:cNvSpPr>
              <p:nvPr userDrawn="1"/>
            </p:nvSpPr>
            <p:spPr bwMode="auto">
              <a:xfrm>
                <a:off x="669596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6" name="Line 77">
                <a:extLst>
                  <a:ext uri="{FF2B5EF4-FFF2-40B4-BE49-F238E27FC236}">
                    <a16:creationId xmlns:a16="http://schemas.microsoft.com/office/drawing/2014/main" id="{A48987BB-1B09-4C91-BB84-CFFD8D636BC1}"/>
                  </a:ext>
                </a:extLst>
              </p:cNvPr>
              <p:cNvSpPr>
                <a:spLocks noChangeShapeType="1"/>
              </p:cNvSpPr>
              <p:nvPr userDrawn="1"/>
            </p:nvSpPr>
            <p:spPr bwMode="auto">
              <a:xfrm>
                <a:off x="683995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7" name="Line 78">
                <a:extLst>
                  <a:ext uri="{FF2B5EF4-FFF2-40B4-BE49-F238E27FC236}">
                    <a16:creationId xmlns:a16="http://schemas.microsoft.com/office/drawing/2014/main" id="{6F310DF1-3F01-4BB7-A130-3CFA51FF99E0}"/>
                  </a:ext>
                </a:extLst>
              </p:cNvPr>
              <p:cNvSpPr>
                <a:spLocks noChangeShapeType="1"/>
              </p:cNvSpPr>
              <p:nvPr userDrawn="1"/>
            </p:nvSpPr>
            <p:spPr bwMode="auto">
              <a:xfrm>
                <a:off x="698394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8" name="Line 79">
                <a:extLst>
                  <a:ext uri="{FF2B5EF4-FFF2-40B4-BE49-F238E27FC236}">
                    <a16:creationId xmlns:a16="http://schemas.microsoft.com/office/drawing/2014/main" id="{F136FCEC-5AA3-4B96-9255-4FDF9D72B90C}"/>
                  </a:ext>
                </a:extLst>
              </p:cNvPr>
              <p:cNvSpPr>
                <a:spLocks noChangeShapeType="1"/>
              </p:cNvSpPr>
              <p:nvPr userDrawn="1"/>
            </p:nvSpPr>
            <p:spPr bwMode="auto">
              <a:xfrm>
                <a:off x="712794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9" name="Line 80">
                <a:extLst>
                  <a:ext uri="{FF2B5EF4-FFF2-40B4-BE49-F238E27FC236}">
                    <a16:creationId xmlns:a16="http://schemas.microsoft.com/office/drawing/2014/main" id="{8B9A911D-24C2-4C3A-9D3B-4753C339C8FA}"/>
                  </a:ext>
                </a:extLst>
              </p:cNvPr>
              <p:cNvSpPr>
                <a:spLocks noChangeShapeType="1"/>
              </p:cNvSpPr>
              <p:nvPr userDrawn="1"/>
            </p:nvSpPr>
            <p:spPr bwMode="auto">
              <a:xfrm>
                <a:off x="727193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0" name="Line 81">
                <a:extLst>
                  <a:ext uri="{FF2B5EF4-FFF2-40B4-BE49-F238E27FC236}">
                    <a16:creationId xmlns:a16="http://schemas.microsoft.com/office/drawing/2014/main" id="{EA85A6BB-33C3-4AFD-AC9D-203F9FFB5949}"/>
                  </a:ext>
                </a:extLst>
              </p:cNvPr>
              <p:cNvSpPr>
                <a:spLocks noChangeShapeType="1"/>
              </p:cNvSpPr>
              <p:nvPr userDrawn="1"/>
            </p:nvSpPr>
            <p:spPr bwMode="auto">
              <a:xfrm>
                <a:off x="741592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1" name="Line 82">
                <a:extLst>
                  <a:ext uri="{FF2B5EF4-FFF2-40B4-BE49-F238E27FC236}">
                    <a16:creationId xmlns:a16="http://schemas.microsoft.com/office/drawing/2014/main" id="{19E50750-9F84-48C5-AEC8-1D29E7AFECCB}"/>
                  </a:ext>
                </a:extLst>
              </p:cNvPr>
              <p:cNvSpPr>
                <a:spLocks noChangeShapeType="1"/>
              </p:cNvSpPr>
              <p:nvPr userDrawn="1"/>
            </p:nvSpPr>
            <p:spPr bwMode="auto">
              <a:xfrm>
                <a:off x="755991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2" name="Line 83">
                <a:extLst>
                  <a:ext uri="{FF2B5EF4-FFF2-40B4-BE49-F238E27FC236}">
                    <a16:creationId xmlns:a16="http://schemas.microsoft.com/office/drawing/2014/main" id="{903E5069-63FB-4302-9479-8881D694109F}"/>
                  </a:ext>
                </a:extLst>
              </p:cNvPr>
              <p:cNvSpPr>
                <a:spLocks noChangeShapeType="1"/>
              </p:cNvSpPr>
              <p:nvPr userDrawn="1"/>
            </p:nvSpPr>
            <p:spPr bwMode="auto">
              <a:xfrm>
                <a:off x="770390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3" name="Line 84">
                <a:extLst>
                  <a:ext uri="{FF2B5EF4-FFF2-40B4-BE49-F238E27FC236}">
                    <a16:creationId xmlns:a16="http://schemas.microsoft.com/office/drawing/2014/main" id="{139CC5DA-BD48-489C-B464-563C241A3BA5}"/>
                  </a:ext>
                </a:extLst>
              </p:cNvPr>
              <p:cNvSpPr>
                <a:spLocks noChangeShapeType="1"/>
              </p:cNvSpPr>
              <p:nvPr userDrawn="1"/>
            </p:nvSpPr>
            <p:spPr bwMode="auto">
              <a:xfrm>
                <a:off x="784789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4" name="Line 85">
                <a:extLst>
                  <a:ext uri="{FF2B5EF4-FFF2-40B4-BE49-F238E27FC236}">
                    <a16:creationId xmlns:a16="http://schemas.microsoft.com/office/drawing/2014/main" id="{E4E7648E-3908-44E2-B647-6CC9C84F69A0}"/>
                  </a:ext>
                </a:extLst>
              </p:cNvPr>
              <p:cNvSpPr>
                <a:spLocks noChangeShapeType="1"/>
              </p:cNvSpPr>
              <p:nvPr userDrawn="1"/>
            </p:nvSpPr>
            <p:spPr bwMode="auto">
              <a:xfrm>
                <a:off x="799188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5" name="Line 86">
                <a:extLst>
                  <a:ext uri="{FF2B5EF4-FFF2-40B4-BE49-F238E27FC236}">
                    <a16:creationId xmlns:a16="http://schemas.microsoft.com/office/drawing/2014/main" id="{21DF561F-A1E0-42DB-AC79-430B878E1EE5}"/>
                  </a:ext>
                </a:extLst>
              </p:cNvPr>
              <p:cNvSpPr>
                <a:spLocks noChangeShapeType="1"/>
              </p:cNvSpPr>
              <p:nvPr userDrawn="1"/>
            </p:nvSpPr>
            <p:spPr bwMode="auto">
              <a:xfrm>
                <a:off x="813587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6" name="Line 87">
                <a:extLst>
                  <a:ext uri="{FF2B5EF4-FFF2-40B4-BE49-F238E27FC236}">
                    <a16:creationId xmlns:a16="http://schemas.microsoft.com/office/drawing/2014/main" id="{DF80195F-4DE8-4B2E-85C5-667685F28B07}"/>
                  </a:ext>
                </a:extLst>
              </p:cNvPr>
              <p:cNvSpPr>
                <a:spLocks noChangeShapeType="1"/>
              </p:cNvSpPr>
              <p:nvPr userDrawn="1"/>
            </p:nvSpPr>
            <p:spPr bwMode="auto">
              <a:xfrm>
                <a:off x="827986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7" name="Line 88">
                <a:extLst>
                  <a:ext uri="{FF2B5EF4-FFF2-40B4-BE49-F238E27FC236}">
                    <a16:creationId xmlns:a16="http://schemas.microsoft.com/office/drawing/2014/main" id="{950156CB-EC38-4330-ACB4-071530299217}"/>
                  </a:ext>
                </a:extLst>
              </p:cNvPr>
              <p:cNvSpPr>
                <a:spLocks noChangeShapeType="1"/>
              </p:cNvSpPr>
              <p:nvPr userDrawn="1"/>
            </p:nvSpPr>
            <p:spPr bwMode="auto">
              <a:xfrm>
                <a:off x="842385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8" name="Line 89">
                <a:extLst>
                  <a:ext uri="{FF2B5EF4-FFF2-40B4-BE49-F238E27FC236}">
                    <a16:creationId xmlns:a16="http://schemas.microsoft.com/office/drawing/2014/main" id="{23CF9568-C7E2-46DF-ACAE-A058B1248098}"/>
                  </a:ext>
                </a:extLst>
              </p:cNvPr>
              <p:cNvSpPr>
                <a:spLocks noChangeShapeType="1"/>
              </p:cNvSpPr>
              <p:nvPr userDrawn="1"/>
            </p:nvSpPr>
            <p:spPr bwMode="auto">
              <a:xfrm>
                <a:off x="856785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9" name="Line 90">
                <a:extLst>
                  <a:ext uri="{FF2B5EF4-FFF2-40B4-BE49-F238E27FC236}">
                    <a16:creationId xmlns:a16="http://schemas.microsoft.com/office/drawing/2014/main" id="{13166C5E-416D-469C-AA8A-B8D07B219571}"/>
                  </a:ext>
                </a:extLst>
              </p:cNvPr>
              <p:cNvSpPr>
                <a:spLocks noChangeShapeType="1"/>
              </p:cNvSpPr>
              <p:nvPr userDrawn="1"/>
            </p:nvSpPr>
            <p:spPr bwMode="auto">
              <a:xfrm>
                <a:off x="871184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0" name="Line 91">
                <a:extLst>
                  <a:ext uri="{FF2B5EF4-FFF2-40B4-BE49-F238E27FC236}">
                    <a16:creationId xmlns:a16="http://schemas.microsoft.com/office/drawing/2014/main" id="{9DAE61BC-BEBA-48C7-BC41-8DE2F005912E}"/>
                  </a:ext>
                </a:extLst>
              </p:cNvPr>
              <p:cNvSpPr>
                <a:spLocks noChangeShapeType="1"/>
              </p:cNvSpPr>
              <p:nvPr userDrawn="1"/>
            </p:nvSpPr>
            <p:spPr bwMode="auto">
              <a:xfrm>
                <a:off x="885583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1" name="Line 92">
                <a:extLst>
                  <a:ext uri="{FF2B5EF4-FFF2-40B4-BE49-F238E27FC236}">
                    <a16:creationId xmlns:a16="http://schemas.microsoft.com/office/drawing/2014/main" id="{0D115BF0-C553-4D94-ADCF-978740C1478D}"/>
                  </a:ext>
                </a:extLst>
              </p:cNvPr>
              <p:cNvSpPr>
                <a:spLocks noChangeShapeType="1"/>
              </p:cNvSpPr>
              <p:nvPr userDrawn="1"/>
            </p:nvSpPr>
            <p:spPr bwMode="auto">
              <a:xfrm>
                <a:off x="899982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2" name="Line 93">
                <a:extLst>
                  <a:ext uri="{FF2B5EF4-FFF2-40B4-BE49-F238E27FC236}">
                    <a16:creationId xmlns:a16="http://schemas.microsoft.com/office/drawing/2014/main" id="{3CF81141-7FF1-4862-BF52-DBAB1E11CD6C}"/>
                  </a:ext>
                </a:extLst>
              </p:cNvPr>
              <p:cNvSpPr>
                <a:spLocks noChangeShapeType="1"/>
              </p:cNvSpPr>
              <p:nvPr userDrawn="1"/>
            </p:nvSpPr>
            <p:spPr bwMode="auto">
              <a:xfrm>
                <a:off x="914381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3" name="Line 94">
                <a:extLst>
                  <a:ext uri="{FF2B5EF4-FFF2-40B4-BE49-F238E27FC236}">
                    <a16:creationId xmlns:a16="http://schemas.microsoft.com/office/drawing/2014/main" id="{825A71A9-F3FF-4722-A5F3-BE4C67CB25D2}"/>
                  </a:ext>
                </a:extLst>
              </p:cNvPr>
              <p:cNvSpPr>
                <a:spLocks noChangeShapeType="1"/>
              </p:cNvSpPr>
              <p:nvPr userDrawn="1"/>
            </p:nvSpPr>
            <p:spPr bwMode="auto">
              <a:xfrm>
                <a:off x="928780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 name="Line 95">
                <a:extLst>
                  <a:ext uri="{FF2B5EF4-FFF2-40B4-BE49-F238E27FC236}">
                    <a16:creationId xmlns:a16="http://schemas.microsoft.com/office/drawing/2014/main" id="{73D58FDC-2752-4C5C-903A-E83E7C0BDB7F}"/>
                  </a:ext>
                </a:extLst>
              </p:cNvPr>
              <p:cNvSpPr>
                <a:spLocks noChangeShapeType="1"/>
              </p:cNvSpPr>
              <p:nvPr userDrawn="1"/>
            </p:nvSpPr>
            <p:spPr bwMode="auto">
              <a:xfrm>
                <a:off x="943179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5" name="Line 96">
                <a:extLst>
                  <a:ext uri="{FF2B5EF4-FFF2-40B4-BE49-F238E27FC236}">
                    <a16:creationId xmlns:a16="http://schemas.microsoft.com/office/drawing/2014/main" id="{1D9077B5-BA29-48A1-9E99-E6BC1338C0EB}"/>
                  </a:ext>
                </a:extLst>
              </p:cNvPr>
              <p:cNvSpPr>
                <a:spLocks noChangeShapeType="1"/>
              </p:cNvSpPr>
              <p:nvPr userDrawn="1"/>
            </p:nvSpPr>
            <p:spPr bwMode="auto">
              <a:xfrm>
                <a:off x="957578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6" name="Line 97">
                <a:extLst>
                  <a:ext uri="{FF2B5EF4-FFF2-40B4-BE49-F238E27FC236}">
                    <a16:creationId xmlns:a16="http://schemas.microsoft.com/office/drawing/2014/main" id="{04D00D3D-AD1E-46F3-BBC1-6D706FD2E638}"/>
                  </a:ext>
                </a:extLst>
              </p:cNvPr>
              <p:cNvSpPr>
                <a:spLocks noChangeShapeType="1"/>
              </p:cNvSpPr>
              <p:nvPr userDrawn="1"/>
            </p:nvSpPr>
            <p:spPr bwMode="auto">
              <a:xfrm>
                <a:off x="971977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187" name="Line 98">
                <a:extLst>
                  <a:ext uri="{FF2B5EF4-FFF2-40B4-BE49-F238E27FC236}">
                    <a16:creationId xmlns:a16="http://schemas.microsoft.com/office/drawing/2014/main" id="{8B8C72C2-09DA-4E85-A6CF-0D49F6F062A2}"/>
                  </a:ext>
                </a:extLst>
              </p:cNvPr>
              <p:cNvSpPr>
                <a:spLocks noChangeShapeType="1"/>
              </p:cNvSpPr>
              <p:nvPr userDrawn="1"/>
            </p:nvSpPr>
            <p:spPr bwMode="auto">
              <a:xfrm>
                <a:off x="986376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8" name="Line 99">
                <a:extLst>
                  <a:ext uri="{FF2B5EF4-FFF2-40B4-BE49-F238E27FC236}">
                    <a16:creationId xmlns:a16="http://schemas.microsoft.com/office/drawing/2014/main" id="{023FB8CA-9249-41B9-B79D-E7047A11CDE3}"/>
                  </a:ext>
                </a:extLst>
              </p:cNvPr>
              <p:cNvSpPr>
                <a:spLocks noChangeShapeType="1"/>
              </p:cNvSpPr>
              <p:nvPr userDrawn="1"/>
            </p:nvSpPr>
            <p:spPr bwMode="auto">
              <a:xfrm>
                <a:off x="136830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9" name="Line 100">
                <a:extLst>
                  <a:ext uri="{FF2B5EF4-FFF2-40B4-BE49-F238E27FC236}">
                    <a16:creationId xmlns:a16="http://schemas.microsoft.com/office/drawing/2014/main" id="{5E2EE7B6-A266-41AD-AF8B-85E680009A9C}"/>
                  </a:ext>
                </a:extLst>
              </p:cNvPr>
              <p:cNvSpPr>
                <a:spLocks noChangeShapeType="1"/>
              </p:cNvSpPr>
              <p:nvPr userDrawn="1"/>
            </p:nvSpPr>
            <p:spPr bwMode="auto">
              <a:xfrm>
                <a:off x="1000776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0" name="Line 103">
                <a:extLst>
                  <a:ext uri="{FF2B5EF4-FFF2-40B4-BE49-F238E27FC236}">
                    <a16:creationId xmlns:a16="http://schemas.microsoft.com/office/drawing/2014/main" id="{9106F1FC-96C8-4F51-8C03-CC29366E653F}"/>
                  </a:ext>
                </a:extLst>
              </p:cNvPr>
              <p:cNvSpPr>
                <a:spLocks noChangeShapeType="1"/>
              </p:cNvSpPr>
              <p:nvPr userDrawn="1"/>
            </p:nvSpPr>
            <p:spPr bwMode="auto">
              <a:xfrm>
                <a:off x="5688030" y="863222"/>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1" name="Line 99">
                <a:extLst>
                  <a:ext uri="{FF2B5EF4-FFF2-40B4-BE49-F238E27FC236}">
                    <a16:creationId xmlns:a16="http://schemas.microsoft.com/office/drawing/2014/main" id="{0A31AAB5-D66C-48CA-B6DE-775F077AF4F9}"/>
                  </a:ext>
                </a:extLst>
              </p:cNvPr>
              <p:cNvSpPr>
                <a:spLocks noChangeShapeType="1"/>
              </p:cNvSpPr>
              <p:nvPr userDrawn="1"/>
            </p:nvSpPr>
            <p:spPr bwMode="auto">
              <a:xfrm>
                <a:off x="122430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2" name="Line 99">
                <a:extLst>
                  <a:ext uri="{FF2B5EF4-FFF2-40B4-BE49-F238E27FC236}">
                    <a16:creationId xmlns:a16="http://schemas.microsoft.com/office/drawing/2014/main" id="{F3BFD4DC-EBB1-4BA3-9B97-E79C17C2DB21}"/>
                  </a:ext>
                </a:extLst>
              </p:cNvPr>
              <p:cNvSpPr>
                <a:spLocks noChangeShapeType="1"/>
              </p:cNvSpPr>
              <p:nvPr userDrawn="1"/>
            </p:nvSpPr>
            <p:spPr bwMode="auto">
              <a:xfrm>
                <a:off x="108031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3" name="Line 100">
                <a:extLst>
                  <a:ext uri="{FF2B5EF4-FFF2-40B4-BE49-F238E27FC236}">
                    <a16:creationId xmlns:a16="http://schemas.microsoft.com/office/drawing/2014/main" id="{C33333CF-1ABF-468B-BF92-F74F0290A88F}"/>
                  </a:ext>
                </a:extLst>
              </p:cNvPr>
              <p:cNvSpPr>
                <a:spLocks noChangeShapeType="1"/>
              </p:cNvSpPr>
              <p:nvPr userDrawn="1"/>
            </p:nvSpPr>
            <p:spPr bwMode="auto">
              <a:xfrm>
                <a:off x="1015176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4" name="Line 99">
                <a:extLst>
                  <a:ext uri="{FF2B5EF4-FFF2-40B4-BE49-F238E27FC236}">
                    <a16:creationId xmlns:a16="http://schemas.microsoft.com/office/drawing/2014/main" id="{CBBA0E37-1032-4E8A-9FC3-A2763C41E447}"/>
                  </a:ext>
                </a:extLst>
              </p:cNvPr>
              <p:cNvSpPr>
                <a:spLocks noChangeShapeType="1"/>
              </p:cNvSpPr>
              <p:nvPr userDrawn="1"/>
            </p:nvSpPr>
            <p:spPr bwMode="auto">
              <a:xfrm>
                <a:off x="50435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5" name="Line 99">
                <a:extLst>
                  <a:ext uri="{FF2B5EF4-FFF2-40B4-BE49-F238E27FC236}">
                    <a16:creationId xmlns:a16="http://schemas.microsoft.com/office/drawing/2014/main" id="{7913FFE3-4271-4AB8-AC51-28B477A79C77}"/>
                  </a:ext>
                </a:extLst>
              </p:cNvPr>
              <p:cNvSpPr>
                <a:spLocks noChangeShapeType="1"/>
              </p:cNvSpPr>
              <p:nvPr userDrawn="1"/>
            </p:nvSpPr>
            <p:spPr bwMode="auto">
              <a:xfrm>
                <a:off x="36036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6" name="Line 99">
                <a:extLst>
                  <a:ext uri="{FF2B5EF4-FFF2-40B4-BE49-F238E27FC236}">
                    <a16:creationId xmlns:a16="http://schemas.microsoft.com/office/drawing/2014/main" id="{0B160B74-EA72-4E5F-9B88-FB26B1AB118E}"/>
                  </a:ext>
                </a:extLst>
              </p:cNvPr>
              <p:cNvSpPr>
                <a:spLocks noChangeShapeType="1"/>
              </p:cNvSpPr>
              <p:nvPr userDrawn="1"/>
            </p:nvSpPr>
            <p:spPr bwMode="auto">
              <a:xfrm>
                <a:off x="79233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7" name="Line 99">
                <a:extLst>
                  <a:ext uri="{FF2B5EF4-FFF2-40B4-BE49-F238E27FC236}">
                    <a16:creationId xmlns:a16="http://schemas.microsoft.com/office/drawing/2014/main" id="{267B3B24-A0FB-459F-8A45-2BA720ADF5B1}"/>
                  </a:ext>
                </a:extLst>
              </p:cNvPr>
              <p:cNvSpPr>
                <a:spLocks noChangeShapeType="1"/>
              </p:cNvSpPr>
              <p:nvPr userDrawn="1"/>
            </p:nvSpPr>
            <p:spPr bwMode="auto">
              <a:xfrm>
                <a:off x="64834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8" name="Line 99">
                <a:extLst>
                  <a:ext uri="{FF2B5EF4-FFF2-40B4-BE49-F238E27FC236}">
                    <a16:creationId xmlns:a16="http://schemas.microsoft.com/office/drawing/2014/main" id="{3A44C382-B68E-4435-8B76-841D87F9A5F1}"/>
                  </a:ext>
                </a:extLst>
              </p:cNvPr>
              <p:cNvSpPr>
                <a:spLocks noChangeShapeType="1"/>
              </p:cNvSpPr>
              <p:nvPr userDrawn="1"/>
            </p:nvSpPr>
            <p:spPr bwMode="auto">
              <a:xfrm>
                <a:off x="93632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9" name="Line 100">
                <a:extLst>
                  <a:ext uri="{FF2B5EF4-FFF2-40B4-BE49-F238E27FC236}">
                    <a16:creationId xmlns:a16="http://schemas.microsoft.com/office/drawing/2014/main" id="{12040A76-F4FC-45AE-AC38-6DAE9DCFF0E3}"/>
                  </a:ext>
                </a:extLst>
              </p:cNvPr>
              <p:cNvSpPr>
                <a:spLocks noChangeShapeType="1"/>
              </p:cNvSpPr>
              <p:nvPr userDrawn="1"/>
            </p:nvSpPr>
            <p:spPr bwMode="auto">
              <a:xfrm>
                <a:off x="1029620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spTree>
    <p:extLst>
      <p:ext uri="{BB962C8B-B14F-4D97-AF65-F5344CB8AC3E}">
        <p14:creationId xmlns:p14="http://schemas.microsoft.com/office/powerpoint/2010/main" val="3051013293"/>
      </p:ext>
    </p:extLst>
  </p:cSld>
  <p:clrMap bg1="lt1" tx1="dk1" bg2="lt2" tx2="dk2" accent1="accent1" accent2="accent2" accent3="accent3" accent4="accent4" accent5="accent5" accent6="accent6" hlink="hlink" folHlink="folHlink"/>
  <p:sldLayoutIdLst>
    <p:sldLayoutId id="2147484755" r:id="rId1"/>
    <p:sldLayoutId id="2147484756" r:id="rId2"/>
    <p:sldLayoutId id="2147484757" r:id="rId3"/>
    <p:sldLayoutId id="2147484758" r:id="rId4"/>
    <p:sldLayoutId id="2147484759" r:id="rId5"/>
    <p:sldLayoutId id="2147484760" r:id="rId6"/>
    <p:sldLayoutId id="2147484761" r:id="rId7"/>
    <p:sldLayoutId id="2147484762" r:id="rId8"/>
    <p:sldLayoutId id="2147484763" r:id="rId9"/>
    <p:sldLayoutId id="2147484764" r:id="rId10"/>
    <p:sldLayoutId id="2147484765" r:id="rId11"/>
    <p:sldLayoutId id="2147484766" r:id="rId12"/>
    <p:sldLayoutId id="2147484767" r:id="rId13"/>
    <p:sldLayoutId id="2147484768" r:id="rId14"/>
    <p:sldLayoutId id="2147484769" r:id="rId15"/>
    <p:sldLayoutId id="2147484770" r:id="rId16"/>
    <p:sldLayoutId id="2147484771" r:id="rId17"/>
  </p:sldLayoutIdLst>
  <p:txStyles>
    <p:title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en-US"/>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67">
          <p15:clr>
            <a:srgbClr val="F26B43"/>
          </p15:clr>
        </p15:guide>
        <p15:guide id="2" orient="horz" pos="2630">
          <p15:clr>
            <a:srgbClr val="F26B43"/>
          </p15:clr>
        </p15:guide>
        <p15:guide id="3" orient="horz" pos="544">
          <p15:clr>
            <a:srgbClr val="F26B43"/>
          </p15:clr>
        </p15:guide>
        <p15:guide id="4" pos="238">
          <p15:clr>
            <a:srgbClr val="F26B43"/>
          </p15:clr>
        </p15:guide>
        <p15:guide id="5" pos="6497">
          <p15:clr>
            <a:srgbClr val="F26B43"/>
          </p15:clr>
        </p15:guide>
        <p15:guide id="6" orient="horz" pos="4536">
          <p15:clr>
            <a:srgbClr val="F26B43"/>
          </p15:clr>
        </p15:guide>
        <p15:guide id="7" orient="horz" pos="226">
          <p15:clr>
            <a:srgbClr val="F26B43"/>
          </p15:clr>
        </p15:guide>
        <p15:guide id="8" orient="horz" pos="725">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00" name="グループ化 199">
            <a:extLst>
              <a:ext uri="{FF2B5EF4-FFF2-40B4-BE49-F238E27FC236}">
                <a16:creationId xmlns:a16="http://schemas.microsoft.com/office/drawing/2014/main" id="{566A65A5-2837-4832-9CA3-7BDEBCBF86BB}"/>
              </a:ext>
            </a:extLst>
          </p:cNvPr>
          <p:cNvGrpSpPr/>
          <p:nvPr userDrawn="1"/>
        </p:nvGrpSpPr>
        <p:grpSpPr>
          <a:xfrm>
            <a:off x="377988" y="1150939"/>
            <a:ext cx="9935837" cy="6049961"/>
            <a:chOff x="377988" y="1150939"/>
            <a:chExt cx="9935837" cy="6049961"/>
          </a:xfrm>
        </p:grpSpPr>
        <p:grpSp>
          <p:nvGrpSpPr>
            <p:cNvPr id="128" name="グループ化 127">
              <a:extLst>
                <a:ext uri="{FF2B5EF4-FFF2-40B4-BE49-F238E27FC236}">
                  <a16:creationId xmlns:a16="http://schemas.microsoft.com/office/drawing/2014/main" id="{72A0710D-5BD8-4001-B9CE-9C652AD1F4DD}"/>
                </a:ext>
              </a:extLst>
            </p:cNvPr>
            <p:cNvGrpSpPr/>
            <p:nvPr userDrawn="1"/>
          </p:nvGrpSpPr>
          <p:grpSpPr>
            <a:xfrm>
              <a:off x="378263" y="1152901"/>
              <a:ext cx="9935559" cy="6047999"/>
              <a:chOff x="378263" y="1152901"/>
              <a:chExt cx="9935559" cy="6047999"/>
            </a:xfrm>
          </p:grpSpPr>
          <p:sp>
            <p:nvSpPr>
              <p:cNvPr id="78" name="Line 4">
                <a:extLst>
                  <a:ext uri="{FF2B5EF4-FFF2-40B4-BE49-F238E27FC236}">
                    <a16:creationId xmlns:a16="http://schemas.microsoft.com/office/drawing/2014/main" id="{94895187-C35A-4D02-B59E-A52B5A304376}"/>
                  </a:ext>
                </a:extLst>
              </p:cNvPr>
              <p:cNvSpPr>
                <a:spLocks noChangeShapeType="1"/>
              </p:cNvSpPr>
              <p:nvPr userDrawn="1"/>
            </p:nvSpPr>
            <p:spPr bwMode="auto">
              <a:xfrm>
                <a:off x="378263" y="6912869"/>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9" name="Line 4">
                <a:extLst>
                  <a:ext uri="{FF2B5EF4-FFF2-40B4-BE49-F238E27FC236}">
                    <a16:creationId xmlns:a16="http://schemas.microsoft.com/office/drawing/2014/main" id="{33071AE2-D797-4AA2-A4BC-892B48321311}"/>
                  </a:ext>
                </a:extLst>
              </p:cNvPr>
              <p:cNvSpPr>
                <a:spLocks noChangeShapeType="1"/>
              </p:cNvSpPr>
              <p:nvPr userDrawn="1"/>
            </p:nvSpPr>
            <p:spPr bwMode="auto">
              <a:xfrm>
                <a:off x="378263" y="7056869"/>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0" name="Line 4">
                <a:extLst>
                  <a:ext uri="{FF2B5EF4-FFF2-40B4-BE49-F238E27FC236}">
                    <a16:creationId xmlns:a16="http://schemas.microsoft.com/office/drawing/2014/main" id="{41930938-C286-40A8-9E87-A039ECED59EA}"/>
                  </a:ext>
                </a:extLst>
              </p:cNvPr>
              <p:cNvSpPr>
                <a:spLocks noChangeShapeType="1"/>
              </p:cNvSpPr>
              <p:nvPr userDrawn="1"/>
            </p:nvSpPr>
            <p:spPr bwMode="auto">
              <a:xfrm>
                <a:off x="378263" y="64821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1" name="Line 5">
                <a:extLst>
                  <a:ext uri="{FF2B5EF4-FFF2-40B4-BE49-F238E27FC236}">
                    <a16:creationId xmlns:a16="http://schemas.microsoft.com/office/drawing/2014/main" id="{BE22E4B9-1473-40BD-9CB5-3F8080E70734}"/>
                  </a:ext>
                </a:extLst>
              </p:cNvPr>
              <p:cNvSpPr>
                <a:spLocks noChangeShapeType="1"/>
              </p:cNvSpPr>
              <p:nvPr userDrawn="1"/>
            </p:nvSpPr>
            <p:spPr bwMode="auto">
              <a:xfrm>
                <a:off x="378263" y="63376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 name="Line 6">
                <a:extLst>
                  <a:ext uri="{FF2B5EF4-FFF2-40B4-BE49-F238E27FC236}">
                    <a16:creationId xmlns:a16="http://schemas.microsoft.com/office/drawing/2014/main" id="{D458851A-5399-4C1E-948F-0F30E270491B}"/>
                  </a:ext>
                </a:extLst>
              </p:cNvPr>
              <p:cNvSpPr>
                <a:spLocks noChangeShapeType="1"/>
              </p:cNvSpPr>
              <p:nvPr userDrawn="1"/>
            </p:nvSpPr>
            <p:spPr bwMode="auto">
              <a:xfrm>
                <a:off x="378263" y="61932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 name="Line 7">
                <a:extLst>
                  <a:ext uri="{FF2B5EF4-FFF2-40B4-BE49-F238E27FC236}">
                    <a16:creationId xmlns:a16="http://schemas.microsoft.com/office/drawing/2014/main" id="{5B3D94E0-4AED-4D62-99AB-B7A29DE91176}"/>
                  </a:ext>
                </a:extLst>
              </p:cNvPr>
              <p:cNvSpPr>
                <a:spLocks noChangeShapeType="1"/>
              </p:cNvSpPr>
              <p:nvPr userDrawn="1"/>
            </p:nvSpPr>
            <p:spPr bwMode="auto">
              <a:xfrm>
                <a:off x="378263" y="60487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4" name="Line 8">
                <a:extLst>
                  <a:ext uri="{FF2B5EF4-FFF2-40B4-BE49-F238E27FC236}">
                    <a16:creationId xmlns:a16="http://schemas.microsoft.com/office/drawing/2014/main" id="{71EA17B2-BBBB-49BD-8D9A-B7F330C704BC}"/>
                  </a:ext>
                </a:extLst>
              </p:cNvPr>
              <p:cNvSpPr>
                <a:spLocks noChangeShapeType="1"/>
              </p:cNvSpPr>
              <p:nvPr userDrawn="1"/>
            </p:nvSpPr>
            <p:spPr bwMode="auto">
              <a:xfrm>
                <a:off x="378263" y="59058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5" name="Line 9">
                <a:extLst>
                  <a:ext uri="{FF2B5EF4-FFF2-40B4-BE49-F238E27FC236}">
                    <a16:creationId xmlns:a16="http://schemas.microsoft.com/office/drawing/2014/main" id="{4A26A5DA-B073-4E91-81A4-B626A37F3DFD}"/>
                  </a:ext>
                </a:extLst>
              </p:cNvPr>
              <p:cNvSpPr>
                <a:spLocks noChangeShapeType="1"/>
              </p:cNvSpPr>
              <p:nvPr userDrawn="1"/>
            </p:nvSpPr>
            <p:spPr bwMode="auto">
              <a:xfrm>
                <a:off x="378263" y="57614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 name="Line 10">
                <a:extLst>
                  <a:ext uri="{FF2B5EF4-FFF2-40B4-BE49-F238E27FC236}">
                    <a16:creationId xmlns:a16="http://schemas.microsoft.com/office/drawing/2014/main" id="{A756B78E-7D22-40A7-AB8A-9BAA0C90750E}"/>
                  </a:ext>
                </a:extLst>
              </p:cNvPr>
              <p:cNvSpPr>
                <a:spLocks noChangeShapeType="1"/>
              </p:cNvSpPr>
              <p:nvPr userDrawn="1"/>
            </p:nvSpPr>
            <p:spPr bwMode="auto">
              <a:xfrm>
                <a:off x="378263" y="56169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 name="Line 11">
                <a:extLst>
                  <a:ext uri="{FF2B5EF4-FFF2-40B4-BE49-F238E27FC236}">
                    <a16:creationId xmlns:a16="http://schemas.microsoft.com/office/drawing/2014/main" id="{BDC4BC6A-F993-40D8-8CF7-DD1C01C9B27F}"/>
                  </a:ext>
                </a:extLst>
              </p:cNvPr>
              <p:cNvSpPr>
                <a:spLocks noChangeShapeType="1"/>
              </p:cNvSpPr>
              <p:nvPr userDrawn="1"/>
            </p:nvSpPr>
            <p:spPr bwMode="auto">
              <a:xfrm>
                <a:off x="378263" y="54740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8" name="Line 12">
                <a:extLst>
                  <a:ext uri="{FF2B5EF4-FFF2-40B4-BE49-F238E27FC236}">
                    <a16:creationId xmlns:a16="http://schemas.microsoft.com/office/drawing/2014/main" id="{D8546119-C5E8-4CAC-953A-6EED841F343F}"/>
                  </a:ext>
                </a:extLst>
              </p:cNvPr>
              <p:cNvSpPr>
                <a:spLocks noChangeShapeType="1"/>
              </p:cNvSpPr>
              <p:nvPr userDrawn="1"/>
            </p:nvSpPr>
            <p:spPr bwMode="auto">
              <a:xfrm>
                <a:off x="378263" y="53296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9" name="Line 13">
                <a:extLst>
                  <a:ext uri="{FF2B5EF4-FFF2-40B4-BE49-F238E27FC236}">
                    <a16:creationId xmlns:a16="http://schemas.microsoft.com/office/drawing/2014/main" id="{9CDAB148-3801-436E-A252-2823B4A57A4D}"/>
                  </a:ext>
                </a:extLst>
              </p:cNvPr>
              <p:cNvSpPr>
                <a:spLocks noChangeShapeType="1"/>
              </p:cNvSpPr>
              <p:nvPr userDrawn="1"/>
            </p:nvSpPr>
            <p:spPr bwMode="auto">
              <a:xfrm>
                <a:off x="378263" y="51851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0" name="Line 14">
                <a:extLst>
                  <a:ext uri="{FF2B5EF4-FFF2-40B4-BE49-F238E27FC236}">
                    <a16:creationId xmlns:a16="http://schemas.microsoft.com/office/drawing/2014/main" id="{DA2CA409-1FAD-44E2-A2DF-F4AEED4B4EAC}"/>
                  </a:ext>
                </a:extLst>
              </p:cNvPr>
              <p:cNvSpPr>
                <a:spLocks noChangeShapeType="1"/>
              </p:cNvSpPr>
              <p:nvPr userDrawn="1"/>
            </p:nvSpPr>
            <p:spPr bwMode="auto">
              <a:xfrm>
                <a:off x="378263" y="50406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 name="Line 15">
                <a:extLst>
                  <a:ext uri="{FF2B5EF4-FFF2-40B4-BE49-F238E27FC236}">
                    <a16:creationId xmlns:a16="http://schemas.microsoft.com/office/drawing/2014/main" id="{BB016690-5A92-4908-8726-2795810F4373}"/>
                  </a:ext>
                </a:extLst>
              </p:cNvPr>
              <p:cNvSpPr>
                <a:spLocks noChangeShapeType="1"/>
              </p:cNvSpPr>
              <p:nvPr userDrawn="1"/>
            </p:nvSpPr>
            <p:spPr bwMode="auto">
              <a:xfrm>
                <a:off x="378263" y="48978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 name="Line 16">
                <a:extLst>
                  <a:ext uri="{FF2B5EF4-FFF2-40B4-BE49-F238E27FC236}">
                    <a16:creationId xmlns:a16="http://schemas.microsoft.com/office/drawing/2014/main" id="{7589B545-8E2C-44B1-BF87-BA629156DE3C}"/>
                  </a:ext>
                </a:extLst>
              </p:cNvPr>
              <p:cNvSpPr>
                <a:spLocks noChangeShapeType="1"/>
              </p:cNvSpPr>
              <p:nvPr userDrawn="1"/>
            </p:nvSpPr>
            <p:spPr bwMode="auto">
              <a:xfrm>
                <a:off x="378263" y="47533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3" name="Line 17">
                <a:extLst>
                  <a:ext uri="{FF2B5EF4-FFF2-40B4-BE49-F238E27FC236}">
                    <a16:creationId xmlns:a16="http://schemas.microsoft.com/office/drawing/2014/main" id="{A04B68D3-7B40-4797-9562-7377C9F8DB6F}"/>
                  </a:ext>
                </a:extLst>
              </p:cNvPr>
              <p:cNvSpPr>
                <a:spLocks noChangeShapeType="1"/>
              </p:cNvSpPr>
              <p:nvPr userDrawn="1"/>
            </p:nvSpPr>
            <p:spPr bwMode="auto">
              <a:xfrm>
                <a:off x="378263" y="46088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4" name="Line 18">
                <a:extLst>
                  <a:ext uri="{FF2B5EF4-FFF2-40B4-BE49-F238E27FC236}">
                    <a16:creationId xmlns:a16="http://schemas.microsoft.com/office/drawing/2014/main" id="{D1FCD96E-8153-42AE-99BC-5F91EAAF58D3}"/>
                  </a:ext>
                </a:extLst>
              </p:cNvPr>
              <p:cNvSpPr>
                <a:spLocks noChangeShapeType="1"/>
              </p:cNvSpPr>
              <p:nvPr userDrawn="1"/>
            </p:nvSpPr>
            <p:spPr bwMode="auto">
              <a:xfrm>
                <a:off x="378263" y="44644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5" name="Line 19">
                <a:extLst>
                  <a:ext uri="{FF2B5EF4-FFF2-40B4-BE49-F238E27FC236}">
                    <a16:creationId xmlns:a16="http://schemas.microsoft.com/office/drawing/2014/main" id="{940D7FA7-3A6C-4B4E-B3C6-C67BECA45AAC}"/>
                  </a:ext>
                </a:extLst>
              </p:cNvPr>
              <p:cNvSpPr>
                <a:spLocks noChangeShapeType="1"/>
              </p:cNvSpPr>
              <p:nvPr userDrawn="1"/>
            </p:nvSpPr>
            <p:spPr bwMode="auto">
              <a:xfrm>
                <a:off x="378263" y="43215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6" name="Line 20">
                <a:extLst>
                  <a:ext uri="{FF2B5EF4-FFF2-40B4-BE49-F238E27FC236}">
                    <a16:creationId xmlns:a16="http://schemas.microsoft.com/office/drawing/2014/main" id="{57F56B8A-01FA-4035-8DE4-D00FFC6707A9}"/>
                  </a:ext>
                </a:extLst>
              </p:cNvPr>
              <p:cNvSpPr>
                <a:spLocks noChangeShapeType="1"/>
              </p:cNvSpPr>
              <p:nvPr userDrawn="1"/>
            </p:nvSpPr>
            <p:spPr bwMode="auto">
              <a:xfrm>
                <a:off x="378263" y="41770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7" name="Line 21">
                <a:extLst>
                  <a:ext uri="{FF2B5EF4-FFF2-40B4-BE49-F238E27FC236}">
                    <a16:creationId xmlns:a16="http://schemas.microsoft.com/office/drawing/2014/main" id="{925A4B1C-E3EB-4C13-A6C5-6EE9B9898949}"/>
                  </a:ext>
                </a:extLst>
              </p:cNvPr>
              <p:cNvSpPr>
                <a:spLocks noChangeShapeType="1"/>
              </p:cNvSpPr>
              <p:nvPr userDrawn="1"/>
            </p:nvSpPr>
            <p:spPr bwMode="auto">
              <a:xfrm>
                <a:off x="378263" y="40326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 name="Line 22">
                <a:extLst>
                  <a:ext uri="{FF2B5EF4-FFF2-40B4-BE49-F238E27FC236}">
                    <a16:creationId xmlns:a16="http://schemas.microsoft.com/office/drawing/2014/main" id="{0B2A3CA3-2F92-4542-B697-10F99607983E}"/>
                  </a:ext>
                </a:extLst>
              </p:cNvPr>
              <p:cNvSpPr>
                <a:spLocks noChangeShapeType="1"/>
              </p:cNvSpPr>
              <p:nvPr userDrawn="1"/>
            </p:nvSpPr>
            <p:spPr bwMode="auto">
              <a:xfrm>
                <a:off x="378263" y="37452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9" name="Line 23">
                <a:extLst>
                  <a:ext uri="{FF2B5EF4-FFF2-40B4-BE49-F238E27FC236}">
                    <a16:creationId xmlns:a16="http://schemas.microsoft.com/office/drawing/2014/main" id="{BA0890CE-449E-48B6-9B53-5B1D0FF75BA2}"/>
                  </a:ext>
                </a:extLst>
              </p:cNvPr>
              <p:cNvSpPr>
                <a:spLocks noChangeShapeType="1"/>
              </p:cNvSpPr>
              <p:nvPr userDrawn="1"/>
            </p:nvSpPr>
            <p:spPr bwMode="auto">
              <a:xfrm>
                <a:off x="378263" y="36008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0" name="Line 24">
                <a:extLst>
                  <a:ext uri="{FF2B5EF4-FFF2-40B4-BE49-F238E27FC236}">
                    <a16:creationId xmlns:a16="http://schemas.microsoft.com/office/drawing/2014/main" id="{BF9CCBE0-2CD6-493E-81AB-F9DD0DD340E6}"/>
                  </a:ext>
                </a:extLst>
              </p:cNvPr>
              <p:cNvSpPr>
                <a:spLocks noChangeShapeType="1"/>
              </p:cNvSpPr>
              <p:nvPr userDrawn="1"/>
            </p:nvSpPr>
            <p:spPr bwMode="auto">
              <a:xfrm>
                <a:off x="378263" y="34563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1" name="Line 25">
                <a:extLst>
                  <a:ext uri="{FF2B5EF4-FFF2-40B4-BE49-F238E27FC236}">
                    <a16:creationId xmlns:a16="http://schemas.microsoft.com/office/drawing/2014/main" id="{6F424979-F1D6-4234-A003-9B26028E18BB}"/>
                  </a:ext>
                </a:extLst>
              </p:cNvPr>
              <p:cNvSpPr>
                <a:spLocks noChangeShapeType="1"/>
              </p:cNvSpPr>
              <p:nvPr userDrawn="1"/>
            </p:nvSpPr>
            <p:spPr bwMode="auto">
              <a:xfrm>
                <a:off x="378263" y="33134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 name="Line 26">
                <a:extLst>
                  <a:ext uri="{FF2B5EF4-FFF2-40B4-BE49-F238E27FC236}">
                    <a16:creationId xmlns:a16="http://schemas.microsoft.com/office/drawing/2014/main" id="{B72CCDB4-3F2A-48B5-9849-EB48526AD9BB}"/>
                  </a:ext>
                </a:extLst>
              </p:cNvPr>
              <p:cNvSpPr>
                <a:spLocks noChangeShapeType="1"/>
              </p:cNvSpPr>
              <p:nvPr userDrawn="1"/>
            </p:nvSpPr>
            <p:spPr bwMode="auto">
              <a:xfrm>
                <a:off x="378263" y="31690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3" name="Line 27">
                <a:extLst>
                  <a:ext uri="{FF2B5EF4-FFF2-40B4-BE49-F238E27FC236}">
                    <a16:creationId xmlns:a16="http://schemas.microsoft.com/office/drawing/2014/main" id="{9414948D-0A9F-47E4-9CB5-E52CBEF1CB51}"/>
                  </a:ext>
                </a:extLst>
              </p:cNvPr>
              <p:cNvSpPr>
                <a:spLocks noChangeShapeType="1"/>
              </p:cNvSpPr>
              <p:nvPr userDrawn="1"/>
            </p:nvSpPr>
            <p:spPr bwMode="auto">
              <a:xfrm>
                <a:off x="378263" y="30245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4" name="Line 28">
                <a:extLst>
                  <a:ext uri="{FF2B5EF4-FFF2-40B4-BE49-F238E27FC236}">
                    <a16:creationId xmlns:a16="http://schemas.microsoft.com/office/drawing/2014/main" id="{2C5A77DB-8681-4BF2-80DB-88E181BB9A11}"/>
                  </a:ext>
                </a:extLst>
              </p:cNvPr>
              <p:cNvSpPr>
                <a:spLocks noChangeShapeType="1"/>
              </p:cNvSpPr>
              <p:nvPr userDrawn="1"/>
            </p:nvSpPr>
            <p:spPr bwMode="auto">
              <a:xfrm>
                <a:off x="378263" y="28816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5" name="Line 29">
                <a:extLst>
                  <a:ext uri="{FF2B5EF4-FFF2-40B4-BE49-F238E27FC236}">
                    <a16:creationId xmlns:a16="http://schemas.microsoft.com/office/drawing/2014/main" id="{88B5B2F0-EB79-4F72-BCFF-5D9EEFDB5688}"/>
                  </a:ext>
                </a:extLst>
              </p:cNvPr>
              <p:cNvSpPr>
                <a:spLocks noChangeShapeType="1"/>
              </p:cNvSpPr>
              <p:nvPr userDrawn="1"/>
            </p:nvSpPr>
            <p:spPr bwMode="auto">
              <a:xfrm>
                <a:off x="378263" y="27372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6" name="Line 30">
                <a:extLst>
                  <a:ext uri="{FF2B5EF4-FFF2-40B4-BE49-F238E27FC236}">
                    <a16:creationId xmlns:a16="http://schemas.microsoft.com/office/drawing/2014/main" id="{D3517087-1372-41A4-9A6B-4C25D69BC665}"/>
                  </a:ext>
                </a:extLst>
              </p:cNvPr>
              <p:cNvSpPr>
                <a:spLocks noChangeShapeType="1"/>
              </p:cNvSpPr>
              <p:nvPr userDrawn="1"/>
            </p:nvSpPr>
            <p:spPr bwMode="auto">
              <a:xfrm>
                <a:off x="378263" y="25927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7" name="Line 31">
                <a:extLst>
                  <a:ext uri="{FF2B5EF4-FFF2-40B4-BE49-F238E27FC236}">
                    <a16:creationId xmlns:a16="http://schemas.microsoft.com/office/drawing/2014/main" id="{C626BD20-910D-4076-8067-3BF486E99CE3}"/>
                  </a:ext>
                </a:extLst>
              </p:cNvPr>
              <p:cNvSpPr>
                <a:spLocks noChangeShapeType="1"/>
              </p:cNvSpPr>
              <p:nvPr userDrawn="1"/>
            </p:nvSpPr>
            <p:spPr bwMode="auto">
              <a:xfrm>
                <a:off x="378263" y="24483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8" name="Line 32">
                <a:extLst>
                  <a:ext uri="{FF2B5EF4-FFF2-40B4-BE49-F238E27FC236}">
                    <a16:creationId xmlns:a16="http://schemas.microsoft.com/office/drawing/2014/main" id="{372B950D-F2B6-48A4-8F4C-10E1D4476C94}"/>
                  </a:ext>
                </a:extLst>
              </p:cNvPr>
              <p:cNvSpPr>
                <a:spLocks noChangeShapeType="1"/>
              </p:cNvSpPr>
              <p:nvPr userDrawn="1"/>
            </p:nvSpPr>
            <p:spPr bwMode="auto">
              <a:xfrm>
                <a:off x="378263" y="23054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9" name="Line 33">
                <a:extLst>
                  <a:ext uri="{FF2B5EF4-FFF2-40B4-BE49-F238E27FC236}">
                    <a16:creationId xmlns:a16="http://schemas.microsoft.com/office/drawing/2014/main" id="{8A4A1B4C-E485-4593-BFA3-5CD075726556}"/>
                  </a:ext>
                </a:extLst>
              </p:cNvPr>
              <p:cNvSpPr>
                <a:spLocks noChangeShapeType="1"/>
              </p:cNvSpPr>
              <p:nvPr userDrawn="1"/>
            </p:nvSpPr>
            <p:spPr bwMode="auto">
              <a:xfrm>
                <a:off x="378263" y="21609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0" name="Line 34">
                <a:extLst>
                  <a:ext uri="{FF2B5EF4-FFF2-40B4-BE49-F238E27FC236}">
                    <a16:creationId xmlns:a16="http://schemas.microsoft.com/office/drawing/2014/main" id="{F7A11A6F-6BD7-47EA-BCE8-34D010674870}"/>
                  </a:ext>
                </a:extLst>
              </p:cNvPr>
              <p:cNvSpPr>
                <a:spLocks noChangeShapeType="1"/>
              </p:cNvSpPr>
              <p:nvPr userDrawn="1"/>
            </p:nvSpPr>
            <p:spPr bwMode="auto">
              <a:xfrm>
                <a:off x="378263" y="20165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1" name="Line 35">
                <a:extLst>
                  <a:ext uri="{FF2B5EF4-FFF2-40B4-BE49-F238E27FC236}">
                    <a16:creationId xmlns:a16="http://schemas.microsoft.com/office/drawing/2014/main" id="{84C5A8BA-97D6-401C-9D61-03B2676A897A}"/>
                  </a:ext>
                </a:extLst>
              </p:cNvPr>
              <p:cNvSpPr>
                <a:spLocks noChangeShapeType="1"/>
              </p:cNvSpPr>
              <p:nvPr userDrawn="1"/>
            </p:nvSpPr>
            <p:spPr bwMode="auto">
              <a:xfrm>
                <a:off x="378263" y="18720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 name="Line 36">
                <a:extLst>
                  <a:ext uri="{FF2B5EF4-FFF2-40B4-BE49-F238E27FC236}">
                    <a16:creationId xmlns:a16="http://schemas.microsoft.com/office/drawing/2014/main" id="{C480CFB1-FABD-482D-8E16-0FF97F40F3C0}"/>
                  </a:ext>
                </a:extLst>
              </p:cNvPr>
              <p:cNvSpPr>
                <a:spLocks noChangeShapeType="1"/>
              </p:cNvSpPr>
              <p:nvPr userDrawn="1"/>
            </p:nvSpPr>
            <p:spPr bwMode="auto">
              <a:xfrm>
                <a:off x="378263" y="17291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3" name="Line 37">
                <a:extLst>
                  <a:ext uri="{FF2B5EF4-FFF2-40B4-BE49-F238E27FC236}">
                    <a16:creationId xmlns:a16="http://schemas.microsoft.com/office/drawing/2014/main" id="{B21949DC-6578-4194-9990-2B615D821473}"/>
                  </a:ext>
                </a:extLst>
              </p:cNvPr>
              <p:cNvSpPr>
                <a:spLocks noChangeShapeType="1"/>
              </p:cNvSpPr>
              <p:nvPr userDrawn="1"/>
            </p:nvSpPr>
            <p:spPr bwMode="auto">
              <a:xfrm>
                <a:off x="378263" y="15847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4" name="Line 38">
                <a:extLst>
                  <a:ext uri="{FF2B5EF4-FFF2-40B4-BE49-F238E27FC236}">
                    <a16:creationId xmlns:a16="http://schemas.microsoft.com/office/drawing/2014/main" id="{992A8411-E070-48DA-B652-E5C8EF5933A1}"/>
                  </a:ext>
                </a:extLst>
              </p:cNvPr>
              <p:cNvSpPr>
                <a:spLocks noChangeShapeType="1"/>
              </p:cNvSpPr>
              <p:nvPr userDrawn="1"/>
            </p:nvSpPr>
            <p:spPr bwMode="auto">
              <a:xfrm>
                <a:off x="378263" y="14402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5" name="Line 39">
                <a:extLst>
                  <a:ext uri="{FF2B5EF4-FFF2-40B4-BE49-F238E27FC236}">
                    <a16:creationId xmlns:a16="http://schemas.microsoft.com/office/drawing/2014/main" id="{0860C3FF-63CD-4832-B2B6-A2D7657A4F90}"/>
                  </a:ext>
                </a:extLst>
              </p:cNvPr>
              <p:cNvSpPr>
                <a:spLocks noChangeShapeType="1"/>
              </p:cNvSpPr>
              <p:nvPr userDrawn="1"/>
            </p:nvSpPr>
            <p:spPr bwMode="auto">
              <a:xfrm>
                <a:off x="378263" y="12973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6" name="Line 102">
                <a:extLst>
                  <a:ext uri="{FF2B5EF4-FFF2-40B4-BE49-F238E27FC236}">
                    <a16:creationId xmlns:a16="http://schemas.microsoft.com/office/drawing/2014/main" id="{F711A2EB-70DA-4E00-97E6-F3E09F448B42}"/>
                  </a:ext>
                </a:extLst>
              </p:cNvPr>
              <p:cNvSpPr>
                <a:spLocks noChangeShapeType="1"/>
              </p:cNvSpPr>
              <p:nvPr userDrawn="1"/>
            </p:nvSpPr>
            <p:spPr bwMode="auto">
              <a:xfrm>
                <a:off x="378263" y="3889752"/>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7" name="Line 4">
                <a:extLst>
                  <a:ext uri="{FF2B5EF4-FFF2-40B4-BE49-F238E27FC236}">
                    <a16:creationId xmlns:a16="http://schemas.microsoft.com/office/drawing/2014/main" id="{DEB78652-AD35-4408-A552-2CA51F553D57}"/>
                  </a:ext>
                </a:extLst>
              </p:cNvPr>
              <p:cNvSpPr>
                <a:spLocks noChangeShapeType="1"/>
              </p:cNvSpPr>
              <p:nvPr userDrawn="1"/>
            </p:nvSpPr>
            <p:spPr bwMode="auto">
              <a:xfrm>
                <a:off x="378263" y="6625477"/>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8" name="Line 4">
                <a:extLst>
                  <a:ext uri="{FF2B5EF4-FFF2-40B4-BE49-F238E27FC236}">
                    <a16:creationId xmlns:a16="http://schemas.microsoft.com/office/drawing/2014/main" id="{4EB84B71-037A-4BA6-B552-92B8E1E5ACE1}"/>
                  </a:ext>
                </a:extLst>
              </p:cNvPr>
              <p:cNvSpPr>
                <a:spLocks noChangeShapeType="1"/>
              </p:cNvSpPr>
              <p:nvPr userDrawn="1"/>
            </p:nvSpPr>
            <p:spPr bwMode="auto">
              <a:xfrm>
                <a:off x="378263" y="6769477"/>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9" name="Line 39">
                <a:extLst>
                  <a:ext uri="{FF2B5EF4-FFF2-40B4-BE49-F238E27FC236}">
                    <a16:creationId xmlns:a16="http://schemas.microsoft.com/office/drawing/2014/main" id="{D8A87DFE-79BC-405B-8FB9-A13053014CD5}"/>
                  </a:ext>
                </a:extLst>
              </p:cNvPr>
              <p:cNvSpPr>
                <a:spLocks noChangeShapeType="1"/>
              </p:cNvSpPr>
              <p:nvPr userDrawn="1"/>
            </p:nvSpPr>
            <p:spPr bwMode="auto">
              <a:xfrm>
                <a:off x="378263" y="1152901"/>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0" name="Line 4">
                <a:extLst>
                  <a:ext uri="{FF2B5EF4-FFF2-40B4-BE49-F238E27FC236}">
                    <a16:creationId xmlns:a16="http://schemas.microsoft.com/office/drawing/2014/main" id="{7F513F86-426A-430A-9CE5-1633C6F3DFEB}"/>
                  </a:ext>
                </a:extLst>
              </p:cNvPr>
              <p:cNvSpPr>
                <a:spLocks noChangeShapeType="1"/>
              </p:cNvSpPr>
              <p:nvPr userDrawn="1"/>
            </p:nvSpPr>
            <p:spPr bwMode="auto">
              <a:xfrm>
                <a:off x="378263" y="720090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1" name="Line 34">
                <a:extLst>
                  <a:ext uri="{FF2B5EF4-FFF2-40B4-BE49-F238E27FC236}">
                    <a16:creationId xmlns:a16="http://schemas.microsoft.com/office/drawing/2014/main" id="{702D22A1-F40B-44CD-93AA-BB4EBCB1AAE9}"/>
                  </a:ext>
                </a:extLst>
              </p:cNvPr>
              <p:cNvSpPr>
                <a:spLocks noChangeShapeType="1"/>
              </p:cNvSpPr>
              <p:nvPr userDrawn="1"/>
            </p:nvSpPr>
            <p:spPr bwMode="auto">
              <a:xfrm>
                <a:off x="378263" y="1152901"/>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29" name="グループ化 128">
              <a:extLst>
                <a:ext uri="{FF2B5EF4-FFF2-40B4-BE49-F238E27FC236}">
                  <a16:creationId xmlns:a16="http://schemas.microsoft.com/office/drawing/2014/main" id="{F51C46C4-7F85-4DC1-8B86-B95A648C9A5D}"/>
                </a:ext>
              </a:extLst>
            </p:cNvPr>
            <p:cNvGrpSpPr/>
            <p:nvPr userDrawn="1"/>
          </p:nvGrpSpPr>
          <p:grpSpPr>
            <a:xfrm>
              <a:off x="377988" y="1150939"/>
              <a:ext cx="9935837" cy="6049961"/>
              <a:chOff x="360363" y="863221"/>
              <a:chExt cx="9935837" cy="6337679"/>
            </a:xfrm>
          </p:grpSpPr>
          <p:sp>
            <p:nvSpPr>
              <p:cNvPr id="130" name="Line 41">
                <a:extLst>
                  <a:ext uri="{FF2B5EF4-FFF2-40B4-BE49-F238E27FC236}">
                    <a16:creationId xmlns:a16="http://schemas.microsoft.com/office/drawing/2014/main" id="{0E9446ED-A148-4D0F-BCEA-89BB479924C1}"/>
                  </a:ext>
                </a:extLst>
              </p:cNvPr>
              <p:cNvSpPr>
                <a:spLocks noChangeShapeType="1"/>
              </p:cNvSpPr>
              <p:nvPr userDrawn="1"/>
            </p:nvSpPr>
            <p:spPr bwMode="auto">
              <a:xfrm>
                <a:off x="151229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1" name="Line 42">
                <a:extLst>
                  <a:ext uri="{FF2B5EF4-FFF2-40B4-BE49-F238E27FC236}">
                    <a16:creationId xmlns:a16="http://schemas.microsoft.com/office/drawing/2014/main" id="{49D21962-0C22-48A0-BBAA-95B762F27E49}"/>
                  </a:ext>
                </a:extLst>
              </p:cNvPr>
              <p:cNvSpPr>
                <a:spLocks noChangeShapeType="1"/>
              </p:cNvSpPr>
              <p:nvPr userDrawn="1"/>
            </p:nvSpPr>
            <p:spPr bwMode="auto">
              <a:xfrm>
                <a:off x="165628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 name="Line 43">
                <a:extLst>
                  <a:ext uri="{FF2B5EF4-FFF2-40B4-BE49-F238E27FC236}">
                    <a16:creationId xmlns:a16="http://schemas.microsoft.com/office/drawing/2014/main" id="{DFA3B380-B5B2-4B52-83A4-6CF3F80296FB}"/>
                  </a:ext>
                </a:extLst>
              </p:cNvPr>
              <p:cNvSpPr>
                <a:spLocks noChangeShapeType="1"/>
              </p:cNvSpPr>
              <p:nvPr userDrawn="1"/>
            </p:nvSpPr>
            <p:spPr bwMode="auto">
              <a:xfrm>
                <a:off x="180027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 name="Line 44">
                <a:extLst>
                  <a:ext uri="{FF2B5EF4-FFF2-40B4-BE49-F238E27FC236}">
                    <a16:creationId xmlns:a16="http://schemas.microsoft.com/office/drawing/2014/main" id="{81872DC4-1F65-48D6-803C-BB283966CC60}"/>
                  </a:ext>
                </a:extLst>
              </p:cNvPr>
              <p:cNvSpPr>
                <a:spLocks noChangeShapeType="1"/>
              </p:cNvSpPr>
              <p:nvPr userDrawn="1"/>
            </p:nvSpPr>
            <p:spPr bwMode="auto">
              <a:xfrm>
                <a:off x="194426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4" name="Line 45">
                <a:extLst>
                  <a:ext uri="{FF2B5EF4-FFF2-40B4-BE49-F238E27FC236}">
                    <a16:creationId xmlns:a16="http://schemas.microsoft.com/office/drawing/2014/main" id="{5F7E7F48-EEFA-46AD-834F-9D408869EAA9}"/>
                  </a:ext>
                </a:extLst>
              </p:cNvPr>
              <p:cNvSpPr>
                <a:spLocks noChangeShapeType="1"/>
              </p:cNvSpPr>
              <p:nvPr userDrawn="1"/>
            </p:nvSpPr>
            <p:spPr bwMode="auto">
              <a:xfrm>
                <a:off x="208825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5" name="Line 46">
                <a:extLst>
                  <a:ext uri="{FF2B5EF4-FFF2-40B4-BE49-F238E27FC236}">
                    <a16:creationId xmlns:a16="http://schemas.microsoft.com/office/drawing/2014/main" id="{B7950342-D595-48DB-B1FA-8232A76EFE53}"/>
                  </a:ext>
                </a:extLst>
              </p:cNvPr>
              <p:cNvSpPr>
                <a:spLocks noChangeShapeType="1"/>
              </p:cNvSpPr>
              <p:nvPr userDrawn="1"/>
            </p:nvSpPr>
            <p:spPr bwMode="auto">
              <a:xfrm>
                <a:off x="223224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6" name="Line 47">
                <a:extLst>
                  <a:ext uri="{FF2B5EF4-FFF2-40B4-BE49-F238E27FC236}">
                    <a16:creationId xmlns:a16="http://schemas.microsoft.com/office/drawing/2014/main" id="{6208A691-C50F-4F0D-A53E-4BD3377F10DB}"/>
                  </a:ext>
                </a:extLst>
              </p:cNvPr>
              <p:cNvSpPr>
                <a:spLocks noChangeShapeType="1"/>
              </p:cNvSpPr>
              <p:nvPr userDrawn="1"/>
            </p:nvSpPr>
            <p:spPr bwMode="auto">
              <a:xfrm>
                <a:off x="237623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7" name="Line 48">
                <a:extLst>
                  <a:ext uri="{FF2B5EF4-FFF2-40B4-BE49-F238E27FC236}">
                    <a16:creationId xmlns:a16="http://schemas.microsoft.com/office/drawing/2014/main" id="{184DF9CA-912E-40AA-AC08-3101696A649B}"/>
                  </a:ext>
                </a:extLst>
              </p:cNvPr>
              <p:cNvSpPr>
                <a:spLocks noChangeShapeType="1"/>
              </p:cNvSpPr>
              <p:nvPr userDrawn="1"/>
            </p:nvSpPr>
            <p:spPr bwMode="auto">
              <a:xfrm>
                <a:off x="252022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8" name="Line 49">
                <a:extLst>
                  <a:ext uri="{FF2B5EF4-FFF2-40B4-BE49-F238E27FC236}">
                    <a16:creationId xmlns:a16="http://schemas.microsoft.com/office/drawing/2014/main" id="{E4EDAD27-7673-4A61-AF53-E728DC17C8BB}"/>
                  </a:ext>
                </a:extLst>
              </p:cNvPr>
              <p:cNvSpPr>
                <a:spLocks noChangeShapeType="1"/>
              </p:cNvSpPr>
              <p:nvPr userDrawn="1"/>
            </p:nvSpPr>
            <p:spPr bwMode="auto">
              <a:xfrm>
                <a:off x="266421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9" name="Line 50">
                <a:extLst>
                  <a:ext uri="{FF2B5EF4-FFF2-40B4-BE49-F238E27FC236}">
                    <a16:creationId xmlns:a16="http://schemas.microsoft.com/office/drawing/2014/main" id="{6646B97D-0AA7-4CE3-82A2-A2BAFAA48471}"/>
                  </a:ext>
                </a:extLst>
              </p:cNvPr>
              <p:cNvSpPr>
                <a:spLocks noChangeShapeType="1"/>
              </p:cNvSpPr>
              <p:nvPr userDrawn="1"/>
            </p:nvSpPr>
            <p:spPr bwMode="auto">
              <a:xfrm>
                <a:off x="280821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0" name="Line 51">
                <a:extLst>
                  <a:ext uri="{FF2B5EF4-FFF2-40B4-BE49-F238E27FC236}">
                    <a16:creationId xmlns:a16="http://schemas.microsoft.com/office/drawing/2014/main" id="{C4AB8E1D-DC6E-4E15-B3E6-ABD707C44C00}"/>
                  </a:ext>
                </a:extLst>
              </p:cNvPr>
              <p:cNvSpPr>
                <a:spLocks noChangeShapeType="1"/>
              </p:cNvSpPr>
              <p:nvPr userDrawn="1"/>
            </p:nvSpPr>
            <p:spPr bwMode="auto">
              <a:xfrm>
                <a:off x="295220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1" name="Line 52">
                <a:extLst>
                  <a:ext uri="{FF2B5EF4-FFF2-40B4-BE49-F238E27FC236}">
                    <a16:creationId xmlns:a16="http://schemas.microsoft.com/office/drawing/2014/main" id="{BFD91CA3-B587-4766-9662-16D52420DA7F}"/>
                  </a:ext>
                </a:extLst>
              </p:cNvPr>
              <p:cNvSpPr>
                <a:spLocks noChangeShapeType="1"/>
              </p:cNvSpPr>
              <p:nvPr userDrawn="1"/>
            </p:nvSpPr>
            <p:spPr bwMode="auto">
              <a:xfrm>
                <a:off x="309619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2" name="Line 53">
                <a:extLst>
                  <a:ext uri="{FF2B5EF4-FFF2-40B4-BE49-F238E27FC236}">
                    <a16:creationId xmlns:a16="http://schemas.microsoft.com/office/drawing/2014/main" id="{78BC4020-859E-4F8E-B997-DBC99C6BA6FF}"/>
                  </a:ext>
                </a:extLst>
              </p:cNvPr>
              <p:cNvSpPr>
                <a:spLocks noChangeShapeType="1"/>
              </p:cNvSpPr>
              <p:nvPr userDrawn="1"/>
            </p:nvSpPr>
            <p:spPr bwMode="auto">
              <a:xfrm>
                <a:off x="324018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3" name="Line 54">
                <a:extLst>
                  <a:ext uri="{FF2B5EF4-FFF2-40B4-BE49-F238E27FC236}">
                    <a16:creationId xmlns:a16="http://schemas.microsoft.com/office/drawing/2014/main" id="{813D1326-C629-4B12-94C0-226CBCFC3818}"/>
                  </a:ext>
                </a:extLst>
              </p:cNvPr>
              <p:cNvSpPr>
                <a:spLocks noChangeShapeType="1"/>
              </p:cNvSpPr>
              <p:nvPr userDrawn="1"/>
            </p:nvSpPr>
            <p:spPr bwMode="auto">
              <a:xfrm>
                <a:off x="338417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4" name="Line 55">
                <a:extLst>
                  <a:ext uri="{FF2B5EF4-FFF2-40B4-BE49-F238E27FC236}">
                    <a16:creationId xmlns:a16="http://schemas.microsoft.com/office/drawing/2014/main" id="{E1FF3999-B164-4E40-8135-C49079BA8532}"/>
                  </a:ext>
                </a:extLst>
              </p:cNvPr>
              <p:cNvSpPr>
                <a:spLocks noChangeShapeType="1"/>
              </p:cNvSpPr>
              <p:nvPr userDrawn="1"/>
            </p:nvSpPr>
            <p:spPr bwMode="auto">
              <a:xfrm>
                <a:off x="352816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5" name="Line 56">
                <a:extLst>
                  <a:ext uri="{FF2B5EF4-FFF2-40B4-BE49-F238E27FC236}">
                    <a16:creationId xmlns:a16="http://schemas.microsoft.com/office/drawing/2014/main" id="{5D551A92-51CC-473F-BD03-BD3BA1BB38AD}"/>
                  </a:ext>
                </a:extLst>
              </p:cNvPr>
              <p:cNvSpPr>
                <a:spLocks noChangeShapeType="1"/>
              </p:cNvSpPr>
              <p:nvPr userDrawn="1"/>
            </p:nvSpPr>
            <p:spPr bwMode="auto">
              <a:xfrm>
                <a:off x="367215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6" name="Line 57">
                <a:extLst>
                  <a:ext uri="{FF2B5EF4-FFF2-40B4-BE49-F238E27FC236}">
                    <a16:creationId xmlns:a16="http://schemas.microsoft.com/office/drawing/2014/main" id="{4C1BCE03-C75A-4DF5-A440-5D171A6100F9}"/>
                  </a:ext>
                </a:extLst>
              </p:cNvPr>
              <p:cNvSpPr>
                <a:spLocks noChangeShapeType="1"/>
              </p:cNvSpPr>
              <p:nvPr userDrawn="1"/>
            </p:nvSpPr>
            <p:spPr bwMode="auto">
              <a:xfrm>
                <a:off x="381614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7" name="Line 58">
                <a:extLst>
                  <a:ext uri="{FF2B5EF4-FFF2-40B4-BE49-F238E27FC236}">
                    <a16:creationId xmlns:a16="http://schemas.microsoft.com/office/drawing/2014/main" id="{B6FE9BA0-0D38-426B-A504-E7D9D7422B0F}"/>
                  </a:ext>
                </a:extLst>
              </p:cNvPr>
              <p:cNvSpPr>
                <a:spLocks noChangeShapeType="1"/>
              </p:cNvSpPr>
              <p:nvPr userDrawn="1"/>
            </p:nvSpPr>
            <p:spPr bwMode="auto">
              <a:xfrm>
                <a:off x="396013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8" name="Line 59">
                <a:extLst>
                  <a:ext uri="{FF2B5EF4-FFF2-40B4-BE49-F238E27FC236}">
                    <a16:creationId xmlns:a16="http://schemas.microsoft.com/office/drawing/2014/main" id="{1D573AFF-6DD9-40FC-BD6E-871B4F0BFB3D}"/>
                  </a:ext>
                </a:extLst>
              </p:cNvPr>
              <p:cNvSpPr>
                <a:spLocks noChangeShapeType="1"/>
              </p:cNvSpPr>
              <p:nvPr userDrawn="1"/>
            </p:nvSpPr>
            <p:spPr bwMode="auto">
              <a:xfrm>
                <a:off x="410412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9" name="Line 60">
                <a:extLst>
                  <a:ext uri="{FF2B5EF4-FFF2-40B4-BE49-F238E27FC236}">
                    <a16:creationId xmlns:a16="http://schemas.microsoft.com/office/drawing/2014/main" id="{F3B9C3AE-6216-43F3-8BBE-1F58E93228AF}"/>
                  </a:ext>
                </a:extLst>
              </p:cNvPr>
              <p:cNvSpPr>
                <a:spLocks noChangeShapeType="1"/>
              </p:cNvSpPr>
              <p:nvPr userDrawn="1"/>
            </p:nvSpPr>
            <p:spPr bwMode="auto">
              <a:xfrm>
                <a:off x="424812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0" name="Line 61">
                <a:extLst>
                  <a:ext uri="{FF2B5EF4-FFF2-40B4-BE49-F238E27FC236}">
                    <a16:creationId xmlns:a16="http://schemas.microsoft.com/office/drawing/2014/main" id="{5F5946A9-32F4-47C6-AC09-7B4DD16CA1EE}"/>
                  </a:ext>
                </a:extLst>
              </p:cNvPr>
              <p:cNvSpPr>
                <a:spLocks noChangeShapeType="1"/>
              </p:cNvSpPr>
              <p:nvPr userDrawn="1"/>
            </p:nvSpPr>
            <p:spPr bwMode="auto">
              <a:xfrm>
                <a:off x="439211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1" name="Line 62">
                <a:extLst>
                  <a:ext uri="{FF2B5EF4-FFF2-40B4-BE49-F238E27FC236}">
                    <a16:creationId xmlns:a16="http://schemas.microsoft.com/office/drawing/2014/main" id="{16995BAA-93F4-4DEE-8F1B-E6E7B39B3F9B}"/>
                  </a:ext>
                </a:extLst>
              </p:cNvPr>
              <p:cNvSpPr>
                <a:spLocks noChangeShapeType="1"/>
              </p:cNvSpPr>
              <p:nvPr userDrawn="1"/>
            </p:nvSpPr>
            <p:spPr bwMode="auto">
              <a:xfrm>
                <a:off x="453610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2" name="Line 63">
                <a:extLst>
                  <a:ext uri="{FF2B5EF4-FFF2-40B4-BE49-F238E27FC236}">
                    <a16:creationId xmlns:a16="http://schemas.microsoft.com/office/drawing/2014/main" id="{62274738-AE9D-482E-A5C0-CF1B5DD2E7F4}"/>
                  </a:ext>
                </a:extLst>
              </p:cNvPr>
              <p:cNvSpPr>
                <a:spLocks noChangeShapeType="1"/>
              </p:cNvSpPr>
              <p:nvPr userDrawn="1"/>
            </p:nvSpPr>
            <p:spPr bwMode="auto">
              <a:xfrm>
                <a:off x="468009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3" name="Line 64">
                <a:extLst>
                  <a:ext uri="{FF2B5EF4-FFF2-40B4-BE49-F238E27FC236}">
                    <a16:creationId xmlns:a16="http://schemas.microsoft.com/office/drawing/2014/main" id="{E116C106-EDD7-4525-8331-AF763DBD5099}"/>
                  </a:ext>
                </a:extLst>
              </p:cNvPr>
              <p:cNvSpPr>
                <a:spLocks noChangeShapeType="1"/>
              </p:cNvSpPr>
              <p:nvPr userDrawn="1"/>
            </p:nvSpPr>
            <p:spPr bwMode="auto">
              <a:xfrm>
                <a:off x="482408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4" name="Line 65">
                <a:extLst>
                  <a:ext uri="{FF2B5EF4-FFF2-40B4-BE49-F238E27FC236}">
                    <a16:creationId xmlns:a16="http://schemas.microsoft.com/office/drawing/2014/main" id="{01EDFBFB-DC26-4E57-A944-533C6EE0BA5E}"/>
                  </a:ext>
                </a:extLst>
              </p:cNvPr>
              <p:cNvSpPr>
                <a:spLocks noChangeShapeType="1"/>
              </p:cNvSpPr>
              <p:nvPr userDrawn="1"/>
            </p:nvSpPr>
            <p:spPr bwMode="auto">
              <a:xfrm>
                <a:off x="496807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5" name="Line 66">
                <a:extLst>
                  <a:ext uri="{FF2B5EF4-FFF2-40B4-BE49-F238E27FC236}">
                    <a16:creationId xmlns:a16="http://schemas.microsoft.com/office/drawing/2014/main" id="{516D8656-E3DA-45A8-BD0D-73310520E9CD}"/>
                  </a:ext>
                </a:extLst>
              </p:cNvPr>
              <p:cNvSpPr>
                <a:spLocks noChangeShapeType="1"/>
              </p:cNvSpPr>
              <p:nvPr userDrawn="1"/>
            </p:nvSpPr>
            <p:spPr bwMode="auto">
              <a:xfrm>
                <a:off x="511206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6" name="Line 67">
                <a:extLst>
                  <a:ext uri="{FF2B5EF4-FFF2-40B4-BE49-F238E27FC236}">
                    <a16:creationId xmlns:a16="http://schemas.microsoft.com/office/drawing/2014/main" id="{DCAB2907-1E27-45BF-B1C1-F8A2E1689BD7}"/>
                  </a:ext>
                </a:extLst>
              </p:cNvPr>
              <p:cNvSpPr>
                <a:spLocks noChangeShapeType="1"/>
              </p:cNvSpPr>
              <p:nvPr userDrawn="1"/>
            </p:nvSpPr>
            <p:spPr bwMode="auto">
              <a:xfrm>
                <a:off x="525605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7" name="Line 68">
                <a:extLst>
                  <a:ext uri="{FF2B5EF4-FFF2-40B4-BE49-F238E27FC236}">
                    <a16:creationId xmlns:a16="http://schemas.microsoft.com/office/drawing/2014/main" id="{81D1F1C5-94E6-4F1D-8239-10503B1EA522}"/>
                  </a:ext>
                </a:extLst>
              </p:cNvPr>
              <p:cNvSpPr>
                <a:spLocks noChangeShapeType="1"/>
              </p:cNvSpPr>
              <p:nvPr userDrawn="1"/>
            </p:nvSpPr>
            <p:spPr bwMode="auto">
              <a:xfrm>
                <a:off x="540004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8" name="Line 69">
                <a:extLst>
                  <a:ext uri="{FF2B5EF4-FFF2-40B4-BE49-F238E27FC236}">
                    <a16:creationId xmlns:a16="http://schemas.microsoft.com/office/drawing/2014/main" id="{A56774E5-27EC-4B91-B2B6-43D35A113909}"/>
                  </a:ext>
                </a:extLst>
              </p:cNvPr>
              <p:cNvSpPr>
                <a:spLocks noChangeShapeType="1"/>
              </p:cNvSpPr>
              <p:nvPr userDrawn="1"/>
            </p:nvSpPr>
            <p:spPr bwMode="auto">
              <a:xfrm>
                <a:off x="554403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 name="Line 70">
                <a:extLst>
                  <a:ext uri="{FF2B5EF4-FFF2-40B4-BE49-F238E27FC236}">
                    <a16:creationId xmlns:a16="http://schemas.microsoft.com/office/drawing/2014/main" id="{9800AC9C-BCC9-4F13-892C-EECB0A1FC769}"/>
                  </a:ext>
                </a:extLst>
              </p:cNvPr>
              <p:cNvSpPr>
                <a:spLocks noChangeShapeType="1"/>
              </p:cNvSpPr>
              <p:nvPr userDrawn="1"/>
            </p:nvSpPr>
            <p:spPr bwMode="auto">
              <a:xfrm>
                <a:off x="583202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0" name="Line 71">
                <a:extLst>
                  <a:ext uri="{FF2B5EF4-FFF2-40B4-BE49-F238E27FC236}">
                    <a16:creationId xmlns:a16="http://schemas.microsoft.com/office/drawing/2014/main" id="{A3263990-A43F-4BB3-8186-6604B03F0622}"/>
                  </a:ext>
                </a:extLst>
              </p:cNvPr>
              <p:cNvSpPr>
                <a:spLocks noChangeShapeType="1"/>
              </p:cNvSpPr>
              <p:nvPr userDrawn="1"/>
            </p:nvSpPr>
            <p:spPr bwMode="auto">
              <a:xfrm>
                <a:off x="597601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 name="Line 72">
                <a:extLst>
                  <a:ext uri="{FF2B5EF4-FFF2-40B4-BE49-F238E27FC236}">
                    <a16:creationId xmlns:a16="http://schemas.microsoft.com/office/drawing/2014/main" id="{16BEC931-F307-4ACA-A3A8-CA67CE5625F1}"/>
                  </a:ext>
                </a:extLst>
              </p:cNvPr>
              <p:cNvSpPr>
                <a:spLocks noChangeShapeType="1"/>
              </p:cNvSpPr>
              <p:nvPr userDrawn="1"/>
            </p:nvSpPr>
            <p:spPr bwMode="auto">
              <a:xfrm>
                <a:off x="612000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2" name="Line 73">
                <a:extLst>
                  <a:ext uri="{FF2B5EF4-FFF2-40B4-BE49-F238E27FC236}">
                    <a16:creationId xmlns:a16="http://schemas.microsoft.com/office/drawing/2014/main" id="{A324BBE2-E676-4BDC-8778-60AA1DD15F31}"/>
                  </a:ext>
                </a:extLst>
              </p:cNvPr>
              <p:cNvSpPr>
                <a:spLocks noChangeShapeType="1"/>
              </p:cNvSpPr>
              <p:nvPr userDrawn="1"/>
            </p:nvSpPr>
            <p:spPr bwMode="auto">
              <a:xfrm>
                <a:off x="626399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 name="Line 74">
                <a:extLst>
                  <a:ext uri="{FF2B5EF4-FFF2-40B4-BE49-F238E27FC236}">
                    <a16:creationId xmlns:a16="http://schemas.microsoft.com/office/drawing/2014/main" id="{42FC0755-57F6-44A3-BB19-7D641ADCB840}"/>
                  </a:ext>
                </a:extLst>
              </p:cNvPr>
              <p:cNvSpPr>
                <a:spLocks noChangeShapeType="1"/>
              </p:cNvSpPr>
              <p:nvPr userDrawn="1"/>
            </p:nvSpPr>
            <p:spPr bwMode="auto">
              <a:xfrm>
                <a:off x="640798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 name="Line 75">
                <a:extLst>
                  <a:ext uri="{FF2B5EF4-FFF2-40B4-BE49-F238E27FC236}">
                    <a16:creationId xmlns:a16="http://schemas.microsoft.com/office/drawing/2014/main" id="{A5C58F26-C28C-4B35-917E-1E63621DB12B}"/>
                  </a:ext>
                </a:extLst>
              </p:cNvPr>
              <p:cNvSpPr>
                <a:spLocks noChangeShapeType="1"/>
              </p:cNvSpPr>
              <p:nvPr userDrawn="1"/>
            </p:nvSpPr>
            <p:spPr bwMode="auto">
              <a:xfrm>
                <a:off x="655197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5" name="Line 76">
                <a:extLst>
                  <a:ext uri="{FF2B5EF4-FFF2-40B4-BE49-F238E27FC236}">
                    <a16:creationId xmlns:a16="http://schemas.microsoft.com/office/drawing/2014/main" id="{30C881A0-EEBC-4BB4-9C17-2B5757877FCF}"/>
                  </a:ext>
                </a:extLst>
              </p:cNvPr>
              <p:cNvSpPr>
                <a:spLocks noChangeShapeType="1"/>
              </p:cNvSpPr>
              <p:nvPr userDrawn="1"/>
            </p:nvSpPr>
            <p:spPr bwMode="auto">
              <a:xfrm>
                <a:off x="669596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6" name="Line 77">
                <a:extLst>
                  <a:ext uri="{FF2B5EF4-FFF2-40B4-BE49-F238E27FC236}">
                    <a16:creationId xmlns:a16="http://schemas.microsoft.com/office/drawing/2014/main" id="{A48987BB-1B09-4C91-BB84-CFFD8D636BC1}"/>
                  </a:ext>
                </a:extLst>
              </p:cNvPr>
              <p:cNvSpPr>
                <a:spLocks noChangeShapeType="1"/>
              </p:cNvSpPr>
              <p:nvPr userDrawn="1"/>
            </p:nvSpPr>
            <p:spPr bwMode="auto">
              <a:xfrm>
                <a:off x="683995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7" name="Line 78">
                <a:extLst>
                  <a:ext uri="{FF2B5EF4-FFF2-40B4-BE49-F238E27FC236}">
                    <a16:creationId xmlns:a16="http://schemas.microsoft.com/office/drawing/2014/main" id="{6F310DF1-3F01-4BB7-A130-3CFA51FF99E0}"/>
                  </a:ext>
                </a:extLst>
              </p:cNvPr>
              <p:cNvSpPr>
                <a:spLocks noChangeShapeType="1"/>
              </p:cNvSpPr>
              <p:nvPr userDrawn="1"/>
            </p:nvSpPr>
            <p:spPr bwMode="auto">
              <a:xfrm>
                <a:off x="698394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8" name="Line 79">
                <a:extLst>
                  <a:ext uri="{FF2B5EF4-FFF2-40B4-BE49-F238E27FC236}">
                    <a16:creationId xmlns:a16="http://schemas.microsoft.com/office/drawing/2014/main" id="{F136FCEC-5AA3-4B96-9255-4FDF9D72B90C}"/>
                  </a:ext>
                </a:extLst>
              </p:cNvPr>
              <p:cNvSpPr>
                <a:spLocks noChangeShapeType="1"/>
              </p:cNvSpPr>
              <p:nvPr userDrawn="1"/>
            </p:nvSpPr>
            <p:spPr bwMode="auto">
              <a:xfrm>
                <a:off x="712794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9" name="Line 80">
                <a:extLst>
                  <a:ext uri="{FF2B5EF4-FFF2-40B4-BE49-F238E27FC236}">
                    <a16:creationId xmlns:a16="http://schemas.microsoft.com/office/drawing/2014/main" id="{8B9A911D-24C2-4C3A-9D3B-4753C339C8FA}"/>
                  </a:ext>
                </a:extLst>
              </p:cNvPr>
              <p:cNvSpPr>
                <a:spLocks noChangeShapeType="1"/>
              </p:cNvSpPr>
              <p:nvPr userDrawn="1"/>
            </p:nvSpPr>
            <p:spPr bwMode="auto">
              <a:xfrm>
                <a:off x="727193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0" name="Line 81">
                <a:extLst>
                  <a:ext uri="{FF2B5EF4-FFF2-40B4-BE49-F238E27FC236}">
                    <a16:creationId xmlns:a16="http://schemas.microsoft.com/office/drawing/2014/main" id="{EA85A6BB-33C3-4AFD-AC9D-203F9FFB5949}"/>
                  </a:ext>
                </a:extLst>
              </p:cNvPr>
              <p:cNvSpPr>
                <a:spLocks noChangeShapeType="1"/>
              </p:cNvSpPr>
              <p:nvPr userDrawn="1"/>
            </p:nvSpPr>
            <p:spPr bwMode="auto">
              <a:xfrm>
                <a:off x="741592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1" name="Line 82">
                <a:extLst>
                  <a:ext uri="{FF2B5EF4-FFF2-40B4-BE49-F238E27FC236}">
                    <a16:creationId xmlns:a16="http://schemas.microsoft.com/office/drawing/2014/main" id="{19E50750-9F84-48C5-AEC8-1D29E7AFECCB}"/>
                  </a:ext>
                </a:extLst>
              </p:cNvPr>
              <p:cNvSpPr>
                <a:spLocks noChangeShapeType="1"/>
              </p:cNvSpPr>
              <p:nvPr userDrawn="1"/>
            </p:nvSpPr>
            <p:spPr bwMode="auto">
              <a:xfrm>
                <a:off x="755991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2" name="Line 83">
                <a:extLst>
                  <a:ext uri="{FF2B5EF4-FFF2-40B4-BE49-F238E27FC236}">
                    <a16:creationId xmlns:a16="http://schemas.microsoft.com/office/drawing/2014/main" id="{903E5069-63FB-4302-9479-8881D694109F}"/>
                  </a:ext>
                </a:extLst>
              </p:cNvPr>
              <p:cNvSpPr>
                <a:spLocks noChangeShapeType="1"/>
              </p:cNvSpPr>
              <p:nvPr userDrawn="1"/>
            </p:nvSpPr>
            <p:spPr bwMode="auto">
              <a:xfrm>
                <a:off x="770390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3" name="Line 84">
                <a:extLst>
                  <a:ext uri="{FF2B5EF4-FFF2-40B4-BE49-F238E27FC236}">
                    <a16:creationId xmlns:a16="http://schemas.microsoft.com/office/drawing/2014/main" id="{139CC5DA-BD48-489C-B464-563C241A3BA5}"/>
                  </a:ext>
                </a:extLst>
              </p:cNvPr>
              <p:cNvSpPr>
                <a:spLocks noChangeShapeType="1"/>
              </p:cNvSpPr>
              <p:nvPr userDrawn="1"/>
            </p:nvSpPr>
            <p:spPr bwMode="auto">
              <a:xfrm>
                <a:off x="784789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4" name="Line 85">
                <a:extLst>
                  <a:ext uri="{FF2B5EF4-FFF2-40B4-BE49-F238E27FC236}">
                    <a16:creationId xmlns:a16="http://schemas.microsoft.com/office/drawing/2014/main" id="{E4E7648E-3908-44E2-B647-6CC9C84F69A0}"/>
                  </a:ext>
                </a:extLst>
              </p:cNvPr>
              <p:cNvSpPr>
                <a:spLocks noChangeShapeType="1"/>
              </p:cNvSpPr>
              <p:nvPr userDrawn="1"/>
            </p:nvSpPr>
            <p:spPr bwMode="auto">
              <a:xfrm>
                <a:off x="799188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5" name="Line 86">
                <a:extLst>
                  <a:ext uri="{FF2B5EF4-FFF2-40B4-BE49-F238E27FC236}">
                    <a16:creationId xmlns:a16="http://schemas.microsoft.com/office/drawing/2014/main" id="{21DF561F-A1E0-42DB-AC79-430B878E1EE5}"/>
                  </a:ext>
                </a:extLst>
              </p:cNvPr>
              <p:cNvSpPr>
                <a:spLocks noChangeShapeType="1"/>
              </p:cNvSpPr>
              <p:nvPr userDrawn="1"/>
            </p:nvSpPr>
            <p:spPr bwMode="auto">
              <a:xfrm>
                <a:off x="813587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6" name="Line 87">
                <a:extLst>
                  <a:ext uri="{FF2B5EF4-FFF2-40B4-BE49-F238E27FC236}">
                    <a16:creationId xmlns:a16="http://schemas.microsoft.com/office/drawing/2014/main" id="{DF80195F-4DE8-4B2E-85C5-667685F28B07}"/>
                  </a:ext>
                </a:extLst>
              </p:cNvPr>
              <p:cNvSpPr>
                <a:spLocks noChangeShapeType="1"/>
              </p:cNvSpPr>
              <p:nvPr userDrawn="1"/>
            </p:nvSpPr>
            <p:spPr bwMode="auto">
              <a:xfrm>
                <a:off x="827986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7" name="Line 88">
                <a:extLst>
                  <a:ext uri="{FF2B5EF4-FFF2-40B4-BE49-F238E27FC236}">
                    <a16:creationId xmlns:a16="http://schemas.microsoft.com/office/drawing/2014/main" id="{950156CB-EC38-4330-ACB4-071530299217}"/>
                  </a:ext>
                </a:extLst>
              </p:cNvPr>
              <p:cNvSpPr>
                <a:spLocks noChangeShapeType="1"/>
              </p:cNvSpPr>
              <p:nvPr userDrawn="1"/>
            </p:nvSpPr>
            <p:spPr bwMode="auto">
              <a:xfrm>
                <a:off x="842385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8" name="Line 89">
                <a:extLst>
                  <a:ext uri="{FF2B5EF4-FFF2-40B4-BE49-F238E27FC236}">
                    <a16:creationId xmlns:a16="http://schemas.microsoft.com/office/drawing/2014/main" id="{23CF9568-C7E2-46DF-ACAE-A058B1248098}"/>
                  </a:ext>
                </a:extLst>
              </p:cNvPr>
              <p:cNvSpPr>
                <a:spLocks noChangeShapeType="1"/>
              </p:cNvSpPr>
              <p:nvPr userDrawn="1"/>
            </p:nvSpPr>
            <p:spPr bwMode="auto">
              <a:xfrm>
                <a:off x="856785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9" name="Line 90">
                <a:extLst>
                  <a:ext uri="{FF2B5EF4-FFF2-40B4-BE49-F238E27FC236}">
                    <a16:creationId xmlns:a16="http://schemas.microsoft.com/office/drawing/2014/main" id="{13166C5E-416D-469C-AA8A-B8D07B219571}"/>
                  </a:ext>
                </a:extLst>
              </p:cNvPr>
              <p:cNvSpPr>
                <a:spLocks noChangeShapeType="1"/>
              </p:cNvSpPr>
              <p:nvPr userDrawn="1"/>
            </p:nvSpPr>
            <p:spPr bwMode="auto">
              <a:xfrm>
                <a:off x="871184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0" name="Line 91">
                <a:extLst>
                  <a:ext uri="{FF2B5EF4-FFF2-40B4-BE49-F238E27FC236}">
                    <a16:creationId xmlns:a16="http://schemas.microsoft.com/office/drawing/2014/main" id="{9DAE61BC-BEBA-48C7-BC41-8DE2F005912E}"/>
                  </a:ext>
                </a:extLst>
              </p:cNvPr>
              <p:cNvSpPr>
                <a:spLocks noChangeShapeType="1"/>
              </p:cNvSpPr>
              <p:nvPr userDrawn="1"/>
            </p:nvSpPr>
            <p:spPr bwMode="auto">
              <a:xfrm>
                <a:off x="885583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1" name="Line 92">
                <a:extLst>
                  <a:ext uri="{FF2B5EF4-FFF2-40B4-BE49-F238E27FC236}">
                    <a16:creationId xmlns:a16="http://schemas.microsoft.com/office/drawing/2014/main" id="{0D115BF0-C553-4D94-ADCF-978740C1478D}"/>
                  </a:ext>
                </a:extLst>
              </p:cNvPr>
              <p:cNvSpPr>
                <a:spLocks noChangeShapeType="1"/>
              </p:cNvSpPr>
              <p:nvPr userDrawn="1"/>
            </p:nvSpPr>
            <p:spPr bwMode="auto">
              <a:xfrm>
                <a:off x="899982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2" name="Line 93">
                <a:extLst>
                  <a:ext uri="{FF2B5EF4-FFF2-40B4-BE49-F238E27FC236}">
                    <a16:creationId xmlns:a16="http://schemas.microsoft.com/office/drawing/2014/main" id="{3CF81141-7FF1-4862-BF52-DBAB1E11CD6C}"/>
                  </a:ext>
                </a:extLst>
              </p:cNvPr>
              <p:cNvSpPr>
                <a:spLocks noChangeShapeType="1"/>
              </p:cNvSpPr>
              <p:nvPr userDrawn="1"/>
            </p:nvSpPr>
            <p:spPr bwMode="auto">
              <a:xfrm>
                <a:off x="914381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3" name="Line 94">
                <a:extLst>
                  <a:ext uri="{FF2B5EF4-FFF2-40B4-BE49-F238E27FC236}">
                    <a16:creationId xmlns:a16="http://schemas.microsoft.com/office/drawing/2014/main" id="{825A71A9-F3FF-4722-A5F3-BE4C67CB25D2}"/>
                  </a:ext>
                </a:extLst>
              </p:cNvPr>
              <p:cNvSpPr>
                <a:spLocks noChangeShapeType="1"/>
              </p:cNvSpPr>
              <p:nvPr userDrawn="1"/>
            </p:nvSpPr>
            <p:spPr bwMode="auto">
              <a:xfrm>
                <a:off x="928780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 name="Line 95">
                <a:extLst>
                  <a:ext uri="{FF2B5EF4-FFF2-40B4-BE49-F238E27FC236}">
                    <a16:creationId xmlns:a16="http://schemas.microsoft.com/office/drawing/2014/main" id="{73D58FDC-2752-4C5C-903A-E83E7C0BDB7F}"/>
                  </a:ext>
                </a:extLst>
              </p:cNvPr>
              <p:cNvSpPr>
                <a:spLocks noChangeShapeType="1"/>
              </p:cNvSpPr>
              <p:nvPr userDrawn="1"/>
            </p:nvSpPr>
            <p:spPr bwMode="auto">
              <a:xfrm>
                <a:off x="943179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5" name="Line 96">
                <a:extLst>
                  <a:ext uri="{FF2B5EF4-FFF2-40B4-BE49-F238E27FC236}">
                    <a16:creationId xmlns:a16="http://schemas.microsoft.com/office/drawing/2014/main" id="{1D9077B5-BA29-48A1-9E99-E6BC1338C0EB}"/>
                  </a:ext>
                </a:extLst>
              </p:cNvPr>
              <p:cNvSpPr>
                <a:spLocks noChangeShapeType="1"/>
              </p:cNvSpPr>
              <p:nvPr userDrawn="1"/>
            </p:nvSpPr>
            <p:spPr bwMode="auto">
              <a:xfrm>
                <a:off x="957578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6" name="Line 97">
                <a:extLst>
                  <a:ext uri="{FF2B5EF4-FFF2-40B4-BE49-F238E27FC236}">
                    <a16:creationId xmlns:a16="http://schemas.microsoft.com/office/drawing/2014/main" id="{04D00D3D-AD1E-46F3-BBC1-6D706FD2E638}"/>
                  </a:ext>
                </a:extLst>
              </p:cNvPr>
              <p:cNvSpPr>
                <a:spLocks noChangeShapeType="1"/>
              </p:cNvSpPr>
              <p:nvPr userDrawn="1"/>
            </p:nvSpPr>
            <p:spPr bwMode="auto">
              <a:xfrm>
                <a:off x="971977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187" name="Line 98">
                <a:extLst>
                  <a:ext uri="{FF2B5EF4-FFF2-40B4-BE49-F238E27FC236}">
                    <a16:creationId xmlns:a16="http://schemas.microsoft.com/office/drawing/2014/main" id="{8B8C72C2-09DA-4E85-A6CF-0D49F6F062A2}"/>
                  </a:ext>
                </a:extLst>
              </p:cNvPr>
              <p:cNvSpPr>
                <a:spLocks noChangeShapeType="1"/>
              </p:cNvSpPr>
              <p:nvPr userDrawn="1"/>
            </p:nvSpPr>
            <p:spPr bwMode="auto">
              <a:xfrm>
                <a:off x="986376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8" name="Line 99">
                <a:extLst>
                  <a:ext uri="{FF2B5EF4-FFF2-40B4-BE49-F238E27FC236}">
                    <a16:creationId xmlns:a16="http://schemas.microsoft.com/office/drawing/2014/main" id="{023FB8CA-9249-41B9-B79D-E7047A11CDE3}"/>
                  </a:ext>
                </a:extLst>
              </p:cNvPr>
              <p:cNvSpPr>
                <a:spLocks noChangeShapeType="1"/>
              </p:cNvSpPr>
              <p:nvPr userDrawn="1"/>
            </p:nvSpPr>
            <p:spPr bwMode="auto">
              <a:xfrm>
                <a:off x="136830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9" name="Line 100">
                <a:extLst>
                  <a:ext uri="{FF2B5EF4-FFF2-40B4-BE49-F238E27FC236}">
                    <a16:creationId xmlns:a16="http://schemas.microsoft.com/office/drawing/2014/main" id="{5E2EE7B6-A266-41AD-AF8B-85E680009A9C}"/>
                  </a:ext>
                </a:extLst>
              </p:cNvPr>
              <p:cNvSpPr>
                <a:spLocks noChangeShapeType="1"/>
              </p:cNvSpPr>
              <p:nvPr userDrawn="1"/>
            </p:nvSpPr>
            <p:spPr bwMode="auto">
              <a:xfrm>
                <a:off x="1000776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0" name="Line 103">
                <a:extLst>
                  <a:ext uri="{FF2B5EF4-FFF2-40B4-BE49-F238E27FC236}">
                    <a16:creationId xmlns:a16="http://schemas.microsoft.com/office/drawing/2014/main" id="{9106F1FC-96C8-4F51-8C03-CC29366E653F}"/>
                  </a:ext>
                </a:extLst>
              </p:cNvPr>
              <p:cNvSpPr>
                <a:spLocks noChangeShapeType="1"/>
              </p:cNvSpPr>
              <p:nvPr userDrawn="1"/>
            </p:nvSpPr>
            <p:spPr bwMode="auto">
              <a:xfrm>
                <a:off x="5688030" y="863222"/>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1" name="Line 99">
                <a:extLst>
                  <a:ext uri="{FF2B5EF4-FFF2-40B4-BE49-F238E27FC236}">
                    <a16:creationId xmlns:a16="http://schemas.microsoft.com/office/drawing/2014/main" id="{0A31AAB5-D66C-48CA-B6DE-775F077AF4F9}"/>
                  </a:ext>
                </a:extLst>
              </p:cNvPr>
              <p:cNvSpPr>
                <a:spLocks noChangeShapeType="1"/>
              </p:cNvSpPr>
              <p:nvPr userDrawn="1"/>
            </p:nvSpPr>
            <p:spPr bwMode="auto">
              <a:xfrm>
                <a:off x="122430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2" name="Line 99">
                <a:extLst>
                  <a:ext uri="{FF2B5EF4-FFF2-40B4-BE49-F238E27FC236}">
                    <a16:creationId xmlns:a16="http://schemas.microsoft.com/office/drawing/2014/main" id="{F3BFD4DC-EBB1-4BA3-9B97-E79C17C2DB21}"/>
                  </a:ext>
                </a:extLst>
              </p:cNvPr>
              <p:cNvSpPr>
                <a:spLocks noChangeShapeType="1"/>
              </p:cNvSpPr>
              <p:nvPr userDrawn="1"/>
            </p:nvSpPr>
            <p:spPr bwMode="auto">
              <a:xfrm>
                <a:off x="108031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3" name="Line 100">
                <a:extLst>
                  <a:ext uri="{FF2B5EF4-FFF2-40B4-BE49-F238E27FC236}">
                    <a16:creationId xmlns:a16="http://schemas.microsoft.com/office/drawing/2014/main" id="{C33333CF-1ABF-468B-BF92-F74F0290A88F}"/>
                  </a:ext>
                </a:extLst>
              </p:cNvPr>
              <p:cNvSpPr>
                <a:spLocks noChangeShapeType="1"/>
              </p:cNvSpPr>
              <p:nvPr userDrawn="1"/>
            </p:nvSpPr>
            <p:spPr bwMode="auto">
              <a:xfrm>
                <a:off x="1015176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4" name="Line 99">
                <a:extLst>
                  <a:ext uri="{FF2B5EF4-FFF2-40B4-BE49-F238E27FC236}">
                    <a16:creationId xmlns:a16="http://schemas.microsoft.com/office/drawing/2014/main" id="{CBBA0E37-1032-4E8A-9FC3-A2763C41E447}"/>
                  </a:ext>
                </a:extLst>
              </p:cNvPr>
              <p:cNvSpPr>
                <a:spLocks noChangeShapeType="1"/>
              </p:cNvSpPr>
              <p:nvPr userDrawn="1"/>
            </p:nvSpPr>
            <p:spPr bwMode="auto">
              <a:xfrm>
                <a:off x="50435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5" name="Line 99">
                <a:extLst>
                  <a:ext uri="{FF2B5EF4-FFF2-40B4-BE49-F238E27FC236}">
                    <a16:creationId xmlns:a16="http://schemas.microsoft.com/office/drawing/2014/main" id="{7913FFE3-4271-4AB8-AC51-28B477A79C77}"/>
                  </a:ext>
                </a:extLst>
              </p:cNvPr>
              <p:cNvSpPr>
                <a:spLocks noChangeShapeType="1"/>
              </p:cNvSpPr>
              <p:nvPr userDrawn="1"/>
            </p:nvSpPr>
            <p:spPr bwMode="auto">
              <a:xfrm>
                <a:off x="36036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6" name="Line 99">
                <a:extLst>
                  <a:ext uri="{FF2B5EF4-FFF2-40B4-BE49-F238E27FC236}">
                    <a16:creationId xmlns:a16="http://schemas.microsoft.com/office/drawing/2014/main" id="{0B160B74-EA72-4E5F-9B88-FB26B1AB118E}"/>
                  </a:ext>
                </a:extLst>
              </p:cNvPr>
              <p:cNvSpPr>
                <a:spLocks noChangeShapeType="1"/>
              </p:cNvSpPr>
              <p:nvPr userDrawn="1"/>
            </p:nvSpPr>
            <p:spPr bwMode="auto">
              <a:xfrm>
                <a:off x="79233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7" name="Line 99">
                <a:extLst>
                  <a:ext uri="{FF2B5EF4-FFF2-40B4-BE49-F238E27FC236}">
                    <a16:creationId xmlns:a16="http://schemas.microsoft.com/office/drawing/2014/main" id="{267B3B24-A0FB-459F-8A45-2BA720ADF5B1}"/>
                  </a:ext>
                </a:extLst>
              </p:cNvPr>
              <p:cNvSpPr>
                <a:spLocks noChangeShapeType="1"/>
              </p:cNvSpPr>
              <p:nvPr userDrawn="1"/>
            </p:nvSpPr>
            <p:spPr bwMode="auto">
              <a:xfrm>
                <a:off x="64834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8" name="Line 99">
                <a:extLst>
                  <a:ext uri="{FF2B5EF4-FFF2-40B4-BE49-F238E27FC236}">
                    <a16:creationId xmlns:a16="http://schemas.microsoft.com/office/drawing/2014/main" id="{3A44C382-B68E-4435-8B76-841D87F9A5F1}"/>
                  </a:ext>
                </a:extLst>
              </p:cNvPr>
              <p:cNvSpPr>
                <a:spLocks noChangeShapeType="1"/>
              </p:cNvSpPr>
              <p:nvPr userDrawn="1"/>
            </p:nvSpPr>
            <p:spPr bwMode="auto">
              <a:xfrm>
                <a:off x="93632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9" name="Line 100">
                <a:extLst>
                  <a:ext uri="{FF2B5EF4-FFF2-40B4-BE49-F238E27FC236}">
                    <a16:creationId xmlns:a16="http://schemas.microsoft.com/office/drawing/2014/main" id="{12040A76-F4FC-45AE-AC38-6DAE9DCFF0E3}"/>
                  </a:ext>
                </a:extLst>
              </p:cNvPr>
              <p:cNvSpPr>
                <a:spLocks noChangeShapeType="1"/>
              </p:cNvSpPr>
              <p:nvPr userDrawn="1"/>
            </p:nvSpPr>
            <p:spPr bwMode="auto">
              <a:xfrm>
                <a:off x="1029620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spTree>
    <p:extLst>
      <p:ext uri="{BB962C8B-B14F-4D97-AF65-F5344CB8AC3E}">
        <p14:creationId xmlns:p14="http://schemas.microsoft.com/office/powerpoint/2010/main" val="2738240442"/>
      </p:ext>
    </p:extLst>
  </p:cSld>
  <p:clrMap bg1="lt1" tx1="dk1" bg2="lt2" tx2="dk2" accent1="accent1" accent2="accent2" accent3="accent3" accent4="accent4" accent5="accent5" accent6="accent6" hlink="hlink" folHlink="folHlink"/>
  <p:sldLayoutIdLst>
    <p:sldLayoutId id="2147484773" r:id="rId1"/>
    <p:sldLayoutId id="2147484774" r:id="rId2"/>
    <p:sldLayoutId id="2147484775" r:id="rId3"/>
    <p:sldLayoutId id="2147484776" r:id="rId4"/>
    <p:sldLayoutId id="2147484777" r:id="rId5"/>
    <p:sldLayoutId id="2147484778" r:id="rId6"/>
    <p:sldLayoutId id="2147484779" r:id="rId7"/>
    <p:sldLayoutId id="2147484780" r:id="rId8"/>
    <p:sldLayoutId id="2147484781" r:id="rId9"/>
    <p:sldLayoutId id="2147484782" r:id="rId10"/>
    <p:sldLayoutId id="2147484783" r:id="rId11"/>
    <p:sldLayoutId id="2147484784" r:id="rId12"/>
    <p:sldLayoutId id="2147484785" r:id="rId13"/>
    <p:sldLayoutId id="2147484786" r:id="rId14"/>
    <p:sldLayoutId id="2147484787" r:id="rId15"/>
    <p:sldLayoutId id="2147484788" r:id="rId16"/>
    <p:sldLayoutId id="2147484789" r:id="rId17"/>
    <p:sldLayoutId id="2147484790" r:id="rId18"/>
  </p:sldLayoutIdLst>
  <p:txStyles>
    <p:title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en-US"/>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67">
          <p15:clr>
            <a:srgbClr val="F26B43"/>
          </p15:clr>
        </p15:guide>
        <p15:guide id="2" orient="horz" pos="2630">
          <p15:clr>
            <a:srgbClr val="F26B43"/>
          </p15:clr>
        </p15:guide>
        <p15:guide id="3" orient="horz" pos="544">
          <p15:clr>
            <a:srgbClr val="F26B43"/>
          </p15:clr>
        </p15:guide>
        <p15:guide id="4" pos="238">
          <p15:clr>
            <a:srgbClr val="F26B43"/>
          </p15:clr>
        </p15:guide>
        <p15:guide id="5" pos="6497">
          <p15:clr>
            <a:srgbClr val="F26B43"/>
          </p15:clr>
        </p15:guide>
        <p15:guide id="6" orient="horz" pos="4536">
          <p15:clr>
            <a:srgbClr val="F26B43"/>
          </p15:clr>
        </p15:guide>
        <p15:guide id="7" orient="horz" pos="226">
          <p15:clr>
            <a:srgbClr val="F26B43"/>
          </p15:clr>
        </p15:guide>
        <p15:guide id="8" orient="horz" pos="72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72.xml"/><Relationship Id="rId5" Type="http://schemas.openxmlformats.org/officeDocument/2006/relationships/image" Target="../media/image14.png"/><Relationship Id="rId4" Type="http://schemas.openxmlformats.org/officeDocument/2006/relationships/image" Target="../media/image13.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F1314-98D3-2B6B-B0CF-72732B8C98C2}"/>
            </a:ext>
          </a:extLst>
        </p:cNvPr>
        <p:cNvGrpSpPr/>
        <p:nvPr/>
      </p:nvGrpSpPr>
      <p:grpSpPr>
        <a:xfrm>
          <a:off x="0" y="0"/>
          <a:ext cx="0" cy="0"/>
          <a:chOff x="0" y="0"/>
          <a:chExt cx="0" cy="0"/>
        </a:xfrm>
      </p:grpSpPr>
      <p:sp>
        <p:nvSpPr>
          <p:cNvPr id="60" name="正方形/長方形 59">
            <a:extLst>
              <a:ext uri="{FF2B5EF4-FFF2-40B4-BE49-F238E27FC236}">
                <a16:creationId xmlns:a16="http://schemas.microsoft.com/office/drawing/2014/main" id="{88D2D09A-973B-46DE-AEA9-E0C143367821}"/>
              </a:ext>
            </a:extLst>
          </p:cNvPr>
          <p:cNvSpPr/>
          <p:nvPr/>
        </p:nvSpPr>
        <p:spPr>
          <a:xfrm>
            <a:off x="61432" y="1088476"/>
            <a:ext cx="2880000" cy="324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07943" eaLnBrk="1" fontAlgn="auto" hangingPunct="1">
              <a:spcBef>
                <a:spcPts val="0"/>
              </a:spcBef>
              <a:spcAft>
                <a:spcPts val="0"/>
              </a:spcAft>
            </a:pPr>
            <a:r>
              <a:rPr lang="ja-JP" altLang="en-US" sz="1600" dirty="0">
                <a:solidFill>
                  <a:prstClr val="white"/>
                </a:solidFill>
                <a:latin typeface="メイリオ" panose="020B0604030504040204" pitchFamily="50" charset="-128"/>
                <a:ea typeface="メイリオ" panose="020B0604030504040204" pitchFamily="50" charset="-128"/>
              </a:rPr>
              <a:t>導入予定設備の概要</a:t>
            </a:r>
          </a:p>
        </p:txBody>
      </p:sp>
      <p:sp>
        <p:nvSpPr>
          <p:cNvPr id="10" name="正方形/長方形 9">
            <a:extLst>
              <a:ext uri="{FF2B5EF4-FFF2-40B4-BE49-F238E27FC236}">
                <a16:creationId xmlns:a16="http://schemas.microsoft.com/office/drawing/2014/main" id="{C81CA5A3-C7F8-055C-0011-B5A81D8BEEF4}"/>
              </a:ext>
            </a:extLst>
          </p:cNvPr>
          <p:cNvSpPr/>
          <p:nvPr/>
        </p:nvSpPr>
        <p:spPr>
          <a:xfrm>
            <a:off x="67183" y="1414803"/>
            <a:ext cx="5220000" cy="2788770"/>
          </a:xfrm>
          <a:prstGeom prst="rect">
            <a:avLst/>
          </a:prstGeom>
          <a:noFill/>
          <a:ln w="12700">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1007943" eaLnBrk="1" fontAlgn="auto" hangingPunct="1">
              <a:spcBef>
                <a:spcPts val="0"/>
              </a:spcBef>
              <a:spcAft>
                <a:spcPts val="0"/>
              </a:spcAft>
            </a:pPr>
            <a:r>
              <a:rPr lang="ja-JP" altLang="en-US" sz="1400" dirty="0">
                <a:solidFill>
                  <a:srgbClr val="FF0000"/>
                </a:solidFill>
                <a:latin typeface="Meiryo UI" panose="020B0604030504040204" pitchFamily="50" charset="-128"/>
                <a:ea typeface="Meiryo UI" panose="020B0604030504040204" pitchFamily="50" charset="-128"/>
              </a:rPr>
              <a:t>（導入設備の概要・使用目的・取組体制）</a:t>
            </a:r>
            <a:endParaRPr lang="en-US" altLang="ja-JP" sz="1400" dirty="0">
              <a:solidFill>
                <a:srgbClr val="FF0000"/>
              </a:solidFill>
              <a:latin typeface="Meiryo UI" panose="020B0604030504040204" pitchFamily="50" charset="-128"/>
              <a:ea typeface="Meiryo UI" panose="020B0604030504040204" pitchFamily="50" charset="-128"/>
            </a:endParaRPr>
          </a:p>
          <a:p>
            <a:pPr defTabSz="1007943" eaLnBrk="1" fontAlgn="auto" hangingPunct="1">
              <a:spcBef>
                <a:spcPts val="0"/>
              </a:spcBef>
              <a:spcAft>
                <a:spcPts val="0"/>
              </a:spcAft>
            </a:pPr>
            <a:endParaRPr lang="en-US" altLang="ja-JP" sz="1400" dirty="0">
              <a:solidFill>
                <a:prstClr val="black"/>
              </a:solidFill>
              <a:latin typeface="Meiryo UI" panose="020B0604030504040204" pitchFamily="50" charset="-128"/>
              <a:ea typeface="Meiryo UI" panose="020B0604030504040204" pitchFamily="50" charset="-128"/>
            </a:endParaRPr>
          </a:p>
          <a:p>
            <a:pPr defTabSz="1007943" eaLnBrk="1" fontAlgn="auto" hangingPunct="1">
              <a:spcBef>
                <a:spcPts val="0"/>
              </a:spcBef>
              <a:spcAft>
                <a:spcPts val="0"/>
              </a:spcAft>
            </a:pPr>
            <a:r>
              <a:rPr lang="en-US" altLang="ja-JP" sz="1400" dirty="0">
                <a:solidFill>
                  <a:srgbClr val="0070C0"/>
                </a:solidFill>
                <a:latin typeface="Meiryo UI" panose="020B0604030504040204" pitchFamily="50" charset="-128"/>
                <a:ea typeface="Meiryo UI" panose="020B0604030504040204" pitchFamily="50" charset="-128"/>
              </a:rPr>
              <a:t>【</a:t>
            </a:r>
            <a:r>
              <a:rPr lang="ja-JP" altLang="en-US" sz="1400" dirty="0">
                <a:solidFill>
                  <a:srgbClr val="0070C0"/>
                </a:solidFill>
                <a:latin typeface="Meiryo UI" panose="020B0604030504040204" pitchFamily="50" charset="-128"/>
                <a:ea typeface="Meiryo UI" panose="020B0604030504040204" pitchFamily="50" charset="-128"/>
              </a:rPr>
              <a:t>記入例</a:t>
            </a:r>
            <a:r>
              <a:rPr lang="en-US" altLang="ja-JP" sz="1400" dirty="0">
                <a:solidFill>
                  <a:srgbClr val="0070C0"/>
                </a:solidFill>
                <a:latin typeface="Meiryo UI" panose="020B0604030504040204" pitchFamily="50" charset="-128"/>
                <a:ea typeface="Meiryo UI" panose="020B0604030504040204" pitchFamily="50" charset="-128"/>
              </a:rPr>
              <a:t>】</a:t>
            </a:r>
          </a:p>
          <a:p>
            <a:pPr defTabSz="1007943" eaLnBrk="1" fontAlgn="auto" hangingPunct="1">
              <a:spcBef>
                <a:spcPts val="0"/>
              </a:spcBef>
              <a:spcAft>
                <a:spcPts val="0"/>
              </a:spcAft>
            </a:pPr>
            <a:r>
              <a:rPr lang="ja-JP" altLang="en-US" sz="1400" dirty="0">
                <a:solidFill>
                  <a:srgbClr val="0070C0"/>
                </a:solidFill>
                <a:latin typeface="Meiryo UI" panose="020B0604030504040204" pitchFamily="50" charset="-128"/>
                <a:ea typeface="Meiryo UI" panose="020B0604030504040204" pitchFamily="50" charset="-128"/>
              </a:rPr>
              <a:t>本研究設備は○○を行うものであり、○○分野において～のように必要である。本設備の導入により、～といったことが可能となり、新たに～という展開が期待できる。</a:t>
            </a:r>
            <a:endParaRPr lang="en-US" altLang="ja-JP" sz="1400" dirty="0">
              <a:solidFill>
                <a:srgbClr val="0070C0"/>
              </a:solidFill>
              <a:latin typeface="Meiryo UI" panose="020B0604030504040204" pitchFamily="50" charset="-128"/>
              <a:ea typeface="Meiryo UI" panose="020B0604030504040204" pitchFamily="50" charset="-128"/>
            </a:endParaRPr>
          </a:p>
          <a:p>
            <a:pPr defTabSz="1007943" eaLnBrk="1" fontAlgn="auto" hangingPunct="1">
              <a:spcBef>
                <a:spcPts val="0"/>
              </a:spcBef>
              <a:spcAft>
                <a:spcPts val="0"/>
              </a:spcAft>
            </a:pPr>
            <a:r>
              <a:rPr lang="ja-JP" altLang="en-US" sz="1400" dirty="0">
                <a:solidFill>
                  <a:srgbClr val="0070C0"/>
                </a:solidFill>
                <a:latin typeface="Meiryo UI" panose="020B0604030504040204" pitchFamily="50" charset="-128"/>
                <a:ea typeface="Meiryo UI" panose="020B0604030504040204" pitchFamily="50" charset="-128"/>
              </a:rPr>
              <a:t>本設備導入に当たって、・・・といった取組を実施する。</a:t>
            </a:r>
            <a:endParaRPr lang="en-US" altLang="ja-JP" sz="1400" dirty="0">
              <a:solidFill>
                <a:srgbClr val="0070C0"/>
              </a:solidFill>
              <a:latin typeface="Meiryo UI" panose="020B0604030504040204" pitchFamily="50" charset="-128"/>
              <a:ea typeface="Meiryo UI" panose="020B0604030504040204" pitchFamily="50" charset="-128"/>
            </a:endParaRPr>
          </a:p>
        </p:txBody>
      </p:sp>
      <p:sp>
        <p:nvSpPr>
          <p:cNvPr id="9" name="タイトル 1">
            <a:extLst>
              <a:ext uri="{FF2B5EF4-FFF2-40B4-BE49-F238E27FC236}">
                <a16:creationId xmlns:a16="http://schemas.microsoft.com/office/drawing/2014/main" id="{75EE94E1-3347-044D-9E64-8BC0CD46656F}"/>
              </a:ext>
            </a:extLst>
          </p:cNvPr>
          <p:cNvSpPr txBox="1">
            <a:spLocks/>
          </p:cNvSpPr>
          <p:nvPr/>
        </p:nvSpPr>
        <p:spPr>
          <a:xfrm>
            <a:off x="0" y="-1"/>
            <a:ext cx="10691813" cy="946194"/>
          </a:xfrm>
          <a:prstGeom prst="rect">
            <a:avLst/>
          </a:prstGeom>
          <a:solidFill>
            <a:srgbClr val="00B0F0"/>
          </a:solidFill>
          <a:ln>
            <a:noFill/>
          </a:ln>
        </p:spPr>
        <p:txBody>
          <a:bodyPr vert="horz" lIns="91440" tIns="45720" rIns="91440" bIns="45720" rtlCol="0" anchor="ctr">
            <a:noAutofit/>
          </a:bodyPr>
          <a:lstStyle>
            <a:lvl1pPr algn="ctr" defTabSz="1007943" rtl="0" eaLnBrk="1" latinLnBrk="0" hangingPunct="1">
              <a:spcBef>
                <a:spcPct val="0"/>
              </a:spcBef>
              <a:buNone/>
              <a:defRPr kumimoji="1" sz="4850" kern="1200">
                <a:solidFill>
                  <a:schemeClr val="tx1"/>
                </a:solidFill>
                <a:latin typeface="+mj-lt"/>
                <a:ea typeface="+mj-ea"/>
                <a:cs typeface="+mj-cs"/>
              </a:defRPr>
            </a:lvl1pPr>
          </a:lstStyle>
          <a:p>
            <a:pPr algn="l" fontAlgn="auto">
              <a:lnSpc>
                <a:spcPts val="1000"/>
              </a:lnSpc>
              <a:spcBef>
                <a:spcPts val="0"/>
              </a:spcBef>
              <a:spcAft>
                <a:spcPts val="600"/>
              </a:spcAft>
            </a:pPr>
            <a:br>
              <a:rPr lang="en-US" altLang="ja-JP" sz="2000" b="1" dirty="0">
                <a:solidFill>
                  <a:schemeClr val="bg1"/>
                </a:solidFill>
                <a:latin typeface="メイリオ" panose="020B0604030504040204" pitchFamily="50" charset="-128"/>
                <a:ea typeface="メイリオ" panose="020B0604030504040204" pitchFamily="50" charset="-128"/>
              </a:rPr>
            </a:br>
            <a:r>
              <a:rPr lang="ja-JP" altLang="en-US" sz="2000" b="1" dirty="0">
                <a:solidFill>
                  <a:schemeClr val="bg1"/>
                </a:solidFill>
                <a:latin typeface="メイリオ" panose="020B0604030504040204" pitchFamily="50" charset="-128"/>
                <a:ea typeface="メイリオ" panose="020B0604030504040204" pitchFamily="50" charset="-128"/>
              </a:rPr>
              <a:t>（申請する研究施設・拠点名）</a:t>
            </a:r>
            <a:endParaRPr lang="en-US" altLang="ja-JP" sz="2000" b="1" dirty="0">
              <a:solidFill>
                <a:schemeClr val="bg1"/>
              </a:solidFill>
              <a:latin typeface="メイリオ" panose="020B0604030504040204" pitchFamily="50" charset="-128"/>
              <a:ea typeface="メイリオ" panose="020B0604030504040204" pitchFamily="50" charset="-128"/>
            </a:endParaRPr>
          </a:p>
          <a:p>
            <a:pPr algn="l" fontAlgn="auto">
              <a:lnSpc>
                <a:spcPts val="1000"/>
              </a:lnSpc>
              <a:spcBef>
                <a:spcPts val="0"/>
              </a:spcBef>
              <a:spcAft>
                <a:spcPts val="600"/>
              </a:spcAft>
            </a:pPr>
            <a:br>
              <a:rPr lang="en-US" altLang="ja-JP" sz="1200" b="1" dirty="0">
                <a:solidFill>
                  <a:schemeClr val="bg1"/>
                </a:solidFill>
                <a:latin typeface="メイリオ" panose="020B0604030504040204" pitchFamily="50" charset="-128"/>
                <a:ea typeface="メイリオ" panose="020B0604030504040204" pitchFamily="50" charset="-128"/>
              </a:rPr>
            </a:br>
            <a:br>
              <a:rPr lang="en-US" altLang="ja-JP" sz="1200" b="1" dirty="0">
                <a:solidFill>
                  <a:schemeClr val="bg1"/>
                </a:solidFill>
                <a:latin typeface="メイリオ" panose="020B0604030504040204" pitchFamily="50" charset="-128"/>
                <a:ea typeface="メイリオ" panose="020B0604030504040204" pitchFamily="50" charset="-128"/>
              </a:rPr>
            </a:br>
            <a:r>
              <a:rPr lang="ja-JP" altLang="en-US" sz="1600" b="1" dirty="0">
                <a:solidFill>
                  <a:schemeClr val="bg1"/>
                </a:solidFill>
                <a:latin typeface="メイリオ" panose="020B0604030504040204" pitchFamily="50" charset="-128"/>
                <a:ea typeface="メイリオ" panose="020B0604030504040204" pitchFamily="50" charset="-128"/>
              </a:rPr>
              <a:t>設備名称：○○○○○○○○○○○○○</a:t>
            </a:r>
            <a:endParaRPr lang="ja-JP" altLang="en-US" sz="1400" b="1" dirty="0">
              <a:solidFill>
                <a:schemeClr val="bg1"/>
              </a:solidFill>
              <a:latin typeface="メイリオ" panose="020B0604030504040204" pitchFamily="50" charset="-128"/>
              <a:ea typeface="メイリオ" panose="020B0604030504040204" pitchFamily="50" charset="-128"/>
            </a:endParaRPr>
          </a:p>
        </p:txBody>
      </p:sp>
      <p:sp>
        <p:nvSpPr>
          <p:cNvPr id="8" name="正方形/長方形 7">
            <a:extLst>
              <a:ext uri="{FF2B5EF4-FFF2-40B4-BE49-F238E27FC236}">
                <a16:creationId xmlns:a16="http://schemas.microsoft.com/office/drawing/2014/main" id="{797BFDA3-123D-D80D-C602-42E7928073DA}"/>
              </a:ext>
            </a:extLst>
          </p:cNvPr>
          <p:cNvSpPr/>
          <p:nvPr/>
        </p:nvSpPr>
        <p:spPr>
          <a:xfrm>
            <a:off x="72970" y="4272045"/>
            <a:ext cx="4242731" cy="324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07943" eaLnBrk="1" fontAlgn="auto" hangingPunct="1">
              <a:spcBef>
                <a:spcPts val="0"/>
              </a:spcBef>
              <a:spcAft>
                <a:spcPts val="0"/>
              </a:spcAft>
            </a:pPr>
            <a:r>
              <a:rPr lang="ja-JP" altLang="en-US" sz="1600" dirty="0">
                <a:solidFill>
                  <a:prstClr val="white"/>
                </a:solidFill>
                <a:latin typeface="Meiryo UI" panose="020B0604030504040204" pitchFamily="50" charset="-128"/>
                <a:ea typeface="Meiryo UI" panose="020B0604030504040204" pitchFamily="50" charset="-128"/>
              </a:rPr>
              <a:t>研究にもたらされることが期待される成果等</a:t>
            </a:r>
          </a:p>
        </p:txBody>
      </p:sp>
      <p:sp>
        <p:nvSpPr>
          <p:cNvPr id="6" name="正方形/長方形 5">
            <a:extLst>
              <a:ext uri="{FF2B5EF4-FFF2-40B4-BE49-F238E27FC236}">
                <a16:creationId xmlns:a16="http://schemas.microsoft.com/office/drawing/2014/main" id="{2B38D03F-644A-D44A-5A30-0853C2ADF65B}"/>
              </a:ext>
            </a:extLst>
          </p:cNvPr>
          <p:cNvSpPr/>
          <p:nvPr/>
        </p:nvSpPr>
        <p:spPr>
          <a:xfrm>
            <a:off x="78722" y="4596044"/>
            <a:ext cx="5220000" cy="2909495"/>
          </a:xfrm>
          <a:prstGeom prst="rect">
            <a:avLst/>
          </a:prstGeom>
          <a:noFill/>
          <a:ln w="12700">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1007943" eaLnBrk="1" fontAlgn="auto" hangingPunct="1">
              <a:spcBef>
                <a:spcPts val="0"/>
              </a:spcBef>
              <a:spcAft>
                <a:spcPts val="0"/>
              </a:spcAft>
            </a:pPr>
            <a:r>
              <a:rPr lang="ja-JP" altLang="en-US" sz="1400" dirty="0">
                <a:solidFill>
                  <a:srgbClr val="FF0000"/>
                </a:solidFill>
                <a:latin typeface="Meiryo UI" panose="020B0604030504040204" pitchFamily="50" charset="-128"/>
                <a:ea typeface="Meiryo UI" panose="020B0604030504040204" pitchFamily="50" charset="-128"/>
              </a:rPr>
              <a:t>（本プログラムで設備の導入を予定している研究分野、実施する研究概要・目的・現状を端的に記載のうえ、期待される効果について記載）</a:t>
            </a:r>
            <a:endParaRPr lang="en-US" altLang="ja-JP" sz="1400" dirty="0">
              <a:solidFill>
                <a:srgbClr val="FF0000"/>
              </a:solidFill>
              <a:latin typeface="Meiryo UI" panose="020B0604030504040204" pitchFamily="50" charset="-128"/>
              <a:ea typeface="Meiryo UI" panose="020B0604030504040204" pitchFamily="50" charset="-128"/>
            </a:endParaRPr>
          </a:p>
          <a:p>
            <a:pPr defTabSz="1007943" eaLnBrk="1" fontAlgn="auto" hangingPunct="1">
              <a:spcBef>
                <a:spcPts val="0"/>
              </a:spcBef>
              <a:spcAft>
                <a:spcPts val="0"/>
              </a:spcAft>
            </a:pPr>
            <a:r>
              <a:rPr lang="en-US" altLang="ja-JP" sz="1400" dirty="0">
                <a:solidFill>
                  <a:srgbClr val="0070C0"/>
                </a:solidFill>
                <a:latin typeface="Meiryo UI" panose="020B0604030504040204" pitchFamily="50" charset="-128"/>
                <a:ea typeface="Meiryo UI" panose="020B0604030504040204" pitchFamily="50" charset="-128"/>
              </a:rPr>
              <a:t>【</a:t>
            </a:r>
            <a:r>
              <a:rPr lang="ja-JP" altLang="en-US" sz="1400" dirty="0">
                <a:solidFill>
                  <a:srgbClr val="0070C0"/>
                </a:solidFill>
                <a:latin typeface="Meiryo UI" panose="020B0604030504040204" pitchFamily="50" charset="-128"/>
                <a:ea typeface="Meiryo UI" panose="020B0604030504040204" pitchFamily="50" charset="-128"/>
              </a:rPr>
              <a:t>記入例</a:t>
            </a:r>
            <a:r>
              <a:rPr lang="en-US" altLang="ja-JP" sz="1400" dirty="0">
                <a:solidFill>
                  <a:srgbClr val="0070C0"/>
                </a:solidFill>
                <a:latin typeface="Meiryo UI" panose="020B0604030504040204" pitchFamily="50" charset="-128"/>
                <a:ea typeface="Meiryo UI" panose="020B0604030504040204" pitchFamily="50" charset="-128"/>
              </a:rPr>
              <a:t>】</a:t>
            </a:r>
          </a:p>
          <a:p>
            <a:pPr defTabSz="1007943" eaLnBrk="1" fontAlgn="auto" hangingPunct="1">
              <a:spcBef>
                <a:spcPts val="0"/>
              </a:spcBef>
              <a:spcAft>
                <a:spcPts val="0"/>
              </a:spcAft>
            </a:pPr>
            <a:r>
              <a:rPr kumimoji="1" lang="ja-JP" altLang="en-US" sz="1400" dirty="0">
                <a:solidFill>
                  <a:srgbClr val="0070C0"/>
                </a:solidFill>
                <a:latin typeface="Meiryo UI" panose="020B0604030504040204" pitchFamily="50" charset="-128"/>
                <a:ea typeface="Meiryo UI" panose="020B0604030504040204" pitchFamily="50" charset="-128"/>
              </a:rPr>
              <a:t>・本拠点は〇〇分野において○○といった内容で世界をリードしており、○○の研究を行うことで</a:t>
            </a:r>
            <a:r>
              <a:rPr lang="ja-JP" altLang="en-US" sz="1400" dirty="0">
                <a:solidFill>
                  <a:srgbClr val="0070C0"/>
                </a:solidFill>
                <a:latin typeface="Meiryo UI" panose="020B0604030504040204" pitchFamily="50" charset="-128"/>
                <a:ea typeface="Meiryo UI" panose="020B0604030504040204" pitchFamily="50" charset="-128"/>
              </a:rPr>
              <a:t>・・・</a:t>
            </a:r>
            <a:r>
              <a:rPr kumimoji="1" lang="ja-JP" altLang="en-US" sz="1400" dirty="0">
                <a:solidFill>
                  <a:srgbClr val="0070C0"/>
                </a:solidFill>
                <a:latin typeface="Meiryo UI" panose="020B0604030504040204" pitchFamily="50" charset="-128"/>
                <a:ea typeface="Meiryo UI" panose="020B0604030504040204" pitchFamily="50" charset="-128"/>
              </a:rPr>
              <a:t>を目指す。現状、～といった研究を行っており・・・といった成果がある。今後は～といった研究を行っていく予定。</a:t>
            </a:r>
            <a:endParaRPr kumimoji="1" lang="en-US" altLang="ja-JP" sz="1400" dirty="0">
              <a:solidFill>
                <a:srgbClr val="0070C0"/>
              </a:solidFill>
              <a:latin typeface="Meiryo UI" panose="020B0604030504040204" pitchFamily="50" charset="-128"/>
              <a:ea typeface="Meiryo UI" panose="020B0604030504040204" pitchFamily="50" charset="-128"/>
            </a:endParaRPr>
          </a:p>
          <a:p>
            <a:r>
              <a:rPr lang="ja-JP" altLang="en-US" sz="1400" dirty="0">
                <a:solidFill>
                  <a:srgbClr val="0070C0"/>
                </a:solidFill>
                <a:latin typeface="Meiryo UI" panose="020B0604030504040204" pitchFamily="50" charset="-128"/>
                <a:ea typeface="Meiryo UI" panose="020B0604030504040204" pitchFamily="50" charset="-128"/>
              </a:rPr>
              <a:t>・本設備の導入により、</a:t>
            </a:r>
            <a:r>
              <a:rPr kumimoji="1" lang="ja-JP" altLang="en-US" sz="1400" dirty="0">
                <a:solidFill>
                  <a:srgbClr val="0070C0"/>
                </a:solidFill>
                <a:latin typeface="Meiryo UI" panose="020B0604030504040204" pitchFamily="50" charset="-128"/>
                <a:ea typeface="Meiryo UI" panose="020B0604030504040204" pitchFamily="50" charset="-128"/>
              </a:rPr>
              <a:t>○○研究において世界をリードし、〇〇といった成果が見込まれる。</a:t>
            </a:r>
            <a:endParaRPr kumimoji="1" lang="en-US" altLang="ja-JP" sz="1400" dirty="0">
              <a:solidFill>
                <a:srgbClr val="0070C0"/>
              </a:solidFill>
              <a:latin typeface="Meiryo UI" panose="020B0604030504040204" pitchFamily="50" charset="-128"/>
              <a:ea typeface="Meiryo UI" panose="020B0604030504040204" pitchFamily="50" charset="-128"/>
            </a:endParaRPr>
          </a:p>
          <a:p>
            <a:r>
              <a:rPr kumimoji="1" lang="ja-JP" altLang="en-US" sz="1400" dirty="0">
                <a:solidFill>
                  <a:srgbClr val="0070C0"/>
                </a:solidFill>
                <a:latin typeface="Meiryo UI" panose="020B0604030504040204" pitchFamily="50" charset="-128"/>
                <a:ea typeface="Meiryo UI" panose="020B0604030504040204" pitchFamily="50" charset="-128"/>
              </a:rPr>
              <a:t>・最先端の研究を行うことで、○○分野にも広がり等の学際性が高まる。</a:t>
            </a:r>
            <a:endParaRPr kumimoji="1" lang="en-US" altLang="ja-JP" sz="1400" dirty="0">
              <a:solidFill>
                <a:srgbClr val="0070C0"/>
              </a:solidFill>
              <a:latin typeface="Meiryo UI" panose="020B0604030504040204" pitchFamily="50" charset="-128"/>
              <a:ea typeface="Meiryo UI" panose="020B0604030504040204" pitchFamily="50" charset="-128"/>
            </a:endParaRPr>
          </a:p>
          <a:p>
            <a:r>
              <a:rPr lang="ja-JP" altLang="en-US" sz="1400" dirty="0">
                <a:solidFill>
                  <a:srgbClr val="0070C0"/>
                </a:solidFill>
                <a:latin typeface="Meiryo UI" panose="020B0604030504040204" pitchFamily="50" charset="-128"/>
                <a:ea typeface="Meiryo UI" panose="020B0604030504040204" pitchFamily="50" charset="-128"/>
              </a:rPr>
              <a:t>・〇〇人材の育成。等</a:t>
            </a:r>
            <a:endParaRPr lang="en-US" altLang="ja-JP" sz="1400" dirty="0">
              <a:solidFill>
                <a:srgbClr val="0070C0"/>
              </a:solidFill>
              <a:latin typeface="Meiryo UI" panose="020B0604030504040204" pitchFamily="50" charset="-128"/>
              <a:ea typeface="Meiryo UI" panose="020B0604030504040204" pitchFamily="50" charset="-128"/>
            </a:endParaRPr>
          </a:p>
          <a:p>
            <a:pPr defTabSz="1007943" eaLnBrk="1" fontAlgn="auto" hangingPunct="1">
              <a:spcBef>
                <a:spcPts val="0"/>
              </a:spcBef>
              <a:spcAft>
                <a:spcPts val="0"/>
              </a:spcAft>
            </a:pPr>
            <a:endParaRPr lang="en-US" altLang="ja-JP" sz="1543" dirty="0">
              <a:solidFill>
                <a:prstClr val="black"/>
              </a:solidFill>
              <a:latin typeface="Meiryo UI" panose="020B0604030504040204" pitchFamily="50" charset="-128"/>
              <a:ea typeface="Meiryo UI" panose="020B0604030504040204" pitchFamily="50" charset="-128"/>
            </a:endParaRPr>
          </a:p>
        </p:txBody>
      </p:sp>
      <p:sp>
        <p:nvSpPr>
          <p:cNvPr id="24" name="正方形/長方形 23">
            <a:extLst>
              <a:ext uri="{FF2B5EF4-FFF2-40B4-BE49-F238E27FC236}">
                <a16:creationId xmlns:a16="http://schemas.microsoft.com/office/drawing/2014/main" id="{9AA6225D-B32A-EF9D-AE5A-0C5AB6D39A4D}"/>
              </a:ext>
            </a:extLst>
          </p:cNvPr>
          <p:cNvSpPr/>
          <p:nvPr/>
        </p:nvSpPr>
        <p:spPr>
          <a:xfrm>
            <a:off x="5360514" y="1044264"/>
            <a:ext cx="5220000" cy="6461276"/>
          </a:xfrm>
          <a:prstGeom prst="rect">
            <a:avLst/>
          </a:prstGeom>
          <a:noFill/>
          <a:ln w="12700">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1007943" eaLnBrk="1" fontAlgn="auto" hangingPunct="1">
              <a:spcBef>
                <a:spcPts val="0"/>
              </a:spcBef>
              <a:spcAft>
                <a:spcPts val="0"/>
              </a:spcAft>
            </a:pPr>
            <a:r>
              <a:rPr lang="ja-JP" altLang="en-US" sz="1400" dirty="0">
                <a:solidFill>
                  <a:srgbClr val="FF0000"/>
                </a:solidFill>
                <a:latin typeface="Meiryo UI" panose="020B0604030504040204" pitchFamily="50" charset="-128"/>
                <a:ea typeface="Meiryo UI" panose="020B0604030504040204" pitchFamily="50" charset="-128"/>
              </a:rPr>
              <a:t>（設備の概要図について記載）</a:t>
            </a:r>
            <a:endParaRPr lang="en-US" altLang="ja-JP" sz="1543" dirty="0">
              <a:solidFill>
                <a:prstClr val="black"/>
              </a:solidFill>
              <a:latin typeface="Meiryo UI" panose="020B0604030504040204" pitchFamily="50" charset="-128"/>
              <a:ea typeface="Meiryo UI" panose="020B0604030504040204" pitchFamily="50" charset="-128"/>
            </a:endParaRPr>
          </a:p>
          <a:p>
            <a:pPr defTabSz="1007943" eaLnBrk="1" fontAlgn="auto" hangingPunct="1">
              <a:spcBef>
                <a:spcPts val="0"/>
              </a:spcBef>
              <a:spcAft>
                <a:spcPts val="0"/>
              </a:spcAft>
            </a:pPr>
            <a:r>
              <a:rPr lang="ja-JP" altLang="en-US" sz="1400" dirty="0">
                <a:solidFill>
                  <a:srgbClr val="FF0000"/>
                </a:solidFill>
                <a:latin typeface="Meiryo UI" panose="020B0604030504040204" pitchFamily="50" charset="-128"/>
                <a:ea typeface="Meiryo UI" panose="020B0604030504040204" pitchFamily="50" charset="-128"/>
              </a:rPr>
              <a:t>＊様式３－１、様式４に連動して設備名を記載すること</a:t>
            </a:r>
            <a:endParaRPr lang="en-US" altLang="ja-JP" sz="1400" dirty="0">
              <a:solidFill>
                <a:srgbClr val="FF0000"/>
              </a:solidFill>
              <a:latin typeface="Meiryo UI" panose="020B0604030504040204" pitchFamily="50" charset="-128"/>
              <a:ea typeface="Meiryo UI" panose="020B0604030504040204" pitchFamily="50" charset="-128"/>
            </a:endParaRPr>
          </a:p>
        </p:txBody>
      </p:sp>
      <p:sp>
        <p:nvSpPr>
          <p:cNvPr id="2" name="正方形/長方形 1">
            <a:extLst>
              <a:ext uri="{FF2B5EF4-FFF2-40B4-BE49-F238E27FC236}">
                <a16:creationId xmlns:a16="http://schemas.microsoft.com/office/drawing/2014/main" id="{2F9B31B8-B204-25BD-DD98-F12F93FD2680}"/>
              </a:ext>
            </a:extLst>
          </p:cNvPr>
          <p:cNvSpPr/>
          <p:nvPr/>
        </p:nvSpPr>
        <p:spPr>
          <a:xfrm>
            <a:off x="9108494" y="104266"/>
            <a:ext cx="1438608" cy="71623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7943" eaLnBrk="1" fontAlgn="auto" hangingPunct="1">
              <a:spcBef>
                <a:spcPts val="0"/>
              </a:spcBef>
              <a:spcAft>
                <a:spcPts val="0"/>
              </a:spcAft>
            </a:pPr>
            <a:r>
              <a:rPr lang="ja-JP" altLang="en-US" sz="2400" b="1" dirty="0">
                <a:solidFill>
                  <a:prstClr val="black"/>
                </a:solidFill>
                <a:latin typeface="Meiryo UI" panose="020B0604030504040204" pitchFamily="50" charset="-128"/>
                <a:ea typeface="Meiryo UI" panose="020B0604030504040204" pitchFamily="50" charset="-128"/>
              </a:rPr>
              <a:t>記入例</a:t>
            </a:r>
            <a:endParaRPr lang="en-US" altLang="ja-JP" sz="2400" b="1" dirty="0">
              <a:solidFill>
                <a:prstClr val="black"/>
              </a:solidFill>
              <a:latin typeface="Meiryo UI" panose="020B0604030504040204" pitchFamily="50" charset="-128"/>
              <a:ea typeface="Meiryo UI" panose="020B0604030504040204" pitchFamily="50" charset="-128"/>
            </a:endParaRPr>
          </a:p>
        </p:txBody>
      </p:sp>
      <p:sp>
        <p:nvSpPr>
          <p:cNvPr id="3" name="Rectangle 51">
            <a:extLst>
              <a:ext uri="{FF2B5EF4-FFF2-40B4-BE49-F238E27FC236}">
                <a16:creationId xmlns:a16="http://schemas.microsoft.com/office/drawing/2014/main" id="{6B602CC3-D9D5-B4BA-737F-021BA80A703F}"/>
              </a:ext>
            </a:extLst>
          </p:cNvPr>
          <p:cNvSpPr>
            <a:spLocks noChangeArrowheads="1"/>
          </p:cNvSpPr>
          <p:nvPr/>
        </p:nvSpPr>
        <p:spPr bwMode="auto">
          <a:xfrm>
            <a:off x="5554409" y="2124521"/>
            <a:ext cx="4111014" cy="225648"/>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505" tIns="0" rIns="94505" bIns="49142"/>
          <a:lstStyle>
            <a:lvl1pPr defTabSz="952500">
              <a:defRPr kumimoji="1" sz="900" b="1">
                <a:solidFill>
                  <a:schemeClr val="tx2"/>
                </a:solidFill>
                <a:latin typeface="Times New Roman" panose="02020603050405020304" pitchFamily="18" charset="0"/>
                <a:ea typeface="ＭＳ Ｐゴシック" panose="020B0600070205080204" pitchFamily="50" charset="-128"/>
              </a:defRPr>
            </a:lvl1pPr>
            <a:lvl2pPr marL="742950" indent="-285750" defTabSz="952500">
              <a:defRPr kumimoji="1" sz="900" b="1">
                <a:solidFill>
                  <a:schemeClr val="tx2"/>
                </a:solidFill>
                <a:latin typeface="Times New Roman" panose="02020603050405020304" pitchFamily="18" charset="0"/>
                <a:ea typeface="ＭＳ Ｐゴシック" panose="020B0600070205080204" pitchFamily="50" charset="-128"/>
              </a:defRPr>
            </a:lvl2pPr>
            <a:lvl3pPr marL="1143000" indent="-228600" defTabSz="952500">
              <a:defRPr kumimoji="1" sz="900" b="1">
                <a:solidFill>
                  <a:schemeClr val="tx2"/>
                </a:solidFill>
                <a:latin typeface="Times New Roman" panose="02020603050405020304" pitchFamily="18" charset="0"/>
                <a:ea typeface="ＭＳ Ｐゴシック" panose="020B0600070205080204" pitchFamily="50" charset="-128"/>
              </a:defRPr>
            </a:lvl3pPr>
            <a:lvl4pPr marL="1600200" indent="-228600" defTabSz="952500">
              <a:defRPr kumimoji="1" sz="900" b="1">
                <a:solidFill>
                  <a:schemeClr val="tx2"/>
                </a:solidFill>
                <a:latin typeface="Times New Roman" panose="02020603050405020304" pitchFamily="18" charset="0"/>
                <a:ea typeface="ＭＳ Ｐゴシック" panose="020B0600070205080204" pitchFamily="50" charset="-128"/>
              </a:defRPr>
            </a:lvl4pPr>
            <a:lvl5pPr marL="2057400" indent="-228600" defTabSz="952500">
              <a:defRPr kumimoji="1" sz="900" b="1">
                <a:solidFill>
                  <a:schemeClr val="tx2"/>
                </a:solidFill>
                <a:latin typeface="Times New Roman" panose="02020603050405020304" pitchFamily="18" charset="0"/>
                <a:ea typeface="ＭＳ Ｐゴシック" panose="020B0600070205080204" pitchFamily="50" charset="-128"/>
              </a:defRPr>
            </a:lvl5pPr>
            <a:lvl6pPr marL="2514600" indent="-228600" defTabSz="952500" eaLnBrk="0" fontAlgn="base" hangingPunct="0">
              <a:spcBef>
                <a:spcPct val="0"/>
              </a:spcBef>
              <a:spcAft>
                <a:spcPct val="0"/>
              </a:spcAft>
              <a:defRPr kumimoji="1" sz="900" b="1">
                <a:solidFill>
                  <a:schemeClr val="tx2"/>
                </a:solidFill>
                <a:latin typeface="Times New Roman" panose="02020603050405020304" pitchFamily="18" charset="0"/>
                <a:ea typeface="ＭＳ Ｐゴシック" panose="020B0600070205080204" pitchFamily="50" charset="-128"/>
              </a:defRPr>
            </a:lvl6pPr>
            <a:lvl7pPr marL="2971800" indent="-228600" defTabSz="952500" eaLnBrk="0" fontAlgn="base" hangingPunct="0">
              <a:spcBef>
                <a:spcPct val="0"/>
              </a:spcBef>
              <a:spcAft>
                <a:spcPct val="0"/>
              </a:spcAft>
              <a:defRPr kumimoji="1" sz="900" b="1">
                <a:solidFill>
                  <a:schemeClr val="tx2"/>
                </a:solidFill>
                <a:latin typeface="Times New Roman" panose="02020603050405020304" pitchFamily="18" charset="0"/>
                <a:ea typeface="ＭＳ Ｐゴシック" panose="020B0600070205080204" pitchFamily="50" charset="-128"/>
              </a:defRPr>
            </a:lvl7pPr>
            <a:lvl8pPr marL="3429000" indent="-228600" defTabSz="952500" eaLnBrk="0" fontAlgn="base" hangingPunct="0">
              <a:spcBef>
                <a:spcPct val="0"/>
              </a:spcBef>
              <a:spcAft>
                <a:spcPct val="0"/>
              </a:spcAft>
              <a:defRPr kumimoji="1" sz="900" b="1">
                <a:solidFill>
                  <a:schemeClr val="tx2"/>
                </a:solidFill>
                <a:latin typeface="Times New Roman" panose="02020603050405020304" pitchFamily="18" charset="0"/>
                <a:ea typeface="ＭＳ Ｐゴシック" panose="020B0600070205080204" pitchFamily="50" charset="-128"/>
              </a:defRPr>
            </a:lvl8pPr>
            <a:lvl9pPr marL="3886200" indent="-228600" defTabSz="952500" eaLnBrk="0" fontAlgn="base" hangingPunct="0">
              <a:spcBef>
                <a:spcPct val="0"/>
              </a:spcBef>
              <a:spcAft>
                <a:spcPct val="0"/>
              </a:spcAft>
              <a:defRPr kumimoji="1" sz="900" b="1">
                <a:solidFill>
                  <a:schemeClr val="tx2"/>
                </a:solidFill>
                <a:latin typeface="Times New Roman" panose="02020603050405020304" pitchFamily="18" charset="0"/>
                <a:ea typeface="ＭＳ Ｐゴシック" panose="020B0600070205080204" pitchFamily="50" charset="-128"/>
              </a:defRPr>
            </a:lvl9pPr>
          </a:lstStyle>
          <a:p>
            <a:pPr defTabSz="999935" eaLnBrk="1" hangingPunct="1"/>
            <a:r>
              <a:rPr lang="ja-JP" altLang="en-US" sz="1155" dirty="0">
                <a:solidFill>
                  <a:srgbClr val="0070C0"/>
                </a:solidFill>
                <a:latin typeface="Meiryo UI" panose="020B0604030504040204" pitchFamily="50" charset="-128"/>
                <a:ea typeface="Meiryo UI" panose="020B0604030504040204" pitchFamily="50" charset="-128"/>
              </a:rPr>
              <a:t>○○や〇〇を目指す</a:t>
            </a:r>
            <a:r>
              <a:rPr lang="ja-JP" altLang="en-US" sz="1155" b="0" dirty="0">
                <a:solidFill>
                  <a:srgbClr val="0070C0"/>
                </a:solidFill>
                <a:latin typeface="Meiryo UI" panose="020B0604030504040204" pitchFamily="50" charset="-128"/>
                <a:ea typeface="Meiryo UI" panose="020B0604030504040204" pitchFamily="50" charset="-128"/>
              </a:rPr>
              <a:t>（整備の目的を記載）</a:t>
            </a:r>
          </a:p>
        </p:txBody>
      </p:sp>
      <p:sp>
        <p:nvSpPr>
          <p:cNvPr id="4" name="Text Box 53">
            <a:extLst>
              <a:ext uri="{FF2B5EF4-FFF2-40B4-BE49-F238E27FC236}">
                <a16:creationId xmlns:a16="http://schemas.microsoft.com/office/drawing/2014/main" id="{DEF9F2EF-24E1-10FF-DCF3-8686DB26DEAC}"/>
              </a:ext>
            </a:extLst>
          </p:cNvPr>
          <p:cNvSpPr txBox="1">
            <a:spLocks noChangeArrowheads="1"/>
          </p:cNvSpPr>
          <p:nvPr/>
        </p:nvSpPr>
        <p:spPr bwMode="auto">
          <a:xfrm>
            <a:off x="5516866" y="2408799"/>
            <a:ext cx="5059222" cy="737345"/>
          </a:xfrm>
          <a:prstGeom prst="rect">
            <a:avLst/>
          </a:prstGeom>
          <a:noFill/>
          <a:ln>
            <a:noFill/>
          </a:ln>
        </p:spPr>
        <p:txBody>
          <a:bodyPr lIns="94505" tIns="0" rIns="94505" bIns="0" anchor="ctr"/>
          <a:lstStyle>
            <a:lvl1pPr marL="125413" indent="-125413" defTabSz="952500">
              <a:defRPr kumimoji="1" sz="900" b="1">
                <a:solidFill>
                  <a:schemeClr val="tx2"/>
                </a:solidFill>
                <a:latin typeface="Times New Roman" panose="02020603050405020304" pitchFamily="18" charset="0"/>
                <a:ea typeface="ＭＳ Ｐゴシック" panose="020B0600070205080204" pitchFamily="50" charset="-128"/>
              </a:defRPr>
            </a:lvl1pPr>
            <a:lvl2pPr marL="742950" indent="-285750" defTabSz="952500">
              <a:defRPr kumimoji="1" sz="900" b="1">
                <a:solidFill>
                  <a:schemeClr val="tx2"/>
                </a:solidFill>
                <a:latin typeface="Times New Roman" panose="02020603050405020304" pitchFamily="18" charset="0"/>
                <a:ea typeface="ＭＳ Ｐゴシック" panose="020B0600070205080204" pitchFamily="50" charset="-128"/>
              </a:defRPr>
            </a:lvl2pPr>
            <a:lvl3pPr marL="1143000" indent="-228600" defTabSz="952500">
              <a:defRPr kumimoji="1" sz="900" b="1">
                <a:solidFill>
                  <a:schemeClr val="tx2"/>
                </a:solidFill>
                <a:latin typeface="Times New Roman" panose="02020603050405020304" pitchFamily="18" charset="0"/>
                <a:ea typeface="ＭＳ Ｐゴシック" panose="020B0600070205080204" pitchFamily="50" charset="-128"/>
              </a:defRPr>
            </a:lvl3pPr>
            <a:lvl4pPr marL="1600200" indent="-228600" defTabSz="952500">
              <a:defRPr kumimoji="1" sz="900" b="1">
                <a:solidFill>
                  <a:schemeClr val="tx2"/>
                </a:solidFill>
                <a:latin typeface="Times New Roman" panose="02020603050405020304" pitchFamily="18" charset="0"/>
                <a:ea typeface="ＭＳ Ｐゴシック" panose="020B0600070205080204" pitchFamily="50" charset="-128"/>
              </a:defRPr>
            </a:lvl4pPr>
            <a:lvl5pPr marL="2057400" indent="-228600" defTabSz="952500">
              <a:defRPr kumimoji="1" sz="900" b="1">
                <a:solidFill>
                  <a:schemeClr val="tx2"/>
                </a:solidFill>
                <a:latin typeface="Times New Roman" panose="02020603050405020304" pitchFamily="18" charset="0"/>
                <a:ea typeface="ＭＳ Ｐゴシック" panose="020B0600070205080204" pitchFamily="50" charset="-128"/>
              </a:defRPr>
            </a:lvl5pPr>
            <a:lvl6pPr marL="2514600" indent="-228600" defTabSz="952500" eaLnBrk="0" fontAlgn="base" hangingPunct="0">
              <a:spcBef>
                <a:spcPct val="0"/>
              </a:spcBef>
              <a:spcAft>
                <a:spcPct val="0"/>
              </a:spcAft>
              <a:defRPr kumimoji="1" sz="900" b="1">
                <a:solidFill>
                  <a:schemeClr val="tx2"/>
                </a:solidFill>
                <a:latin typeface="Times New Roman" panose="02020603050405020304" pitchFamily="18" charset="0"/>
                <a:ea typeface="ＭＳ Ｐゴシック" panose="020B0600070205080204" pitchFamily="50" charset="-128"/>
              </a:defRPr>
            </a:lvl6pPr>
            <a:lvl7pPr marL="2971800" indent="-228600" defTabSz="952500" eaLnBrk="0" fontAlgn="base" hangingPunct="0">
              <a:spcBef>
                <a:spcPct val="0"/>
              </a:spcBef>
              <a:spcAft>
                <a:spcPct val="0"/>
              </a:spcAft>
              <a:defRPr kumimoji="1" sz="900" b="1">
                <a:solidFill>
                  <a:schemeClr val="tx2"/>
                </a:solidFill>
                <a:latin typeface="Times New Roman" panose="02020603050405020304" pitchFamily="18" charset="0"/>
                <a:ea typeface="ＭＳ Ｐゴシック" panose="020B0600070205080204" pitchFamily="50" charset="-128"/>
              </a:defRPr>
            </a:lvl7pPr>
            <a:lvl8pPr marL="3429000" indent="-228600" defTabSz="952500" eaLnBrk="0" fontAlgn="base" hangingPunct="0">
              <a:spcBef>
                <a:spcPct val="0"/>
              </a:spcBef>
              <a:spcAft>
                <a:spcPct val="0"/>
              </a:spcAft>
              <a:defRPr kumimoji="1" sz="900" b="1">
                <a:solidFill>
                  <a:schemeClr val="tx2"/>
                </a:solidFill>
                <a:latin typeface="Times New Roman" panose="02020603050405020304" pitchFamily="18" charset="0"/>
                <a:ea typeface="ＭＳ Ｐゴシック" panose="020B0600070205080204" pitchFamily="50" charset="-128"/>
              </a:defRPr>
            </a:lvl8pPr>
            <a:lvl9pPr marL="3886200" indent="-228600" defTabSz="952500" eaLnBrk="0" fontAlgn="base" hangingPunct="0">
              <a:spcBef>
                <a:spcPct val="0"/>
              </a:spcBef>
              <a:spcAft>
                <a:spcPct val="0"/>
              </a:spcAft>
              <a:defRPr kumimoji="1" sz="900" b="1">
                <a:solidFill>
                  <a:schemeClr val="tx2"/>
                </a:solidFill>
                <a:latin typeface="Times New Roman" panose="02020603050405020304" pitchFamily="18" charset="0"/>
                <a:ea typeface="ＭＳ Ｐゴシック" panose="020B0600070205080204" pitchFamily="50" charset="-128"/>
              </a:defRPr>
            </a:lvl9pPr>
          </a:lstStyle>
          <a:p>
            <a:pPr marL="131659" indent="-131659" defTabSz="999935" eaLnBrk="1" hangingPunct="1"/>
            <a:r>
              <a:rPr lang="ja-JP" altLang="en-US" sz="1100" b="0" dirty="0">
                <a:solidFill>
                  <a:srgbClr val="0070C0"/>
                </a:solidFill>
                <a:latin typeface="Meiryo UI" panose="020B0604030504040204" pitchFamily="50" charset="-128"/>
                <a:ea typeface="Meiryo UI" panose="020B0604030504040204" pitchFamily="50" charset="-128"/>
              </a:rPr>
              <a:t>・〇〇に資する〇〇や、〇〇を形成する〇〇を整備。（←構成する設備を踏まえて概要を記載）</a:t>
            </a:r>
          </a:p>
          <a:p>
            <a:pPr marL="131659" indent="-131659" defTabSz="999935" eaLnBrk="1" hangingPunct="1"/>
            <a:r>
              <a:rPr lang="ja-JP" altLang="en-US" sz="1100" b="0" dirty="0">
                <a:solidFill>
                  <a:srgbClr val="0070C0"/>
                </a:solidFill>
                <a:latin typeface="Meiryo UI" panose="020B0604030504040204" pitchFamily="50" charset="-128"/>
                <a:ea typeface="Meiryo UI" panose="020B0604030504040204" pitchFamily="50" charset="-128"/>
              </a:rPr>
              <a:t>・我が国の〇〇分野における〇〇研究拠点形成と〇〇の開発等により〇〇に寄与。（←設備整備による効果を記載）</a:t>
            </a:r>
          </a:p>
          <a:p>
            <a:pPr marL="131659" indent="-131659" defTabSz="999935" eaLnBrk="1" hangingPunct="1"/>
            <a:endParaRPr lang="en-US" altLang="ja-JP" sz="1050" b="0" dirty="0">
              <a:solidFill>
                <a:srgbClr val="0070C0"/>
              </a:solidFill>
              <a:latin typeface="Meiryo UI" panose="020B0604030504040204" pitchFamily="50" charset="-128"/>
              <a:ea typeface="Meiryo UI" panose="020B0604030504040204" pitchFamily="50" charset="-128"/>
            </a:endParaRPr>
          </a:p>
        </p:txBody>
      </p:sp>
      <p:sp>
        <p:nvSpPr>
          <p:cNvPr id="5" name="Rectangle 52">
            <a:extLst>
              <a:ext uri="{FF2B5EF4-FFF2-40B4-BE49-F238E27FC236}">
                <a16:creationId xmlns:a16="http://schemas.microsoft.com/office/drawing/2014/main" id="{57311EAB-F5A1-BE8C-78E2-7E3E2780DE05}"/>
              </a:ext>
            </a:extLst>
          </p:cNvPr>
          <p:cNvSpPr>
            <a:spLocks noChangeArrowheads="1"/>
          </p:cNvSpPr>
          <p:nvPr/>
        </p:nvSpPr>
        <p:spPr bwMode="auto">
          <a:xfrm>
            <a:off x="5554341" y="1896374"/>
            <a:ext cx="4612675" cy="263148"/>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505" tIns="0" rIns="94505" bIns="49142"/>
          <a:lstStyle>
            <a:lvl1pPr defTabSz="952500">
              <a:defRPr kumimoji="1" sz="900" b="1">
                <a:solidFill>
                  <a:schemeClr val="tx2"/>
                </a:solidFill>
                <a:latin typeface="Times New Roman" panose="02020603050405020304" pitchFamily="18" charset="0"/>
                <a:ea typeface="ＭＳ Ｐゴシック" panose="020B0600070205080204" pitchFamily="50" charset="-128"/>
              </a:defRPr>
            </a:lvl1pPr>
            <a:lvl2pPr marL="742950" indent="-285750" defTabSz="952500">
              <a:defRPr kumimoji="1" sz="900" b="1">
                <a:solidFill>
                  <a:schemeClr val="tx2"/>
                </a:solidFill>
                <a:latin typeface="Times New Roman" panose="02020603050405020304" pitchFamily="18" charset="0"/>
                <a:ea typeface="ＭＳ Ｐゴシック" panose="020B0600070205080204" pitchFamily="50" charset="-128"/>
              </a:defRPr>
            </a:lvl2pPr>
            <a:lvl3pPr marL="1143000" indent="-228600" defTabSz="952500">
              <a:defRPr kumimoji="1" sz="900" b="1">
                <a:solidFill>
                  <a:schemeClr val="tx2"/>
                </a:solidFill>
                <a:latin typeface="Times New Roman" panose="02020603050405020304" pitchFamily="18" charset="0"/>
                <a:ea typeface="ＭＳ Ｐゴシック" panose="020B0600070205080204" pitchFamily="50" charset="-128"/>
              </a:defRPr>
            </a:lvl3pPr>
            <a:lvl4pPr marL="1600200" indent="-228600" defTabSz="952500">
              <a:defRPr kumimoji="1" sz="900" b="1">
                <a:solidFill>
                  <a:schemeClr val="tx2"/>
                </a:solidFill>
                <a:latin typeface="Times New Roman" panose="02020603050405020304" pitchFamily="18" charset="0"/>
                <a:ea typeface="ＭＳ Ｐゴシック" panose="020B0600070205080204" pitchFamily="50" charset="-128"/>
              </a:defRPr>
            </a:lvl4pPr>
            <a:lvl5pPr marL="2057400" indent="-228600" defTabSz="952500">
              <a:defRPr kumimoji="1" sz="900" b="1">
                <a:solidFill>
                  <a:schemeClr val="tx2"/>
                </a:solidFill>
                <a:latin typeface="Times New Roman" panose="02020603050405020304" pitchFamily="18" charset="0"/>
                <a:ea typeface="ＭＳ Ｐゴシック" panose="020B0600070205080204" pitchFamily="50" charset="-128"/>
              </a:defRPr>
            </a:lvl5pPr>
            <a:lvl6pPr marL="2514600" indent="-228600" defTabSz="952500" eaLnBrk="0" fontAlgn="base" hangingPunct="0">
              <a:spcBef>
                <a:spcPct val="0"/>
              </a:spcBef>
              <a:spcAft>
                <a:spcPct val="0"/>
              </a:spcAft>
              <a:defRPr kumimoji="1" sz="900" b="1">
                <a:solidFill>
                  <a:schemeClr val="tx2"/>
                </a:solidFill>
                <a:latin typeface="Times New Roman" panose="02020603050405020304" pitchFamily="18" charset="0"/>
                <a:ea typeface="ＭＳ Ｐゴシック" panose="020B0600070205080204" pitchFamily="50" charset="-128"/>
              </a:defRPr>
            </a:lvl6pPr>
            <a:lvl7pPr marL="2971800" indent="-228600" defTabSz="952500" eaLnBrk="0" fontAlgn="base" hangingPunct="0">
              <a:spcBef>
                <a:spcPct val="0"/>
              </a:spcBef>
              <a:spcAft>
                <a:spcPct val="0"/>
              </a:spcAft>
              <a:defRPr kumimoji="1" sz="900" b="1">
                <a:solidFill>
                  <a:schemeClr val="tx2"/>
                </a:solidFill>
                <a:latin typeface="Times New Roman" panose="02020603050405020304" pitchFamily="18" charset="0"/>
                <a:ea typeface="ＭＳ Ｐゴシック" panose="020B0600070205080204" pitchFamily="50" charset="-128"/>
              </a:defRPr>
            </a:lvl7pPr>
            <a:lvl8pPr marL="3429000" indent="-228600" defTabSz="952500" eaLnBrk="0" fontAlgn="base" hangingPunct="0">
              <a:spcBef>
                <a:spcPct val="0"/>
              </a:spcBef>
              <a:spcAft>
                <a:spcPct val="0"/>
              </a:spcAft>
              <a:defRPr kumimoji="1" sz="900" b="1">
                <a:solidFill>
                  <a:schemeClr val="tx2"/>
                </a:solidFill>
                <a:latin typeface="Times New Roman" panose="02020603050405020304" pitchFamily="18" charset="0"/>
                <a:ea typeface="ＭＳ Ｐゴシック" panose="020B0600070205080204" pitchFamily="50" charset="-128"/>
              </a:defRPr>
            </a:lvl8pPr>
            <a:lvl9pPr marL="3886200" indent="-228600" defTabSz="952500" eaLnBrk="0" fontAlgn="base" hangingPunct="0">
              <a:spcBef>
                <a:spcPct val="0"/>
              </a:spcBef>
              <a:spcAft>
                <a:spcPct val="0"/>
              </a:spcAft>
              <a:defRPr kumimoji="1" sz="900" b="1">
                <a:solidFill>
                  <a:schemeClr val="tx2"/>
                </a:solidFill>
                <a:latin typeface="Times New Roman" panose="02020603050405020304" pitchFamily="18" charset="0"/>
                <a:ea typeface="ＭＳ Ｐゴシック" panose="020B0600070205080204" pitchFamily="50" charset="-128"/>
              </a:defRPr>
            </a:lvl9pPr>
          </a:lstStyle>
          <a:p>
            <a:pPr defTabSz="999935" eaLnBrk="1" hangingPunct="1"/>
            <a:r>
              <a:rPr lang="ja-JP" altLang="en-US" sz="1200" dirty="0">
                <a:solidFill>
                  <a:srgbClr val="0070C0"/>
                </a:solidFill>
                <a:latin typeface="Meiryo UI" panose="020B0604030504040204" pitchFamily="50" charset="-128"/>
                <a:ea typeface="Meiryo UI" panose="020B0604030504040204" pitchFamily="50" charset="-128"/>
              </a:rPr>
              <a:t>〇〇〇〇〇〇〇（設備一式名）</a:t>
            </a:r>
            <a:endParaRPr lang="en-US" altLang="ja-JP" sz="1200" dirty="0">
              <a:solidFill>
                <a:srgbClr val="0070C0"/>
              </a:solidFill>
              <a:latin typeface="Meiryo UI" panose="020B0604030504040204" pitchFamily="50" charset="-128"/>
              <a:ea typeface="Meiryo UI" panose="020B0604030504040204" pitchFamily="50" charset="-128"/>
            </a:endParaRPr>
          </a:p>
        </p:txBody>
      </p:sp>
      <p:grpSp>
        <p:nvGrpSpPr>
          <p:cNvPr id="7" name="グループ化 11">
            <a:extLst>
              <a:ext uri="{FF2B5EF4-FFF2-40B4-BE49-F238E27FC236}">
                <a16:creationId xmlns:a16="http://schemas.microsoft.com/office/drawing/2014/main" id="{75141C47-96BE-E0A3-D3F5-AB4D2BF6023B}"/>
              </a:ext>
            </a:extLst>
          </p:cNvPr>
          <p:cNvGrpSpPr>
            <a:grpSpLocks/>
          </p:cNvGrpSpPr>
          <p:nvPr/>
        </p:nvGrpSpPr>
        <p:grpSpPr bwMode="auto">
          <a:xfrm>
            <a:off x="5726575" y="3642224"/>
            <a:ext cx="4517363" cy="1508002"/>
            <a:chOff x="7650163" y="6346825"/>
            <a:chExt cx="2159000" cy="720725"/>
          </a:xfrm>
        </p:grpSpPr>
        <p:pic>
          <p:nvPicPr>
            <p:cNvPr id="11" name="図 60" descr="25TCSM_ASM1.jpg">
              <a:extLst>
                <a:ext uri="{FF2B5EF4-FFF2-40B4-BE49-F238E27FC236}">
                  <a16:creationId xmlns:a16="http://schemas.microsoft.com/office/drawing/2014/main" id="{55B71F9E-32C0-DC99-99D1-D686F347C21A}"/>
                </a:ext>
              </a:extLst>
            </p:cNvPr>
            <p:cNvPicPr preferRelativeResize="0">
              <a:picLocks/>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37538" y="6346825"/>
              <a:ext cx="10795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図 58">
              <a:extLst>
                <a:ext uri="{FF2B5EF4-FFF2-40B4-BE49-F238E27FC236}">
                  <a16:creationId xmlns:a16="http://schemas.microsoft.com/office/drawing/2014/main" id="{AE8C4C98-D0A4-562C-13F2-BF93CD40382F}"/>
                </a:ext>
              </a:extLst>
            </p:cNvPr>
            <p:cNvPicPr preferRelativeResize="0">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9448800" y="6480175"/>
              <a:ext cx="360363"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図 13">
              <a:extLst>
                <a:ext uri="{FF2B5EF4-FFF2-40B4-BE49-F238E27FC236}">
                  <a16:creationId xmlns:a16="http://schemas.microsoft.com/office/drawing/2014/main" id="{A3ABC5DC-BF6D-7382-EDB7-10110D73F868}"/>
                </a:ext>
              </a:extLst>
            </p:cNvPr>
            <p:cNvPicPr preferRelativeResize="0">
              <a:picLocks/>
            </p:cNvPicPr>
            <p:nvPr/>
          </p:nvPicPr>
          <p:blipFill rotWithShape="1">
            <a:blip r:embed="rId5"/>
            <a:srcRect l="7090" t="12545" r="14902" b="15706"/>
            <a:stretch/>
          </p:blipFill>
          <p:spPr>
            <a:xfrm>
              <a:off x="7650163" y="6570662"/>
              <a:ext cx="449262" cy="449263"/>
            </a:xfrm>
            <a:prstGeom prst="rect">
              <a:avLst/>
            </a:prstGeom>
            <a:ln w="12700">
              <a:solidFill>
                <a:schemeClr val="accent1">
                  <a:shade val="95000"/>
                  <a:satMod val="105000"/>
                </a:schemeClr>
              </a:solidFill>
            </a:ln>
          </p:spPr>
        </p:pic>
        <p:cxnSp>
          <p:nvCxnSpPr>
            <p:cNvPr id="15" name="曲線コネクタ 6">
              <a:extLst>
                <a:ext uri="{FF2B5EF4-FFF2-40B4-BE49-F238E27FC236}">
                  <a16:creationId xmlns:a16="http://schemas.microsoft.com/office/drawing/2014/main" id="{07B829F7-6DB0-7779-FBC1-671E29FA002D}"/>
                </a:ext>
              </a:extLst>
            </p:cNvPr>
            <p:cNvCxnSpPr>
              <a:stCxn id="11" idx="3"/>
              <a:endCxn id="13" idx="1"/>
            </p:cNvCxnSpPr>
            <p:nvPr/>
          </p:nvCxnSpPr>
          <p:spPr>
            <a:xfrm flipV="1">
              <a:off x="9317038" y="6615112"/>
              <a:ext cx="131762" cy="92075"/>
            </a:xfrm>
            <a:prstGeom prst="curvedConnector3">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16" name="直線コネクタ 15">
              <a:extLst>
                <a:ext uri="{FF2B5EF4-FFF2-40B4-BE49-F238E27FC236}">
                  <a16:creationId xmlns:a16="http://schemas.microsoft.com/office/drawing/2014/main" id="{41196266-E86E-F713-A9F3-CAE194456AF1}"/>
                </a:ext>
              </a:extLst>
            </p:cNvPr>
            <p:cNvCxnSpPr/>
            <p:nvPr/>
          </p:nvCxnSpPr>
          <p:spPr>
            <a:xfrm>
              <a:off x="8099425" y="6570662"/>
              <a:ext cx="450850" cy="90488"/>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BC5CE151-78A8-60E5-FDCA-2C40777C6F78}"/>
                </a:ext>
              </a:extLst>
            </p:cNvPr>
            <p:cNvCxnSpPr/>
            <p:nvPr/>
          </p:nvCxnSpPr>
          <p:spPr>
            <a:xfrm flipV="1">
              <a:off x="8099425" y="6965950"/>
              <a:ext cx="450850" cy="53975"/>
            </a:xfrm>
            <a:prstGeom prst="line">
              <a:avLst/>
            </a:prstGeom>
            <a:ln w="6350"/>
          </p:spPr>
          <p:style>
            <a:lnRef idx="1">
              <a:schemeClr val="accent1"/>
            </a:lnRef>
            <a:fillRef idx="0">
              <a:schemeClr val="accent1"/>
            </a:fillRef>
            <a:effectRef idx="0">
              <a:schemeClr val="accent1"/>
            </a:effectRef>
            <a:fontRef idx="minor">
              <a:schemeClr val="tx1"/>
            </a:fontRef>
          </p:style>
        </p:cxnSp>
      </p:grpSp>
      <p:sp>
        <p:nvSpPr>
          <p:cNvPr id="18" name="Text Box 53">
            <a:extLst>
              <a:ext uri="{FF2B5EF4-FFF2-40B4-BE49-F238E27FC236}">
                <a16:creationId xmlns:a16="http://schemas.microsoft.com/office/drawing/2014/main" id="{F9630546-39A4-7147-4D26-DF92C992F6DF}"/>
              </a:ext>
            </a:extLst>
          </p:cNvPr>
          <p:cNvSpPr txBox="1">
            <a:spLocks noChangeArrowheads="1"/>
          </p:cNvSpPr>
          <p:nvPr/>
        </p:nvSpPr>
        <p:spPr bwMode="auto">
          <a:xfrm>
            <a:off x="9413014" y="3598204"/>
            <a:ext cx="1134088" cy="25240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4505" tIns="0" rIns="94505" bIns="0" anchor="ctr"/>
          <a:lstStyle>
            <a:lvl1pPr marL="125413" indent="-125413" defTabSz="952500">
              <a:defRPr kumimoji="1" sz="900" b="1">
                <a:solidFill>
                  <a:schemeClr val="tx2"/>
                </a:solidFill>
                <a:latin typeface="Times New Roman" panose="02020603050405020304" pitchFamily="18" charset="0"/>
                <a:ea typeface="ＭＳ Ｐゴシック" panose="020B0600070205080204" pitchFamily="50" charset="-128"/>
              </a:defRPr>
            </a:lvl1pPr>
            <a:lvl2pPr marL="742950" indent="-285750" defTabSz="952500">
              <a:defRPr kumimoji="1" sz="900" b="1">
                <a:solidFill>
                  <a:schemeClr val="tx2"/>
                </a:solidFill>
                <a:latin typeface="Times New Roman" panose="02020603050405020304" pitchFamily="18" charset="0"/>
                <a:ea typeface="ＭＳ Ｐゴシック" panose="020B0600070205080204" pitchFamily="50" charset="-128"/>
              </a:defRPr>
            </a:lvl2pPr>
            <a:lvl3pPr marL="1143000" indent="-228600" defTabSz="952500">
              <a:defRPr kumimoji="1" sz="900" b="1">
                <a:solidFill>
                  <a:schemeClr val="tx2"/>
                </a:solidFill>
                <a:latin typeface="Times New Roman" panose="02020603050405020304" pitchFamily="18" charset="0"/>
                <a:ea typeface="ＭＳ Ｐゴシック" panose="020B0600070205080204" pitchFamily="50" charset="-128"/>
              </a:defRPr>
            </a:lvl3pPr>
            <a:lvl4pPr marL="1600200" indent="-228600" defTabSz="952500">
              <a:defRPr kumimoji="1" sz="900" b="1">
                <a:solidFill>
                  <a:schemeClr val="tx2"/>
                </a:solidFill>
                <a:latin typeface="Times New Roman" panose="02020603050405020304" pitchFamily="18" charset="0"/>
                <a:ea typeface="ＭＳ Ｐゴシック" panose="020B0600070205080204" pitchFamily="50" charset="-128"/>
              </a:defRPr>
            </a:lvl4pPr>
            <a:lvl5pPr marL="2057400" indent="-228600" defTabSz="952500">
              <a:defRPr kumimoji="1" sz="900" b="1">
                <a:solidFill>
                  <a:schemeClr val="tx2"/>
                </a:solidFill>
                <a:latin typeface="Times New Roman" panose="02020603050405020304" pitchFamily="18" charset="0"/>
                <a:ea typeface="ＭＳ Ｐゴシック" panose="020B0600070205080204" pitchFamily="50" charset="-128"/>
              </a:defRPr>
            </a:lvl5pPr>
            <a:lvl6pPr marL="2514600" indent="-228600" defTabSz="952500" eaLnBrk="0" fontAlgn="base" hangingPunct="0">
              <a:spcBef>
                <a:spcPct val="0"/>
              </a:spcBef>
              <a:spcAft>
                <a:spcPct val="0"/>
              </a:spcAft>
              <a:defRPr kumimoji="1" sz="900" b="1">
                <a:solidFill>
                  <a:schemeClr val="tx2"/>
                </a:solidFill>
                <a:latin typeface="Times New Roman" panose="02020603050405020304" pitchFamily="18" charset="0"/>
                <a:ea typeface="ＭＳ Ｐゴシック" panose="020B0600070205080204" pitchFamily="50" charset="-128"/>
              </a:defRPr>
            </a:lvl6pPr>
            <a:lvl7pPr marL="2971800" indent="-228600" defTabSz="952500" eaLnBrk="0" fontAlgn="base" hangingPunct="0">
              <a:spcBef>
                <a:spcPct val="0"/>
              </a:spcBef>
              <a:spcAft>
                <a:spcPct val="0"/>
              </a:spcAft>
              <a:defRPr kumimoji="1" sz="900" b="1">
                <a:solidFill>
                  <a:schemeClr val="tx2"/>
                </a:solidFill>
                <a:latin typeface="Times New Roman" panose="02020603050405020304" pitchFamily="18" charset="0"/>
                <a:ea typeface="ＭＳ Ｐゴシック" panose="020B0600070205080204" pitchFamily="50" charset="-128"/>
              </a:defRPr>
            </a:lvl7pPr>
            <a:lvl8pPr marL="3429000" indent="-228600" defTabSz="952500" eaLnBrk="0" fontAlgn="base" hangingPunct="0">
              <a:spcBef>
                <a:spcPct val="0"/>
              </a:spcBef>
              <a:spcAft>
                <a:spcPct val="0"/>
              </a:spcAft>
              <a:defRPr kumimoji="1" sz="900" b="1">
                <a:solidFill>
                  <a:schemeClr val="tx2"/>
                </a:solidFill>
                <a:latin typeface="Times New Roman" panose="02020603050405020304" pitchFamily="18" charset="0"/>
                <a:ea typeface="ＭＳ Ｐゴシック" panose="020B0600070205080204" pitchFamily="50" charset="-128"/>
              </a:defRPr>
            </a:lvl8pPr>
            <a:lvl9pPr marL="3886200" indent="-228600" defTabSz="952500" eaLnBrk="0" fontAlgn="base" hangingPunct="0">
              <a:spcBef>
                <a:spcPct val="0"/>
              </a:spcBef>
              <a:spcAft>
                <a:spcPct val="0"/>
              </a:spcAft>
              <a:defRPr kumimoji="1" sz="900" b="1">
                <a:solidFill>
                  <a:schemeClr val="tx2"/>
                </a:solidFill>
                <a:latin typeface="Times New Roman" panose="02020603050405020304" pitchFamily="18" charset="0"/>
                <a:ea typeface="ＭＳ Ｐゴシック" panose="020B0600070205080204" pitchFamily="50" charset="-128"/>
              </a:defRPr>
            </a:lvl9pPr>
          </a:lstStyle>
          <a:p>
            <a:pPr marL="131659" indent="-131659" defTabSz="999935" eaLnBrk="1" hangingPunct="1"/>
            <a:r>
              <a:rPr lang="ja-JP" altLang="en-US" sz="1050" b="0" dirty="0">
                <a:solidFill>
                  <a:srgbClr val="0070C0"/>
                </a:solidFill>
                <a:latin typeface="Meiryo UI" panose="020B0604030504040204" pitchFamily="50" charset="-128"/>
                <a:ea typeface="Meiryo UI" panose="020B0604030504040204" pitchFamily="50" charset="-128"/>
              </a:rPr>
              <a:t>○○○○機器</a:t>
            </a:r>
            <a:endParaRPr lang="en-US" altLang="ja-JP" sz="1050" b="0" dirty="0">
              <a:solidFill>
                <a:srgbClr val="0070C0"/>
              </a:solidFill>
              <a:latin typeface="Meiryo UI" panose="020B0604030504040204" pitchFamily="50" charset="-128"/>
              <a:ea typeface="Meiryo UI" panose="020B0604030504040204" pitchFamily="50" charset="-128"/>
            </a:endParaRPr>
          </a:p>
        </p:txBody>
      </p:sp>
      <p:sp>
        <p:nvSpPr>
          <p:cNvPr id="19" name="Text Box 53">
            <a:extLst>
              <a:ext uri="{FF2B5EF4-FFF2-40B4-BE49-F238E27FC236}">
                <a16:creationId xmlns:a16="http://schemas.microsoft.com/office/drawing/2014/main" id="{1FF7D693-8D3E-AE2E-6CC2-F2F2FA4AF925}"/>
              </a:ext>
            </a:extLst>
          </p:cNvPr>
          <p:cNvSpPr txBox="1">
            <a:spLocks noChangeArrowheads="1"/>
          </p:cNvSpPr>
          <p:nvPr/>
        </p:nvSpPr>
        <p:spPr bwMode="auto">
          <a:xfrm>
            <a:off x="5678322" y="3761802"/>
            <a:ext cx="1078472" cy="31887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4505" tIns="0" rIns="94505" bIns="0" anchor="ctr"/>
          <a:lstStyle>
            <a:lvl1pPr marL="125413" indent="-125413" defTabSz="952500">
              <a:defRPr kumimoji="1" sz="900" b="1">
                <a:solidFill>
                  <a:schemeClr val="tx2"/>
                </a:solidFill>
                <a:latin typeface="Times New Roman" panose="02020603050405020304" pitchFamily="18" charset="0"/>
                <a:ea typeface="ＭＳ Ｐゴシック" panose="020B0600070205080204" pitchFamily="50" charset="-128"/>
              </a:defRPr>
            </a:lvl1pPr>
            <a:lvl2pPr marL="742950" indent="-285750" defTabSz="952500">
              <a:defRPr kumimoji="1" sz="900" b="1">
                <a:solidFill>
                  <a:schemeClr val="tx2"/>
                </a:solidFill>
                <a:latin typeface="Times New Roman" panose="02020603050405020304" pitchFamily="18" charset="0"/>
                <a:ea typeface="ＭＳ Ｐゴシック" panose="020B0600070205080204" pitchFamily="50" charset="-128"/>
              </a:defRPr>
            </a:lvl2pPr>
            <a:lvl3pPr marL="1143000" indent="-228600" defTabSz="952500">
              <a:defRPr kumimoji="1" sz="900" b="1">
                <a:solidFill>
                  <a:schemeClr val="tx2"/>
                </a:solidFill>
                <a:latin typeface="Times New Roman" panose="02020603050405020304" pitchFamily="18" charset="0"/>
                <a:ea typeface="ＭＳ Ｐゴシック" panose="020B0600070205080204" pitchFamily="50" charset="-128"/>
              </a:defRPr>
            </a:lvl3pPr>
            <a:lvl4pPr marL="1600200" indent="-228600" defTabSz="952500">
              <a:defRPr kumimoji="1" sz="900" b="1">
                <a:solidFill>
                  <a:schemeClr val="tx2"/>
                </a:solidFill>
                <a:latin typeface="Times New Roman" panose="02020603050405020304" pitchFamily="18" charset="0"/>
                <a:ea typeface="ＭＳ Ｐゴシック" panose="020B0600070205080204" pitchFamily="50" charset="-128"/>
              </a:defRPr>
            </a:lvl4pPr>
            <a:lvl5pPr marL="2057400" indent="-228600" defTabSz="952500">
              <a:defRPr kumimoji="1" sz="900" b="1">
                <a:solidFill>
                  <a:schemeClr val="tx2"/>
                </a:solidFill>
                <a:latin typeface="Times New Roman" panose="02020603050405020304" pitchFamily="18" charset="0"/>
                <a:ea typeface="ＭＳ Ｐゴシック" panose="020B0600070205080204" pitchFamily="50" charset="-128"/>
              </a:defRPr>
            </a:lvl5pPr>
            <a:lvl6pPr marL="2514600" indent="-228600" defTabSz="952500" eaLnBrk="0" fontAlgn="base" hangingPunct="0">
              <a:spcBef>
                <a:spcPct val="0"/>
              </a:spcBef>
              <a:spcAft>
                <a:spcPct val="0"/>
              </a:spcAft>
              <a:defRPr kumimoji="1" sz="900" b="1">
                <a:solidFill>
                  <a:schemeClr val="tx2"/>
                </a:solidFill>
                <a:latin typeface="Times New Roman" panose="02020603050405020304" pitchFamily="18" charset="0"/>
                <a:ea typeface="ＭＳ Ｐゴシック" panose="020B0600070205080204" pitchFamily="50" charset="-128"/>
              </a:defRPr>
            </a:lvl6pPr>
            <a:lvl7pPr marL="2971800" indent="-228600" defTabSz="952500" eaLnBrk="0" fontAlgn="base" hangingPunct="0">
              <a:spcBef>
                <a:spcPct val="0"/>
              </a:spcBef>
              <a:spcAft>
                <a:spcPct val="0"/>
              </a:spcAft>
              <a:defRPr kumimoji="1" sz="900" b="1">
                <a:solidFill>
                  <a:schemeClr val="tx2"/>
                </a:solidFill>
                <a:latin typeface="Times New Roman" panose="02020603050405020304" pitchFamily="18" charset="0"/>
                <a:ea typeface="ＭＳ Ｐゴシック" panose="020B0600070205080204" pitchFamily="50" charset="-128"/>
              </a:defRPr>
            </a:lvl7pPr>
            <a:lvl8pPr marL="3429000" indent="-228600" defTabSz="952500" eaLnBrk="0" fontAlgn="base" hangingPunct="0">
              <a:spcBef>
                <a:spcPct val="0"/>
              </a:spcBef>
              <a:spcAft>
                <a:spcPct val="0"/>
              </a:spcAft>
              <a:defRPr kumimoji="1" sz="900" b="1">
                <a:solidFill>
                  <a:schemeClr val="tx2"/>
                </a:solidFill>
                <a:latin typeface="Times New Roman" panose="02020603050405020304" pitchFamily="18" charset="0"/>
                <a:ea typeface="ＭＳ Ｐゴシック" panose="020B0600070205080204" pitchFamily="50" charset="-128"/>
              </a:defRPr>
            </a:lvl8pPr>
            <a:lvl9pPr marL="3886200" indent="-228600" defTabSz="952500" eaLnBrk="0" fontAlgn="base" hangingPunct="0">
              <a:spcBef>
                <a:spcPct val="0"/>
              </a:spcBef>
              <a:spcAft>
                <a:spcPct val="0"/>
              </a:spcAft>
              <a:defRPr kumimoji="1" sz="900" b="1">
                <a:solidFill>
                  <a:schemeClr val="tx2"/>
                </a:solidFill>
                <a:latin typeface="Times New Roman" panose="02020603050405020304" pitchFamily="18" charset="0"/>
                <a:ea typeface="ＭＳ Ｐゴシック" panose="020B0600070205080204" pitchFamily="50" charset="-128"/>
              </a:defRPr>
            </a:lvl9pPr>
          </a:lstStyle>
          <a:p>
            <a:pPr marL="131659" indent="-131659" defTabSz="999935" eaLnBrk="1" hangingPunct="1"/>
            <a:r>
              <a:rPr lang="ja-JP" altLang="en-US" sz="1050" b="0" dirty="0">
                <a:solidFill>
                  <a:srgbClr val="0070C0"/>
                </a:solidFill>
                <a:latin typeface="Meiryo UI" panose="020B0604030504040204" pitchFamily="50" charset="-128"/>
                <a:ea typeface="Meiryo UI" panose="020B0604030504040204" pitchFamily="50" charset="-128"/>
              </a:rPr>
              <a:t>○○○○装置</a:t>
            </a:r>
            <a:endParaRPr lang="en-US" altLang="ja-JP" sz="1050" b="0" dirty="0">
              <a:solidFill>
                <a:srgbClr val="0070C0"/>
              </a:solidFill>
              <a:latin typeface="Meiryo UI" panose="020B0604030504040204" pitchFamily="50" charset="-128"/>
              <a:ea typeface="Meiryo UI" panose="020B0604030504040204" pitchFamily="50" charset="-128"/>
            </a:endParaRPr>
          </a:p>
        </p:txBody>
      </p:sp>
      <p:sp>
        <p:nvSpPr>
          <p:cNvPr id="20" name="Rectangle 51">
            <a:extLst>
              <a:ext uri="{FF2B5EF4-FFF2-40B4-BE49-F238E27FC236}">
                <a16:creationId xmlns:a16="http://schemas.microsoft.com/office/drawing/2014/main" id="{5A11B1F8-FEEC-992F-AA58-5BF063313F9D}"/>
              </a:ext>
            </a:extLst>
          </p:cNvPr>
          <p:cNvSpPr>
            <a:spLocks noChangeArrowheads="1"/>
          </p:cNvSpPr>
          <p:nvPr/>
        </p:nvSpPr>
        <p:spPr bwMode="auto">
          <a:xfrm>
            <a:off x="5516866" y="1663946"/>
            <a:ext cx="1101465" cy="225648"/>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505" tIns="0" rIns="94505" bIns="49142"/>
          <a:lstStyle>
            <a:lvl1pPr defTabSz="952500">
              <a:defRPr kumimoji="1" sz="900" b="1">
                <a:solidFill>
                  <a:schemeClr val="tx2"/>
                </a:solidFill>
                <a:latin typeface="Times New Roman" panose="02020603050405020304" pitchFamily="18" charset="0"/>
                <a:ea typeface="ＭＳ Ｐゴシック" panose="020B0600070205080204" pitchFamily="50" charset="-128"/>
              </a:defRPr>
            </a:lvl1pPr>
            <a:lvl2pPr marL="742950" indent="-285750" defTabSz="952500">
              <a:defRPr kumimoji="1" sz="900" b="1">
                <a:solidFill>
                  <a:schemeClr val="tx2"/>
                </a:solidFill>
                <a:latin typeface="Times New Roman" panose="02020603050405020304" pitchFamily="18" charset="0"/>
                <a:ea typeface="ＭＳ Ｐゴシック" panose="020B0600070205080204" pitchFamily="50" charset="-128"/>
              </a:defRPr>
            </a:lvl2pPr>
            <a:lvl3pPr marL="1143000" indent="-228600" defTabSz="952500">
              <a:defRPr kumimoji="1" sz="900" b="1">
                <a:solidFill>
                  <a:schemeClr val="tx2"/>
                </a:solidFill>
                <a:latin typeface="Times New Roman" panose="02020603050405020304" pitchFamily="18" charset="0"/>
                <a:ea typeface="ＭＳ Ｐゴシック" panose="020B0600070205080204" pitchFamily="50" charset="-128"/>
              </a:defRPr>
            </a:lvl3pPr>
            <a:lvl4pPr marL="1600200" indent="-228600" defTabSz="952500">
              <a:defRPr kumimoji="1" sz="900" b="1">
                <a:solidFill>
                  <a:schemeClr val="tx2"/>
                </a:solidFill>
                <a:latin typeface="Times New Roman" panose="02020603050405020304" pitchFamily="18" charset="0"/>
                <a:ea typeface="ＭＳ Ｐゴシック" panose="020B0600070205080204" pitchFamily="50" charset="-128"/>
              </a:defRPr>
            </a:lvl4pPr>
            <a:lvl5pPr marL="2057400" indent="-228600" defTabSz="952500">
              <a:defRPr kumimoji="1" sz="900" b="1">
                <a:solidFill>
                  <a:schemeClr val="tx2"/>
                </a:solidFill>
                <a:latin typeface="Times New Roman" panose="02020603050405020304" pitchFamily="18" charset="0"/>
                <a:ea typeface="ＭＳ Ｐゴシック" panose="020B0600070205080204" pitchFamily="50" charset="-128"/>
              </a:defRPr>
            </a:lvl5pPr>
            <a:lvl6pPr marL="2514600" indent="-228600" defTabSz="952500" eaLnBrk="0" fontAlgn="base" hangingPunct="0">
              <a:spcBef>
                <a:spcPct val="0"/>
              </a:spcBef>
              <a:spcAft>
                <a:spcPct val="0"/>
              </a:spcAft>
              <a:defRPr kumimoji="1" sz="900" b="1">
                <a:solidFill>
                  <a:schemeClr val="tx2"/>
                </a:solidFill>
                <a:latin typeface="Times New Roman" panose="02020603050405020304" pitchFamily="18" charset="0"/>
                <a:ea typeface="ＭＳ Ｐゴシック" panose="020B0600070205080204" pitchFamily="50" charset="-128"/>
              </a:defRPr>
            </a:lvl6pPr>
            <a:lvl7pPr marL="2971800" indent="-228600" defTabSz="952500" eaLnBrk="0" fontAlgn="base" hangingPunct="0">
              <a:spcBef>
                <a:spcPct val="0"/>
              </a:spcBef>
              <a:spcAft>
                <a:spcPct val="0"/>
              </a:spcAft>
              <a:defRPr kumimoji="1" sz="900" b="1">
                <a:solidFill>
                  <a:schemeClr val="tx2"/>
                </a:solidFill>
                <a:latin typeface="Times New Roman" panose="02020603050405020304" pitchFamily="18" charset="0"/>
                <a:ea typeface="ＭＳ Ｐゴシック" panose="020B0600070205080204" pitchFamily="50" charset="-128"/>
              </a:defRPr>
            </a:lvl7pPr>
            <a:lvl8pPr marL="3429000" indent="-228600" defTabSz="952500" eaLnBrk="0" fontAlgn="base" hangingPunct="0">
              <a:spcBef>
                <a:spcPct val="0"/>
              </a:spcBef>
              <a:spcAft>
                <a:spcPct val="0"/>
              </a:spcAft>
              <a:defRPr kumimoji="1" sz="900" b="1">
                <a:solidFill>
                  <a:schemeClr val="tx2"/>
                </a:solidFill>
                <a:latin typeface="Times New Roman" panose="02020603050405020304" pitchFamily="18" charset="0"/>
                <a:ea typeface="ＭＳ Ｐゴシック" panose="020B0600070205080204" pitchFamily="50" charset="-128"/>
              </a:defRPr>
            </a:lvl8pPr>
            <a:lvl9pPr marL="3886200" indent="-228600" defTabSz="952500" eaLnBrk="0" fontAlgn="base" hangingPunct="0">
              <a:spcBef>
                <a:spcPct val="0"/>
              </a:spcBef>
              <a:spcAft>
                <a:spcPct val="0"/>
              </a:spcAft>
              <a:defRPr kumimoji="1" sz="900" b="1">
                <a:solidFill>
                  <a:schemeClr val="tx2"/>
                </a:solidFill>
                <a:latin typeface="Times New Roman" panose="02020603050405020304" pitchFamily="18" charset="0"/>
                <a:ea typeface="ＭＳ Ｐゴシック" panose="020B0600070205080204" pitchFamily="50" charset="-128"/>
              </a:defRPr>
            </a:lvl9pPr>
          </a:lstStyle>
          <a:p>
            <a:pPr defTabSz="999935" eaLnBrk="1" hangingPunct="1"/>
            <a:r>
              <a:rPr lang="ja-JP" altLang="en-US" sz="1155" u="sng" dirty="0">
                <a:solidFill>
                  <a:srgbClr val="0070C0"/>
                </a:solidFill>
                <a:latin typeface="Meiryo UI" panose="020B0604030504040204" pitchFamily="50" charset="-128"/>
                <a:ea typeface="Meiryo UI" panose="020B0604030504040204" pitchFamily="50" charset="-128"/>
              </a:rPr>
              <a:t>（記載例）</a:t>
            </a:r>
          </a:p>
        </p:txBody>
      </p:sp>
      <p:sp>
        <p:nvSpPr>
          <p:cNvPr id="23" name="テキスト ボックス 22">
            <a:extLst>
              <a:ext uri="{FF2B5EF4-FFF2-40B4-BE49-F238E27FC236}">
                <a16:creationId xmlns:a16="http://schemas.microsoft.com/office/drawing/2014/main" id="{DEAA0A99-6AFA-3EED-9465-9F5E775D509E}"/>
              </a:ext>
            </a:extLst>
          </p:cNvPr>
          <p:cNvSpPr txBox="1"/>
          <p:nvPr/>
        </p:nvSpPr>
        <p:spPr>
          <a:xfrm>
            <a:off x="6808612" y="3303303"/>
            <a:ext cx="2104131" cy="307777"/>
          </a:xfrm>
          <a:prstGeom prst="rect">
            <a:avLst/>
          </a:prstGeom>
          <a:noFill/>
        </p:spPr>
        <p:txBody>
          <a:bodyPr wrap="square">
            <a:spAutoFit/>
          </a:bodyPr>
          <a:lstStyle/>
          <a:p>
            <a:r>
              <a:rPr lang="ja-JP" altLang="en-US" sz="1400" dirty="0">
                <a:solidFill>
                  <a:srgbClr val="0070C0"/>
                </a:solidFill>
                <a:latin typeface="Meiryo UI" panose="020B0604030504040204" pitchFamily="50" charset="-128"/>
                <a:ea typeface="Meiryo UI" panose="020B0604030504040204" pitchFamily="50" charset="-128"/>
              </a:rPr>
              <a:t>○○○○一式</a:t>
            </a:r>
            <a:endParaRPr lang="ja-JP" altLang="en-US" sz="1400" dirty="0">
              <a:solidFill>
                <a:srgbClr val="0070C0"/>
              </a:solidFill>
            </a:endParaRPr>
          </a:p>
        </p:txBody>
      </p:sp>
      <p:sp>
        <p:nvSpPr>
          <p:cNvPr id="12" name="正方形/長方形 11">
            <a:extLst>
              <a:ext uri="{FF2B5EF4-FFF2-40B4-BE49-F238E27FC236}">
                <a16:creationId xmlns:a16="http://schemas.microsoft.com/office/drawing/2014/main" id="{4D6B1AC3-3FFF-4D5F-F6D2-CF7E1EA7D397}"/>
              </a:ext>
            </a:extLst>
          </p:cNvPr>
          <p:cNvSpPr/>
          <p:nvPr/>
        </p:nvSpPr>
        <p:spPr>
          <a:xfrm>
            <a:off x="-2617444" y="547266"/>
            <a:ext cx="2156469" cy="993996"/>
          </a:xfrm>
          <a:prstGeom prst="rect">
            <a:avLst/>
          </a:prstGeom>
          <a:solidFill>
            <a:schemeClr val="bg1"/>
          </a:solidFill>
          <a:ln w="12700">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1007943" eaLnBrk="1" fontAlgn="auto" hangingPunct="1">
              <a:spcBef>
                <a:spcPts val="0"/>
              </a:spcBef>
              <a:spcAft>
                <a:spcPts val="0"/>
              </a:spcAft>
            </a:pPr>
            <a:r>
              <a:rPr lang="ja-JP" altLang="en-US" sz="1400" dirty="0">
                <a:solidFill>
                  <a:srgbClr val="FF0000"/>
                </a:solidFill>
                <a:latin typeface="Meiryo UI" panose="020B0604030504040204" pitchFamily="50" charset="-128"/>
                <a:ea typeface="Meiryo UI" panose="020B0604030504040204" pitchFamily="50" charset="-128"/>
              </a:rPr>
              <a:t>本記入例スライドは削除の上、提出すること。</a:t>
            </a:r>
            <a:endParaRPr lang="en-US" altLang="ja-JP" sz="1400" dirty="0">
              <a:solidFill>
                <a:srgbClr val="0070C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21460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8EAFB-043F-C982-4632-994B0DAC8A73}"/>
            </a:ext>
          </a:extLst>
        </p:cNvPr>
        <p:cNvGrpSpPr/>
        <p:nvPr/>
      </p:nvGrpSpPr>
      <p:grpSpPr>
        <a:xfrm>
          <a:off x="0" y="0"/>
          <a:ext cx="0" cy="0"/>
          <a:chOff x="0" y="0"/>
          <a:chExt cx="0" cy="0"/>
        </a:xfrm>
      </p:grpSpPr>
      <p:sp>
        <p:nvSpPr>
          <p:cNvPr id="60" name="正方形/長方形 59">
            <a:extLst>
              <a:ext uri="{FF2B5EF4-FFF2-40B4-BE49-F238E27FC236}">
                <a16:creationId xmlns:a16="http://schemas.microsoft.com/office/drawing/2014/main" id="{54425FB6-8305-97AF-FAE3-15A0CAB7159B}"/>
              </a:ext>
            </a:extLst>
          </p:cNvPr>
          <p:cNvSpPr/>
          <p:nvPr/>
        </p:nvSpPr>
        <p:spPr>
          <a:xfrm>
            <a:off x="61432" y="1088476"/>
            <a:ext cx="2880000" cy="324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07943" eaLnBrk="1" fontAlgn="auto" hangingPunct="1">
              <a:spcBef>
                <a:spcPts val="0"/>
              </a:spcBef>
              <a:spcAft>
                <a:spcPts val="0"/>
              </a:spcAft>
            </a:pPr>
            <a:r>
              <a:rPr lang="ja-JP" altLang="en-US" sz="1600" dirty="0">
                <a:solidFill>
                  <a:prstClr val="white"/>
                </a:solidFill>
                <a:latin typeface="メイリオ" panose="020B0604030504040204" pitchFamily="50" charset="-128"/>
                <a:ea typeface="メイリオ" panose="020B0604030504040204" pitchFamily="50" charset="-128"/>
              </a:rPr>
              <a:t>導入予定設備の概要</a:t>
            </a:r>
          </a:p>
        </p:txBody>
      </p:sp>
      <p:sp>
        <p:nvSpPr>
          <p:cNvPr id="10" name="正方形/長方形 9">
            <a:extLst>
              <a:ext uri="{FF2B5EF4-FFF2-40B4-BE49-F238E27FC236}">
                <a16:creationId xmlns:a16="http://schemas.microsoft.com/office/drawing/2014/main" id="{31AD44A4-00C7-07F6-1011-ABCAAA32569F}"/>
              </a:ext>
            </a:extLst>
          </p:cNvPr>
          <p:cNvSpPr/>
          <p:nvPr/>
        </p:nvSpPr>
        <p:spPr>
          <a:xfrm>
            <a:off x="67183" y="1414803"/>
            <a:ext cx="5220000" cy="2788770"/>
          </a:xfrm>
          <a:prstGeom prst="rect">
            <a:avLst/>
          </a:prstGeom>
          <a:noFill/>
          <a:ln w="12700">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1007943" eaLnBrk="1" fontAlgn="auto" hangingPunct="1">
              <a:spcBef>
                <a:spcPts val="0"/>
              </a:spcBef>
              <a:spcAft>
                <a:spcPts val="0"/>
              </a:spcAft>
            </a:pPr>
            <a:endParaRPr lang="en-US" altLang="ja-JP" sz="1400" dirty="0">
              <a:solidFill>
                <a:srgbClr val="024FA1"/>
              </a:solidFill>
              <a:latin typeface="Meiryo UI" panose="020B0604030504040204" pitchFamily="50" charset="-128"/>
              <a:ea typeface="Meiryo UI" panose="020B0604030504040204" pitchFamily="50" charset="-128"/>
            </a:endParaRPr>
          </a:p>
        </p:txBody>
      </p:sp>
      <p:sp>
        <p:nvSpPr>
          <p:cNvPr id="9" name="タイトル 1">
            <a:extLst>
              <a:ext uri="{FF2B5EF4-FFF2-40B4-BE49-F238E27FC236}">
                <a16:creationId xmlns:a16="http://schemas.microsoft.com/office/drawing/2014/main" id="{788EBAB4-E8DC-3F7A-523B-033CBE5514E1}"/>
              </a:ext>
            </a:extLst>
          </p:cNvPr>
          <p:cNvSpPr txBox="1">
            <a:spLocks/>
          </p:cNvSpPr>
          <p:nvPr/>
        </p:nvSpPr>
        <p:spPr>
          <a:xfrm>
            <a:off x="0" y="-1"/>
            <a:ext cx="10691813" cy="946194"/>
          </a:xfrm>
          <a:prstGeom prst="rect">
            <a:avLst/>
          </a:prstGeom>
          <a:solidFill>
            <a:srgbClr val="00B0F0"/>
          </a:solidFill>
          <a:ln>
            <a:noFill/>
          </a:ln>
        </p:spPr>
        <p:txBody>
          <a:bodyPr vert="horz" lIns="91440" tIns="45720" rIns="91440" bIns="45720" rtlCol="0" anchor="ctr">
            <a:noAutofit/>
          </a:bodyPr>
          <a:lstStyle>
            <a:lvl1pPr algn="ctr" defTabSz="1007943" rtl="0" eaLnBrk="1" latinLnBrk="0" hangingPunct="1">
              <a:spcBef>
                <a:spcPct val="0"/>
              </a:spcBef>
              <a:buNone/>
              <a:defRPr kumimoji="1" sz="4850" kern="1200">
                <a:solidFill>
                  <a:schemeClr val="tx1"/>
                </a:solidFill>
                <a:latin typeface="+mj-lt"/>
                <a:ea typeface="+mj-ea"/>
                <a:cs typeface="+mj-cs"/>
              </a:defRPr>
            </a:lvl1pPr>
          </a:lstStyle>
          <a:p>
            <a:pPr algn="l" fontAlgn="auto">
              <a:lnSpc>
                <a:spcPts val="1000"/>
              </a:lnSpc>
              <a:spcBef>
                <a:spcPts val="0"/>
              </a:spcBef>
              <a:spcAft>
                <a:spcPts val="600"/>
              </a:spcAft>
            </a:pPr>
            <a:r>
              <a:rPr lang="ja-JP" altLang="en-US" sz="2000" b="1" dirty="0">
                <a:solidFill>
                  <a:schemeClr val="bg1"/>
                </a:solidFill>
                <a:latin typeface="メイリオ" panose="020B0604030504040204" pitchFamily="50" charset="-128"/>
                <a:ea typeface="メイリオ" panose="020B0604030504040204" pitchFamily="50" charset="-128"/>
              </a:rPr>
              <a:t>○○研究所・●●拠点</a:t>
            </a:r>
            <a:endParaRPr lang="en-US" altLang="ja-JP" sz="2000" b="1" dirty="0">
              <a:solidFill>
                <a:schemeClr val="bg1"/>
              </a:solidFill>
              <a:latin typeface="メイリオ" panose="020B0604030504040204" pitchFamily="50" charset="-128"/>
              <a:ea typeface="メイリオ" panose="020B0604030504040204" pitchFamily="50" charset="-128"/>
            </a:endParaRPr>
          </a:p>
          <a:p>
            <a:pPr algn="l" fontAlgn="auto">
              <a:lnSpc>
                <a:spcPts val="1000"/>
              </a:lnSpc>
              <a:spcBef>
                <a:spcPts val="0"/>
              </a:spcBef>
              <a:spcAft>
                <a:spcPts val="600"/>
              </a:spcAft>
            </a:pPr>
            <a:br>
              <a:rPr lang="en-US" altLang="ja-JP" sz="1200" b="1" dirty="0">
                <a:solidFill>
                  <a:schemeClr val="bg1"/>
                </a:solidFill>
                <a:latin typeface="メイリオ" panose="020B0604030504040204" pitchFamily="50" charset="-128"/>
                <a:ea typeface="メイリオ" panose="020B0604030504040204" pitchFamily="50" charset="-128"/>
              </a:rPr>
            </a:br>
            <a:br>
              <a:rPr lang="en-US" altLang="ja-JP" sz="1200" b="1" dirty="0">
                <a:solidFill>
                  <a:schemeClr val="bg1"/>
                </a:solidFill>
                <a:latin typeface="メイリオ" panose="020B0604030504040204" pitchFamily="50" charset="-128"/>
                <a:ea typeface="メイリオ" panose="020B0604030504040204" pitchFamily="50" charset="-128"/>
              </a:rPr>
            </a:br>
            <a:r>
              <a:rPr lang="ja-JP" altLang="en-US" sz="1600" b="1" dirty="0">
                <a:solidFill>
                  <a:schemeClr val="bg1"/>
                </a:solidFill>
                <a:latin typeface="メイリオ" panose="020B0604030504040204" pitchFamily="50" charset="-128"/>
                <a:ea typeface="メイリオ" panose="020B0604030504040204" pitchFamily="50" charset="-128"/>
              </a:rPr>
              <a:t>設備名称：○○○○○○○○○○○○○</a:t>
            </a:r>
            <a:endParaRPr lang="ja-JP" altLang="en-US" sz="1400" b="1" dirty="0">
              <a:solidFill>
                <a:schemeClr val="bg1"/>
              </a:solidFill>
              <a:latin typeface="メイリオ" panose="020B0604030504040204" pitchFamily="50" charset="-128"/>
              <a:ea typeface="メイリオ" panose="020B0604030504040204" pitchFamily="50" charset="-128"/>
            </a:endParaRPr>
          </a:p>
        </p:txBody>
      </p:sp>
      <p:sp>
        <p:nvSpPr>
          <p:cNvPr id="8" name="正方形/長方形 7">
            <a:extLst>
              <a:ext uri="{FF2B5EF4-FFF2-40B4-BE49-F238E27FC236}">
                <a16:creationId xmlns:a16="http://schemas.microsoft.com/office/drawing/2014/main" id="{48FB23C7-2CA9-014C-50B4-D601911F538C}"/>
              </a:ext>
            </a:extLst>
          </p:cNvPr>
          <p:cNvSpPr/>
          <p:nvPr/>
        </p:nvSpPr>
        <p:spPr>
          <a:xfrm>
            <a:off x="72970" y="4272045"/>
            <a:ext cx="4242731" cy="324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07943" eaLnBrk="1" fontAlgn="auto" hangingPunct="1">
              <a:spcBef>
                <a:spcPts val="0"/>
              </a:spcBef>
              <a:spcAft>
                <a:spcPts val="0"/>
              </a:spcAft>
            </a:pPr>
            <a:r>
              <a:rPr lang="ja-JP" altLang="en-US" sz="1600" dirty="0">
                <a:solidFill>
                  <a:prstClr val="white"/>
                </a:solidFill>
                <a:latin typeface="Meiryo UI" panose="020B0604030504040204" pitchFamily="50" charset="-128"/>
                <a:ea typeface="Meiryo UI" panose="020B0604030504040204" pitchFamily="50" charset="-128"/>
              </a:rPr>
              <a:t>研究にもたらされることが期待される成果等</a:t>
            </a:r>
          </a:p>
        </p:txBody>
      </p:sp>
      <p:sp>
        <p:nvSpPr>
          <p:cNvPr id="6" name="正方形/長方形 5">
            <a:extLst>
              <a:ext uri="{FF2B5EF4-FFF2-40B4-BE49-F238E27FC236}">
                <a16:creationId xmlns:a16="http://schemas.microsoft.com/office/drawing/2014/main" id="{5CEFBC90-F76A-978D-A5D6-30082E916DB5}"/>
              </a:ext>
            </a:extLst>
          </p:cNvPr>
          <p:cNvSpPr/>
          <p:nvPr/>
        </p:nvSpPr>
        <p:spPr>
          <a:xfrm>
            <a:off x="78722" y="4596044"/>
            <a:ext cx="5220000" cy="2909495"/>
          </a:xfrm>
          <a:prstGeom prst="rect">
            <a:avLst/>
          </a:prstGeom>
          <a:noFill/>
          <a:ln w="12700">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1007943" eaLnBrk="1" fontAlgn="auto" hangingPunct="1">
              <a:spcBef>
                <a:spcPts val="0"/>
              </a:spcBef>
              <a:spcAft>
                <a:spcPts val="0"/>
              </a:spcAft>
            </a:pPr>
            <a:endParaRPr lang="en-US" altLang="ja-JP" sz="1543" dirty="0">
              <a:solidFill>
                <a:prstClr val="black"/>
              </a:solidFill>
              <a:latin typeface="Meiryo UI" panose="020B0604030504040204" pitchFamily="50" charset="-128"/>
              <a:ea typeface="Meiryo UI" panose="020B0604030504040204" pitchFamily="50" charset="-128"/>
            </a:endParaRPr>
          </a:p>
        </p:txBody>
      </p:sp>
      <p:sp>
        <p:nvSpPr>
          <p:cNvPr id="24" name="正方形/長方形 23">
            <a:extLst>
              <a:ext uri="{FF2B5EF4-FFF2-40B4-BE49-F238E27FC236}">
                <a16:creationId xmlns:a16="http://schemas.microsoft.com/office/drawing/2014/main" id="{DD6A06A0-2AA8-F893-7F97-FC9D01BE8EA7}"/>
              </a:ext>
            </a:extLst>
          </p:cNvPr>
          <p:cNvSpPr/>
          <p:nvPr/>
        </p:nvSpPr>
        <p:spPr>
          <a:xfrm>
            <a:off x="5360514" y="1044264"/>
            <a:ext cx="5220000" cy="6461276"/>
          </a:xfrm>
          <a:prstGeom prst="rect">
            <a:avLst/>
          </a:prstGeom>
          <a:noFill/>
          <a:ln w="12700">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1007943" eaLnBrk="1" fontAlgn="auto" hangingPunct="1">
              <a:spcBef>
                <a:spcPts val="0"/>
              </a:spcBef>
              <a:spcAft>
                <a:spcPts val="0"/>
              </a:spcAft>
            </a:pPr>
            <a:endParaRPr lang="en-US" altLang="ja-JP" sz="1400" dirty="0">
              <a:solidFill>
                <a:srgbClr val="FF0000"/>
              </a:solidFill>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5056E012-C956-4FB1-AD43-9659E3F044EA}"/>
              </a:ext>
            </a:extLst>
          </p:cNvPr>
          <p:cNvSpPr/>
          <p:nvPr/>
        </p:nvSpPr>
        <p:spPr>
          <a:xfrm>
            <a:off x="2833564" y="1590217"/>
            <a:ext cx="7578790" cy="1140095"/>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07943" eaLnBrk="1" fontAlgn="auto" hangingPunct="1">
              <a:spcBef>
                <a:spcPts val="0"/>
              </a:spcBef>
              <a:spcAft>
                <a:spcPts val="0"/>
              </a:spcAft>
            </a:pPr>
            <a:r>
              <a:rPr lang="ja-JP" altLang="en-US" sz="1600" b="1" dirty="0">
                <a:solidFill>
                  <a:prstClr val="black"/>
                </a:solidFill>
                <a:latin typeface="Meiryo UI" panose="020B0604030504040204" pitchFamily="50" charset="-128"/>
                <a:ea typeface="Meiryo UI" panose="020B0604030504040204" pitchFamily="50" charset="-128"/>
              </a:rPr>
              <a:t>・フォント：</a:t>
            </a:r>
            <a:r>
              <a:rPr lang="en-US" altLang="ja-JP" sz="1600" b="1" dirty="0" err="1">
                <a:solidFill>
                  <a:prstClr val="black"/>
                </a:solidFill>
                <a:latin typeface="Meiryo UI" panose="020B0604030504040204" pitchFamily="50" charset="-128"/>
                <a:ea typeface="Meiryo UI" panose="020B0604030504040204" pitchFamily="50" charset="-128"/>
              </a:rPr>
              <a:t>Meiryo</a:t>
            </a:r>
            <a:r>
              <a:rPr lang="en-US" altLang="ja-JP" sz="1600" b="1" dirty="0">
                <a:solidFill>
                  <a:prstClr val="black"/>
                </a:solidFill>
                <a:latin typeface="Meiryo UI" panose="020B0604030504040204" pitchFamily="50" charset="-128"/>
                <a:ea typeface="Meiryo UI" panose="020B0604030504040204" pitchFamily="50" charset="-128"/>
              </a:rPr>
              <a:t> UI</a:t>
            </a:r>
            <a:r>
              <a:rPr lang="ja-JP" altLang="en-US" sz="1600" b="1" dirty="0">
                <a:solidFill>
                  <a:prstClr val="black"/>
                </a:solidFill>
                <a:latin typeface="Meiryo UI" panose="020B0604030504040204" pitchFamily="50" charset="-128"/>
                <a:ea typeface="Meiryo UI" panose="020B0604030504040204" pitchFamily="50" charset="-128"/>
              </a:rPr>
              <a:t>　</a:t>
            </a:r>
            <a:r>
              <a:rPr lang="en-US" altLang="ja-JP" sz="1600" b="1" dirty="0">
                <a:solidFill>
                  <a:prstClr val="black"/>
                </a:solidFill>
                <a:latin typeface="Meiryo UI" panose="020B0604030504040204" pitchFamily="50" charset="-128"/>
                <a:ea typeface="Meiryo UI" panose="020B0604030504040204" pitchFamily="50" charset="-128"/>
              </a:rPr>
              <a:t>12</a:t>
            </a:r>
            <a:r>
              <a:rPr lang="ja-JP" altLang="en-US" sz="1600" b="1" dirty="0">
                <a:solidFill>
                  <a:prstClr val="black"/>
                </a:solidFill>
                <a:latin typeface="Meiryo UI" panose="020B0604030504040204" pitchFamily="50" charset="-128"/>
                <a:ea typeface="Meiryo UI" panose="020B0604030504040204" pitchFamily="50" charset="-128"/>
              </a:rPr>
              <a:t>～</a:t>
            </a:r>
            <a:r>
              <a:rPr lang="en-US" altLang="ja-JP" sz="1600" b="1" dirty="0">
                <a:solidFill>
                  <a:prstClr val="black"/>
                </a:solidFill>
                <a:latin typeface="Meiryo UI" panose="020B0604030504040204" pitchFamily="50" charset="-128"/>
                <a:ea typeface="Meiryo UI" panose="020B0604030504040204" pitchFamily="50" charset="-128"/>
              </a:rPr>
              <a:t>14pt</a:t>
            </a:r>
          </a:p>
          <a:p>
            <a:pPr defTabSz="1007943" eaLnBrk="1" fontAlgn="auto" hangingPunct="1">
              <a:spcBef>
                <a:spcPts val="0"/>
              </a:spcBef>
              <a:spcAft>
                <a:spcPts val="0"/>
              </a:spcAft>
            </a:pPr>
            <a:r>
              <a:rPr lang="ja-JP" altLang="en-US" sz="1600" b="1" dirty="0">
                <a:solidFill>
                  <a:prstClr val="black"/>
                </a:solidFill>
                <a:latin typeface="Meiryo UI" panose="020B0604030504040204" pitchFamily="50" charset="-128"/>
                <a:ea typeface="Meiryo UI" panose="020B0604030504040204" pitchFamily="50" charset="-128"/>
              </a:rPr>
              <a:t>・スライドサイズ：既定（幅</a:t>
            </a:r>
            <a:r>
              <a:rPr lang="en-US" altLang="ja-JP" sz="1600" b="1" dirty="0">
                <a:solidFill>
                  <a:prstClr val="black"/>
                </a:solidFill>
                <a:latin typeface="Meiryo UI" panose="020B0604030504040204" pitchFamily="50" charset="-128"/>
                <a:ea typeface="Meiryo UI" panose="020B0604030504040204" pitchFamily="50" charset="-128"/>
              </a:rPr>
              <a:t>29.7cm</a:t>
            </a:r>
            <a:r>
              <a:rPr lang="ja-JP" altLang="en-US" sz="1600" b="1" dirty="0">
                <a:solidFill>
                  <a:prstClr val="black"/>
                </a:solidFill>
                <a:latin typeface="Meiryo UI" panose="020B0604030504040204" pitchFamily="50" charset="-128"/>
                <a:ea typeface="Meiryo UI" panose="020B0604030504040204" pitchFamily="50" charset="-128"/>
              </a:rPr>
              <a:t>、高さ</a:t>
            </a:r>
            <a:r>
              <a:rPr lang="en-US" altLang="ja-JP" sz="1600" b="1" dirty="0">
                <a:solidFill>
                  <a:prstClr val="black"/>
                </a:solidFill>
                <a:latin typeface="Meiryo UI" panose="020B0604030504040204" pitchFamily="50" charset="-128"/>
                <a:ea typeface="Meiryo UI" panose="020B0604030504040204" pitchFamily="50" charset="-128"/>
              </a:rPr>
              <a:t>20.999cm</a:t>
            </a:r>
            <a:r>
              <a:rPr lang="ja-JP" altLang="en-US" sz="1600" b="1" dirty="0">
                <a:solidFill>
                  <a:prstClr val="black"/>
                </a:solidFill>
                <a:latin typeface="Meiryo UI" panose="020B0604030504040204" pitchFamily="50" charset="-128"/>
                <a:ea typeface="Meiryo UI" panose="020B0604030504040204" pitchFamily="50" charset="-128"/>
              </a:rPr>
              <a:t>）から変更しないでください。</a:t>
            </a:r>
            <a:endParaRPr lang="en-US" altLang="ja-JP" sz="1600" b="1" dirty="0">
              <a:solidFill>
                <a:prstClr val="black"/>
              </a:solidFill>
              <a:latin typeface="Meiryo UI" panose="020B0604030504040204" pitchFamily="50" charset="-128"/>
              <a:ea typeface="Meiryo UI" panose="020B0604030504040204" pitchFamily="50" charset="-128"/>
            </a:endParaRPr>
          </a:p>
        </p:txBody>
      </p:sp>
      <p:sp>
        <p:nvSpPr>
          <p:cNvPr id="21" name="正方形/長方形 20">
            <a:extLst>
              <a:ext uri="{FF2B5EF4-FFF2-40B4-BE49-F238E27FC236}">
                <a16:creationId xmlns:a16="http://schemas.microsoft.com/office/drawing/2014/main" id="{6D75A8FD-355A-5883-C170-F768CCB14D35}"/>
              </a:ext>
            </a:extLst>
          </p:cNvPr>
          <p:cNvSpPr/>
          <p:nvPr/>
        </p:nvSpPr>
        <p:spPr>
          <a:xfrm>
            <a:off x="7399505" y="382868"/>
            <a:ext cx="3206487" cy="796309"/>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7943" eaLnBrk="1" fontAlgn="auto" hangingPunct="1">
              <a:spcBef>
                <a:spcPts val="0"/>
              </a:spcBef>
              <a:spcAft>
                <a:spcPts val="0"/>
              </a:spcAft>
            </a:pPr>
            <a:r>
              <a:rPr lang="ja-JP" altLang="en-US" sz="1600" b="1" dirty="0">
                <a:solidFill>
                  <a:prstClr val="black"/>
                </a:solidFill>
                <a:latin typeface="Meiryo UI" panose="020B0604030504040204" pitchFamily="50" charset="-128"/>
                <a:ea typeface="Meiryo UI" panose="020B0604030504040204" pitchFamily="50" charset="-128"/>
              </a:rPr>
              <a:t>文字数がタイトル枠内に</a:t>
            </a:r>
            <a:endParaRPr lang="en-US" altLang="ja-JP" sz="1600" b="1" dirty="0">
              <a:solidFill>
                <a:prstClr val="black"/>
              </a:solidFill>
              <a:latin typeface="Meiryo UI" panose="020B0604030504040204" pitchFamily="50" charset="-128"/>
              <a:ea typeface="Meiryo UI" panose="020B0604030504040204" pitchFamily="50" charset="-128"/>
            </a:endParaRPr>
          </a:p>
          <a:p>
            <a:pPr algn="ctr" defTabSz="1007943" eaLnBrk="1" fontAlgn="auto" hangingPunct="1">
              <a:spcBef>
                <a:spcPts val="0"/>
              </a:spcBef>
              <a:spcAft>
                <a:spcPts val="0"/>
              </a:spcAft>
            </a:pPr>
            <a:r>
              <a:rPr lang="ja-JP" altLang="en-US" sz="1600" b="1" dirty="0">
                <a:solidFill>
                  <a:prstClr val="black"/>
                </a:solidFill>
                <a:latin typeface="Meiryo UI" panose="020B0604030504040204" pitchFamily="50" charset="-128"/>
                <a:ea typeface="Meiryo UI" panose="020B0604030504040204" pitchFamily="50" charset="-128"/>
              </a:rPr>
              <a:t>入りきらない場合は、</a:t>
            </a:r>
            <a:endParaRPr lang="en-US" altLang="ja-JP" sz="1600" b="1" dirty="0">
              <a:solidFill>
                <a:prstClr val="black"/>
              </a:solidFill>
              <a:latin typeface="Meiryo UI" panose="020B0604030504040204" pitchFamily="50" charset="-128"/>
              <a:ea typeface="Meiryo UI" panose="020B0604030504040204" pitchFamily="50" charset="-128"/>
            </a:endParaRPr>
          </a:p>
          <a:p>
            <a:pPr algn="ctr" defTabSz="1007943" eaLnBrk="1" fontAlgn="auto" hangingPunct="1">
              <a:spcBef>
                <a:spcPts val="0"/>
              </a:spcBef>
              <a:spcAft>
                <a:spcPts val="0"/>
              </a:spcAft>
            </a:pPr>
            <a:r>
              <a:rPr lang="ja-JP" altLang="en-US" sz="1600" b="1" dirty="0">
                <a:solidFill>
                  <a:prstClr val="black"/>
                </a:solidFill>
                <a:latin typeface="Meiryo UI" panose="020B0604030504040204" pitchFamily="50" charset="-128"/>
                <a:ea typeface="Meiryo UI" panose="020B0604030504040204" pitchFamily="50" charset="-128"/>
              </a:rPr>
              <a:t>適宜、調整してください。</a:t>
            </a:r>
            <a:endParaRPr lang="en-US" altLang="ja-JP" sz="1600" b="1"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50731993"/>
      </p:ext>
    </p:extLst>
  </p:cSld>
  <p:clrMapOvr>
    <a:masterClrMapping/>
  </p:clrMapOvr>
</p:sld>
</file>

<file path=ppt/theme/theme1.xml><?xml version="1.0" encoding="utf-8"?>
<a:theme xmlns:a="http://schemas.openxmlformats.org/drawingml/2006/main" name="1_Office テーマ">
  <a:themeElements>
    <a:clrScheme name="文科省元template">
      <a:dk1>
        <a:srgbClr val="000000"/>
      </a:dk1>
      <a:lt1>
        <a:sysClr val="window" lastClr="FFFFFF"/>
      </a:lt1>
      <a:dk2>
        <a:srgbClr val="024FA1"/>
      </a:dk2>
      <a:lt2>
        <a:srgbClr val="FF501E"/>
      </a:lt2>
      <a:accent1>
        <a:srgbClr val="4BB5C5"/>
      </a:accent1>
      <a:accent2>
        <a:srgbClr val="801C49"/>
      </a:accent2>
      <a:accent3>
        <a:srgbClr val="FED232"/>
      </a:accent3>
      <a:accent4>
        <a:srgbClr val="007437"/>
      </a:accent4>
      <a:accent5>
        <a:srgbClr val="CDECF1"/>
      </a:accent5>
      <a:accent6>
        <a:srgbClr val="D8BFCD"/>
      </a:accent6>
      <a:hlink>
        <a:srgbClr val="FBE6AA"/>
      </a:hlink>
      <a:folHlink>
        <a:srgbClr val="D2E28C"/>
      </a:folHlink>
    </a:clrScheme>
    <a:fontScheme name="文科省template">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kumimoji="1" baseline="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プレゼンテーションフォーマット全体.pptx" id="{E0658FE9-B160-416E-B601-D9C338BE418C}" vid="{9D1B29A1-FE70-4774-A285-AFD79BAE73D1}"/>
    </a:ext>
  </a:extLst>
</a:theme>
</file>

<file path=ppt/theme/theme10.xml><?xml version="1.0" encoding="utf-8"?>
<a:theme xmlns:a="http://schemas.openxmlformats.org/drawingml/2006/main" name="6_Office テーマ">
  <a:themeElements>
    <a:clrScheme name="ユーザー定義 3">
      <a:dk1>
        <a:srgbClr val="000000"/>
      </a:dk1>
      <a:lt1>
        <a:sysClr val="window" lastClr="FFFFFF"/>
      </a:lt1>
      <a:dk2>
        <a:srgbClr val="024FA1"/>
      </a:dk2>
      <a:lt2>
        <a:srgbClr val="FF501E"/>
      </a:lt2>
      <a:accent1>
        <a:srgbClr val="4BB5C5"/>
      </a:accent1>
      <a:accent2>
        <a:srgbClr val="801C49"/>
      </a:accent2>
      <a:accent3>
        <a:srgbClr val="FED232"/>
      </a:accent3>
      <a:accent4>
        <a:srgbClr val="007437"/>
      </a:accent4>
      <a:accent5>
        <a:srgbClr val="CDECF1"/>
      </a:accent5>
      <a:accent6>
        <a:srgbClr val="D8BFCD"/>
      </a:accent6>
      <a:hlink>
        <a:srgbClr val="002750"/>
      </a:hlink>
      <a:folHlink>
        <a:srgbClr val="002750"/>
      </a:folHlink>
    </a:clrScheme>
    <a:fontScheme name="文科省template">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kumimoji="1" baseline="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テーマ">
  <a:themeElements>
    <a:clrScheme name="ユーザー定義 3">
      <a:dk1>
        <a:srgbClr val="000000"/>
      </a:dk1>
      <a:lt1>
        <a:sysClr val="window" lastClr="FFFFFF"/>
      </a:lt1>
      <a:dk2>
        <a:srgbClr val="024FA1"/>
      </a:dk2>
      <a:lt2>
        <a:srgbClr val="FF501E"/>
      </a:lt2>
      <a:accent1>
        <a:srgbClr val="4BB5C5"/>
      </a:accent1>
      <a:accent2>
        <a:srgbClr val="801C49"/>
      </a:accent2>
      <a:accent3>
        <a:srgbClr val="FED232"/>
      </a:accent3>
      <a:accent4>
        <a:srgbClr val="007437"/>
      </a:accent4>
      <a:accent5>
        <a:srgbClr val="CDECF1"/>
      </a:accent5>
      <a:accent6>
        <a:srgbClr val="D8BFCD"/>
      </a:accent6>
      <a:hlink>
        <a:srgbClr val="002750"/>
      </a:hlink>
      <a:folHlink>
        <a:srgbClr val="002750"/>
      </a:folHlink>
    </a:clrScheme>
    <a:fontScheme name="文科省template">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kumimoji="1" baseline="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marL="287909" indent="-126680" defTabSz="450578" eaLnBrk="0" fontAlgn="base" hangingPunct="0">
          <a:spcBef>
            <a:spcPct val="0"/>
          </a:spcBef>
          <a:defRPr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テーマ">
  <a:themeElements>
    <a:clrScheme name="ユーザー定義 3">
      <a:dk1>
        <a:srgbClr val="000000"/>
      </a:dk1>
      <a:lt1>
        <a:sysClr val="window" lastClr="FFFFFF"/>
      </a:lt1>
      <a:dk2>
        <a:srgbClr val="024FA1"/>
      </a:dk2>
      <a:lt2>
        <a:srgbClr val="FF501E"/>
      </a:lt2>
      <a:accent1>
        <a:srgbClr val="4BB5C5"/>
      </a:accent1>
      <a:accent2>
        <a:srgbClr val="801C49"/>
      </a:accent2>
      <a:accent3>
        <a:srgbClr val="FED232"/>
      </a:accent3>
      <a:accent4>
        <a:srgbClr val="007437"/>
      </a:accent4>
      <a:accent5>
        <a:srgbClr val="CDECF1"/>
      </a:accent5>
      <a:accent6>
        <a:srgbClr val="D8BFCD"/>
      </a:accent6>
      <a:hlink>
        <a:srgbClr val="002750"/>
      </a:hlink>
      <a:folHlink>
        <a:srgbClr val="002750"/>
      </a:folHlink>
    </a:clrScheme>
    <a:fontScheme name="文科省template">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kumimoji="1" baseline="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noFill/>
        <a:ln w="12700" cap="flat" cmpd="sng" algn="ctr">
          <a:solidFill>
            <a:srgbClr val="7030A0"/>
          </a:solidFill>
          <a:prstDash val="solid"/>
          <a:miter lim="800000"/>
          <a:tailEnd type="triangle"/>
        </a:ln>
        <a:effectLst/>
      </a:spPr>
      <a:bodyPr/>
      <a:lstStyle/>
    </a:lnDef>
    <a:txDef>
      <a:spPr>
        <a:noFill/>
      </a:spPr>
      <a:bodyPr wrap="square" lIns="0" tIns="0" rIns="0" bIns="0" rtlCol="0">
        <a:noAutofit/>
      </a:bodyPr>
      <a:lstStyle>
        <a:defPPr marL="287909" indent="-126680" defTabSz="450578" eaLnBrk="0" fontAlgn="base" hangingPunct="0">
          <a:spcBef>
            <a:spcPct val="0"/>
          </a:spcBef>
          <a:defRPr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テーマ">
  <a:themeElements>
    <a:clrScheme name="ユーザー定義 3">
      <a:dk1>
        <a:srgbClr val="000000"/>
      </a:dk1>
      <a:lt1>
        <a:sysClr val="window" lastClr="FFFFFF"/>
      </a:lt1>
      <a:dk2>
        <a:srgbClr val="024FA1"/>
      </a:dk2>
      <a:lt2>
        <a:srgbClr val="FF501E"/>
      </a:lt2>
      <a:accent1>
        <a:srgbClr val="4BB5C5"/>
      </a:accent1>
      <a:accent2>
        <a:srgbClr val="801C49"/>
      </a:accent2>
      <a:accent3>
        <a:srgbClr val="FED232"/>
      </a:accent3>
      <a:accent4>
        <a:srgbClr val="007437"/>
      </a:accent4>
      <a:accent5>
        <a:srgbClr val="CDECF1"/>
      </a:accent5>
      <a:accent6>
        <a:srgbClr val="D8BFCD"/>
      </a:accent6>
      <a:hlink>
        <a:srgbClr val="002750"/>
      </a:hlink>
      <a:folHlink>
        <a:srgbClr val="002750"/>
      </a:folHlink>
    </a:clrScheme>
    <a:fontScheme name="文科省template">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kumimoji="1" baseline="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0_標準デザイン">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8_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29" tIns="10799" rIns="91429" bIns="45715" numCol="1" anchor="t"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1" lang="ja-JP" altLang="en-US" sz="2000" b="1" i="0" u="none" strike="noStrike" cap="none" normalizeH="0" baseline="0" smtClean="0">
            <a:ln>
              <a:noFill/>
            </a:ln>
            <a:solidFill>
              <a:schemeClr val="tx1"/>
            </a:solidFill>
            <a:effectLst/>
            <a:latin typeface="Arial" charset="0"/>
            <a:ea typeface="HGP創英角ｺﾞｼｯｸUB" pitchFamily="50" charset="-128"/>
          </a:defRPr>
        </a:defPPr>
      </a:lstStyle>
    </a:spDef>
    <a:lnDef>
      <a:spPr bwMode="auto">
        <a:noFill/>
        <a:ln w="12700" cap="flat" cmpd="sng" algn="ctr">
          <a:solidFill>
            <a:srgbClr val="339966"/>
          </a:solidFill>
          <a:prstDash val="solid"/>
          <a:round/>
          <a:headEnd type="none" w="med" len="med"/>
          <a:tailEnd type="none" w="med" len="med"/>
        </a:ln>
        <a:effectLst/>
      </a:spPr>
      <a:bodyPr/>
      <a:lstStyle/>
    </a:lnDef>
    <a:txDef>
      <a:spPr>
        <a:noFill/>
      </a:spPr>
      <a:bodyPr wrap="square" rtlCol="0">
        <a:spAutoFit/>
      </a:bodyPr>
      <a:lstStyle>
        <a:defPPr algn="l">
          <a:defRPr sz="1400" b="1" dirty="0" smtClean="0">
            <a:latin typeface="メイリオ" panose="020B0604030504040204" pitchFamily="50" charset="-128"/>
            <a:ea typeface="メイリオ" panose="020B0604030504040204" pitchFamily="50" charset="-128"/>
            <a:cs typeface="メイリオ" panose="020B0604030504040204" pitchFamily="50" charset="-128"/>
          </a:defRPr>
        </a:defPPr>
      </a:lstStyle>
    </a:txDef>
  </a:objectDefaults>
  <a:extraClrSchemeLst>
    <a:extraClrScheme>
      <a:clrScheme name="8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9_Office テーマ">
  <a:themeElements>
    <a:clrScheme name="ユーザー定義 3">
      <a:dk1>
        <a:srgbClr val="000000"/>
      </a:dk1>
      <a:lt1>
        <a:sysClr val="window" lastClr="FFFFFF"/>
      </a:lt1>
      <a:dk2>
        <a:srgbClr val="024FA1"/>
      </a:dk2>
      <a:lt2>
        <a:srgbClr val="FF501E"/>
      </a:lt2>
      <a:accent1>
        <a:srgbClr val="4BB5C5"/>
      </a:accent1>
      <a:accent2>
        <a:srgbClr val="801C49"/>
      </a:accent2>
      <a:accent3>
        <a:srgbClr val="FED232"/>
      </a:accent3>
      <a:accent4>
        <a:srgbClr val="007437"/>
      </a:accent4>
      <a:accent5>
        <a:srgbClr val="CDECF1"/>
      </a:accent5>
      <a:accent6>
        <a:srgbClr val="D8BFCD"/>
      </a:accent6>
      <a:hlink>
        <a:srgbClr val="002750"/>
      </a:hlink>
      <a:folHlink>
        <a:srgbClr val="002750"/>
      </a:folHlink>
    </a:clrScheme>
    <a:fontScheme name="文科省template">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kumimoji="1" baseline="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marL="287909" indent="-126680" defTabSz="450578" eaLnBrk="0" fontAlgn="base" hangingPunct="0">
          <a:spcBef>
            <a:spcPct val="0"/>
          </a:spcBef>
          <a:defRPr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Office テーマ">
  <a:themeElements>
    <a:clrScheme name="ユーザー定義 3">
      <a:dk1>
        <a:srgbClr val="000000"/>
      </a:dk1>
      <a:lt1>
        <a:sysClr val="window" lastClr="FFFFFF"/>
      </a:lt1>
      <a:dk2>
        <a:srgbClr val="024FA1"/>
      </a:dk2>
      <a:lt2>
        <a:srgbClr val="FF501E"/>
      </a:lt2>
      <a:accent1>
        <a:srgbClr val="4BB5C5"/>
      </a:accent1>
      <a:accent2>
        <a:srgbClr val="801C49"/>
      </a:accent2>
      <a:accent3>
        <a:srgbClr val="FED232"/>
      </a:accent3>
      <a:accent4>
        <a:srgbClr val="007437"/>
      </a:accent4>
      <a:accent5>
        <a:srgbClr val="CDECF1"/>
      </a:accent5>
      <a:accent6>
        <a:srgbClr val="D8BFCD"/>
      </a:accent6>
      <a:hlink>
        <a:srgbClr val="002750"/>
      </a:hlink>
      <a:folHlink>
        <a:srgbClr val="002750"/>
      </a:folHlink>
    </a:clrScheme>
    <a:fontScheme name="文科省template">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kumimoji="1" baseline="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0_Office テーマ">
  <a:themeElements>
    <a:clrScheme name="ユーザー定義 3">
      <a:dk1>
        <a:srgbClr val="000000"/>
      </a:dk1>
      <a:lt1>
        <a:sysClr val="window" lastClr="FFFFFF"/>
      </a:lt1>
      <a:dk2>
        <a:srgbClr val="024FA1"/>
      </a:dk2>
      <a:lt2>
        <a:srgbClr val="FF501E"/>
      </a:lt2>
      <a:accent1>
        <a:srgbClr val="4BB5C5"/>
      </a:accent1>
      <a:accent2>
        <a:srgbClr val="801C49"/>
      </a:accent2>
      <a:accent3>
        <a:srgbClr val="FED232"/>
      </a:accent3>
      <a:accent4>
        <a:srgbClr val="007437"/>
      </a:accent4>
      <a:accent5>
        <a:srgbClr val="CDECF1"/>
      </a:accent5>
      <a:accent6>
        <a:srgbClr val="D8BFCD"/>
      </a:accent6>
      <a:hlink>
        <a:srgbClr val="002750"/>
      </a:hlink>
      <a:folHlink>
        <a:srgbClr val="002750"/>
      </a:folHlink>
    </a:clrScheme>
    <a:fontScheme name="文科省template">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kumimoji="1" baseline="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marL="287909" indent="-126680" defTabSz="450578" eaLnBrk="0" fontAlgn="base" hangingPunct="0">
          <a:spcBef>
            <a:spcPct val="0"/>
          </a:spcBef>
          <a:defRPr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1_Office テーマ">
  <a:themeElements>
    <a:clrScheme name="ユーザー定義 3">
      <a:dk1>
        <a:srgbClr val="000000"/>
      </a:dk1>
      <a:lt1>
        <a:sysClr val="window" lastClr="FFFFFF"/>
      </a:lt1>
      <a:dk2>
        <a:srgbClr val="024FA1"/>
      </a:dk2>
      <a:lt2>
        <a:srgbClr val="FF501E"/>
      </a:lt2>
      <a:accent1>
        <a:srgbClr val="4BB5C5"/>
      </a:accent1>
      <a:accent2>
        <a:srgbClr val="801C49"/>
      </a:accent2>
      <a:accent3>
        <a:srgbClr val="FED232"/>
      </a:accent3>
      <a:accent4>
        <a:srgbClr val="007437"/>
      </a:accent4>
      <a:accent5>
        <a:srgbClr val="CDECF1"/>
      </a:accent5>
      <a:accent6>
        <a:srgbClr val="D8BFCD"/>
      </a:accent6>
      <a:hlink>
        <a:srgbClr val="002750"/>
      </a:hlink>
      <a:folHlink>
        <a:srgbClr val="002750"/>
      </a:folHlink>
    </a:clrScheme>
    <a:fontScheme name="文科省template">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kumimoji="1" baseline="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98D7FCC-5A7F-4D72-AB40-AD1D7F853B42}">
  <ds:schemaRefs>
    <ds:schemaRef ds:uri="http://schemas.microsoft.com/office/infopath/2007/PartnerControls"/>
    <ds:schemaRef ds:uri="http://purl.org/dc/elements/1.1/"/>
    <ds:schemaRef ds:uri="http://purl.org/dc/dcmitype/"/>
    <ds:schemaRef ds:uri="http://schemas.microsoft.com/office/2006/documentManagement/types"/>
    <ds:schemaRef ds:uri="http://www.w3.org/XML/1998/namespace"/>
    <ds:schemaRef ds:uri="http://schemas.openxmlformats.org/package/2006/metadata/core-propertie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5ECDE320-66F9-40AF-A2BD-B4DF1C0501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F368A5CE-2F47-44B7-BD69-4C5097C61C8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1412</TotalTime>
  <Words>467</Words>
  <Application>Microsoft Office PowerPoint</Application>
  <PresentationFormat>ユーザー設定</PresentationFormat>
  <Paragraphs>38</Paragraphs>
  <Slides>2</Slides>
  <Notes>2</Notes>
  <HiddenSlides>0</HiddenSlides>
  <MMClips>0</MMClips>
  <ScaleCrop>false</ScaleCrop>
  <HeadingPairs>
    <vt:vector size="6" baseType="variant">
      <vt:variant>
        <vt:lpstr>使用されているフォント</vt:lpstr>
      </vt:variant>
      <vt:variant>
        <vt:i4>6</vt:i4>
      </vt:variant>
      <vt:variant>
        <vt:lpstr>テーマ</vt:lpstr>
      </vt:variant>
      <vt:variant>
        <vt:i4>11</vt:i4>
      </vt:variant>
      <vt:variant>
        <vt:lpstr>スライド タイトル</vt:lpstr>
      </vt:variant>
      <vt:variant>
        <vt:i4>2</vt:i4>
      </vt:variant>
    </vt:vector>
  </HeadingPairs>
  <TitlesOfParts>
    <vt:vector size="19" baseType="lpstr">
      <vt:lpstr>HGP創英角ｺﾞｼｯｸUB</vt:lpstr>
      <vt:lpstr>Meiryo UI</vt:lpstr>
      <vt:lpstr>メイリオ</vt:lpstr>
      <vt:lpstr>游ゴシック</vt:lpstr>
      <vt:lpstr>Arial</vt:lpstr>
      <vt:lpstr>Calibri</vt:lpstr>
      <vt:lpstr>1_Office テーマ</vt:lpstr>
      <vt:lpstr>2_Office テーマ</vt:lpstr>
      <vt:lpstr>3_Office テーマ</vt:lpstr>
      <vt:lpstr>4_Office テーマ</vt:lpstr>
      <vt:lpstr>10_標準デザイン</vt:lpstr>
      <vt:lpstr>19_Office テーマ</vt:lpstr>
      <vt:lpstr>5_Office テーマ</vt:lpstr>
      <vt:lpstr>10_Office テーマ</vt:lpstr>
      <vt:lpstr>11_Office テーマ</vt:lpstr>
      <vt:lpstr>6_Office テーマ</vt:lpstr>
      <vt:lpstr>blank</vt:lpstr>
      <vt:lpstr>PowerPoint プレゼンテーション</vt:lpstr>
      <vt:lpstr>PowerPoint プレゼンテーション</vt:lpstr>
    </vt:vector>
  </TitlesOfParts>
  <Company>MEXT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dc:creator>
  <cp:lastModifiedBy>乾優里</cp:lastModifiedBy>
  <cp:revision>95</cp:revision>
  <cp:lastPrinted>2025-01-17T09:03:32Z</cp:lastPrinted>
  <dcterms:created xsi:type="dcterms:W3CDTF">2021-12-24T04:45:00Z</dcterms:created>
  <dcterms:modified xsi:type="dcterms:W3CDTF">2026-01-30T02:50:20Z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899a617-f30e-4fb8-b81c-fb6d0b94ac5b_Enabled">
    <vt:lpwstr>true</vt:lpwstr>
  </property>
  <property fmtid="{D5CDD505-2E9C-101B-9397-08002B2CF9AE}" pid="3" name="MSIP_Label_d899a617-f30e-4fb8-b81c-fb6d0b94ac5b_SetDate">
    <vt:lpwstr>2023-01-05T06:23:27Z</vt:lpwstr>
  </property>
  <property fmtid="{D5CDD505-2E9C-101B-9397-08002B2CF9AE}" pid="4" name="MSIP_Label_d899a617-f30e-4fb8-b81c-fb6d0b94ac5b_Method">
    <vt:lpwstr>Standard</vt:lpwstr>
  </property>
  <property fmtid="{D5CDD505-2E9C-101B-9397-08002B2CF9AE}" pid="5" name="MSIP_Label_d899a617-f30e-4fb8-b81c-fb6d0b94ac5b_Name">
    <vt:lpwstr>機密性2情報</vt:lpwstr>
  </property>
  <property fmtid="{D5CDD505-2E9C-101B-9397-08002B2CF9AE}" pid="6" name="MSIP_Label_d899a617-f30e-4fb8-b81c-fb6d0b94ac5b_SiteId">
    <vt:lpwstr>545810b0-36cb-4290-8926-48dbc0f9e92f</vt:lpwstr>
  </property>
  <property fmtid="{D5CDD505-2E9C-101B-9397-08002B2CF9AE}" pid="7" name="MSIP_Label_d899a617-f30e-4fb8-b81c-fb6d0b94ac5b_ActionId">
    <vt:lpwstr>50479dad-727f-4187-b16e-2657f55f5c3c</vt:lpwstr>
  </property>
  <property fmtid="{D5CDD505-2E9C-101B-9397-08002B2CF9AE}" pid="8" name="MSIP_Label_d899a617-f30e-4fb8-b81c-fb6d0b94ac5b_ContentBits">
    <vt:lpwstr>0</vt:lpwstr>
  </property>
</Properties>
</file>