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7" r:id="rId2"/>
  </p:sldIdLst>
  <p:sldSz cx="6858000" cy="9906000" type="A4"/>
  <p:notesSz cx="6807200" cy="99393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a:srgbClr val="00FF00"/>
    <a:srgbClr val="66FF33"/>
    <a:srgbClr val="990099"/>
    <a:srgbClr val="800080"/>
    <a:srgbClr val="FF00FF"/>
    <a:srgbClr val="FF6600"/>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5009" autoAdjust="0"/>
  </p:normalViewPr>
  <p:slideViewPr>
    <p:cSldViewPr>
      <p:cViewPr varScale="1">
        <p:scale>
          <a:sx n="53" d="100"/>
          <a:sy n="53" d="100"/>
        </p:scale>
        <p:origin x="2616" y="53"/>
      </p:cViewPr>
      <p:guideLst>
        <p:guide orient="horz" pos="3120"/>
        <p:guide pos="216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01A05946-8644-F44B-1FCD-CF8C4F8DE4E1}"/>
              </a:ext>
            </a:extLst>
          </p:cNvPr>
          <p:cNvSpPr>
            <a:spLocks noGrp="1" noChangeArrowheads="1"/>
          </p:cNvSpPr>
          <p:nvPr>
            <p:ph type="hdr" sz="quarter"/>
          </p:nvPr>
        </p:nvSpPr>
        <p:spPr bwMode="auto">
          <a:xfrm>
            <a:off x="0" y="0"/>
            <a:ext cx="294957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ＭＳ Ｐゴシック" pitchFamily="50" charset="-128"/>
              </a:defRPr>
            </a:lvl1pPr>
          </a:lstStyle>
          <a:p>
            <a:pPr>
              <a:defRPr/>
            </a:pPr>
            <a:r>
              <a:rPr lang="en-US" altLang="ja-JP"/>
              <a:t>【機密性○】</a:t>
            </a:r>
          </a:p>
        </p:txBody>
      </p:sp>
      <p:sp>
        <p:nvSpPr>
          <p:cNvPr id="5123" name="Rectangle 3">
            <a:extLst>
              <a:ext uri="{FF2B5EF4-FFF2-40B4-BE49-F238E27FC236}">
                <a16:creationId xmlns:a16="http://schemas.microsoft.com/office/drawing/2014/main" id="{941C7754-E713-D4B3-2EF6-CC58E6C1093B}"/>
              </a:ext>
            </a:extLst>
          </p:cNvPr>
          <p:cNvSpPr>
            <a:spLocks noGrp="1" noChangeArrowheads="1"/>
          </p:cNvSpPr>
          <p:nvPr>
            <p:ph type="dt" sz="quarter" idx="1"/>
          </p:nvPr>
        </p:nvSpPr>
        <p:spPr bwMode="auto">
          <a:xfrm>
            <a:off x="3856038" y="0"/>
            <a:ext cx="294957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ＭＳ Ｐゴシック" pitchFamily="50" charset="-128"/>
              </a:defRPr>
            </a:lvl1pPr>
          </a:lstStyle>
          <a:p>
            <a:pPr>
              <a:defRPr/>
            </a:pPr>
            <a:endParaRPr lang="en-US" altLang="ja-JP"/>
          </a:p>
        </p:txBody>
      </p:sp>
      <p:sp>
        <p:nvSpPr>
          <p:cNvPr id="5124" name="Rectangle 4">
            <a:extLst>
              <a:ext uri="{FF2B5EF4-FFF2-40B4-BE49-F238E27FC236}">
                <a16:creationId xmlns:a16="http://schemas.microsoft.com/office/drawing/2014/main" id="{FA6DC5A7-34A1-9398-8968-B3CB7AFE8FAF}"/>
              </a:ext>
            </a:extLst>
          </p:cNvPr>
          <p:cNvSpPr>
            <a:spLocks noGrp="1" noChangeArrowheads="1"/>
          </p:cNvSpPr>
          <p:nvPr>
            <p:ph type="ftr" sz="quarter" idx="2"/>
          </p:nvPr>
        </p:nvSpPr>
        <p:spPr bwMode="auto">
          <a:xfrm>
            <a:off x="0" y="9440863"/>
            <a:ext cx="294957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5125" name="Rectangle 5">
            <a:extLst>
              <a:ext uri="{FF2B5EF4-FFF2-40B4-BE49-F238E27FC236}">
                <a16:creationId xmlns:a16="http://schemas.microsoft.com/office/drawing/2014/main" id="{563097B4-E509-A8B5-6861-0A048B114796}"/>
              </a:ext>
            </a:extLst>
          </p:cNvPr>
          <p:cNvSpPr>
            <a:spLocks noGrp="1" noChangeArrowheads="1"/>
          </p:cNvSpPr>
          <p:nvPr>
            <p:ph type="sldNum" sz="quarter" idx="3"/>
          </p:nvPr>
        </p:nvSpPr>
        <p:spPr bwMode="auto">
          <a:xfrm>
            <a:off x="3856038" y="9440863"/>
            <a:ext cx="294957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B7213CE9-20DF-4AC1-B806-9CEB2613E210}" type="slidenum">
              <a:rPr lang="en-US" altLang="ja-JP"/>
              <a:pPr/>
              <a: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28CEC300-85C8-B02B-587A-374D8D8493D5}"/>
              </a:ext>
            </a:extLst>
          </p:cNvPr>
          <p:cNvSpPr>
            <a:spLocks noGrp="1" noChangeArrowheads="1"/>
          </p:cNvSpPr>
          <p:nvPr>
            <p:ph type="hdr" sz="quarter"/>
          </p:nvPr>
        </p:nvSpPr>
        <p:spPr bwMode="auto">
          <a:xfrm>
            <a:off x="0" y="0"/>
            <a:ext cx="294957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ＭＳ Ｐゴシック" pitchFamily="50" charset="-128"/>
              </a:defRPr>
            </a:lvl1pPr>
          </a:lstStyle>
          <a:p>
            <a:pPr>
              <a:defRPr/>
            </a:pPr>
            <a:r>
              <a:rPr lang="en-US" altLang="ja-JP"/>
              <a:t>【機密性○】</a:t>
            </a:r>
          </a:p>
        </p:txBody>
      </p:sp>
      <p:sp>
        <p:nvSpPr>
          <p:cNvPr id="3075" name="Rectangle 3">
            <a:extLst>
              <a:ext uri="{FF2B5EF4-FFF2-40B4-BE49-F238E27FC236}">
                <a16:creationId xmlns:a16="http://schemas.microsoft.com/office/drawing/2014/main" id="{DABA2A08-7A51-8464-C83B-7C7D80648C4E}"/>
              </a:ext>
            </a:extLst>
          </p:cNvPr>
          <p:cNvSpPr>
            <a:spLocks noGrp="1" noChangeArrowheads="1"/>
          </p:cNvSpPr>
          <p:nvPr>
            <p:ph type="dt" idx="1"/>
          </p:nvPr>
        </p:nvSpPr>
        <p:spPr bwMode="auto">
          <a:xfrm>
            <a:off x="3856038" y="0"/>
            <a:ext cx="294957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ＭＳ Ｐゴシック" pitchFamily="50" charset="-128"/>
              </a:defRPr>
            </a:lvl1pPr>
          </a:lstStyle>
          <a:p>
            <a:pPr>
              <a:defRPr/>
            </a:pPr>
            <a:endParaRPr lang="en-US" altLang="ja-JP"/>
          </a:p>
        </p:txBody>
      </p:sp>
      <p:sp>
        <p:nvSpPr>
          <p:cNvPr id="2052" name="Rectangle 4">
            <a:extLst>
              <a:ext uri="{FF2B5EF4-FFF2-40B4-BE49-F238E27FC236}">
                <a16:creationId xmlns:a16="http://schemas.microsoft.com/office/drawing/2014/main" id="{1F585F6B-44A5-196C-E48A-4FA349C21CDC}"/>
              </a:ext>
            </a:extLst>
          </p:cNvPr>
          <p:cNvSpPr>
            <a:spLocks noRot="1" noChangeArrowheads="1" noTextEdit="1"/>
          </p:cNvSpPr>
          <p:nvPr>
            <p:ph type="sldImg" idx="2"/>
          </p:nvPr>
        </p:nvSpPr>
        <p:spPr bwMode="auto">
          <a:xfrm>
            <a:off x="2114550" y="746125"/>
            <a:ext cx="2578100" cy="37258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a:extLst>
              <a:ext uri="{FF2B5EF4-FFF2-40B4-BE49-F238E27FC236}">
                <a16:creationId xmlns:a16="http://schemas.microsoft.com/office/drawing/2014/main" id="{B06FC9A4-D9A6-DFC1-0B04-360B5F2C4569}"/>
              </a:ext>
            </a:extLst>
          </p:cNvPr>
          <p:cNvSpPr>
            <a:spLocks noGrp="1" noChangeArrowheads="1"/>
          </p:cNvSpPr>
          <p:nvPr>
            <p:ph type="body" sz="quarter" idx="3"/>
          </p:nvPr>
        </p:nvSpPr>
        <p:spPr bwMode="auto">
          <a:xfrm>
            <a:off x="681038" y="4721225"/>
            <a:ext cx="5445125" cy="4471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3078" name="Rectangle 6">
            <a:extLst>
              <a:ext uri="{FF2B5EF4-FFF2-40B4-BE49-F238E27FC236}">
                <a16:creationId xmlns:a16="http://schemas.microsoft.com/office/drawing/2014/main" id="{A1C22281-6B47-FBDB-80DB-1AB36B6425BD}"/>
              </a:ext>
            </a:extLst>
          </p:cNvPr>
          <p:cNvSpPr>
            <a:spLocks noGrp="1" noChangeArrowheads="1"/>
          </p:cNvSpPr>
          <p:nvPr>
            <p:ph type="ftr" sz="quarter" idx="4"/>
          </p:nvPr>
        </p:nvSpPr>
        <p:spPr bwMode="auto">
          <a:xfrm>
            <a:off x="0" y="9440863"/>
            <a:ext cx="294957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3079" name="Rectangle 7">
            <a:extLst>
              <a:ext uri="{FF2B5EF4-FFF2-40B4-BE49-F238E27FC236}">
                <a16:creationId xmlns:a16="http://schemas.microsoft.com/office/drawing/2014/main" id="{E7D6478E-7A35-BBD0-1F25-4881B5935B13}"/>
              </a:ext>
            </a:extLst>
          </p:cNvPr>
          <p:cNvSpPr>
            <a:spLocks noGrp="1" noChangeArrowheads="1"/>
          </p:cNvSpPr>
          <p:nvPr>
            <p:ph type="sldNum" sz="quarter" idx="5"/>
          </p:nvPr>
        </p:nvSpPr>
        <p:spPr bwMode="auto">
          <a:xfrm>
            <a:off x="3856038" y="9440863"/>
            <a:ext cx="294957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B5EAB8DD-F571-4A35-BA28-5DF9B188637B}" type="slidenum">
              <a:rPr lang="en-US" altLang="ja-JP"/>
              <a:pPr/>
              <a:t>‹#›</a:t>
            </a:fld>
            <a:endParaRPr lang="en-US" altLang="ja-JP"/>
          </a:p>
        </p:txBody>
      </p:sp>
    </p:spTree>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6708"/>
            <a:ext cx="5829300" cy="2123942"/>
          </a:xfrm>
        </p:spPr>
        <p:txBody>
          <a:bodyPr/>
          <a:lstStyle/>
          <a:p>
            <a:r>
              <a:rPr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4">
            <a:extLst>
              <a:ext uri="{FF2B5EF4-FFF2-40B4-BE49-F238E27FC236}">
                <a16:creationId xmlns:a16="http://schemas.microsoft.com/office/drawing/2014/main" id="{33B8E044-00FB-5A24-B1D5-284876EF30A4}"/>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D475D0CB-1A0A-4B5B-0D4F-1FB6376FE253}"/>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DFA21638-97DD-E4A5-7C4C-35914017DB07}"/>
              </a:ext>
            </a:extLst>
          </p:cNvPr>
          <p:cNvSpPr>
            <a:spLocks noGrp="1" noChangeArrowheads="1"/>
          </p:cNvSpPr>
          <p:nvPr>
            <p:ph type="sldNum" sz="quarter" idx="12"/>
          </p:nvPr>
        </p:nvSpPr>
        <p:spPr>
          <a:ln/>
        </p:spPr>
        <p:txBody>
          <a:bodyPr/>
          <a:lstStyle>
            <a:lvl1pPr>
              <a:defRPr/>
            </a:lvl1pPr>
          </a:lstStyle>
          <a:p>
            <a:fld id="{6D469A74-EB33-46F3-B85F-4FF6CFECEE75}" type="slidenum">
              <a:rPr lang="en-US" altLang="ja-JP"/>
              <a:pPr/>
              <a:t>‹#›</a:t>
            </a:fld>
            <a:endParaRPr lang="en-US" altLang="ja-JP"/>
          </a:p>
        </p:txBody>
      </p:sp>
    </p:spTree>
    <p:extLst>
      <p:ext uri="{BB962C8B-B14F-4D97-AF65-F5344CB8AC3E}">
        <p14:creationId xmlns:p14="http://schemas.microsoft.com/office/powerpoint/2010/main" val="2184013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A856BC4D-5355-D6BB-CDB2-9192CF188F16}"/>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20791D96-ACE5-16B8-0B1E-800228CE24E1}"/>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FD0FCC39-37F1-0F69-B2FE-1FFFCFDD794B}"/>
              </a:ext>
            </a:extLst>
          </p:cNvPr>
          <p:cNvSpPr>
            <a:spLocks noGrp="1" noChangeArrowheads="1"/>
          </p:cNvSpPr>
          <p:nvPr>
            <p:ph type="sldNum" sz="quarter" idx="12"/>
          </p:nvPr>
        </p:nvSpPr>
        <p:spPr>
          <a:ln/>
        </p:spPr>
        <p:txBody>
          <a:bodyPr/>
          <a:lstStyle>
            <a:lvl1pPr>
              <a:defRPr/>
            </a:lvl1pPr>
          </a:lstStyle>
          <a:p>
            <a:fld id="{CBD720C4-1741-4EF9-AAA8-D3638F5832CC}" type="slidenum">
              <a:rPr lang="en-US" altLang="ja-JP"/>
              <a:pPr/>
              <a:t>‹#›</a:t>
            </a:fld>
            <a:endParaRPr lang="en-US" altLang="ja-JP"/>
          </a:p>
        </p:txBody>
      </p:sp>
    </p:spTree>
    <p:extLst>
      <p:ext uri="{BB962C8B-B14F-4D97-AF65-F5344CB8AC3E}">
        <p14:creationId xmlns:p14="http://schemas.microsoft.com/office/powerpoint/2010/main" val="2028848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481542"/>
            <a:ext cx="1543050" cy="8366787"/>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342900" y="481542"/>
            <a:ext cx="4476750" cy="836678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DB811146-53EB-F2DF-FBE7-1ECB5E77154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FD69DCFD-72D1-E517-FF39-8D73E7148D01}"/>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B1443328-E6B1-4FCB-5FC2-F607CC4A0C78}"/>
              </a:ext>
            </a:extLst>
          </p:cNvPr>
          <p:cNvSpPr>
            <a:spLocks noGrp="1" noChangeArrowheads="1"/>
          </p:cNvSpPr>
          <p:nvPr>
            <p:ph type="sldNum" sz="quarter" idx="12"/>
          </p:nvPr>
        </p:nvSpPr>
        <p:spPr>
          <a:ln/>
        </p:spPr>
        <p:txBody>
          <a:bodyPr/>
          <a:lstStyle>
            <a:lvl1pPr>
              <a:defRPr/>
            </a:lvl1pPr>
          </a:lstStyle>
          <a:p>
            <a:fld id="{CB175498-30FA-4317-9A1B-9ACC79FDDE3E}" type="slidenum">
              <a:rPr lang="en-US" altLang="ja-JP"/>
              <a:pPr/>
              <a:t>‹#›</a:t>
            </a:fld>
            <a:endParaRPr lang="en-US" altLang="ja-JP"/>
          </a:p>
        </p:txBody>
      </p:sp>
    </p:spTree>
    <p:extLst>
      <p:ext uri="{BB962C8B-B14F-4D97-AF65-F5344CB8AC3E}">
        <p14:creationId xmlns:p14="http://schemas.microsoft.com/office/powerpoint/2010/main" val="19275030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8875284F-810D-F5E5-30B8-5EAA3F386B3D}"/>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6750CA5F-2A18-5113-C305-AFFE3AF22F0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77D64C06-DDB0-109B-2810-870360AD9898}"/>
              </a:ext>
            </a:extLst>
          </p:cNvPr>
          <p:cNvSpPr>
            <a:spLocks noGrp="1" noChangeArrowheads="1"/>
          </p:cNvSpPr>
          <p:nvPr>
            <p:ph type="sldNum" sz="quarter" idx="12"/>
          </p:nvPr>
        </p:nvSpPr>
        <p:spPr>
          <a:ln/>
        </p:spPr>
        <p:txBody>
          <a:bodyPr/>
          <a:lstStyle>
            <a:lvl1pPr>
              <a:defRPr/>
            </a:lvl1pPr>
          </a:lstStyle>
          <a:p>
            <a:fld id="{B1EF8393-C5C5-479D-9258-F72DD20C560E}" type="slidenum">
              <a:rPr lang="en-US" altLang="ja-JP"/>
              <a:pPr/>
              <a:t>‹#›</a:t>
            </a:fld>
            <a:endParaRPr lang="en-US" altLang="ja-JP"/>
          </a:p>
        </p:txBody>
      </p:sp>
    </p:spTree>
    <p:extLst>
      <p:ext uri="{BB962C8B-B14F-4D97-AF65-F5344CB8AC3E}">
        <p14:creationId xmlns:p14="http://schemas.microsoft.com/office/powerpoint/2010/main" val="191904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6364949"/>
            <a:ext cx="5829300" cy="1967442"/>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541338" y="4198012"/>
            <a:ext cx="5829300" cy="216693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a:extLst>
              <a:ext uri="{FF2B5EF4-FFF2-40B4-BE49-F238E27FC236}">
                <a16:creationId xmlns:a16="http://schemas.microsoft.com/office/drawing/2014/main" id="{7557A586-C369-FAC5-02C1-A72CBD9A5236}"/>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440D46CF-B1D5-1CE8-B3F5-E930C3B1B1CE}"/>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0CB87043-4332-2D64-8393-AD53689C6926}"/>
              </a:ext>
            </a:extLst>
          </p:cNvPr>
          <p:cNvSpPr>
            <a:spLocks noGrp="1" noChangeArrowheads="1"/>
          </p:cNvSpPr>
          <p:nvPr>
            <p:ph type="sldNum" sz="quarter" idx="12"/>
          </p:nvPr>
        </p:nvSpPr>
        <p:spPr>
          <a:ln/>
        </p:spPr>
        <p:txBody>
          <a:bodyPr/>
          <a:lstStyle>
            <a:lvl1pPr>
              <a:defRPr/>
            </a:lvl1pPr>
          </a:lstStyle>
          <a:p>
            <a:fld id="{F5A5A2A7-8978-4B00-839E-83CF3EE41E2F}" type="slidenum">
              <a:rPr lang="en-US" altLang="ja-JP"/>
              <a:pPr/>
              <a:t>‹#›</a:t>
            </a:fld>
            <a:endParaRPr lang="en-US" altLang="ja-JP"/>
          </a:p>
        </p:txBody>
      </p:sp>
    </p:spTree>
    <p:extLst>
      <p:ext uri="{BB962C8B-B14F-4D97-AF65-F5344CB8AC3E}">
        <p14:creationId xmlns:p14="http://schemas.microsoft.com/office/powerpoint/2010/main" val="1762348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342900" y="2311400"/>
            <a:ext cx="3009900" cy="653692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3505200" y="2311400"/>
            <a:ext cx="3009900" cy="653692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2426D033-429A-2957-65EF-732CE1141BBB}"/>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BDECED7A-1495-FE60-0F2E-70F8ECE07AA5}"/>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9F149B3C-D4B4-41BC-A675-2C7F6EB3679E}"/>
              </a:ext>
            </a:extLst>
          </p:cNvPr>
          <p:cNvSpPr>
            <a:spLocks noGrp="1" noChangeArrowheads="1"/>
          </p:cNvSpPr>
          <p:nvPr>
            <p:ph type="sldNum" sz="quarter" idx="12"/>
          </p:nvPr>
        </p:nvSpPr>
        <p:spPr>
          <a:ln/>
        </p:spPr>
        <p:txBody>
          <a:bodyPr/>
          <a:lstStyle>
            <a:lvl1pPr>
              <a:defRPr/>
            </a:lvl1pPr>
          </a:lstStyle>
          <a:p>
            <a:fld id="{64EA53B4-5876-4A47-830B-3E88A0B7C654}" type="slidenum">
              <a:rPr lang="en-US" altLang="ja-JP"/>
              <a:pPr/>
              <a:t>‹#›</a:t>
            </a:fld>
            <a:endParaRPr lang="en-US" altLang="ja-JP"/>
          </a:p>
        </p:txBody>
      </p:sp>
    </p:spTree>
    <p:extLst>
      <p:ext uri="{BB962C8B-B14F-4D97-AF65-F5344CB8AC3E}">
        <p14:creationId xmlns:p14="http://schemas.microsoft.com/office/powerpoint/2010/main" val="1300820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7272"/>
            <a:ext cx="6172200" cy="1651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342900" y="2216812"/>
            <a:ext cx="3030538" cy="92524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342900" y="3142060"/>
            <a:ext cx="3030538" cy="57062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3484564" y="2216812"/>
            <a:ext cx="3030537" cy="92524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3484564" y="3142060"/>
            <a:ext cx="3030537" cy="57062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FD074723-3251-0861-BA22-9ED34CBA5EC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DB7E443C-2446-3273-3662-9AC232ACB8B4}"/>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D3B09D6E-366B-5B22-041E-FD06C72C9A1A}"/>
              </a:ext>
            </a:extLst>
          </p:cNvPr>
          <p:cNvSpPr>
            <a:spLocks noGrp="1" noChangeArrowheads="1"/>
          </p:cNvSpPr>
          <p:nvPr>
            <p:ph type="sldNum" sz="quarter" idx="12"/>
          </p:nvPr>
        </p:nvSpPr>
        <p:spPr>
          <a:ln/>
        </p:spPr>
        <p:txBody>
          <a:bodyPr/>
          <a:lstStyle>
            <a:lvl1pPr>
              <a:defRPr/>
            </a:lvl1pPr>
          </a:lstStyle>
          <a:p>
            <a:fld id="{9C53DC2E-6E3A-4F7A-968A-CC9A5ADCEF05}" type="slidenum">
              <a:rPr lang="en-US" altLang="ja-JP"/>
              <a:pPr/>
              <a:t>‹#›</a:t>
            </a:fld>
            <a:endParaRPr lang="en-US" altLang="ja-JP"/>
          </a:p>
        </p:txBody>
      </p:sp>
    </p:spTree>
    <p:extLst>
      <p:ext uri="{BB962C8B-B14F-4D97-AF65-F5344CB8AC3E}">
        <p14:creationId xmlns:p14="http://schemas.microsoft.com/office/powerpoint/2010/main" val="3658699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a:extLst>
              <a:ext uri="{FF2B5EF4-FFF2-40B4-BE49-F238E27FC236}">
                <a16:creationId xmlns:a16="http://schemas.microsoft.com/office/drawing/2014/main" id="{A979F51B-C096-2BC6-8B33-2632E204FFC1}"/>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F79362DF-ED19-2085-2DAD-DE90BBD6CD9E}"/>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B27550AC-658F-1DCF-2305-E421D8DD8215}"/>
              </a:ext>
            </a:extLst>
          </p:cNvPr>
          <p:cNvSpPr>
            <a:spLocks noGrp="1" noChangeArrowheads="1"/>
          </p:cNvSpPr>
          <p:nvPr>
            <p:ph type="sldNum" sz="quarter" idx="12"/>
          </p:nvPr>
        </p:nvSpPr>
        <p:spPr>
          <a:ln/>
        </p:spPr>
        <p:txBody>
          <a:bodyPr/>
          <a:lstStyle>
            <a:lvl1pPr>
              <a:defRPr/>
            </a:lvl1pPr>
          </a:lstStyle>
          <a:p>
            <a:fld id="{7B9CDDA7-F73D-4E34-8ADE-C9D9BCAC2B92}" type="slidenum">
              <a:rPr lang="en-US" altLang="ja-JP"/>
              <a:pPr/>
              <a:t>‹#›</a:t>
            </a:fld>
            <a:endParaRPr lang="en-US" altLang="ja-JP"/>
          </a:p>
        </p:txBody>
      </p:sp>
    </p:spTree>
    <p:extLst>
      <p:ext uri="{BB962C8B-B14F-4D97-AF65-F5344CB8AC3E}">
        <p14:creationId xmlns:p14="http://schemas.microsoft.com/office/powerpoint/2010/main" val="4119351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8AC525AC-80FE-2F5D-6237-69099C5D51D7}"/>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CC5FDAEF-1F21-AE50-54A3-FBECC50F07CA}"/>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D500E7F0-4B3E-A1A4-C138-A9E55AEBF07C}"/>
              </a:ext>
            </a:extLst>
          </p:cNvPr>
          <p:cNvSpPr>
            <a:spLocks noGrp="1" noChangeArrowheads="1"/>
          </p:cNvSpPr>
          <p:nvPr>
            <p:ph type="sldNum" sz="quarter" idx="12"/>
          </p:nvPr>
        </p:nvSpPr>
        <p:spPr>
          <a:ln/>
        </p:spPr>
        <p:txBody>
          <a:bodyPr/>
          <a:lstStyle>
            <a:lvl1pPr>
              <a:defRPr/>
            </a:lvl1pPr>
          </a:lstStyle>
          <a:p>
            <a:fld id="{1D253C71-DFE1-4BD0-A69F-5F044667BD23}" type="slidenum">
              <a:rPr lang="en-US" altLang="ja-JP"/>
              <a:pPr/>
              <a:t>‹#›</a:t>
            </a:fld>
            <a:endParaRPr lang="en-US" altLang="ja-JP"/>
          </a:p>
        </p:txBody>
      </p:sp>
    </p:spTree>
    <p:extLst>
      <p:ext uri="{BB962C8B-B14F-4D97-AF65-F5344CB8AC3E}">
        <p14:creationId xmlns:p14="http://schemas.microsoft.com/office/powerpoint/2010/main" val="3485643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3833"/>
            <a:ext cx="2255838" cy="1678517"/>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2681288" y="393833"/>
            <a:ext cx="3833812" cy="845449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342900" y="2072350"/>
            <a:ext cx="2255838" cy="677597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a:extLst>
              <a:ext uri="{FF2B5EF4-FFF2-40B4-BE49-F238E27FC236}">
                <a16:creationId xmlns:a16="http://schemas.microsoft.com/office/drawing/2014/main" id="{67E5EB6C-D61C-3ACA-570D-167FED7A3B0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80AA3812-13B3-E784-02E8-9CB44995A875}"/>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F7335849-3280-7D2B-4E11-145D4D0C1635}"/>
              </a:ext>
            </a:extLst>
          </p:cNvPr>
          <p:cNvSpPr>
            <a:spLocks noGrp="1" noChangeArrowheads="1"/>
          </p:cNvSpPr>
          <p:nvPr>
            <p:ph type="sldNum" sz="quarter" idx="12"/>
          </p:nvPr>
        </p:nvSpPr>
        <p:spPr>
          <a:ln/>
        </p:spPr>
        <p:txBody>
          <a:bodyPr/>
          <a:lstStyle>
            <a:lvl1pPr>
              <a:defRPr/>
            </a:lvl1pPr>
          </a:lstStyle>
          <a:p>
            <a:fld id="{2ABE0A75-AA8F-46AD-B783-2B680DAACD60}" type="slidenum">
              <a:rPr lang="en-US" altLang="ja-JP"/>
              <a:pPr/>
              <a:t>‹#›</a:t>
            </a:fld>
            <a:endParaRPr lang="en-US" altLang="ja-JP"/>
          </a:p>
        </p:txBody>
      </p:sp>
    </p:spTree>
    <p:extLst>
      <p:ext uri="{BB962C8B-B14F-4D97-AF65-F5344CB8AC3E}">
        <p14:creationId xmlns:p14="http://schemas.microsoft.com/office/powerpoint/2010/main" val="4222720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934200"/>
            <a:ext cx="4114800" cy="818621"/>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344613" y="885693"/>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344613" y="7752821"/>
            <a:ext cx="4114800" cy="116257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a:extLst>
              <a:ext uri="{FF2B5EF4-FFF2-40B4-BE49-F238E27FC236}">
                <a16:creationId xmlns:a16="http://schemas.microsoft.com/office/drawing/2014/main" id="{AF4349AB-9935-808D-FA16-ADE19F6365FE}"/>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80ABE984-0DF0-AD2C-3CBE-6756F5D68AE5}"/>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45A743A6-8866-5C16-510A-88BBAF86A9E1}"/>
              </a:ext>
            </a:extLst>
          </p:cNvPr>
          <p:cNvSpPr>
            <a:spLocks noGrp="1" noChangeArrowheads="1"/>
          </p:cNvSpPr>
          <p:nvPr>
            <p:ph type="sldNum" sz="quarter" idx="12"/>
          </p:nvPr>
        </p:nvSpPr>
        <p:spPr>
          <a:ln/>
        </p:spPr>
        <p:txBody>
          <a:bodyPr/>
          <a:lstStyle>
            <a:lvl1pPr>
              <a:defRPr/>
            </a:lvl1pPr>
          </a:lstStyle>
          <a:p>
            <a:fld id="{4CB9A4A2-01CF-4AA7-B256-EE326DAFCD45}" type="slidenum">
              <a:rPr lang="en-US" altLang="ja-JP"/>
              <a:pPr/>
              <a:t>‹#›</a:t>
            </a:fld>
            <a:endParaRPr lang="en-US" altLang="ja-JP"/>
          </a:p>
        </p:txBody>
      </p:sp>
    </p:spTree>
    <p:extLst>
      <p:ext uri="{BB962C8B-B14F-4D97-AF65-F5344CB8AC3E}">
        <p14:creationId xmlns:p14="http://schemas.microsoft.com/office/powerpoint/2010/main" val="736872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77B8330-335F-1FD8-B99E-A225A54F9016}"/>
              </a:ext>
            </a:extLst>
          </p:cNvPr>
          <p:cNvSpPr>
            <a:spLocks noGrp="1" noChangeArrowheads="1"/>
          </p:cNvSpPr>
          <p:nvPr>
            <p:ph type="title"/>
          </p:nvPr>
        </p:nvSpPr>
        <p:spPr bwMode="auto">
          <a:xfrm>
            <a:off x="342900" y="481013"/>
            <a:ext cx="6172200" cy="1566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C9ADF458-C919-D900-66A1-7402304A31DC}"/>
              </a:ext>
            </a:extLst>
          </p:cNvPr>
          <p:cNvSpPr>
            <a:spLocks noGrp="1" noChangeArrowheads="1"/>
          </p:cNvSpPr>
          <p:nvPr>
            <p:ph type="body" idx="1"/>
          </p:nvPr>
        </p:nvSpPr>
        <p:spPr bwMode="auto">
          <a:xfrm>
            <a:off x="342900" y="2311400"/>
            <a:ext cx="6172200" cy="653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a:extLst>
              <a:ext uri="{FF2B5EF4-FFF2-40B4-BE49-F238E27FC236}">
                <a16:creationId xmlns:a16="http://schemas.microsoft.com/office/drawing/2014/main" id="{5EBA10D7-9299-D0DB-EACD-1EC1F09EDA34}"/>
              </a:ext>
            </a:extLst>
          </p:cNvPr>
          <p:cNvSpPr>
            <a:spLocks noGrp="1" noChangeArrowheads="1"/>
          </p:cNvSpPr>
          <p:nvPr>
            <p:ph type="dt" sz="half" idx="2"/>
          </p:nvPr>
        </p:nvSpPr>
        <p:spPr bwMode="auto">
          <a:xfrm>
            <a:off x="342900" y="9020175"/>
            <a:ext cx="1600200" cy="687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ＭＳ Ｐゴシック" pitchFamily="50" charset="-128"/>
              </a:defRPr>
            </a:lvl1pPr>
          </a:lstStyle>
          <a:p>
            <a:pPr>
              <a:defRPr/>
            </a:pPr>
            <a:endParaRPr lang="en-US" altLang="ja-JP"/>
          </a:p>
        </p:txBody>
      </p:sp>
      <p:sp>
        <p:nvSpPr>
          <p:cNvPr id="1029" name="Rectangle 5">
            <a:extLst>
              <a:ext uri="{FF2B5EF4-FFF2-40B4-BE49-F238E27FC236}">
                <a16:creationId xmlns:a16="http://schemas.microsoft.com/office/drawing/2014/main" id="{A10C2DB6-F284-6C2B-B5DD-1DDDDA4F9CE7}"/>
              </a:ext>
            </a:extLst>
          </p:cNvPr>
          <p:cNvSpPr>
            <a:spLocks noGrp="1" noChangeArrowheads="1"/>
          </p:cNvSpPr>
          <p:nvPr>
            <p:ph type="ftr" sz="quarter" idx="3"/>
          </p:nvPr>
        </p:nvSpPr>
        <p:spPr bwMode="auto">
          <a:xfrm>
            <a:off x="2343150" y="9020175"/>
            <a:ext cx="2171700" cy="687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ＭＳ Ｐゴシック" pitchFamily="50" charset="-128"/>
              </a:defRPr>
            </a:lvl1pPr>
          </a:lstStyle>
          <a:p>
            <a:pPr>
              <a:defRPr/>
            </a:pPr>
            <a:endParaRPr lang="en-US" altLang="ja-JP"/>
          </a:p>
        </p:txBody>
      </p:sp>
      <p:sp>
        <p:nvSpPr>
          <p:cNvPr id="1030" name="Rectangle 6">
            <a:extLst>
              <a:ext uri="{FF2B5EF4-FFF2-40B4-BE49-F238E27FC236}">
                <a16:creationId xmlns:a16="http://schemas.microsoft.com/office/drawing/2014/main" id="{914B7710-D193-39C4-FE13-8323313AF2DE}"/>
              </a:ext>
            </a:extLst>
          </p:cNvPr>
          <p:cNvSpPr>
            <a:spLocks noGrp="1" noChangeArrowheads="1"/>
          </p:cNvSpPr>
          <p:nvPr>
            <p:ph type="sldNum" sz="quarter" idx="4"/>
          </p:nvPr>
        </p:nvSpPr>
        <p:spPr bwMode="auto">
          <a:xfrm>
            <a:off x="4914900" y="9020175"/>
            <a:ext cx="1600200" cy="687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22DC45FF-F9CB-4939-8376-8625225A3309}" type="slidenum">
              <a:rPr lang="en-US" altLang="ja-JP"/>
              <a:pPr/>
              <a:t>‹#›</a:t>
            </a:fld>
            <a:endParaRPr lang="en-US" altLang="ja-JP"/>
          </a:p>
        </p:txBody>
      </p:sp>
      <p:sp>
        <p:nvSpPr>
          <p:cNvPr id="1031" name="Text Box 8">
            <a:extLst>
              <a:ext uri="{FF2B5EF4-FFF2-40B4-BE49-F238E27FC236}">
                <a16:creationId xmlns:a16="http://schemas.microsoft.com/office/drawing/2014/main" id="{76585A3F-767B-0860-81D6-73BDC6D84218}"/>
              </a:ext>
            </a:extLst>
          </p:cNvPr>
          <p:cNvSpPr txBox="1">
            <a:spLocks noChangeArrowheads="1"/>
          </p:cNvSpPr>
          <p:nvPr/>
        </p:nvSpPr>
        <p:spPr bwMode="auto">
          <a:xfrm>
            <a:off x="339725" y="255588"/>
            <a:ext cx="184150"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defRPr/>
            </a:pPr>
            <a:endParaRPr lang="ja-JP"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5">
            <a:extLst>
              <a:ext uri="{FF2B5EF4-FFF2-40B4-BE49-F238E27FC236}">
                <a16:creationId xmlns:a16="http://schemas.microsoft.com/office/drawing/2014/main" id="{F573432B-2088-076C-3AAF-251B24A98C42}"/>
              </a:ext>
            </a:extLst>
          </p:cNvPr>
          <p:cNvSpPr>
            <a:spLocks noChangeArrowheads="1"/>
          </p:cNvSpPr>
          <p:nvPr/>
        </p:nvSpPr>
        <p:spPr bwMode="auto">
          <a:xfrm>
            <a:off x="6350" y="-22225"/>
            <a:ext cx="6835775" cy="1154113"/>
          </a:xfrm>
          <a:prstGeom prst="roundRect">
            <a:avLst>
              <a:gd name="adj" fmla="val 16667"/>
            </a:avLst>
          </a:prstGeom>
          <a:noFill/>
          <a:ln>
            <a:noFill/>
          </a:ln>
          <a:effectLst/>
          <a:extLst>
            <a:ext uri="{909E8E84-426E-40DD-AFC4-6F175D3DCCD1}">
              <a14:hiddenFill xmlns:a14="http://schemas.microsoft.com/office/drawing/2010/main">
                <a:solidFill>
                  <a:srgbClr val="3333CC">
                    <a:alpha val="38039"/>
                  </a:srgbClr>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tIns="57600" bIns="4680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00" b="1">
                <a:ea typeface="ＤＨＰ平成ゴシックW5" panose="020B0500000000000000" pitchFamily="50" charset="-128"/>
              </a:rPr>
              <a:t>別紙　イ－②</a:t>
            </a:r>
            <a:endParaRPr lang="en-US" altLang="ja-JP" sz="1000" b="1">
              <a:ea typeface="ＤＨＰ平成ゴシックW5" panose="020B0500000000000000" pitchFamily="50" charset="-128"/>
            </a:endParaRPr>
          </a:p>
          <a:p>
            <a:pPr eaLnBrk="1" hangingPunct="1">
              <a:spcBef>
                <a:spcPct val="0"/>
              </a:spcBef>
              <a:buFontTx/>
              <a:buNone/>
            </a:pPr>
            <a:endParaRPr lang="en-US" altLang="ja-JP" sz="1000" b="1">
              <a:ea typeface="ＤＨＰ平成ゴシックW5" panose="020B0500000000000000" pitchFamily="50" charset="-128"/>
            </a:endParaRPr>
          </a:p>
          <a:p>
            <a:pPr eaLnBrk="1" hangingPunct="1">
              <a:spcBef>
                <a:spcPct val="0"/>
              </a:spcBef>
              <a:buFontTx/>
              <a:buNone/>
            </a:pPr>
            <a:r>
              <a:rPr lang="en-US" altLang="ja-JP" sz="1400" b="1">
                <a:ea typeface="ＤＨＰ平成ゴシックW5" panose="020B0500000000000000" pitchFamily="50" charset="-128"/>
              </a:rPr>
              <a:t>【</a:t>
            </a:r>
            <a:r>
              <a:rPr lang="ja-JP" altLang="en-US" sz="1400" b="1">
                <a:ea typeface="ＤＨＰ平成ゴシックW5" panose="020B0500000000000000" pitchFamily="50" charset="-128"/>
              </a:rPr>
              <a:t>テーマ○</a:t>
            </a:r>
            <a:r>
              <a:rPr lang="en-US" altLang="ja-JP" sz="1400" b="1">
                <a:ea typeface="ＤＨＰ平成ゴシックW5" panose="020B0500000000000000" pitchFamily="50" charset="-128"/>
              </a:rPr>
              <a:t>】</a:t>
            </a:r>
            <a:r>
              <a:rPr lang="ja-JP" altLang="en-US" sz="1400" b="1">
                <a:ea typeface="ＤＨＰ平成ゴシックW5" panose="020B0500000000000000" pitchFamily="50" charset="-128"/>
              </a:rPr>
              <a:t>　団体名</a:t>
            </a:r>
            <a:endParaRPr lang="en-US" altLang="ja-JP" sz="1400" b="1">
              <a:ea typeface="ＤＨＰ平成ゴシックW5" panose="020B0500000000000000" pitchFamily="50" charset="-128"/>
            </a:endParaRPr>
          </a:p>
          <a:p>
            <a:pPr eaLnBrk="1" hangingPunct="1">
              <a:spcBef>
                <a:spcPct val="0"/>
              </a:spcBef>
              <a:buFontTx/>
              <a:buNone/>
            </a:pPr>
            <a:endParaRPr lang="ja-JP" altLang="en-US" sz="700" b="1">
              <a:ea typeface="ＤＨＰ平成ゴシックW5" panose="020B0500000000000000" pitchFamily="50" charset="-128"/>
            </a:endParaRPr>
          </a:p>
          <a:p>
            <a:pPr algn="ctr" eaLnBrk="1" hangingPunct="1">
              <a:spcBef>
                <a:spcPct val="0"/>
              </a:spcBef>
              <a:buFontTx/>
              <a:buNone/>
            </a:pPr>
            <a:r>
              <a:rPr lang="ja-JP" altLang="en-US" sz="2000" b="1">
                <a:solidFill>
                  <a:srgbClr val="002060"/>
                </a:solidFill>
                <a:ea typeface="ＤＨＰ平成ゴシックW5" panose="020B0500000000000000" pitchFamily="50" charset="-128"/>
              </a:rPr>
              <a:t>「調査研究主題」</a:t>
            </a:r>
            <a:endParaRPr lang="en-US" altLang="ja-JP" sz="2000" b="1">
              <a:solidFill>
                <a:srgbClr val="002060"/>
              </a:solidFill>
              <a:ea typeface="ＤＨＰ平成ゴシックW5" panose="020B0500000000000000" pitchFamily="50" charset="-128"/>
            </a:endParaRPr>
          </a:p>
        </p:txBody>
      </p:sp>
      <p:sp>
        <p:nvSpPr>
          <p:cNvPr id="4099" name="Line 6">
            <a:extLst>
              <a:ext uri="{FF2B5EF4-FFF2-40B4-BE49-F238E27FC236}">
                <a16:creationId xmlns:a16="http://schemas.microsoft.com/office/drawing/2014/main" id="{1FEA1E8A-81F6-B5DA-8780-54733609C2EA}"/>
              </a:ext>
            </a:extLst>
          </p:cNvPr>
          <p:cNvSpPr>
            <a:spLocks noChangeShapeType="1"/>
          </p:cNvSpPr>
          <p:nvPr/>
        </p:nvSpPr>
        <p:spPr bwMode="auto">
          <a:xfrm>
            <a:off x="49213" y="1065213"/>
            <a:ext cx="6742112" cy="0"/>
          </a:xfrm>
          <a:prstGeom prst="line">
            <a:avLst/>
          </a:prstGeom>
          <a:noFill/>
          <a:ln w="127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0" name="Line 7">
            <a:extLst>
              <a:ext uri="{FF2B5EF4-FFF2-40B4-BE49-F238E27FC236}">
                <a16:creationId xmlns:a16="http://schemas.microsoft.com/office/drawing/2014/main" id="{3E0627F8-9F72-936E-3DAE-86C54D7B2B62}"/>
              </a:ext>
            </a:extLst>
          </p:cNvPr>
          <p:cNvSpPr>
            <a:spLocks noChangeShapeType="1"/>
          </p:cNvSpPr>
          <p:nvPr/>
        </p:nvSpPr>
        <p:spPr bwMode="auto">
          <a:xfrm>
            <a:off x="46038" y="1120775"/>
            <a:ext cx="6742112" cy="0"/>
          </a:xfrm>
          <a:prstGeom prst="line">
            <a:avLst/>
          </a:prstGeom>
          <a:noFill/>
          <a:ln w="127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1" name="AutoShape 3">
            <a:extLst>
              <a:ext uri="{FF2B5EF4-FFF2-40B4-BE49-F238E27FC236}">
                <a16:creationId xmlns:a16="http://schemas.microsoft.com/office/drawing/2014/main" id="{CA5AEB91-C60B-29DF-3D72-22DDF22D72AD}"/>
              </a:ext>
            </a:extLst>
          </p:cNvPr>
          <p:cNvSpPr>
            <a:spLocks noChangeArrowheads="1"/>
          </p:cNvSpPr>
          <p:nvPr/>
        </p:nvSpPr>
        <p:spPr bwMode="auto">
          <a:xfrm>
            <a:off x="80963" y="1338263"/>
            <a:ext cx="6711950" cy="2189162"/>
          </a:xfrm>
          <a:prstGeom prst="roundRect">
            <a:avLst>
              <a:gd name="adj" fmla="val 4352"/>
            </a:avLst>
          </a:prstGeom>
          <a:solidFill>
            <a:srgbClr val="FFFFFF"/>
          </a:solidFill>
          <a:ln w="19050">
            <a:solidFill>
              <a:srgbClr val="002060"/>
            </a:solidFill>
            <a:round/>
            <a:headEnd/>
            <a:tailEnd/>
          </a:ln>
        </p:spPr>
        <p:txBody>
          <a:bodyPr lIns="37800" tIns="45000" rIns="99000" bIns="0"/>
          <a:lstStyle>
            <a:lvl1pPr marL="268288" indent="-268288">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en-US" altLang="ja-JP" sz="1200" b="1">
              <a:solidFill>
                <a:srgbClr val="FF0000"/>
              </a:solidFill>
              <a:latin typeface="Century" panose="02040604050505020304" pitchFamily="18" charset="0"/>
              <a:ea typeface="HG丸ｺﾞｼｯｸM-PRO" panose="020F0600000000000000" pitchFamily="50" charset="-128"/>
              <a:cs typeface="Times New Roman" panose="02020603050405020304" pitchFamily="18" charset="0"/>
            </a:endParaRPr>
          </a:p>
          <a:p>
            <a:pPr eaLnBrk="1" hangingPunct="1">
              <a:spcBef>
                <a:spcPct val="0"/>
              </a:spcBef>
              <a:buFontTx/>
              <a:buNone/>
            </a:pPr>
            <a:endParaRPr lang="en-US" altLang="ja-JP" sz="1200" b="1">
              <a:solidFill>
                <a:srgbClr val="FF0000"/>
              </a:solidFill>
              <a:latin typeface="Century" panose="02040604050505020304" pitchFamily="18" charset="0"/>
              <a:ea typeface="HG丸ｺﾞｼｯｸM-PRO" panose="020F0600000000000000" pitchFamily="50" charset="-128"/>
              <a:cs typeface="Times New Roman" panose="02020603050405020304" pitchFamily="18" charset="0"/>
            </a:endParaRPr>
          </a:p>
          <a:p>
            <a:pPr eaLnBrk="1" hangingPunct="1">
              <a:spcBef>
                <a:spcPct val="0"/>
              </a:spcBef>
              <a:buFontTx/>
              <a:buNone/>
            </a:pPr>
            <a:endParaRPr lang="en-US" altLang="ja-JP" sz="1200" b="1">
              <a:solidFill>
                <a:schemeClr val="hlink"/>
              </a:solidFill>
              <a:latin typeface="Century" panose="02040604050505020304" pitchFamily="18" charset="0"/>
              <a:ea typeface="HG丸ｺﾞｼｯｸM-PRO" panose="020F0600000000000000" pitchFamily="50" charset="-128"/>
              <a:cs typeface="Times New Roman" panose="02020603050405020304" pitchFamily="18" charset="0"/>
            </a:endParaRPr>
          </a:p>
          <a:p>
            <a:pPr eaLnBrk="1" hangingPunct="1">
              <a:spcBef>
                <a:spcPct val="0"/>
              </a:spcBef>
              <a:buFontTx/>
              <a:buNone/>
            </a:pPr>
            <a:endParaRPr lang="en-US" altLang="ja-JP" sz="1200" b="1">
              <a:solidFill>
                <a:schemeClr val="hlink"/>
              </a:solidFill>
              <a:latin typeface="Century" panose="02040604050505020304" pitchFamily="18" charset="0"/>
              <a:ea typeface="HG丸ｺﾞｼｯｸM-PRO" panose="020F0600000000000000" pitchFamily="50" charset="-128"/>
              <a:cs typeface="Times New Roman" panose="02020603050405020304" pitchFamily="18" charset="0"/>
            </a:endParaRPr>
          </a:p>
          <a:p>
            <a:pPr eaLnBrk="1" hangingPunct="1">
              <a:spcBef>
                <a:spcPct val="0"/>
              </a:spcBef>
              <a:buFontTx/>
              <a:buNone/>
            </a:pPr>
            <a:endParaRPr lang="en-US" altLang="ja-JP" sz="1200" b="1">
              <a:solidFill>
                <a:schemeClr val="hlink"/>
              </a:solidFill>
              <a:latin typeface="Century" panose="02040604050505020304" pitchFamily="18" charset="0"/>
              <a:ea typeface="HG丸ｺﾞｼｯｸM-PRO" panose="020F0600000000000000" pitchFamily="50" charset="-128"/>
              <a:cs typeface="Times New Roman" panose="02020603050405020304" pitchFamily="18" charset="0"/>
            </a:endParaRPr>
          </a:p>
          <a:p>
            <a:pPr eaLnBrk="1" hangingPunct="1">
              <a:spcBef>
                <a:spcPct val="0"/>
              </a:spcBef>
              <a:buFontTx/>
              <a:buNone/>
            </a:pPr>
            <a:r>
              <a:rPr lang="ja-JP" altLang="en-US" sz="1200">
                <a:latin typeface="ＭＳ Ｐゴシック" panose="020B0600070205080204" pitchFamily="50" charset="-128"/>
                <a:ea typeface="HG丸ｺﾞｼｯｸM-PRO" panose="020F0600000000000000" pitchFamily="50" charset="-128"/>
                <a:cs typeface="Times New Roman" panose="02020603050405020304" pitchFamily="18" charset="0"/>
              </a:rPr>
              <a:t>　　　</a:t>
            </a:r>
            <a:endParaRPr lang="en-US" altLang="ja-JP" sz="200">
              <a:latin typeface="ＭＳ Ｐゴシック" panose="020B0600070205080204" pitchFamily="50" charset="-128"/>
              <a:ea typeface="HG丸ｺﾞｼｯｸM-PRO" panose="020F0600000000000000" pitchFamily="50" charset="-128"/>
              <a:cs typeface="Times New Roman" panose="02020603050405020304" pitchFamily="18" charset="0"/>
            </a:endParaRPr>
          </a:p>
        </p:txBody>
      </p:sp>
      <p:sp>
        <p:nvSpPr>
          <p:cNvPr id="4102" name="AutoShape 11">
            <a:extLst>
              <a:ext uri="{FF2B5EF4-FFF2-40B4-BE49-F238E27FC236}">
                <a16:creationId xmlns:a16="http://schemas.microsoft.com/office/drawing/2014/main" id="{51EAD538-FC2D-64D3-7F43-CC347C545214}"/>
              </a:ext>
            </a:extLst>
          </p:cNvPr>
          <p:cNvSpPr>
            <a:spLocks noChangeArrowheads="1"/>
          </p:cNvSpPr>
          <p:nvPr/>
        </p:nvSpPr>
        <p:spPr bwMode="auto">
          <a:xfrm>
            <a:off x="80963" y="1189038"/>
            <a:ext cx="6713537" cy="373062"/>
          </a:xfrm>
          <a:prstGeom prst="roundRect">
            <a:avLst>
              <a:gd name="adj" fmla="val 17500"/>
            </a:avLst>
          </a:prstGeom>
          <a:solidFill>
            <a:srgbClr val="002060"/>
          </a:solidFill>
          <a:ln w="19050" algn="ctr">
            <a:solidFill>
              <a:srgbClr val="333399"/>
            </a:solidFill>
            <a:round/>
            <a:headEnd/>
            <a:tailEnd/>
          </a:ln>
        </p:spPr>
        <p:txBody>
          <a:bodyPr lIns="74295" tIns="72000" rIns="74295" bIns="0"/>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600" b="1">
                <a:solidFill>
                  <a:schemeClr val="bg1"/>
                </a:solidFill>
                <a:latin typeface="Century" panose="02040604050505020304" pitchFamily="18" charset="0"/>
                <a:ea typeface="HG丸ｺﾞｼｯｸM-PRO" panose="020F0600000000000000" pitchFamily="50" charset="-128"/>
                <a:cs typeface="Times New Roman" panose="02020603050405020304" pitchFamily="18" charset="0"/>
              </a:rPr>
              <a:t>調査の概要</a:t>
            </a:r>
          </a:p>
        </p:txBody>
      </p:sp>
      <p:grpSp>
        <p:nvGrpSpPr>
          <p:cNvPr id="4103" name="グループ化 3">
            <a:extLst>
              <a:ext uri="{FF2B5EF4-FFF2-40B4-BE49-F238E27FC236}">
                <a16:creationId xmlns:a16="http://schemas.microsoft.com/office/drawing/2014/main" id="{8D450ED6-937B-FCD7-74A8-FA7EAC3529E9}"/>
              </a:ext>
            </a:extLst>
          </p:cNvPr>
          <p:cNvGrpSpPr>
            <a:grpSpLocks/>
          </p:cNvGrpSpPr>
          <p:nvPr/>
        </p:nvGrpSpPr>
        <p:grpSpPr bwMode="auto">
          <a:xfrm>
            <a:off x="80963" y="3603625"/>
            <a:ext cx="6711950" cy="4605338"/>
            <a:chOff x="48962" y="4868379"/>
            <a:chExt cx="6746900" cy="3390945"/>
          </a:xfrm>
        </p:grpSpPr>
        <p:sp>
          <p:nvSpPr>
            <p:cNvPr id="4113" name="AutoShape 3">
              <a:extLst>
                <a:ext uri="{FF2B5EF4-FFF2-40B4-BE49-F238E27FC236}">
                  <a16:creationId xmlns:a16="http://schemas.microsoft.com/office/drawing/2014/main" id="{0F71E5B0-10EB-D7C2-15CA-20B29CF7C581}"/>
                </a:ext>
              </a:extLst>
            </p:cNvPr>
            <p:cNvSpPr>
              <a:spLocks noChangeArrowheads="1"/>
            </p:cNvSpPr>
            <p:nvPr/>
          </p:nvSpPr>
          <p:spPr bwMode="auto">
            <a:xfrm>
              <a:off x="53748" y="5050337"/>
              <a:ext cx="6742113" cy="3208987"/>
            </a:xfrm>
            <a:prstGeom prst="roundRect">
              <a:avLst>
                <a:gd name="adj" fmla="val 4352"/>
              </a:avLst>
            </a:prstGeom>
            <a:solidFill>
              <a:srgbClr val="FFFFFF"/>
            </a:solidFill>
            <a:ln w="19050">
              <a:solidFill>
                <a:srgbClr val="002060"/>
              </a:solidFill>
              <a:round/>
              <a:headEnd/>
              <a:tailEnd/>
            </a:ln>
          </p:spPr>
          <p:txBody>
            <a:bodyPr lIns="37800" tIns="45000" rIns="99000" bIns="0"/>
            <a:lstStyle>
              <a:lvl1pPr marL="268288" indent="-268288">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en-US" altLang="ja-JP" sz="1200" b="1">
                <a:solidFill>
                  <a:srgbClr val="FF0000"/>
                </a:solidFill>
                <a:latin typeface="Century" panose="02040604050505020304" pitchFamily="18" charset="0"/>
                <a:ea typeface="HG丸ｺﾞｼｯｸM-PRO" panose="020F0600000000000000" pitchFamily="50" charset="-128"/>
                <a:cs typeface="Times New Roman" panose="02020603050405020304" pitchFamily="18" charset="0"/>
              </a:endParaRPr>
            </a:p>
            <a:p>
              <a:pPr eaLnBrk="1" hangingPunct="1">
                <a:spcBef>
                  <a:spcPct val="0"/>
                </a:spcBef>
                <a:buFontTx/>
                <a:buNone/>
              </a:pPr>
              <a:r>
                <a:rPr lang="en-US" altLang="ja-JP" sz="1400" b="1">
                  <a:solidFill>
                    <a:srgbClr val="002060"/>
                  </a:solidFill>
                  <a:latin typeface="Century" panose="02040604050505020304" pitchFamily="18" charset="0"/>
                  <a:ea typeface="HG丸ｺﾞｼｯｸM-PRO" panose="020F0600000000000000" pitchFamily="50" charset="-128"/>
                  <a:cs typeface="Times New Roman" panose="02020603050405020304" pitchFamily="18" charset="0"/>
                </a:rPr>
                <a:t>◆</a:t>
              </a:r>
              <a:r>
                <a:rPr lang="ja-JP" altLang="en-US" sz="1400" b="1">
                  <a:solidFill>
                    <a:srgbClr val="002060"/>
                  </a:solidFill>
                  <a:latin typeface="Century" panose="02040604050505020304" pitchFamily="18" charset="0"/>
                  <a:ea typeface="HG丸ｺﾞｼｯｸM-PRO" panose="020F0600000000000000" pitchFamily="50" charset="-128"/>
                  <a:cs typeface="Times New Roman" panose="02020603050405020304" pitchFamily="18" charset="0"/>
                </a:rPr>
                <a:t>取組のポイント</a:t>
              </a:r>
              <a:endParaRPr lang="en-US" altLang="ja-JP" sz="1400" b="1">
                <a:solidFill>
                  <a:srgbClr val="002060"/>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r>
                <a:rPr lang="ja-JP" altLang="en-US" sz="1200">
                  <a:latin typeface="HG丸ｺﾞｼｯｸM-PRO" panose="020F0600000000000000" pitchFamily="50" charset="-128"/>
                  <a:ea typeface="HG丸ｺﾞｼｯｸM-PRO" panose="020F0600000000000000" pitchFamily="50" charset="-128"/>
                  <a:cs typeface="Times New Roman" panose="02020603050405020304" pitchFamily="18" charset="0"/>
                </a:rPr>
                <a:t>①ポイントＡ　</a:t>
              </a:r>
              <a:endParaRPr lang="en-US" altLang="ja-JP" sz="120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r>
                <a:rPr lang="ja-JP" altLang="en-US" sz="1200">
                  <a:latin typeface="HG丸ｺﾞｼｯｸM-PRO" panose="020F0600000000000000" pitchFamily="50" charset="-128"/>
                  <a:ea typeface="HG丸ｺﾞｼｯｸM-PRO" panose="020F0600000000000000" pitchFamily="50" charset="-128"/>
                  <a:cs typeface="Times New Roman" panose="02020603050405020304" pitchFamily="18" charset="0"/>
                </a:rPr>
                <a:t>　・これまで●●だった●●を●●へ</a:t>
              </a:r>
              <a:endParaRPr lang="en-US" altLang="ja-JP" sz="120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r>
                <a:rPr lang="ja-JP" altLang="en-US" sz="1200">
                  <a:latin typeface="HG丸ｺﾞｼｯｸM-PRO" panose="020F0600000000000000" pitchFamily="50" charset="-128"/>
                  <a:ea typeface="HG丸ｺﾞｼｯｸM-PRO" panose="020F0600000000000000" pitchFamily="50" charset="-128"/>
                  <a:cs typeface="Times New Roman" panose="02020603050405020304" pitchFamily="18" charset="0"/>
                </a:rPr>
                <a:t>　・●●●●を●●へ</a:t>
              </a:r>
              <a:endParaRPr lang="en-US" altLang="ja-JP" sz="1200" u="sng">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r>
                <a:rPr lang="ja-JP" altLang="en-US" sz="1200">
                  <a:latin typeface="HG丸ｺﾞｼｯｸM-PRO" panose="020F0600000000000000" pitchFamily="50" charset="-128"/>
                  <a:ea typeface="HG丸ｺﾞｼｯｸM-PRO" panose="020F0600000000000000" pitchFamily="50" charset="-128"/>
                  <a:cs typeface="Times New Roman" panose="02020603050405020304" pitchFamily="18" charset="0"/>
                </a:rPr>
                <a:t>②ポイントＢ</a:t>
              </a:r>
              <a:endParaRPr lang="en-US" altLang="ja-JP" sz="120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r>
                <a:rPr lang="ja-JP" altLang="en-US" sz="1200">
                  <a:latin typeface="HG丸ｺﾞｼｯｸM-PRO" panose="020F0600000000000000" pitchFamily="50" charset="-128"/>
                  <a:ea typeface="HG丸ｺﾞｼｯｸM-PRO" panose="020F0600000000000000" pitchFamily="50" charset="-128"/>
                  <a:cs typeface="Times New Roman" panose="02020603050405020304" pitchFamily="18" charset="0"/>
                </a:rPr>
                <a:t>　・これまで●●だった●●を●●へ</a:t>
              </a:r>
              <a:endParaRPr lang="en-US" altLang="ja-JP" sz="120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r>
                <a:rPr lang="ja-JP" altLang="en-US" sz="1200">
                  <a:latin typeface="HG丸ｺﾞｼｯｸM-PRO" panose="020F0600000000000000" pitchFamily="50" charset="-128"/>
                  <a:ea typeface="HG丸ｺﾞｼｯｸM-PRO" panose="020F0600000000000000" pitchFamily="50" charset="-128"/>
                  <a:cs typeface="Times New Roman" panose="02020603050405020304" pitchFamily="18" charset="0"/>
                </a:rPr>
                <a:t>　・●●●●を●●へ</a:t>
              </a:r>
              <a:endParaRPr lang="en-US" altLang="ja-JP" sz="120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r>
                <a:rPr lang="ja-JP" altLang="en-US" sz="1200">
                  <a:latin typeface="HG丸ｺﾞｼｯｸM-PRO" panose="020F0600000000000000" pitchFamily="50" charset="-128"/>
                  <a:ea typeface="HG丸ｺﾞｼｯｸM-PRO" panose="020F0600000000000000" pitchFamily="50" charset="-128"/>
                  <a:cs typeface="Times New Roman" panose="02020603050405020304" pitchFamily="18" charset="0"/>
                </a:rPr>
                <a:t>③ポイントＣ</a:t>
              </a:r>
              <a:endParaRPr lang="en-US" altLang="ja-JP" sz="120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r>
                <a:rPr lang="ja-JP" altLang="en-US" sz="1200">
                  <a:latin typeface="HG丸ｺﾞｼｯｸM-PRO" panose="020F0600000000000000" pitchFamily="50" charset="-128"/>
                  <a:ea typeface="HG丸ｺﾞｼｯｸM-PRO" panose="020F0600000000000000" pitchFamily="50" charset="-128"/>
                  <a:cs typeface="Times New Roman" panose="02020603050405020304" pitchFamily="18" charset="0"/>
                </a:rPr>
                <a:t>　 ・これまで●●だった●●を●●へ</a:t>
              </a:r>
              <a:endParaRPr lang="en-US" altLang="ja-JP" sz="120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r>
                <a:rPr lang="ja-JP" altLang="en-US" sz="1400">
                  <a:latin typeface="HG丸ｺﾞｼｯｸM-PRO" panose="020F0600000000000000" pitchFamily="50" charset="-128"/>
                  <a:ea typeface="HG丸ｺﾞｼｯｸM-PRO" panose="020F0600000000000000" pitchFamily="50" charset="-128"/>
                  <a:cs typeface="Times New Roman" panose="02020603050405020304" pitchFamily="18" charset="0"/>
                </a:rPr>
                <a:t>　・●●●●を●●へ</a:t>
              </a:r>
              <a:endParaRPr lang="en-US" altLang="ja-JP" sz="1400" u="sng">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r>
                <a:rPr lang="en-US" altLang="ja-JP" sz="1400" b="1">
                  <a:solidFill>
                    <a:srgbClr val="002060"/>
                  </a:solidFill>
                  <a:latin typeface="Century" panose="02040604050505020304" pitchFamily="18" charset="0"/>
                  <a:ea typeface="HG丸ｺﾞｼｯｸM-PRO" panose="020F0600000000000000" pitchFamily="50" charset="-128"/>
                  <a:cs typeface="Times New Roman" panose="02020603050405020304" pitchFamily="18" charset="0"/>
                </a:rPr>
                <a:t>◆</a:t>
              </a:r>
              <a:r>
                <a:rPr lang="ja-JP" altLang="en-US" sz="1400" b="1">
                  <a:solidFill>
                    <a:srgbClr val="002060"/>
                  </a:solidFill>
                  <a:latin typeface="Century" panose="02040604050505020304" pitchFamily="18" charset="0"/>
                  <a:ea typeface="HG丸ｺﾞｼｯｸM-PRO" panose="020F0600000000000000" pitchFamily="50" charset="-128"/>
                  <a:cs typeface="Times New Roman" panose="02020603050405020304" pitchFamily="18" charset="0"/>
                </a:rPr>
                <a:t>成果</a:t>
              </a:r>
            </a:p>
            <a:p>
              <a:pPr>
                <a:spcBef>
                  <a:spcPct val="0"/>
                </a:spcBef>
                <a:buFontTx/>
                <a:buNone/>
              </a:pPr>
              <a:endParaRPr lang="ja-JP" altLang="en-US" sz="200" b="1">
                <a:solidFill>
                  <a:schemeClr val="hlink"/>
                </a:solidFill>
                <a:latin typeface="Century" panose="02040604050505020304" pitchFamily="18" charset="0"/>
                <a:ea typeface="HG丸ｺﾞｼｯｸM-PRO" panose="020F0600000000000000" pitchFamily="50" charset="-128"/>
                <a:cs typeface="Times New Roman" panose="02020603050405020304" pitchFamily="18" charset="0"/>
              </a:endParaRPr>
            </a:p>
            <a:p>
              <a:pPr eaLnBrk="1" hangingPunct="1">
                <a:spcBef>
                  <a:spcPct val="0"/>
                </a:spcBef>
                <a:buFontTx/>
                <a:buNone/>
              </a:pPr>
              <a:r>
                <a:rPr lang="ja-JP" altLang="en-US" sz="1200">
                  <a:latin typeface="ＭＳ Ｐゴシック" panose="020B0600070205080204" pitchFamily="50" charset="-128"/>
                  <a:ea typeface="HG丸ｺﾞｼｯｸM-PRO" panose="020F0600000000000000" pitchFamily="50" charset="-128"/>
                  <a:cs typeface="Times New Roman" panose="02020603050405020304" pitchFamily="18" charset="0"/>
                </a:rPr>
                <a:t>　</a:t>
              </a:r>
              <a:r>
                <a:rPr lang="ja-JP" altLang="en-US" sz="1200">
                  <a:latin typeface="HG丸ｺﾞｼｯｸM-PRO" panose="020F0600000000000000" pitchFamily="50" charset="-128"/>
                  <a:ea typeface="HG丸ｺﾞｼｯｸM-PRO" panose="020F0600000000000000" pitchFamily="50" charset="-128"/>
                  <a:cs typeface="Times New Roman" panose="02020603050405020304" pitchFamily="18" charset="0"/>
                </a:rPr>
                <a:t>・これまで●●が課題となっていたが、●●できるようになった</a:t>
              </a:r>
              <a:endParaRPr lang="en-US" altLang="ja-JP" sz="120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r>
                <a:rPr lang="ja-JP" altLang="en-US" sz="120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1200">
                  <a:latin typeface="ＭＳ Ｐゴシック" panose="020B0600070205080204" pitchFamily="50" charset="-128"/>
                  <a:ea typeface="HG丸ｺﾞｼｯｸM-PRO" panose="020F0600000000000000" pitchFamily="50" charset="-128"/>
                  <a:cs typeface="Times New Roman" panose="02020603050405020304" pitchFamily="18" charset="0"/>
                </a:rPr>
                <a:t>対象校における●●が●％（２０１９年４月時点）から●％（２０２０年３月）へ増加</a:t>
              </a:r>
              <a:r>
                <a:rPr lang="ja-JP" altLang="en-US" sz="1200">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en-US" altLang="ja-JP" sz="120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4114" name="AutoShape 11">
              <a:extLst>
                <a:ext uri="{FF2B5EF4-FFF2-40B4-BE49-F238E27FC236}">
                  <a16:creationId xmlns:a16="http://schemas.microsoft.com/office/drawing/2014/main" id="{8DB7F349-A1CE-6F7E-36C8-6EC28F32D90B}"/>
                </a:ext>
              </a:extLst>
            </p:cNvPr>
            <p:cNvSpPr>
              <a:spLocks noChangeArrowheads="1"/>
            </p:cNvSpPr>
            <p:nvPr/>
          </p:nvSpPr>
          <p:spPr bwMode="auto">
            <a:xfrm>
              <a:off x="48962" y="4868379"/>
              <a:ext cx="6746900" cy="370267"/>
            </a:xfrm>
            <a:prstGeom prst="roundRect">
              <a:avLst>
                <a:gd name="adj" fmla="val 17500"/>
              </a:avLst>
            </a:prstGeom>
            <a:solidFill>
              <a:srgbClr val="002060"/>
            </a:solidFill>
            <a:ln w="19050" algn="ctr">
              <a:solidFill>
                <a:srgbClr val="333399"/>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74295" tIns="72000" rIns="74295" bIns="0"/>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600" b="1">
                  <a:solidFill>
                    <a:schemeClr val="bg1"/>
                  </a:solidFill>
                  <a:latin typeface="Century" panose="02040604050505020304" pitchFamily="18" charset="0"/>
                  <a:ea typeface="HG丸ｺﾞｼｯｸM-PRO" panose="020F0600000000000000" pitchFamily="50" charset="-128"/>
                  <a:cs typeface="Times New Roman" panose="02020603050405020304" pitchFamily="18" charset="0"/>
                </a:rPr>
                <a:t>取組のポイント・成果</a:t>
              </a:r>
            </a:p>
          </p:txBody>
        </p:sp>
      </p:grpSp>
      <p:grpSp>
        <p:nvGrpSpPr>
          <p:cNvPr id="4104" name="グループ化 3">
            <a:extLst>
              <a:ext uri="{FF2B5EF4-FFF2-40B4-BE49-F238E27FC236}">
                <a16:creationId xmlns:a16="http://schemas.microsoft.com/office/drawing/2014/main" id="{7DBB7192-A007-1195-CCBF-378220399E7C}"/>
              </a:ext>
            </a:extLst>
          </p:cNvPr>
          <p:cNvGrpSpPr>
            <a:grpSpLocks/>
          </p:cNvGrpSpPr>
          <p:nvPr/>
        </p:nvGrpSpPr>
        <p:grpSpPr bwMode="auto">
          <a:xfrm>
            <a:off x="80963" y="8281988"/>
            <a:ext cx="6711950" cy="1208087"/>
            <a:chOff x="48962" y="5050334"/>
            <a:chExt cx="6746900" cy="2738020"/>
          </a:xfrm>
        </p:grpSpPr>
        <p:sp>
          <p:nvSpPr>
            <p:cNvPr id="4111" name="AutoShape 3">
              <a:extLst>
                <a:ext uri="{FF2B5EF4-FFF2-40B4-BE49-F238E27FC236}">
                  <a16:creationId xmlns:a16="http://schemas.microsoft.com/office/drawing/2014/main" id="{C24254CD-1D72-1C0A-0904-A524A73DD60E}"/>
                </a:ext>
              </a:extLst>
            </p:cNvPr>
            <p:cNvSpPr>
              <a:spLocks noChangeArrowheads="1"/>
            </p:cNvSpPr>
            <p:nvPr/>
          </p:nvSpPr>
          <p:spPr bwMode="auto">
            <a:xfrm>
              <a:off x="53748" y="5062871"/>
              <a:ext cx="6742113" cy="2725483"/>
            </a:xfrm>
            <a:prstGeom prst="roundRect">
              <a:avLst>
                <a:gd name="adj" fmla="val 4352"/>
              </a:avLst>
            </a:prstGeom>
            <a:solidFill>
              <a:srgbClr val="FFFFFF"/>
            </a:solidFill>
            <a:ln w="19050">
              <a:solidFill>
                <a:srgbClr val="002060"/>
              </a:solidFill>
              <a:round/>
              <a:headEnd/>
              <a:tailEnd/>
            </a:ln>
          </p:spPr>
          <p:txBody>
            <a:bodyPr lIns="37800" tIns="45000" rIns="99000" bIns="0"/>
            <a:lstStyle>
              <a:lvl1pPr marL="268288" indent="-268288">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en-US" altLang="ja-JP" sz="1200" b="1">
                <a:solidFill>
                  <a:srgbClr val="FF0000"/>
                </a:solidFill>
                <a:latin typeface="Century" panose="02040604050505020304" pitchFamily="18" charset="0"/>
                <a:ea typeface="HG丸ｺﾞｼｯｸM-PRO" panose="020F0600000000000000" pitchFamily="50" charset="-128"/>
                <a:cs typeface="Times New Roman" panose="02020603050405020304" pitchFamily="18" charset="0"/>
              </a:endParaRPr>
            </a:p>
            <a:p>
              <a:pPr eaLnBrk="1" hangingPunct="1">
                <a:spcBef>
                  <a:spcPct val="0"/>
                </a:spcBef>
                <a:buFontTx/>
                <a:buNone/>
              </a:pPr>
              <a:endParaRPr lang="en-US" altLang="ja-JP" sz="1200" b="1">
                <a:solidFill>
                  <a:srgbClr val="FF0000"/>
                </a:solidFill>
                <a:latin typeface="Century" panose="02040604050505020304" pitchFamily="18" charset="0"/>
                <a:ea typeface="HG丸ｺﾞｼｯｸM-PRO" panose="020F0600000000000000" pitchFamily="50" charset="-128"/>
                <a:cs typeface="Times New Roman" panose="02020603050405020304" pitchFamily="18" charset="0"/>
              </a:endParaRPr>
            </a:p>
            <a:p>
              <a:pPr eaLnBrk="1" hangingPunct="1">
                <a:spcBef>
                  <a:spcPct val="0"/>
                </a:spcBef>
                <a:buFontTx/>
                <a:buNone/>
              </a:pPr>
              <a:r>
                <a:rPr lang="en-US" altLang="ja-JP" sz="1400" b="1">
                  <a:solidFill>
                    <a:srgbClr val="002060"/>
                  </a:solidFill>
                  <a:latin typeface="Century" panose="02040604050505020304" pitchFamily="18" charset="0"/>
                  <a:ea typeface="HG丸ｺﾞｼｯｸM-PRO" panose="020F0600000000000000" pitchFamily="50" charset="-128"/>
                  <a:cs typeface="Times New Roman" panose="02020603050405020304" pitchFamily="18" charset="0"/>
                </a:rPr>
                <a:t>◆</a:t>
              </a:r>
              <a:r>
                <a:rPr lang="ja-JP" altLang="en-US" sz="1400" b="1">
                  <a:solidFill>
                    <a:srgbClr val="002060"/>
                  </a:solidFill>
                  <a:latin typeface="Century" panose="02040604050505020304" pitchFamily="18" charset="0"/>
                  <a:ea typeface="HG丸ｺﾞｼｯｸM-PRO" panose="020F0600000000000000" pitchFamily="50" charset="-128"/>
                  <a:cs typeface="Times New Roman" panose="02020603050405020304" pitchFamily="18" charset="0"/>
                </a:rPr>
                <a:t>「●●」の支援</a:t>
              </a:r>
            </a:p>
            <a:p>
              <a:pPr eaLnBrk="1" hangingPunct="1">
                <a:spcBef>
                  <a:spcPct val="0"/>
                </a:spcBef>
                <a:buFontTx/>
                <a:buNone/>
              </a:pPr>
              <a:r>
                <a:rPr lang="ja-JP" altLang="en-US" sz="1200">
                  <a:latin typeface="ＭＳ Ｐゴシック" panose="020B0600070205080204" pitchFamily="50" charset="-128"/>
                  <a:ea typeface="HG丸ｺﾞｼｯｸM-PRO" panose="020F0600000000000000" pitchFamily="50" charset="-128"/>
                  <a:cs typeface="Times New Roman" panose="02020603050405020304" pitchFamily="18" charset="0"/>
                </a:rPr>
                <a:t>　・●●により、●●を</a:t>
              </a:r>
              <a:r>
                <a:rPr lang="ja-JP" altLang="en-US" sz="1200" u="sng">
                  <a:latin typeface="ＭＳ Ｐゴシック" panose="020B0600070205080204" pitchFamily="50" charset="-128"/>
                  <a:ea typeface="HG丸ｺﾞｼｯｸM-PRO" panose="020F0600000000000000" pitchFamily="50" charset="-128"/>
                  <a:cs typeface="Times New Roman" panose="02020603050405020304" pitchFamily="18" charset="0"/>
                </a:rPr>
                <a:t>継続化</a:t>
              </a:r>
              <a:endParaRPr lang="en-US" altLang="ja-JP" sz="1200" u="sng">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r>
                <a:rPr lang="ja-JP" altLang="en-US" sz="1200">
                  <a:latin typeface="HG丸ｺﾞｼｯｸM-PRO" panose="020F0600000000000000" pitchFamily="50" charset="-128"/>
                  <a:ea typeface="HG丸ｺﾞｼｯｸM-PRO" panose="020F0600000000000000" pitchFamily="50" charset="-128"/>
                  <a:cs typeface="Times New Roman" panose="02020603050405020304" pitchFamily="18" charset="0"/>
                </a:rPr>
                <a:t>　・●●の活用による</a:t>
              </a:r>
              <a:r>
                <a:rPr lang="ja-JP" altLang="en-US" sz="1200" u="sng">
                  <a:latin typeface="HG丸ｺﾞｼｯｸM-PRO" panose="020F0600000000000000" pitchFamily="50" charset="-128"/>
                  <a:ea typeface="HG丸ｺﾞｼｯｸM-PRO" panose="020F0600000000000000" pitchFamily="50" charset="-128"/>
                  <a:cs typeface="Times New Roman" panose="02020603050405020304" pitchFamily="18" charset="0"/>
                </a:rPr>
                <a:t>●●の向上</a:t>
              </a:r>
              <a:endParaRPr lang="en-US" altLang="ja-JP" sz="1200" u="sng">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4112" name="AutoShape 11">
              <a:extLst>
                <a:ext uri="{FF2B5EF4-FFF2-40B4-BE49-F238E27FC236}">
                  <a16:creationId xmlns:a16="http://schemas.microsoft.com/office/drawing/2014/main" id="{F2F5464A-1618-39A5-89E7-7F9F87F370BA}"/>
                </a:ext>
              </a:extLst>
            </p:cNvPr>
            <p:cNvSpPr>
              <a:spLocks noChangeArrowheads="1"/>
            </p:cNvSpPr>
            <p:nvPr/>
          </p:nvSpPr>
          <p:spPr bwMode="auto">
            <a:xfrm>
              <a:off x="48962" y="5050334"/>
              <a:ext cx="6746900" cy="864225"/>
            </a:xfrm>
            <a:prstGeom prst="roundRect">
              <a:avLst>
                <a:gd name="adj" fmla="val 17500"/>
              </a:avLst>
            </a:prstGeom>
            <a:solidFill>
              <a:srgbClr val="002060"/>
            </a:solidFill>
            <a:ln w="19050" algn="ctr">
              <a:solidFill>
                <a:srgbClr val="333399"/>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74295" tIns="72000" rIns="74295" bIns="0"/>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1600" b="1">
                  <a:solidFill>
                    <a:schemeClr val="bg1"/>
                  </a:solidFill>
                  <a:latin typeface="Century" panose="02040604050505020304" pitchFamily="18" charset="0"/>
                  <a:ea typeface="HG丸ｺﾞｼｯｸM-PRO" panose="020F0600000000000000" pitchFamily="50" charset="-128"/>
                  <a:cs typeface="Times New Roman" panose="02020603050405020304" pitchFamily="18" charset="0"/>
                </a:rPr>
                <a:t>今後の課題</a:t>
              </a:r>
            </a:p>
          </p:txBody>
        </p:sp>
      </p:grpSp>
      <p:sp>
        <p:nvSpPr>
          <p:cNvPr id="2" name="正方形/長方形 1">
            <a:extLst>
              <a:ext uri="{FF2B5EF4-FFF2-40B4-BE49-F238E27FC236}">
                <a16:creationId xmlns:a16="http://schemas.microsoft.com/office/drawing/2014/main" id="{DA03A73B-1F04-2868-F28D-594D8EAB0A96}"/>
              </a:ext>
            </a:extLst>
          </p:cNvPr>
          <p:cNvSpPr/>
          <p:nvPr/>
        </p:nvSpPr>
        <p:spPr>
          <a:xfrm>
            <a:off x="3213100" y="4265613"/>
            <a:ext cx="3384550" cy="16414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dirty="0">
                <a:solidFill>
                  <a:schemeClr val="tx1"/>
                </a:solidFill>
              </a:rPr>
              <a:t>ポンチ絵等</a:t>
            </a:r>
          </a:p>
        </p:txBody>
      </p:sp>
      <p:sp>
        <p:nvSpPr>
          <p:cNvPr id="4106" name="テキスト ボックス 3">
            <a:extLst>
              <a:ext uri="{FF2B5EF4-FFF2-40B4-BE49-F238E27FC236}">
                <a16:creationId xmlns:a16="http://schemas.microsoft.com/office/drawing/2014/main" id="{7458C784-B2C1-B2AE-79E8-CBF01155923A}"/>
              </a:ext>
            </a:extLst>
          </p:cNvPr>
          <p:cNvSpPr txBox="1">
            <a:spLocks noChangeArrowheads="1"/>
          </p:cNvSpPr>
          <p:nvPr/>
        </p:nvSpPr>
        <p:spPr bwMode="auto">
          <a:xfrm>
            <a:off x="3213100" y="1524000"/>
            <a:ext cx="3744913" cy="189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solidFill>
                  <a:srgbClr val="002060"/>
                </a:solidFill>
                <a:latin typeface="Century" panose="02040604050505020304" pitchFamily="18" charset="0"/>
                <a:ea typeface="HG丸ｺﾞｼｯｸM-PRO" panose="020F0600000000000000" pitchFamily="50" charset="-128"/>
                <a:cs typeface="Times New Roman" panose="02020603050405020304" pitchFamily="18" charset="0"/>
              </a:rPr>
              <a:t>◆</a:t>
            </a:r>
            <a:r>
              <a:rPr lang="ja-JP" altLang="en-US" sz="1400" b="1">
                <a:solidFill>
                  <a:srgbClr val="002060"/>
                </a:solidFill>
                <a:latin typeface="Century" panose="02040604050505020304" pitchFamily="18" charset="0"/>
                <a:ea typeface="HG丸ｺﾞｼｯｸM-PRO" panose="020F0600000000000000" pitchFamily="50" charset="-128"/>
                <a:cs typeface="Times New Roman" panose="02020603050405020304" pitchFamily="18" charset="0"/>
              </a:rPr>
              <a:t>調査研究校</a:t>
            </a:r>
          </a:p>
          <a:p>
            <a:pPr eaLnBrk="1" hangingPunct="1">
              <a:spcBef>
                <a:spcPct val="0"/>
              </a:spcBef>
              <a:buFontTx/>
              <a:buNone/>
            </a:pPr>
            <a:r>
              <a:rPr lang="ja-JP" altLang="en-US" sz="1200">
                <a:latin typeface="ＭＳ Ｐゴシック" panose="020B0600070205080204" pitchFamily="50" charset="-128"/>
                <a:ea typeface="HG丸ｺﾞｼｯｸM-PRO" panose="020F0600000000000000" pitchFamily="50" charset="-128"/>
                <a:cs typeface="Times New Roman" panose="02020603050405020304" pitchFamily="18" charset="0"/>
              </a:rPr>
              <a:t>・●●県●●市</a:t>
            </a:r>
            <a:endParaRPr lang="en-US" altLang="ja-JP" sz="1200">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r>
              <a:rPr lang="ja-JP" altLang="en-US" sz="1200">
                <a:latin typeface="ＭＳ Ｐゴシック" panose="020B0600070205080204" pitchFamily="50" charset="-128"/>
                <a:ea typeface="HG丸ｺﾞｼｯｸM-PRO" panose="020F0600000000000000" pitchFamily="50" charset="-128"/>
                <a:cs typeface="Times New Roman" panose="02020603050405020304" pitchFamily="18" charset="0"/>
              </a:rPr>
              <a:t>・小学校●校、中学校●校</a:t>
            </a:r>
            <a:endParaRPr lang="en-US" altLang="ja-JP" sz="1200">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endParaRPr lang="en-US" altLang="ja-JP" sz="500">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r>
              <a:rPr lang="en-US" altLang="ja-JP" sz="1400" b="1">
                <a:solidFill>
                  <a:srgbClr val="002060"/>
                </a:solidFill>
                <a:latin typeface="Century" panose="02040604050505020304" pitchFamily="18" charset="0"/>
                <a:ea typeface="HG丸ｺﾞｼｯｸM-PRO" panose="020F0600000000000000" pitchFamily="50" charset="-128"/>
                <a:cs typeface="Times New Roman" panose="02020603050405020304" pitchFamily="18" charset="0"/>
              </a:rPr>
              <a:t>◆</a:t>
            </a:r>
            <a:r>
              <a:rPr lang="ja-JP" altLang="en-US" sz="1400" b="1">
                <a:solidFill>
                  <a:srgbClr val="002060"/>
                </a:solidFill>
                <a:latin typeface="Century" panose="02040604050505020304" pitchFamily="18" charset="0"/>
                <a:ea typeface="HG丸ｺﾞｼｯｸM-PRO" panose="020F0600000000000000" pitchFamily="50" charset="-128"/>
                <a:cs typeface="Times New Roman" panose="02020603050405020304" pitchFamily="18" charset="0"/>
              </a:rPr>
              <a:t>現状</a:t>
            </a:r>
            <a:endParaRPr lang="en-US" altLang="ja-JP" sz="1400" b="1">
              <a:solidFill>
                <a:srgbClr val="002060"/>
              </a:solidFill>
              <a:latin typeface="Century" panose="02040604050505020304" pitchFamily="18" charset="0"/>
              <a:ea typeface="HG丸ｺﾞｼｯｸM-PRO" panose="020F0600000000000000" pitchFamily="50" charset="-128"/>
              <a:cs typeface="Times New Roman" panose="02020603050405020304" pitchFamily="18" charset="0"/>
            </a:endParaRPr>
          </a:p>
          <a:p>
            <a:pPr eaLnBrk="1" hangingPunct="1">
              <a:spcBef>
                <a:spcPct val="0"/>
              </a:spcBef>
              <a:buFontTx/>
              <a:buNone/>
            </a:pPr>
            <a:r>
              <a:rPr lang="ja-JP" altLang="en-US" sz="1200">
                <a:latin typeface="ＭＳ Ｐゴシック" panose="020B0600070205080204" pitchFamily="50" charset="-128"/>
                <a:ea typeface="HG丸ｺﾞｼｯｸM-PRO" panose="020F0600000000000000" pitchFamily="50" charset="-128"/>
                <a:cs typeface="Times New Roman" panose="02020603050405020304" pitchFamily="18" charset="0"/>
              </a:rPr>
              <a:t>・県内学校数：小学校●校、中学校●校</a:t>
            </a:r>
            <a:endParaRPr lang="en-US" altLang="ja-JP" sz="1200">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r>
              <a:rPr lang="ja-JP" altLang="en-US" sz="1200">
                <a:latin typeface="ＭＳ Ｐゴシック" panose="020B0600070205080204" pitchFamily="50" charset="-128"/>
                <a:ea typeface="HG丸ｺﾞｼｯｸM-PRO" panose="020F0600000000000000" pitchFamily="50" charset="-128"/>
                <a:cs typeface="Times New Roman" panose="02020603050405020304" pitchFamily="18" charset="0"/>
              </a:rPr>
              <a:t>・初任者：●名（●校に在籍、平成</a:t>
            </a:r>
            <a:r>
              <a:rPr lang="en-US" altLang="ja-JP" sz="1200">
                <a:latin typeface="ＭＳ Ｐゴシック" panose="020B0600070205080204" pitchFamily="50" charset="-128"/>
                <a:ea typeface="HG丸ｺﾞｼｯｸM-PRO" panose="020F0600000000000000" pitchFamily="50" charset="-128"/>
                <a:cs typeface="Times New Roman" panose="02020603050405020304" pitchFamily="18" charset="0"/>
              </a:rPr>
              <a:t>30</a:t>
            </a:r>
            <a:r>
              <a:rPr lang="ja-JP" altLang="en-US" sz="1200">
                <a:latin typeface="ＭＳ Ｐゴシック" panose="020B0600070205080204" pitchFamily="50" charset="-128"/>
                <a:ea typeface="HG丸ｺﾞｼｯｸM-PRO" panose="020F0600000000000000" pitchFamily="50" charset="-128"/>
                <a:cs typeface="Times New Roman" panose="02020603050405020304" pitchFamily="18" charset="0"/>
              </a:rPr>
              <a:t>年</a:t>
            </a:r>
            <a:r>
              <a:rPr lang="en-US" altLang="ja-JP" sz="1200">
                <a:latin typeface="ＭＳ Ｐゴシック" panose="020B0600070205080204" pitchFamily="50" charset="-128"/>
                <a:ea typeface="HG丸ｺﾞｼｯｸM-PRO" panose="020F0600000000000000" pitchFamily="50" charset="-128"/>
                <a:cs typeface="Times New Roman" panose="02020603050405020304" pitchFamily="18" charset="0"/>
              </a:rPr>
              <a:t>4</a:t>
            </a:r>
            <a:r>
              <a:rPr lang="ja-JP" altLang="en-US" sz="1200">
                <a:latin typeface="ＭＳ Ｐゴシック" panose="020B0600070205080204" pitchFamily="50" charset="-128"/>
                <a:ea typeface="HG丸ｺﾞｼｯｸM-PRO" panose="020F0600000000000000" pitchFamily="50" charset="-128"/>
                <a:cs typeface="Times New Roman" panose="02020603050405020304" pitchFamily="18" charset="0"/>
              </a:rPr>
              <a:t>月現在）</a:t>
            </a:r>
            <a:endParaRPr lang="en-US" altLang="ja-JP" sz="1200">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r>
              <a:rPr lang="ja-JP" altLang="en-US" sz="1200">
                <a:latin typeface="ＭＳ Ｐゴシック" panose="020B0600070205080204" pitchFamily="50" charset="-128"/>
                <a:ea typeface="HG丸ｺﾞｼｯｸM-PRO" panose="020F0600000000000000" pitchFamily="50" charset="-128"/>
                <a:cs typeface="Times New Roman" panose="02020603050405020304" pitchFamily="18" charset="0"/>
              </a:rPr>
              <a:t>・初任での学級担任：●名（初任者の●％）</a:t>
            </a:r>
            <a:endParaRPr lang="en-US" altLang="ja-JP" sz="1200">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r>
              <a:rPr lang="ja-JP" altLang="en-US" sz="1200">
                <a:latin typeface="ＭＳ Ｐゴシック" panose="020B0600070205080204" pitchFamily="50" charset="-128"/>
                <a:ea typeface="HG丸ｺﾞｼｯｸM-PRO" panose="020F0600000000000000" pitchFamily="50" charset="-128"/>
                <a:cs typeface="Times New Roman" panose="02020603050405020304" pitchFamily="18" charset="0"/>
              </a:rPr>
              <a:t>・研修の特色：●●において研修を実施</a:t>
            </a:r>
            <a:endParaRPr lang="en-US" altLang="ja-JP" sz="1200">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r>
              <a:rPr lang="ja-JP" altLang="en-US" sz="1200">
                <a:latin typeface="ＭＳ Ｐゴシック" panose="020B0600070205080204" pitchFamily="50" charset="-128"/>
                <a:ea typeface="HG丸ｺﾞｼｯｸM-PRO" panose="020F0600000000000000" pitchFamily="50" charset="-128"/>
                <a:cs typeface="Times New Roman" panose="02020603050405020304" pitchFamily="18" charset="0"/>
              </a:rPr>
              <a:t>　　　　　　　</a:t>
            </a:r>
            <a:endParaRPr lang="en-US" altLang="ja-JP" sz="1200">
              <a:latin typeface="ＭＳ Ｐゴシック" panose="020B0600070205080204" pitchFamily="50" charset="-128"/>
              <a:ea typeface="HG丸ｺﾞｼｯｸM-PRO" panose="020F0600000000000000" pitchFamily="50" charset="-128"/>
              <a:cs typeface="Times New Roman" panose="02020603050405020304" pitchFamily="18" charset="0"/>
            </a:endParaRPr>
          </a:p>
        </p:txBody>
      </p:sp>
      <p:sp>
        <p:nvSpPr>
          <p:cNvPr id="4107" name="テキスト ボックス 3">
            <a:extLst>
              <a:ext uri="{FF2B5EF4-FFF2-40B4-BE49-F238E27FC236}">
                <a16:creationId xmlns:a16="http://schemas.microsoft.com/office/drawing/2014/main" id="{83287E8A-A9BC-5430-CC59-B2AB28E06E44}"/>
              </a:ext>
            </a:extLst>
          </p:cNvPr>
          <p:cNvSpPr txBox="1">
            <a:spLocks noChangeArrowheads="1"/>
          </p:cNvSpPr>
          <p:nvPr/>
        </p:nvSpPr>
        <p:spPr bwMode="auto">
          <a:xfrm>
            <a:off x="90488" y="1527175"/>
            <a:ext cx="2808287"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solidFill>
                  <a:srgbClr val="002060"/>
                </a:solidFill>
                <a:latin typeface="Century" panose="02040604050505020304" pitchFamily="18" charset="0"/>
                <a:ea typeface="HG丸ｺﾞｼｯｸM-PRO" panose="020F0600000000000000" pitchFamily="50" charset="-128"/>
                <a:cs typeface="Times New Roman" panose="02020603050405020304" pitchFamily="18" charset="0"/>
              </a:rPr>
              <a:t>◆</a:t>
            </a:r>
            <a:r>
              <a:rPr lang="ja-JP" altLang="en-US" sz="1400" b="1">
                <a:solidFill>
                  <a:srgbClr val="002060"/>
                </a:solidFill>
                <a:latin typeface="Century" panose="02040604050505020304" pitchFamily="18" charset="0"/>
                <a:ea typeface="HG丸ｺﾞｼｯｸM-PRO" panose="020F0600000000000000" pitchFamily="50" charset="-128"/>
                <a:cs typeface="Times New Roman" panose="02020603050405020304" pitchFamily="18" charset="0"/>
              </a:rPr>
              <a:t>課題認識</a:t>
            </a:r>
          </a:p>
          <a:p>
            <a:pPr eaLnBrk="1" hangingPunct="1">
              <a:spcBef>
                <a:spcPct val="0"/>
              </a:spcBef>
              <a:buFontTx/>
              <a:buNone/>
            </a:pPr>
            <a:r>
              <a:rPr lang="ja-JP" altLang="en-US" sz="1200">
                <a:latin typeface="ＭＳ Ｐゴシック" panose="020B0600070205080204" pitchFamily="50" charset="-128"/>
                <a:ea typeface="HG丸ｺﾞｼｯｸM-PRO" panose="020F0600000000000000" pitchFamily="50" charset="-128"/>
                <a:cs typeface="Times New Roman" panose="02020603050405020304" pitchFamily="18" charset="0"/>
              </a:rPr>
              <a:t>・●●が●●してしまっている</a:t>
            </a:r>
            <a:endParaRPr lang="en-US" altLang="ja-JP" sz="1200">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r>
              <a:rPr lang="ja-JP" altLang="en-US" sz="1200">
                <a:latin typeface="ＭＳ Ｐゴシック" panose="020B0600070205080204" pitchFamily="50" charset="-128"/>
                <a:ea typeface="HG丸ｺﾞｼｯｸM-PRO" panose="020F0600000000000000" pitchFamily="50" charset="-128"/>
                <a:cs typeface="Times New Roman" panose="02020603050405020304" pitchFamily="18" charset="0"/>
              </a:rPr>
              <a:t>・●●が●●となっている </a:t>
            </a:r>
            <a:endParaRPr lang="en-US" altLang="ja-JP" sz="1200">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endParaRPr lang="en-US" altLang="ja-JP" sz="500">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r>
              <a:rPr lang="en-US" altLang="ja-JP" sz="1400" b="1">
                <a:solidFill>
                  <a:srgbClr val="002060"/>
                </a:solidFill>
                <a:latin typeface="Century" panose="02040604050505020304" pitchFamily="18" charset="0"/>
                <a:ea typeface="HG丸ｺﾞｼｯｸM-PRO" panose="020F0600000000000000" pitchFamily="50" charset="-128"/>
                <a:cs typeface="Times New Roman" panose="02020603050405020304" pitchFamily="18" charset="0"/>
              </a:rPr>
              <a:t>◆</a:t>
            </a:r>
            <a:r>
              <a:rPr lang="ja-JP" altLang="en-US" sz="1400" b="1">
                <a:solidFill>
                  <a:srgbClr val="002060"/>
                </a:solidFill>
                <a:latin typeface="Century" panose="02040604050505020304" pitchFamily="18" charset="0"/>
                <a:ea typeface="HG丸ｺﾞｼｯｸM-PRO" panose="020F0600000000000000" pitchFamily="50" charset="-128"/>
                <a:cs typeface="Times New Roman" panose="02020603050405020304" pitchFamily="18" charset="0"/>
              </a:rPr>
              <a:t>調査研究の目的</a:t>
            </a:r>
          </a:p>
          <a:p>
            <a:pPr eaLnBrk="1" hangingPunct="1">
              <a:spcBef>
                <a:spcPct val="0"/>
              </a:spcBef>
              <a:buFontTx/>
              <a:buNone/>
            </a:pPr>
            <a:r>
              <a:rPr lang="ja-JP" altLang="en-US" sz="1200">
                <a:latin typeface="ＭＳ Ｐゴシック" panose="020B0600070205080204" pitchFamily="50" charset="-128"/>
                <a:ea typeface="HG丸ｺﾞｼｯｸM-PRO" panose="020F0600000000000000" pitchFamily="50" charset="-128"/>
                <a:cs typeface="Times New Roman" panose="02020603050405020304" pitchFamily="18" charset="0"/>
              </a:rPr>
              <a:t>・●●の●●を明らかにすること</a:t>
            </a:r>
            <a:endParaRPr lang="en-US" altLang="ja-JP" sz="1200">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r>
              <a:rPr lang="ja-JP" altLang="en-US" sz="1200">
                <a:latin typeface="ＭＳ Ｐゴシック" panose="020B0600070205080204" pitchFamily="50" charset="-128"/>
                <a:ea typeface="HG丸ｺﾞｼｯｸM-PRO" panose="020F0600000000000000" pitchFamily="50" charset="-128"/>
                <a:cs typeface="Times New Roman" panose="02020603050405020304" pitchFamily="18" charset="0"/>
              </a:rPr>
              <a:t>・●●を通じて、●●を図ること</a:t>
            </a:r>
            <a:endParaRPr lang="en-US" altLang="ja-JP" sz="1200">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endParaRPr lang="en-US" altLang="ja-JP" sz="500">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r>
              <a:rPr lang="en-US" altLang="ja-JP" sz="1400" b="1">
                <a:solidFill>
                  <a:srgbClr val="002060"/>
                </a:solidFill>
                <a:latin typeface="Century" panose="02040604050505020304" pitchFamily="18" charset="0"/>
                <a:ea typeface="HG丸ｺﾞｼｯｸM-PRO" panose="020F0600000000000000" pitchFamily="50" charset="-128"/>
                <a:cs typeface="Times New Roman" panose="02020603050405020304" pitchFamily="18" charset="0"/>
              </a:rPr>
              <a:t>◆</a:t>
            </a:r>
            <a:r>
              <a:rPr lang="ja-JP" altLang="en-US" sz="1400" b="1">
                <a:solidFill>
                  <a:srgbClr val="002060"/>
                </a:solidFill>
                <a:latin typeface="Century" panose="02040604050505020304" pitchFamily="18" charset="0"/>
                <a:ea typeface="HG丸ｺﾞｼｯｸM-PRO" panose="020F0600000000000000" pitchFamily="50" charset="-128"/>
                <a:cs typeface="Times New Roman" panose="02020603050405020304" pitchFamily="18" charset="0"/>
              </a:rPr>
              <a:t>調査研究の方法</a:t>
            </a:r>
          </a:p>
          <a:p>
            <a:pPr eaLnBrk="1" hangingPunct="1">
              <a:spcBef>
                <a:spcPct val="0"/>
              </a:spcBef>
              <a:buFontTx/>
              <a:buNone/>
            </a:pPr>
            <a:r>
              <a:rPr lang="ja-JP" altLang="en-US" sz="1200">
                <a:latin typeface="ＭＳ Ｐゴシック" panose="020B0600070205080204" pitchFamily="50" charset="-128"/>
                <a:ea typeface="HG丸ｺﾞｼｯｸM-PRO" panose="020F0600000000000000" pitchFamily="50" charset="-128"/>
                <a:cs typeface="Times New Roman" panose="02020603050405020304" pitchFamily="18" charset="0"/>
              </a:rPr>
              <a:t>・●●を●●する→●●の●●化</a:t>
            </a:r>
            <a:endParaRPr lang="en-US" altLang="ja-JP" sz="1200">
              <a:latin typeface="ＭＳ Ｐゴシック" panose="020B0600070205080204" pitchFamily="50" charset="-128"/>
              <a:ea typeface="HG丸ｺﾞｼｯｸM-PRO" panose="020F0600000000000000" pitchFamily="50" charset="-128"/>
              <a:cs typeface="Times New Roman" panose="02020603050405020304" pitchFamily="18" charset="0"/>
            </a:endParaRPr>
          </a:p>
          <a:p>
            <a:pPr eaLnBrk="1" hangingPunct="1">
              <a:spcBef>
                <a:spcPct val="0"/>
              </a:spcBef>
              <a:buFontTx/>
              <a:buNone/>
            </a:pPr>
            <a:endParaRPr lang="en-US" altLang="ja-JP" sz="1200">
              <a:latin typeface="ＭＳ Ｐゴシック" panose="020B0600070205080204" pitchFamily="50" charset="-128"/>
              <a:ea typeface="HG丸ｺﾞｼｯｸM-PRO" panose="020F0600000000000000" pitchFamily="50" charset="-128"/>
              <a:cs typeface="Times New Roman" panose="02020603050405020304" pitchFamily="18" charset="0"/>
            </a:endParaRPr>
          </a:p>
        </p:txBody>
      </p:sp>
      <p:sp>
        <p:nvSpPr>
          <p:cNvPr id="4108" name="テキスト ボックス 2">
            <a:extLst>
              <a:ext uri="{FF2B5EF4-FFF2-40B4-BE49-F238E27FC236}">
                <a16:creationId xmlns:a16="http://schemas.microsoft.com/office/drawing/2014/main" id="{F3467C43-EF52-9D38-C9A5-7CBF25CA22C8}"/>
              </a:ext>
            </a:extLst>
          </p:cNvPr>
          <p:cNvSpPr txBox="1">
            <a:spLocks noChangeArrowheads="1"/>
          </p:cNvSpPr>
          <p:nvPr/>
        </p:nvSpPr>
        <p:spPr bwMode="auto">
          <a:xfrm>
            <a:off x="115888" y="9536113"/>
            <a:ext cx="6480175"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900"/>
              <a:t>※</a:t>
            </a:r>
            <a:r>
              <a:rPr lang="ja-JP" altLang="en-US" sz="900"/>
              <a:t>本内容は文部科学省において</a:t>
            </a:r>
            <a:r>
              <a:rPr lang="en-US" altLang="ja-JP" sz="900"/>
              <a:t>Web</a:t>
            </a:r>
            <a:r>
              <a:rPr lang="ja-JP" altLang="en-US" sz="900"/>
              <a:t>サイト等で公表することがある。</a:t>
            </a:r>
          </a:p>
        </p:txBody>
      </p:sp>
      <p:sp>
        <p:nvSpPr>
          <p:cNvPr id="18" name="テキスト ボックス 17">
            <a:extLst>
              <a:ext uri="{FF2B5EF4-FFF2-40B4-BE49-F238E27FC236}">
                <a16:creationId xmlns:a16="http://schemas.microsoft.com/office/drawing/2014/main" id="{ABD30130-9F50-02A3-7DFA-534A9336299F}"/>
              </a:ext>
            </a:extLst>
          </p:cNvPr>
          <p:cNvSpPr txBox="1"/>
          <p:nvPr/>
        </p:nvSpPr>
        <p:spPr>
          <a:xfrm>
            <a:off x="161925" y="6900863"/>
            <a:ext cx="6550025" cy="1108075"/>
          </a:xfrm>
          <a:prstGeom prst="rect">
            <a:avLst/>
          </a:prstGeom>
          <a:ln w="28575">
            <a:solidFill>
              <a:srgbClr val="FF0000"/>
            </a:solidFill>
          </a:ln>
        </p:spPr>
        <p:style>
          <a:lnRef idx="2">
            <a:schemeClr val="accent4"/>
          </a:lnRef>
          <a:fillRef idx="1">
            <a:schemeClr val="lt1"/>
          </a:fillRef>
          <a:effectRef idx="0">
            <a:schemeClr val="accent4"/>
          </a:effectRef>
          <a:fontRef idx="minor">
            <a:schemeClr val="dk1"/>
          </a:fontRef>
        </p:style>
        <p:txBody>
          <a:bodyPr>
            <a:spAutoFit/>
          </a:bodyPr>
          <a:lstStyle/>
          <a:p>
            <a:pPr>
              <a:defRPr/>
            </a:pPr>
            <a:r>
              <a:rPr lang="ja-JP" altLang="en-US" sz="1100" dirty="0">
                <a:latin typeface="ＭＳ ゴシック" panose="020B0609070205080204" pitchFamily="49" charset="-128"/>
                <a:ea typeface="ＭＳ ゴシック" panose="020B0609070205080204" pitchFamily="49" charset="-128"/>
              </a:rPr>
              <a:t>　平成</a:t>
            </a:r>
            <a:r>
              <a:rPr lang="en-US" altLang="ja-JP" sz="1100" dirty="0">
                <a:latin typeface="ＭＳ ゴシック" panose="020B0609070205080204" pitchFamily="49" charset="-128"/>
                <a:ea typeface="ＭＳ ゴシック" panose="020B0609070205080204" pitchFamily="49" charset="-128"/>
              </a:rPr>
              <a:t>30</a:t>
            </a:r>
            <a:r>
              <a:rPr lang="ja-JP" altLang="en-US" sz="1100" dirty="0">
                <a:latin typeface="ＭＳ ゴシック" panose="020B0609070205080204" pitchFamily="49" charset="-128"/>
                <a:ea typeface="ＭＳ ゴシック" panose="020B0609070205080204" pitchFamily="49" charset="-128"/>
              </a:rPr>
              <a:t>年</a:t>
            </a:r>
            <a:r>
              <a:rPr lang="en-US" altLang="ja-JP" sz="1100" dirty="0">
                <a:latin typeface="ＭＳ ゴシック" panose="020B0609070205080204" pitchFamily="49" charset="-128"/>
                <a:ea typeface="ＭＳ ゴシック" panose="020B0609070205080204" pitchFamily="49" charset="-128"/>
              </a:rPr>
              <a:t>6</a:t>
            </a:r>
            <a:r>
              <a:rPr lang="ja-JP" altLang="ja-JP" sz="1100" dirty="0">
                <a:latin typeface="ＭＳ ゴシック" panose="020B0609070205080204" pitchFamily="49" charset="-128"/>
                <a:ea typeface="ＭＳ ゴシック" panose="020B0609070205080204" pitchFamily="49" charset="-128"/>
              </a:rPr>
              <a:t>月</a:t>
            </a:r>
            <a:r>
              <a:rPr lang="en-US" altLang="ja-JP" sz="1100" dirty="0">
                <a:latin typeface="ＭＳ ゴシック" panose="020B0609070205080204" pitchFamily="49" charset="-128"/>
                <a:ea typeface="ＭＳ ゴシック" panose="020B0609070205080204" pitchFamily="49" charset="-128"/>
              </a:rPr>
              <a:t>15</a:t>
            </a:r>
            <a:r>
              <a:rPr lang="ja-JP" altLang="ja-JP" sz="1100" dirty="0">
                <a:latin typeface="ＭＳ ゴシック" panose="020B0609070205080204" pitchFamily="49" charset="-128"/>
                <a:ea typeface="ＭＳ ゴシック" panose="020B0609070205080204" pitchFamily="49" charset="-128"/>
              </a:rPr>
              <a:t>日に閣議決定した第３期教育振興基本計画（平成</a:t>
            </a:r>
            <a:r>
              <a:rPr lang="en-US" altLang="ja-JP" sz="1100" dirty="0">
                <a:latin typeface="ＭＳ ゴシック" panose="020B0609070205080204" pitchFamily="49" charset="-128"/>
                <a:ea typeface="ＭＳ ゴシック" panose="020B0609070205080204" pitchFamily="49" charset="-128"/>
              </a:rPr>
              <a:t>30</a:t>
            </a:r>
            <a:r>
              <a:rPr lang="ja-JP" altLang="ja-JP" sz="1100" dirty="0">
                <a:latin typeface="ＭＳ ゴシック" panose="020B0609070205080204" pitchFamily="49" charset="-128"/>
                <a:ea typeface="ＭＳ ゴシック" panose="020B0609070205080204" pitchFamily="49" charset="-128"/>
              </a:rPr>
              <a:t>年</a:t>
            </a:r>
            <a:r>
              <a:rPr lang="en-US" altLang="ja-JP" sz="1100" dirty="0">
                <a:latin typeface="ＭＳ ゴシック" panose="020B0609070205080204" pitchFamily="49" charset="-128"/>
                <a:ea typeface="ＭＳ ゴシック" panose="020B0609070205080204" pitchFamily="49" charset="-128"/>
              </a:rPr>
              <a:t>6</a:t>
            </a:r>
            <a:r>
              <a:rPr lang="ja-JP" altLang="ja-JP" sz="1100" dirty="0">
                <a:latin typeface="ＭＳ ゴシック" panose="020B0609070205080204" pitchFamily="49" charset="-128"/>
                <a:ea typeface="ＭＳ ゴシック" panose="020B0609070205080204" pitchFamily="49" charset="-128"/>
              </a:rPr>
              <a:t>月</a:t>
            </a:r>
            <a:r>
              <a:rPr lang="en-US" altLang="ja-JP" sz="1100" dirty="0">
                <a:latin typeface="ＭＳ ゴシック" panose="020B0609070205080204" pitchFamily="49" charset="-128"/>
                <a:ea typeface="ＭＳ ゴシック" panose="020B0609070205080204" pitchFamily="49" charset="-128"/>
              </a:rPr>
              <a:t>15</a:t>
            </a:r>
            <a:r>
              <a:rPr lang="ja-JP" altLang="ja-JP" sz="1100" dirty="0">
                <a:latin typeface="ＭＳ ゴシック" panose="020B0609070205080204" pitchFamily="49" charset="-128"/>
                <a:ea typeface="ＭＳ ゴシック" panose="020B0609070205080204" pitchFamily="49" charset="-128"/>
              </a:rPr>
              <a:t>日）においては，今後の教育政策の遂行に当たっては，客観的な根拠を重視した政策を推進することとしています。</a:t>
            </a:r>
          </a:p>
          <a:p>
            <a:pPr>
              <a:defRPr/>
            </a:pPr>
            <a:r>
              <a:rPr lang="ja-JP" altLang="en-US" sz="1100" dirty="0">
                <a:latin typeface="ＭＳ ゴシック" panose="020B0609070205080204" pitchFamily="49" charset="-128"/>
                <a:ea typeface="ＭＳ ゴシック" panose="020B0609070205080204" pitchFamily="49" charset="-128"/>
              </a:rPr>
              <a:t>　こ</a:t>
            </a:r>
            <a:r>
              <a:rPr lang="ja-JP" altLang="ja-JP" sz="1100" dirty="0">
                <a:latin typeface="ＭＳ ゴシック" panose="020B0609070205080204" pitchFamily="49" charset="-128"/>
                <a:ea typeface="ＭＳ ゴシック" panose="020B0609070205080204" pitchFamily="49" charset="-128"/>
              </a:rPr>
              <a:t>のことを踏まえ，本事業の優れた調査研究の成果が説得力を持って全国的にも好影響を及ぼしていくためには，それぞれの事業の成果について客観的根拠（エビデンス）を示していただくことが重要であると認識しています。</a:t>
            </a:r>
            <a:r>
              <a:rPr lang="ja-JP" altLang="en-US" sz="1100" dirty="0">
                <a:latin typeface="ＭＳ ゴシック" panose="020B0609070205080204" pitchFamily="49" charset="-128"/>
                <a:ea typeface="ＭＳ ゴシック" panose="020B0609070205080204" pitchFamily="49" charset="-128"/>
              </a:rPr>
              <a:t>ついては、本成果概要においても、</a:t>
            </a:r>
            <a:r>
              <a:rPr lang="ja-JP" altLang="ja-JP" sz="1100" dirty="0">
                <a:latin typeface="ＭＳ ゴシック" panose="020B0609070205080204" pitchFamily="49" charset="-128"/>
                <a:ea typeface="ＭＳ ゴシック" panose="020B0609070205080204" pitchFamily="49" charset="-128"/>
              </a:rPr>
              <a:t>客観的根拠（エビデンス）を積極的に示してくださいますようお願いします。</a:t>
            </a:r>
          </a:p>
        </p:txBody>
      </p:sp>
      <p:sp>
        <p:nvSpPr>
          <p:cNvPr id="4110" name="テキスト ボックス 2">
            <a:extLst>
              <a:ext uri="{FF2B5EF4-FFF2-40B4-BE49-F238E27FC236}">
                <a16:creationId xmlns:a16="http://schemas.microsoft.com/office/drawing/2014/main" id="{2191F1AD-1199-F294-E042-6B760555A329}"/>
              </a:ext>
            </a:extLst>
          </p:cNvPr>
          <p:cNvSpPr txBox="1">
            <a:spLocks noChangeArrowheads="1"/>
          </p:cNvSpPr>
          <p:nvPr/>
        </p:nvSpPr>
        <p:spPr bwMode="auto">
          <a:xfrm>
            <a:off x="2636838" y="0"/>
            <a:ext cx="39608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r"/>
            <a:r>
              <a:rPr lang="en-US" altLang="ja-JP">
                <a:solidFill>
                  <a:srgbClr val="FF0000"/>
                </a:solidFill>
              </a:rPr>
              <a:t>※</a:t>
            </a:r>
            <a:r>
              <a:rPr lang="ja-JP" altLang="en-US">
                <a:solidFill>
                  <a:srgbClr val="FF0000"/>
                </a:solidFill>
              </a:rPr>
              <a:t>様式の目安であり、独自の様式等を用いて構わない。</a:t>
            </a:r>
          </a:p>
        </p:txBody>
      </p:sp>
    </p:spTree>
  </p:cSld>
  <p:clrMapOvr>
    <a:masterClrMapping/>
  </p:clrMapOvr>
</p:sld>
</file>

<file path=ppt/theme/theme1.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1584</TotalTime>
  <Words>494</Words>
  <Application>Microsoft Office PowerPoint</Application>
  <PresentationFormat>A4 210 x 297 mm</PresentationFormat>
  <Paragraphs>59</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Arial</vt:lpstr>
      <vt:lpstr>ＭＳ Ｐゴシック</vt:lpstr>
      <vt:lpstr>ＭＳ Ｐ明朝</vt:lpstr>
      <vt:lpstr>ＤＨＰ平成ゴシックW5</vt:lpstr>
      <vt:lpstr>Century</vt:lpstr>
      <vt:lpstr>HG丸ｺﾞｼｯｸM-PRO</vt:lpstr>
      <vt:lpstr>Times New Roman</vt:lpstr>
      <vt:lpstr>ＭＳ ゴシック</vt:lpstr>
      <vt:lpstr>blank</vt:lpstr>
      <vt:lpstr>PowerPoint プレゼンテーション</vt:lpstr>
    </vt:vector>
  </TitlesOfParts>
  <Company>文部科学省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kazeoka</dc:creator>
  <cp:lastModifiedBy>室岡優輔</cp:lastModifiedBy>
  <cp:revision>102</cp:revision>
  <cp:lastPrinted>2019-02-15T07:54:25Z</cp:lastPrinted>
  <dcterms:created xsi:type="dcterms:W3CDTF">2012-11-20T04:24:09Z</dcterms:created>
  <dcterms:modified xsi:type="dcterms:W3CDTF">2025-05-19T12:11:32Z</dcterms:modified>
</cp:coreProperties>
</file>