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7" r:id="rId2"/>
  </p:sldIdLst>
  <p:sldSz cx="6858000" cy="9906000" type="A4"/>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00FF00"/>
    <a:srgbClr val="66FF33"/>
    <a:srgbClr val="990099"/>
    <a:srgbClr val="800080"/>
    <a:srgbClr val="FF00FF"/>
    <a:srgbClr val="FF66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5009" autoAdjust="0"/>
  </p:normalViewPr>
  <p:slideViewPr>
    <p:cSldViewPr>
      <p:cViewPr varScale="1">
        <p:scale>
          <a:sx n="53" d="100"/>
          <a:sy n="53" d="100"/>
        </p:scale>
        <p:origin x="2616" y="53"/>
      </p:cViewPr>
      <p:guideLst>
        <p:guide orient="horz" pos="3120"/>
        <p:guide pos="216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1A05946-8644-F44B-1FCD-CF8C4F8DE4E1}"/>
              </a:ext>
            </a:extLst>
          </p:cNvPr>
          <p:cNvSpPr>
            <a:spLocks noGrp="1" noChangeArrowheads="1"/>
          </p:cNvSpPr>
          <p:nvPr>
            <p:ph type="hdr" sz="quarter"/>
          </p:nvPr>
        </p:nvSpPr>
        <p:spPr bwMode="auto">
          <a:xfrm>
            <a:off x="0"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r>
              <a:rPr lang="en-US" altLang="ja-JP"/>
              <a:t>【機密性○】</a:t>
            </a:r>
          </a:p>
        </p:txBody>
      </p:sp>
      <p:sp>
        <p:nvSpPr>
          <p:cNvPr id="5123" name="Rectangle 3">
            <a:extLst>
              <a:ext uri="{FF2B5EF4-FFF2-40B4-BE49-F238E27FC236}">
                <a16:creationId xmlns:a16="http://schemas.microsoft.com/office/drawing/2014/main" id="{941C7754-E713-D4B3-2EF6-CC58E6C1093B}"/>
              </a:ext>
            </a:extLst>
          </p:cNvPr>
          <p:cNvSpPr>
            <a:spLocks noGrp="1" noChangeArrowheads="1"/>
          </p:cNvSpPr>
          <p:nvPr>
            <p:ph type="dt" sz="quarter" idx="1"/>
          </p:nvPr>
        </p:nvSpPr>
        <p:spPr bwMode="auto">
          <a:xfrm>
            <a:off x="3856038"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5124" name="Rectangle 4">
            <a:extLst>
              <a:ext uri="{FF2B5EF4-FFF2-40B4-BE49-F238E27FC236}">
                <a16:creationId xmlns:a16="http://schemas.microsoft.com/office/drawing/2014/main" id="{FA6DC5A7-34A1-9398-8968-B3CB7AFE8FAF}"/>
              </a:ext>
            </a:extLst>
          </p:cNvPr>
          <p:cNvSpPr>
            <a:spLocks noGrp="1" noChangeArrowheads="1"/>
          </p:cNvSpPr>
          <p:nvPr>
            <p:ph type="ftr" sz="quarter" idx="2"/>
          </p:nvPr>
        </p:nvSpPr>
        <p:spPr bwMode="auto">
          <a:xfrm>
            <a:off x="0"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5125" name="Rectangle 5">
            <a:extLst>
              <a:ext uri="{FF2B5EF4-FFF2-40B4-BE49-F238E27FC236}">
                <a16:creationId xmlns:a16="http://schemas.microsoft.com/office/drawing/2014/main" id="{563097B4-E509-A8B5-6861-0A048B114796}"/>
              </a:ext>
            </a:extLst>
          </p:cNvPr>
          <p:cNvSpPr>
            <a:spLocks noGrp="1" noChangeArrowheads="1"/>
          </p:cNvSpPr>
          <p:nvPr>
            <p:ph type="sldNum" sz="quarter" idx="3"/>
          </p:nvPr>
        </p:nvSpPr>
        <p:spPr bwMode="auto">
          <a:xfrm>
            <a:off x="3856038"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B7213CE9-20DF-4AC1-B806-9CEB2613E210}" type="slidenum">
              <a:rPr lang="en-US" altLang="ja-JP"/>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8CEC300-85C8-B02B-587A-374D8D8493D5}"/>
              </a:ext>
            </a:extLst>
          </p:cNvPr>
          <p:cNvSpPr>
            <a:spLocks noGrp="1" noChangeArrowheads="1"/>
          </p:cNvSpPr>
          <p:nvPr>
            <p:ph type="hdr" sz="quarter"/>
          </p:nvPr>
        </p:nvSpPr>
        <p:spPr bwMode="auto">
          <a:xfrm>
            <a:off x="0"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r>
              <a:rPr lang="en-US" altLang="ja-JP"/>
              <a:t>【機密性○】</a:t>
            </a:r>
          </a:p>
        </p:txBody>
      </p:sp>
      <p:sp>
        <p:nvSpPr>
          <p:cNvPr id="3075" name="Rectangle 3">
            <a:extLst>
              <a:ext uri="{FF2B5EF4-FFF2-40B4-BE49-F238E27FC236}">
                <a16:creationId xmlns:a16="http://schemas.microsoft.com/office/drawing/2014/main" id="{DABA2A08-7A51-8464-C83B-7C7D80648C4E}"/>
              </a:ext>
            </a:extLst>
          </p:cNvPr>
          <p:cNvSpPr>
            <a:spLocks noGrp="1" noChangeArrowheads="1"/>
          </p:cNvSpPr>
          <p:nvPr>
            <p:ph type="dt" idx="1"/>
          </p:nvPr>
        </p:nvSpPr>
        <p:spPr bwMode="auto">
          <a:xfrm>
            <a:off x="3856038"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2052" name="Rectangle 4">
            <a:extLst>
              <a:ext uri="{FF2B5EF4-FFF2-40B4-BE49-F238E27FC236}">
                <a16:creationId xmlns:a16="http://schemas.microsoft.com/office/drawing/2014/main" id="{1F585F6B-44A5-196C-E48A-4FA349C21CDC}"/>
              </a:ext>
            </a:extLst>
          </p:cNvPr>
          <p:cNvSpPr>
            <a:spLocks noRot="1" noChangeArrowheads="1" noTextEdit="1"/>
          </p:cNvSpPr>
          <p:nvPr>
            <p:ph type="sldImg" idx="2"/>
          </p:nvPr>
        </p:nvSpPr>
        <p:spPr bwMode="auto">
          <a:xfrm>
            <a:off x="2114550" y="746125"/>
            <a:ext cx="2578100" cy="3725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B06FC9A4-D9A6-DFC1-0B04-360B5F2C4569}"/>
              </a:ext>
            </a:extLst>
          </p:cNvPr>
          <p:cNvSpPr>
            <a:spLocks noGrp="1" noChangeArrowheads="1"/>
          </p:cNvSpPr>
          <p:nvPr>
            <p:ph type="body" sz="quarter" idx="3"/>
          </p:nvPr>
        </p:nvSpPr>
        <p:spPr bwMode="auto">
          <a:xfrm>
            <a:off x="681038" y="4721225"/>
            <a:ext cx="5445125" cy="4471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078" name="Rectangle 6">
            <a:extLst>
              <a:ext uri="{FF2B5EF4-FFF2-40B4-BE49-F238E27FC236}">
                <a16:creationId xmlns:a16="http://schemas.microsoft.com/office/drawing/2014/main" id="{A1C22281-6B47-FBDB-80DB-1AB36B6425BD}"/>
              </a:ext>
            </a:extLst>
          </p:cNvPr>
          <p:cNvSpPr>
            <a:spLocks noGrp="1" noChangeArrowheads="1"/>
          </p:cNvSpPr>
          <p:nvPr>
            <p:ph type="ftr" sz="quarter" idx="4"/>
          </p:nvPr>
        </p:nvSpPr>
        <p:spPr bwMode="auto">
          <a:xfrm>
            <a:off x="0"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079" name="Rectangle 7">
            <a:extLst>
              <a:ext uri="{FF2B5EF4-FFF2-40B4-BE49-F238E27FC236}">
                <a16:creationId xmlns:a16="http://schemas.microsoft.com/office/drawing/2014/main" id="{E7D6478E-7A35-BBD0-1F25-4881B5935B13}"/>
              </a:ext>
            </a:extLst>
          </p:cNvPr>
          <p:cNvSpPr>
            <a:spLocks noGrp="1" noChangeArrowheads="1"/>
          </p:cNvSpPr>
          <p:nvPr>
            <p:ph type="sldNum" sz="quarter" idx="5"/>
          </p:nvPr>
        </p:nvSpPr>
        <p:spPr bwMode="auto">
          <a:xfrm>
            <a:off x="3856038"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B5EAB8DD-F571-4A35-BA28-5DF9B188637B}" type="slidenum">
              <a:rPr lang="en-US" altLang="ja-JP"/>
              <a:pPr/>
              <a:t>‹#›</a:t>
            </a:fld>
            <a:endParaRPr lang="en-US" altLang="ja-JP"/>
          </a:p>
        </p:txBody>
      </p:sp>
    </p:spTree>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708"/>
            <a:ext cx="5829300" cy="2123942"/>
          </a:xfrm>
        </p:spPr>
        <p:txBody>
          <a:bodyPr/>
          <a:lstStyle/>
          <a:p>
            <a:r>
              <a:rPr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a:extLst>
              <a:ext uri="{FF2B5EF4-FFF2-40B4-BE49-F238E27FC236}">
                <a16:creationId xmlns:a16="http://schemas.microsoft.com/office/drawing/2014/main" id="{33B8E044-00FB-5A24-B1D5-284876EF30A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D475D0CB-1A0A-4B5B-0D4F-1FB6376FE25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DFA21638-97DD-E4A5-7C4C-35914017DB07}"/>
              </a:ext>
            </a:extLst>
          </p:cNvPr>
          <p:cNvSpPr>
            <a:spLocks noGrp="1" noChangeArrowheads="1"/>
          </p:cNvSpPr>
          <p:nvPr>
            <p:ph type="sldNum" sz="quarter" idx="12"/>
          </p:nvPr>
        </p:nvSpPr>
        <p:spPr>
          <a:ln/>
        </p:spPr>
        <p:txBody>
          <a:bodyPr/>
          <a:lstStyle>
            <a:lvl1pPr>
              <a:defRPr/>
            </a:lvl1pPr>
          </a:lstStyle>
          <a:p>
            <a:fld id="{6D469A74-EB33-46F3-B85F-4FF6CFECEE75}" type="slidenum">
              <a:rPr lang="en-US" altLang="ja-JP"/>
              <a:pPr/>
              <a:t>‹#›</a:t>
            </a:fld>
            <a:endParaRPr lang="en-US" altLang="ja-JP"/>
          </a:p>
        </p:txBody>
      </p:sp>
    </p:spTree>
    <p:extLst>
      <p:ext uri="{BB962C8B-B14F-4D97-AF65-F5344CB8AC3E}">
        <p14:creationId xmlns:p14="http://schemas.microsoft.com/office/powerpoint/2010/main" val="2184013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A856BC4D-5355-D6BB-CDB2-9192CF188F1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20791D96-ACE5-16B8-0B1E-800228CE24E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FD0FCC39-37F1-0F69-B2FE-1FFFCFDD794B}"/>
              </a:ext>
            </a:extLst>
          </p:cNvPr>
          <p:cNvSpPr>
            <a:spLocks noGrp="1" noChangeArrowheads="1"/>
          </p:cNvSpPr>
          <p:nvPr>
            <p:ph type="sldNum" sz="quarter" idx="12"/>
          </p:nvPr>
        </p:nvSpPr>
        <p:spPr>
          <a:ln/>
        </p:spPr>
        <p:txBody>
          <a:bodyPr/>
          <a:lstStyle>
            <a:lvl1pPr>
              <a:defRPr/>
            </a:lvl1pPr>
          </a:lstStyle>
          <a:p>
            <a:fld id="{CBD720C4-1741-4EF9-AAA8-D3638F5832CC}" type="slidenum">
              <a:rPr lang="en-US" altLang="ja-JP"/>
              <a:pPr/>
              <a:t>‹#›</a:t>
            </a:fld>
            <a:endParaRPr lang="en-US" altLang="ja-JP"/>
          </a:p>
        </p:txBody>
      </p:sp>
    </p:spTree>
    <p:extLst>
      <p:ext uri="{BB962C8B-B14F-4D97-AF65-F5344CB8AC3E}">
        <p14:creationId xmlns:p14="http://schemas.microsoft.com/office/powerpoint/2010/main" val="2028848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481542"/>
            <a:ext cx="1543050" cy="8366787"/>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42900" y="481542"/>
            <a:ext cx="4476750" cy="836678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DB811146-53EB-F2DF-FBE7-1ECB5E77154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FD69DCFD-72D1-E517-FF39-8D73E7148D0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B1443328-E6B1-4FCB-5FC2-F607CC4A0C78}"/>
              </a:ext>
            </a:extLst>
          </p:cNvPr>
          <p:cNvSpPr>
            <a:spLocks noGrp="1" noChangeArrowheads="1"/>
          </p:cNvSpPr>
          <p:nvPr>
            <p:ph type="sldNum" sz="quarter" idx="12"/>
          </p:nvPr>
        </p:nvSpPr>
        <p:spPr>
          <a:ln/>
        </p:spPr>
        <p:txBody>
          <a:bodyPr/>
          <a:lstStyle>
            <a:lvl1pPr>
              <a:defRPr/>
            </a:lvl1pPr>
          </a:lstStyle>
          <a:p>
            <a:fld id="{CB175498-30FA-4317-9A1B-9ACC79FDDE3E}" type="slidenum">
              <a:rPr lang="en-US" altLang="ja-JP"/>
              <a:pPr/>
              <a:t>‹#›</a:t>
            </a:fld>
            <a:endParaRPr lang="en-US" altLang="ja-JP"/>
          </a:p>
        </p:txBody>
      </p:sp>
    </p:spTree>
    <p:extLst>
      <p:ext uri="{BB962C8B-B14F-4D97-AF65-F5344CB8AC3E}">
        <p14:creationId xmlns:p14="http://schemas.microsoft.com/office/powerpoint/2010/main" val="1927503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8875284F-810D-F5E5-30B8-5EAA3F386B3D}"/>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6750CA5F-2A18-5113-C305-AFFE3AF22F0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77D64C06-DDB0-109B-2810-870360AD9898}"/>
              </a:ext>
            </a:extLst>
          </p:cNvPr>
          <p:cNvSpPr>
            <a:spLocks noGrp="1" noChangeArrowheads="1"/>
          </p:cNvSpPr>
          <p:nvPr>
            <p:ph type="sldNum" sz="quarter" idx="12"/>
          </p:nvPr>
        </p:nvSpPr>
        <p:spPr>
          <a:ln/>
        </p:spPr>
        <p:txBody>
          <a:bodyPr/>
          <a:lstStyle>
            <a:lvl1pPr>
              <a:defRPr/>
            </a:lvl1pPr>
          </a:lstStyle>
          <a:p>
            <a:fld id="{B1EF8393-C5C5-479D-9258-F72DD20C560E}" type="slidenum">
              <a:rPr lang="en-US" altLang="ja-JP"/>
              <a:pPr/>
              <a:t>‹#›</a:t>
            </a:fld>
            <a:endParaRPr lang="en-US" altLang="ja-JP"/>
          </a:p>
        </p:txBody>
      </p:sp>
    </p:spTree>
    <p:extLst>
      <p:ext uri="{BB962C8B-B14F-4D97-AF65-F5344CB8AC3E}">
        <p14:creationId xmlns:p14="http://schemas.microsoft.com/office/powerpoint/2010/main" val="191904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4949"/>
            <a:ext cx="5829300" cy="1967442"/>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41338" y="4198012"/>
            <a:ext cx="5829300" cy="21669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a:extLst>
              <a:ext uri="{FF2B5EF4-FFF2-40B4-BE49-F238E27FC236}">
                <a16:creationId xmlns:a16="http://schemas.microsoft.com/office/drawing/2014/main" id="{7557A586-C369-FAC5-02C1-A72CBD9A523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440D46CF-B1D5-1CE8-B3F5-E930C3B1B1C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0CB87043-4332-2D64-8393-AD53689C6926}"/>
              </a:ext>
            </a:extLst>
          </p:cNvPr>
          <p:cNvSpPr>
            <a:spLocks noGrp="1" noChangeArrowheads="1"/>
          </p:cNvSpPr>
          <p:nvPr>
            <p:ph type="sldNum" sz="quarter" idx="12"/>
          </p:nvPr>
        </p:nvSpPr>
        <p:spPr>
          <a:ln/>
        </p:spPr>
        <p:txBody>
          <a:bodyPr/>
          <a:lstStyle>
            <a:lvl1pPr>
              <a:defRPr/>
            </a:lvl1pPr>
          </a:lstStyle>
          <a:p>
            <a:fld id="{F5A5A2A7-8978-4B00-839E-83CF3EE41E2F}" type="slidenum">
              <a:rPr lang="en-US" altLang="ja-JP"/>
              <a:pPr/>
              <a:t>‹#›</a:t>
            </a:fld>
            <a:endParaRPr lang="en-US" altLang="ja-JP"/>
          </a:p>
        </p:txBody>
      </p:sp>
    </p:spTree>
    <p:extLst>
      <p:ext uri="{BB962C8B-B14F-4D97-AF65-F5344CB8AC3E}">
        <p14:creationId xmlns:p14="http://schemas.microsoft.com/office/powerpoint/2010/main" val="1762348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42900" y="2311400"/>
            <a:ext cx="3009900" cy="653692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505200" y="2311400"/>
            <a:ext cx="3009900" cy="653692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2426D033-429A-2957-65EF-732CE1141BBB}"/>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BDECED7A-1495-FE60-0F2E-70F8ECE07AA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9F149B3C-D4B4-41BC-A675-2C7F6EB3679E}"/>
              </a:ext>
            </a:extLst>
          </p:cNvPr>
          <p:cNvSpPr>
            <a:spLocks noGrp="1" noChangeArrowheads="1"/>
          </p:cNvSpPr>
          <p:nvPr>
            <p:ph type="sldNum" sz="quarter" idx="12"/>
          </p:nvPr>
        </p:nvSpPr>
        <p:spPr>
          <a:ln/>
        </p:spPr>
        <p:txBody>
          <a:bodyPr/>
          <a:lstStyle>
            <a:lvl1pPr>
              <a:defRPr/>
            </a:lvl1pPr>
          </a:lstStyle>
          <a:p>
            <a:fld id="{64EA53B4-5876-4A47-830B-3E88A0B7C654}" type="slidenum">
              <a:rPr lang="en-US" altLang="ja-JP"/>
              <a:pPr/>
              <a:t>‹#›</a:t>
            </a:fld>
            <a:endParaRPr lang="en-US" altLang="ja-JP"/>
          </a:p>
        </p:txBody>
      </p:sp>
    </p:spTree>
    <p:extLst>
      <p:ext uri="{BB962C8B-B14F-4D97-AF65-F5344CB8AC3E}">
        <p14:creationId xmlns:p14="http://schemas.microsoft.com/office/powerpoint/2010/main" val="1300820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7272"/>
            <a:ext cx="6172200" cy="1651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42900" y="2216812"/>
            <a:ext cx="3030538" cy="92524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42900" y="3142060"/>
            <a:ext cx="3030538" cy="57062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84564" y="2216812"/>
            <a:ext cx="3030537" cy="92524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84564" y="3142060"/>
            <a:ext cx="3030537" cy="57062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FD074723-3251-0861-BA22-9ED34CBA5EC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DB7E443C-2446-3273-3662-9AC232ACB8B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D3B09D6E-366B-5B22-041E-FD06C72C9A1A}"/>
              </a:ext>
            </a:extLst>
          </p:cNvPr>
          <p:cNvSpPr>
            <a:spLocks noGrp="1" noChangeArrowheads="1"/>
          </p:cNvSpPr>
          <p:nvPr>
            <p:ph type="sldNum" sz="quarter" idx="12"/>
          </p:nvPr>
        </p:nvSpPr>
        <p:spPr>
          <a:ln/>
        </p:spPr>
        <p:txBody>
          <a:bodyPr/>
          <a:lstStyle>
            <a:lvl1pPr>
              <a:defRPr/>
            </a:lvl1pPr>
          </a:lstStyle>
          <a:p>
            <a:fld id="{9C53DC2E-6E3A-4F7A-968A-CC9A5ADCEF05}" type="slidenum">
              <a:rPr lang="en-US" altLang="ja-JP"/>
              <a:pPr/>
              <a:t>‹#›</a:t>
            </a:fld>
            <a:endParaRPr lang="en-US" altLang="ja-JP"/>
          </a:p>
        </p:txBody>
      </p:sp>
    </p:spTree>
    <p:extLst>
      <p:ext uri="{BB962C8B-B14F-4D97-AF65-F5344CB8AC3E}">
        <p14:creationId xmlns:p14="http://schemas.microsoft.com/office/powerpoint/2010/main" val="3658699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a:extLst>
              <a:ext uri="{FF2B5EF4-FFF2-40B4-BE49-F238E27FC236}">
                <a16:creationId xmlns:a16="http://schemas.microsoft.com/office/drawing/2014/main" id="{A979F51B-C096-2BC6-8B33-2632E204FFC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F79362DF-ED19-2085-2DAD-DE90BBD6CD9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B27550AC-658F-1DCF-2305-E421D8DD8215}"/>
              </a:ext>
            </a:extLst>
          </p:cNvPr>
          <p:cNvSpPr>
            <a:spLocks noGrp="1" noChangeArrowheads="1"/>
          </p:cNvSpPr>
          <p:nvPr>
            <p:ph type="sldNum" sz="quarter" idx="12"/>
          </p:nvPr>
        </p:nvSpPr>
        <p:spPr>
          <a:ln/>
        </p:spPr>
        <p:txBody>
          <a:bodyPr/>
          <a:lstStyle>
            <a:lvl1pPr>
              <a:defRPr/>
            </a:lvl1pPr>
          </a:lstStyle>
          <a:p>
            <a:fld id="{7B9CDDA7-F73D-4E34-8ADE-C9D9BCAC2B92}" type="slidenum">
              <a:rPr lang="en-US" altLang="ja-JP"/>
              <a:pPr/>
              <a:t>‹#›</a:t>
            </a:fld>
            <a:endParaRPr lang="en-US" altLang="ja-JP"/>
          </a:p>
        </p:txBody>
      </p:sp>
    </p:spTree>
    <p:extLst>
      <p:ext uri="{BB962C8B-B14F-4D97-AF65-F5344CB8AC3E}">
        <p14:creationId xmlns:p14="http://schemas.microsoft.com/office/powerpoint/2010/main" val="4119351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AC525AC-80FE-2F5D-6237-69099C5D51D7}"/>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CC5FDAEF-1F21-AE50-54A3-FBECC50F07CA}"/>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D500E7F0-4B3E-A1A4-C138-A9E55AEBF07C}"/>
              </a:ext>
            </a:extLst>
          </p:cNvPr>
          <p:cNvSpPr>
            <a:spLocks noGrp="1" noChangeArrowheads="1"/>
          </p:cNvSpPr>
          <p:nvPr>
            <p:ph type="sldNum" sz="quarter" idx="12"/>
          </p:nvPr>
        </p:nvSpPr>
        <p:spPr>
          <a:ln/>
        </p:spPr>
        <p:txBody>
          <a:bodyPr/>
          <a:lstStyle>
            <a:lvl1pPr>
              <a:defRPr/>
            </a:lvl1pPr>
          </a:lstStyle>
          <a:p>
            <a:fld id="{1D253C71-DFE1-4BD0-A69F-5F044667BD23}" type="slidenum">
              <a:rPr lang="en-US" altLang="ja-JP"/>
              <a:pPr/>
              <a:t>‹#›</a:t>
            </a:fld>
            <a:endParaRPr lang="en-US" altLang="ja-JP"/>
          </a:p>
        </p:txBody>
      </p:sp>
    </p:spTree>
    <p:extLst>
      <p:ext uri="{BB962C8B-B14F-4D97-AF65-F5344CB8AC3E}">
        <p14:creationId xmlns:p14="http://schemas.microsoft.com/office/powerpoint/2010/main" val="3485643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833"/>
            <a:ext cx="2255838" cy="1678517"/>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2681288" y="393833"/>
            <a:ext cx="3833812" cy="845449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42900" y="2072350"/>
            <a:ext cx="2255838" cy="677597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67E5EB6C-D61C-3ACA-570D-167FED7A3B0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80AA3812-13B3-E784-02E8-9CB44995A87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F7335849-3280-7D2B-4E11-145D4D0C1635}"/>
              </a:ext>
            </a:extLst>
          </p:cNvPr>
          <p:cNvSpPr>
            <a:spLocks noGrp="1" noChangeArrowheads="1"/>
          </p:cNvSpPr>
          <p:nvPr>
            <p:ph type="sldNum" sz="quarter" idx="12"/>
          </p:nvPr>
        </p:nvSpPr>
        <p:spPr>
          <a:ln/>
        </p:spPr>
        <p:txBody>
          <a:bodyPr/>
          <a:lstStyle>
            <a:lvl1pPr>
              <a:defRPr/>
            </a:lvl1pPr>
          </a:lstStyle>
          <a:p>
            <a:fld id="{2ABE0A75-AA8F-46AD-B783-2B680DAACD60}" type="slidenum">
              <a:rPr lang="en-US" altLang="ja-JP"/>
              <a:pPr/>
              <a:t>‹#›</a:t>
            </a:fld>
            <a:endParaRPr lang="en-US" altLang="ja-JP"/>
          </a:p>
        </p:txBody>
      </p:sp>
    </p:spTree>
    <p:extLst>
      <p:ext uri="{BB962C8B-B14F-4D97-AF65-F5344CB8AC3E}">
        <p14:creationId xmlns:p14="http://schemas.microsoft.com/office/powerpoint/2010/main" val="4222720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8621"/>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344613" y="885693"/>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344613" y="7752821"/>
            <a:ext cx="4114800" cy="116257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AF4349AB-9935-808D-FA16-ADE19F6365F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80ABE984-0DF0-AD2C-3CBE-6756F5D68AE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45A743A6-8866-5C16-510A-88BBAF86A9E1}"/>
              </a:ext>
            </a:extLst>
          </p:cNvPr>
          <p:cNvSpPr>
            <a:spLocks noGrp="1" noChangeArrowheads="1"/>
          </p:cNvSpPr>
          <p:nvPr>
            <p:ph type="sldNum" sz="quarter" idx="12"/>
          </p:nvPr>
        </p:nvSpPr>
        <p:spPr>
          <a:ln/>
        </p:spPr>
        <p:txBody>
          <a:bodyPr/>
          <a:lstStyle>
            <a:lvl1pPr>
              <a:defRPr/>
            </a:lvl1pPr>
          </a:lstStyle>
          <a:p>
            <a:fld id="{4CB9A4A2-01CF-4AA7-B256-EE326DAFCD45}" type="slidenum">
              <a:rPr lang="en-US" altLang="ja-JP"/>
              <a:pPr/>
              <a:t>‹#›</a:t>
            </a:fld>
            <a:endParaRPr lang="en-US" altLang="ja-JP"/>
          </a:p>
        </p:txBody>
      </p:sp>
    </p:spTree>
    <p:extLst>
      <p:ext uri="{BB962C8B-B14F-4D97-AF65-F5344CB8AC3E}">
        <p14:creationId xmlns:p14="http://schemas.microsoft.com/office/powerpoint/2010/main" val="736872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77B8330-335F-1FD8-B99E-A225A54F9016}"/>
              </a:ext>
            </a:extLst>
          </p:cNvPr>
          <p:cNvSpPr>
            <a:spLocks noGrp="1" noChangeArrowheads="1"/>
          </p:cNvSpPr>
          <p:nvPr>
            <p:ph type="title"/>
          </p:nvPr>
        </p:nvSpPr>
        <p:spPr bwMode="auto">
          <a:xfrm>
            <a:off x="342900" y="481013"/>
            <a:ext cx="6172200" cy="1566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C9ADF458-C919-D900-66A1-7402304A31DC}"/>
              </a:ext>
            </a:extLst>
          </p:cNvPr>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5EBA10D7-9299-D0DB-EACD-1EC1F09EDA34}"/>
              </a:ext>
            </a:extLst>
          </p:cNvPr>
          <p:cNvSpPr>
            <a:spLocks noGrp="1" noChangeArrowheads="1"/>
          </p:cNvSpPr>
          <p:nvPr>
            <p:ph type="dt" sz="half" idx="2"/>
          </p:nvPr>
        </p:nvSpPr>
        <p:spPr bwMode="auto">
          <a:xfrm>
            <a:off x="342900" y="9020175"/>
            <a:ext cx="1600200" cy="687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pitchFamily="50" charset="-128"/>
              </a:defRPr>
            </a:lvl1pPr>
          </a:lstStyle>
          <a:p>
            <a:pPr>
              <a:defRPr/>
            </a:pPr>
            <a:endParaRPr lang="en-US" altLang="ja-JP"/>
          </a:p>
        </p:txBody>
      </p:sp>
      <p:sp>
        <p:nvSpPr>
          <p:cNvPr id="1029" name="Rectangle 5">
            <a:extLst>
              <a:ext uri="{FF2B5EF4-FFF2-40B4-BE49-F238E27FC236}">
                <a16:creationId xmlns:a16="http://schemas.microsoft.com/office/drawing/2014/main" id="{A10C2DB6-F284-6C2B-B5DD-1DDDDA4F9CE7}"/>
              </a:ext>
            </a:extLst>
          </p:cNvPr>
          <p:cNvSpPr>
            <a:spLocks noGrp="1" noChangeArrowheads="1"/>
          </p:cNvSpPr>
          <p:nvPr>
            <p:ph type="ftr" sz="quarter" idx="3"/>
          </p:nvPr>
        </p:nvSpPr>
        <p:spPr bwMode="auto">
          <a:xfrm>
            <a:off x="2343150" y="9020175"/>
            <a:ext cx="2171700" cy="687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a:p>
        </p:txBody>
      </p:sp>
      <p:sp>
        <p:nvSpPr>
          <p:cNvPr id="1030" name="Rectangle 6">
            <a:extLst>
              <a:ext uri="{FF2B5EF4-FFF2-40B4-BE49-F238E27FC236}">
                <a16:creationId xmlns:a16="http://schemas.microsoft.com/office/drawing/2014/main" id="{914B7710-D193-39C4-FE13-8323313AF2DE}"/>
              </a:ext>
            </a:extLst>
          </p:cNvPr>
          <p:cNvSpPr>
            <a:spLocks noGrp="1" noChangeArrowheads="1"/>
          </p:cNvSpPr>
          <p:nvPr>
            <p:ph type="sldNum" sz="quarter" idx="4"/>
          </p:nvPr>
        </p:nvSpPr>
        <p:spPr bwMode="auto">
          <a:xfrm>
            <a:off x="4914900" y="9020175"/>
            <a:ext cx="1600200" cy="687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22DC45FF-F9CB-4939-8376-8625225A3309}" type="slidenum">
              <a:rPr lang="en-US" altLang="ja-JP"/>
              <a:pPr/>
              <a:t>‹#›</a:t>
            </a:fld>
            <a:endParaRPr lang="en-US" altLang="ja-JP"/>
          </a:p>
        </p:txBody>
      </p:sp>
      <p:sp>
        <p:nvSpPr>
          <p:cNvPr id="1031" name="Text Box 8">
            <a:extLst>
              <a:ext uri="{FF2B5EF4-FFF2-40B4-BE49-F238E27FC236}">
                <a16:creationId xmlns:a16="http://schemas.microsoft.com/office/drawing/2014/main" id="{76585A3F-767B-0860-81D6-73BDC6D84218}"/>
              </a:ext>
            </a:extLst>
          </p:cNvPr>
          <p:cNvSpPr txBox="1">
            <a:spLocks noChangeArrowheads="1"/>
          </p:cNvSpPr>
          <p:nvPr/>
        </p:nvSpPr>
        <p:spPr bwMode="auto">
          <a:xfrm>
            <a:off x="339725" y="255588"/>
            <a:ext cx="184150"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defRPr/>
            </a:pPr>
            <a:endParaRPr lang="ja-JP"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5">
            <a:extLst>
              <a:ext uri="{FF2B5EF4-FFF2-40B4-BE49-F238E27FC236}">
                <a16:creationId xmlns:a16="http://schemas.microsoft.com/office/drawing/2014/main" id="{F573432B-2088-076C-3AAF-251B24A98C42}"/>
              </a:ext>
            </a:extLst>
          </p:cNvPr>
          <p:cNvSpPr>
            <a:spLocks noChangeArrowheads="1"/>
          </p:cNvSpPr>
          <p:nvPr/>
        </p:nvSpPr>
        <p:spPr bwMode="auto">
          <a:xfrm>
            <a:off x="6350" y="-22225"/>
            <a:ext cx="6835775" cy="1154113"/>
          </a:xfrm>
          <a:prstGeom prst="roundRect">
            <a:avLst>
              <a:gd name="adj" fmla="val 16667"/>
            </a:avLst>
          </a:prstGeom>
          <a:noFill/>
          <a:ln>
            <a:noFill/>
          </a:ln>
          <a:effectLst/>
          <a:extLst>
            <a:ext uri="{909E8E84-426E-40DD-AFC4-6F175D3DCCD1}">
              <a14:hiddenFill xmlns:a14="http://schemas.microsoft.com/office/drawing/2010/main">
                <a:solidFill>
                  <a:srgbClr val="3333CC">
                    <a:alpha val="38039"/>
                  </a:srgbClr>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57600" bIns="4680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b="1">
                <a:ea typeface="ＤＨＰ平成ゴシックW5" panose="020B0500000000000000" pitchFamily="50" charset="-128"/>
              </a:rPr>
              <a:t>別紙　イ－②</a:t>
            </a:r>
            <a:endParaRPr lang="en-US" altLang="ja-JP" sz="1000" b="1">
              <a:ea typeface="ＤＨＰ平成ゴシックW5" panose="020B0500000000000000" pitchFamily="50" charset="-128"/>
            </a:endParaRPr>
          </a:p>
          <a:p>
            <a:pPr eaLnBrk="1" hangingPunct="1">
              <a:spcBef>
                <a:spcPct val="0"/>
              </a:spcBef>
              <a:buFontTx/>
              <a:buNone/>
            </a:pPr>
            <a:endParaRPr lang="en-US" altLang="ja-JP" sz="1000" b="1">
              <a:ea typeface="ＤＨＰ平成ゴシックW5" panose="020B0500000000000000" pitchFamily="50" charset="-128"/>
            </a:endParaRPr>
          </a:p>
          <a:p>
            <a:pPr eaLnBrk="1" hangingPunct="1">
              <a:spcBef>
                <a:spcPct val="0"/>
              </a:spcBef>
              <a:buFontTx/>
              <a:buNone/>
            </a:pPr>
            <a:r>
              <a:rPr lang="en-US" altLang="ja-JP" sz="1400" b="1">
                <a:ea typeface="ＤＨＰ平成ゴシックW5" panose="020B0500000000000000" pitchFamily="50" charset="-128"/>
              </a:rPr>
              <a:t>【</a:t>
            </a:r>
            <a:r>
              <a:rPr lang="ja-JP" altLang="en-US" sz="1400" b="1">
                <a:ea typeface="ＤＨＰ平成ゴシックW5" panose="020B0500000000000000" pitchFamily="50" charset="-128"/>
              </a:rPr>
              <a:t>テーマ○</a:t>
            </a:r>
            <a:r>
              <a:rPr lang="en-US" altLang="ja-JP" sz="1400" b="1">
                <a:ea typeface="ＤＨＰ平成ゴシックW5" panose="020B0500000000000000" pitchFamily="50" charset="-128"/>
              </a:rPr>
              <a:t>】</a:t>
            </a:r>
            <a:r>
              <a:rPr lang="ja-JP" altLang="en-US" sz="1400" b="1">
                <a:ea typeface="ＤＨＰ平成ゴシックW5" panose="020B0500000000000000" pitchFamily="50" charset="-128"/>
              </a:rPr>
              <a:t>　団体名</a:t>
            </a:r>
            <a:endParaRPr lang="en-US" altLang="ja-JP" sz="1400" b="1">
              <a:ea typeface="ＤＨＰ平成ゴシックW5" panose="020B0500000000000000" pitchFamily="50" charset="-128"/>
            </a:endParaRPr>
          </a:p>
          <a:p>
            <a:pPr eaLnBrk="1" hangingPunct="1">
              <a:spcBef>
                <a:spcPct val="0"/>
              </a:spcBef>
              <a:buFontTx/>
              <a:buNone/>
            </a:pPr>
            <a:endParaRPr lang="ja-JP" altLang="en-US" sz="700" b="1">
              <a:ea typeface="ＤＨＰ平成ゴシックW5" panose="020B0500000000000000" pitchFamily="50" charset="-128"/>
            </a:endParaRPr>
          </a:p>
          <a:p>
            <a:pPr algn="ctr" eaLnBrk="1" hangingPunct="1">
              <a:spcBef>
                <a:spcPct val="0"/>
              </a:spcBef>
              <a:buFontTx/>
              <a:buNone/>
            </a:pPr>
            <a:r>
              <a:rPr lang="ja-JP" altLang="en-US" sz="2000" b="1">
                <a:solidFill>
                  <a:srgbClr val="002060"/>
                </a:solidFill>
                <a:ea typeface="ＤＨＰ平成ゴシックW5" panose="020B0500000000000000" pitchFamily="50" charset="-128"/>
              </a:rPr>
              <a:t>「調査研究主題」</a:t>
            </a:r>
            <a:endParaRPr lang="en-US" altLang="ja-JP" sz="2000" b="1">
              <a:solidFill>
                <a:srgbClr val="002060"/>
              </a:solidFill>
              <a:ea typeface="ＤＨＰ平成ゴシックW5" panose="020B0500000000000000" pitchFamily="50" charset="-128"/>
            </a:endParaRPr>
          </a:p>
        </p:txBody>
      </p:sp>
      <p:sp>
        <p:nvSpPr>
          <p:cNvPr id="4099" name="Line 6">
            <a:extLst>
              <a:ext uri="{FF2B5EF4-FFF2-40B4-BE49-F238E27FC236}">
                <a16:creationId xmlns:a16="http://schemas.microsoft.com/office/drawing/2014/main" id="{1FEA1E8A-81F6-B5DA-8780-54733609C2EA}"/>
              </a:ext>
            </a:extLst>
          </p:cNvPr>
          <p:cNvSpPr>
            <a:spLocks noChangeShapeType="1"/>
          </p:cNvSpPr>
          <p:nvPr/>
        </p:nvSpPr>
        <p:spPr bwMode="auto">
          <a:xfrm>
            <a:off x="49213" y="1065213"/>
            <a:ext cx="6742112" cy="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0" name="Line 7">
            <a:extLst>
              <a:ext uri="{FF2B5EF4-FFF2-40B4-BE49-F238E27FC236}">
                <a16:creationId xmlns:a16="http://schemas.microsoft.com/office/drawing/2014/main" id="{3E0627F8-9F72-936E-3DAE-86C54D7B2B62}"/>
              </a:ext>
            </a:extLst>
          </p:cNvPr>
          <p:cNvSpPr>
            <a:spLocks noChangeShapeType="1"/>
          </p:cNvSpPr>
          <p:nvPr/>
        </p:nvSpPr>
        <p:spPr bwMode="auto">
          <a:xfrm>
            <a:off x="46038" y="1120775"/>
            <a:ext cx="6742112" cy="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1" name="AutoShape 3">
            <a:extLst>
              <a:ext uri="{FF2B5EF4-FFF2-40B4-BE49-F238E27FC236}">
                <a16:creationId xmlns:a16="http://schemas.microsoft.com/office/drawing/2014/main" id="{CA5AEB91-C60B-29DF-3D72-22DDF22D72AD}"/>
              </a:ext>
            </a:extLst>
          </p:cNvPr>
          <p:cNvSpPr>
            <a:spLocks noChangeArrowheads="1"/>
          </p:cNvSpPr>
          <p:nvPr/>
        </p:nvSpPr>
        <p:spPr bwMode="auto">
          <a:xfrm>
            <a:off x="80963" y="1338263"/>
            <a:ext cx="6711950" cy="2189162"/>
          </a:xfrm>
          <a:prstGeom prst="roundRect">
            <a:avLst>
              <a:gd name="adj" fmla="val 4352"/>
            </a:avLst>
          </a:prstGeom>
          <a:solidFill>
            <a:srgbClr val="FFFFFF"/>
          </a:solidFill>
          <a:ln w="19050">
            <a:solidFill>
              <a:srgbClr val="002060"/>
            </a:solidFill>
            <a:round/>
            <a:headEnd/>
            <a:tailEnd/>
          </a:ln>
        </p:spPr>
        <p:txBody>
          <a:bodyPr lIns="37800" tIns="45000" rIns="99000" bIns="0"/>
          <a:lstStyle>
            <a:lvl1pPr marL="268288" indent="-268288">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200" b="1">
              <a:solidFill>
                <a:srgbClr val="FF0000"/>
              </a:solidFill>
              <a:latin typeface="Century" panose="02040604050505020304" pitchFamily="18" charset="0"/>
              <a:ea typeface="HG丸ｺﾞｼｯｸM-PRO" panose="020F0600000000000000" pitchFamily="50" charset="-128"/>
              <a:cs typeface="Times New Roman" panose="02020603050405020304" pitchFamily="18" charset="0"/>
            </a:endParaRPr>
          </a:p>
          <a:p>
            <a:pPr eaLnBrk="1" hangingPunct="1">
              <a:spcBef>
                <a:spcPct val="0"/>
              </a:spcBef>
              <a:buFontTx/>
              <a:buNone/>
            </a:pPr>
            <a:endParaRPr lang="en-US" altLang="ja-JP" sz="1200" b="1">
              <a:solidFill>
                <a:srgbClr val="FF0000"/>
              </a:solidFill>
              <a:latin typeface="Century" panose="02040604050505020304" pitchFamily="18" charset="0"/>
              <a:ea typeface="HG丸ｺﾞｼｯｸM-PRO" panose="020F0600000000000000" pitchFamily="50" charset="-128"/>
              <a:cs typeface="Times New Roman" panose="02020603050405020304" pitchFamily="18" charset="0"/>
            </a:endParaRPr>
          </a:p>
          <a:p>
            <a:pPr eaLnBrk="1" hangingPunct="1">
              <a:spcBef>
                <a:spcPct val="0"/>
              </a:spcBef>
              <a:buFontTx/>
              <a:buNone/>
            </a:pPr>
            <a:endParaRPr lang="en-US" altLang="ja-JP" sz="1200" b="1">
              <a:solidFill>
                <a:schemeClr val="hlink"/>
              </a:solidFill>
              <a:latin typeface="Century" panose="02040604050505020304" pitchFamily="18" charset="0"/>
              <a:ea typeface="HG丸ｺﾞｼｯｸM-PRO" panose="020F0600000000000000" pitchFamily="50" charset="-128"/>
              <a:cs typeface="Times New Roman" panose="02020603050405020304" pitchFamily="18" charset="0"/>
            </a:endParaRPr>
          </a:p>
          <a:p>
            <a:pPr eaLnBrk="1" hangingPunct="1">
              <a:spcBef>
                <a:spcPct val="0"/>
              </a:spcBef>
              <a:buFontTx/>
              <a:buNone/>
            </a:pPr>
            <a:endParaRPr lang="en-US" altLang="ja-JP" sz="1200" b="1">
              <a:solidFill>
                <a:schemeClr val="hlink"/>
              </a:solidFill>
              <a:latin typeface="Century" panose="02040604050505020304" pitchFamily="18" charset="0"/>
              <a:ea typeface="HG丸ｺﾞｼｯｸM-PRO" panose="020F0600000000000000" pitchFamily="50" charset="-128"/>
              <a:cs typeface="Times New Roman" panose="02020603050405020304" pitchFamily="18" charset="0"/>
            </a:endParaRPr>
          </a:p>
          <a:p>
            <a:pPr eaLnBrk="1" hangingPunct="1">
              <a:spcBef>
                <a:spcPct val="0"/>
              </a:spcBef>
              <a:buFontTx/>
              <a:buNone/>
            </a:pPr>
            <a:endParaRPr lang="en-US" altLang="ja-JP" sz="1200" b="1">
              <a:solidFill>
                <a:schemeClr val="hlink"/>
              </a:solidFill>
              <a:latin typeface="Century" panose="02040604050505020304" pitchFamily="18" charset="0"/>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　　　</a:t>
            </a:r>
            <a:endParaRPr lang="en-US" altLang="ja-JP" sz="200">
              <a:latin typeface="ＭＳ Ｐゴシック" panose="020B0600070205080204" pitchFamily="50" charset="-128"/>
              <a:ea typeface="HG丸ｺﾞｼｯｸM-PRO" panose="020F0600000000000000" pitchFamily="50" charset="-128"/>
              <a:cs typeface="Times New Roman" panose="02020603050405020304" pitchFamily="18" charset="0"/>
            </a:endParaRPr>
          </a:p>
        </p:txBody>
      </p:sp>
      <p:sp>
        <p:nvSpPr>
          <p:cNvPr id="4102" name="AutoShape 11">
            <a:extLst>
              <a:ext uri="{FF2B5EF4-FFF2-40B4-BE49-F238E27FC236}">
                <a16:creationId xmlns:a16="http://schemas.microsoft.com/office/drawing/2014/main" id="{51EAD538-FC2D-64D3-7F43-CC347C545214}"/>
              </a:ext>
            </a:extLst>
          </p:cNvPr>
          <p:cNvSpPr>
            <a:spLocks noChangeArrowheads="1"/>
          </p:cNvSpPr>
          <p:nvPr/>
        </p:nvSpPr>
        <p:spPr bwMode="auto">
          <a:xfrm>
            <a:off x="80963" y="1189038"/>
            <a:ext cx="6713537" cy="373062"/>
          </a:xfrm>
          <a:prstGeom prst="roundRect">
            <a:avLst>
              <a:gd name="adj" fmla="val 17500"/>
            </a:avLst>
          </a:prstGeom>
          <a:solidFill>
            <a:srgbClr val="002060"/>
          </a:solidFill>
          <a:ln w="19050" algn="ctr">
            <a:solidFill>
              <a:srgbClr val="333399"/>
            </a:solidFill>
            <a:round/>
            <a:headEnd/>
            <a:tailEnd/>
          </a:ln>
        </p:spPr>
        <p:txBody>
          <a:bodyPr lIns="74295" tIns="72000" rIns="74295" bIns="0"/>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00" b="1">
                <a:solidFill>
                  <a:schemeClr val="bg1"/>
                </a:solidFill>
                <a:latin typeface="Century" panose="02040604050505020304" pitchFamily="18" charset="0"/>
                <a:ea typeface="HG丸ｺﾞｼｯｸM-PRO" panose="020F0600000000000000" pitchFamily="50" charset="-128"/>
                <a:cs typeface="Times New Roman" panose="02020603050405020304" pitchFamily="18" charset="0"/>
              </a:rPr>
              <a:t>調査の概要</a:t>
            </a:r>
          </a:p>
        </p:txBody>
      </p:sp>
      <p:grpSp>
        <p:nvGrpSpPr>
          <p:cNvPr id="4103" name="グループ化 3">
            <a:extLst>
              <a:ext uri="{FF2B5EF4-FFF2-40B4-BE49-F238E27FC236}">
                <a16:creationId xmlns:a16="http://schemas.microsoft.com/office/drawing/2014/main" id="{8D450ED6-937B-FCD7-74A8-FA7EAC3529E9}"/>
              </a:ext>
            </a:extLst>
          </p:cNvPr>
          <p:cNvGrpSpPr>
            <a:grpSpLocks/>
          </p:cNvGrpSpPr>
          <p:nvPr/>
        </p:nvGrpSpPr>
        <p:grpSpPr bwMode="auto">
          <a:xfrm>
            <a:off x="80963" y="3603625"/>
            <a:ext cx="6711950" cy="4605338"/>
            <a:chOff x="48962" y="4868379"/>
            <a:chExt cx="6746900" cy="3390945"/>
          </a:xfrm>
        </p:grpSpPr>
        <p:sp>
          <p:nvSpPr>
            <p:cNvPr id="4113" name="AutoShape 3">
              <a:extLst>
                <a:ext uri="{FF2B5EF4-FFF2-40B4-BE49-F238E27FC236}">
                  <a16:creationId xmlns:a16="http://schemas.microsoft.com/office/drawing/2014/main" id="{0F71E5B0-10EB-D7C2-15CA-20B29CF7C581}"/>
                </a:ext>
              </a:extLst>
            </p:cNvPr>
            <p:cNvSpPr>
              <a:spLocks noChangeArrowheads="1"/>
            </p:cNvSpPr>
            <p:nvPr/>
          </p:nvSpPr>
          <p:spPr bwMode="auto">
            <a:xfrm>
              <a:off x="53748" y="5050337"/>
              <a:ext cx="6742113" cy="3208987"/>
            </a:xfrm>
            <a:prstGeom prst="roundRect">
              <a:avLst>
                <a:gd name="adj" fmla="val 4352"/>
              </a:avLst>
            </a:prstGeom>
            <a:solidFill>
              <a:srgbClr val="FFFFFF"/>
            </a:solidFill>
            <a:ln w="19050">
              <a:solidFill>
                <a:srgbClr val="002060"/>
              </a:solidFill>
              <a:round/>
              <a:headEnd/>
              <a:tailEnd/>
            </a:ln>
          </p:spPr>
          <p:txBody>
            <a:bodyPr lIns="37800" tIns="45000" rIns="99000" bIns="0"/>
            <a:lstStyle>
              <a:lvl1pPr marL="268288" indent="-268288">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200" b="1">
                <a:solidFill>
                  <a:srgbClr val="FF0000"/>
                </a:solidFill>
                <a:latin typeface="Century" panose="02040604050505020304" pitchFamily="18" charset="0"/>
                <a:ea typeface="HG丸ｺﾞｼｯｸM-PRO" panose="020F0600000000000000" pitchFamily="50" charset="-128"/>
                <a:cs typeface="Times New Roman" panose="02020603050405020304" pitchFamily="18" charset="0"/>
              </a:endParaRPr>
            </a:p>
            <a:p>
              <a:pPr eaLnBrk="1" hangingPunct="1">
                <a:spcBef>
                  <a:spcPct val="0"/>
                </a:spcBef>
                <a:buFontTx/>
                <a:buNone/>
              </a:pPr>
              <a:r>
                <a:rPr lang="en-US" altLang="ja-JP"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rPr>
                <a:t>取組のポイント</a:t>
              </a:r>
              <a:endParaRPr lang="en-US" altLang="ja-JP" sz="1400" b="1">
                <a:solidFill>
                  <a:srgbClr val="00206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HG丸ｺﾞｼｯｸM-PRO" panose="020F0600000000000000" pitchFamily="50" charset="-128"/>
                  <a:ea typeface="HG丸ｺﾞｼｯｸM-PRO" panose="020F0600000000000000" pitchFamily="50" charset="-128"/>
                  <a:cs typeface="Times New Roman" panose="02020603050405020304" pitchFamily="18" charset="0"/>
                </a:rPr>
                <a:t>①ポイントＡ　</a:t>
              </a:r>
              <a:endParaRPr lang="en-US" altLang="ja-JP" sz="120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HG丸ｺﾞｼｯｸM-PRO" panose="020F0600000000000000" pitchFamily="50" charset="-128"/>
                  <a:ea typeface="HG丸ｺﾞｼｯｸM-PRO" panose="020F0600000000000000" pitchFamily="50" charset="-128"/>
                  <a:cs typeface="Times New Roman" panose="02020603050405020304" pitchFamily="18" charset="0"/>
                </a:rPr>
                <a:t>　・これまで●●だった●●を●●へ</a:t>
              </a:r>
              <a:endParaRPr lang="en-US" altLang="ja-JP" sz="120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HG丸ｺﾞｼｯｸM-PRO" panose="020F0600000000000000" pitchFamily="50" charset="-128"/>
                  <a:ea typeface="HG丸ｺﾞｼｯｸM-PRO" panose="020F0600000000000000" pitchFamily="50" charset="-128"/>
                  <a:cs typeface="Times New Roman" panose="02020603050405020304" pitchFamily="18" charset="0"/>
                </a:rPr>
                <a:t>　・●●●●を●●へ</a:t>
              </a:r>
              <a:endParaRPr lang="en-US" altLang="ja-JP" sz="1200" u="sng">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HG丸ｺﾞｼｯｸM-PRO" panose="020F0600000000000000" pitchFamily="50" charset="-128"/>
                  <a:ea typeface="HG丸ｺﾞｼｯｸM-PRO" panose="020F0600000000000000" pitchFamily="50" charset="-128"/>
                  <a:cs typeface="Times New Roman" panose="02020603050405020304" pitchFamily="18" charset="0"/>
                </a:rPr>
                <a:t>②ポイントＢ</a:t>
              </a:r>
              <a:endParaRPr lang="en-US" altLang="ja-JP" sz="120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HG丸ｺﾞｼｯｸM-PRO" panose="020F0600000000000000" pitchFamily="50" charset="-128"/>
                  <a:ea typeface="HG丸ｺﾞｼｯｸM-PRO" panose="020F0600000000000000" pitchFamily="50" charset="-128"/>
                  <a:cs typeface="Times New Roman" panose="02020603050405020304" pitchFamily="18" charset="0"/>
                </a:rPr>
                <a:t>　・これまで●●だった●●を●●へ</a:t>
              </a:r>
              <a:endParaRPr lang="en-US" altLang="ja-JP" sz="120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HG丸ｺﾞｼｯｸM-PRO" panose="020F0600000000000000" pitchFamily="50" charset="-128"/>
                  <a:ea typeface="HG丸ｺﾞｼｯｸM-PRO" panose="020F0600000000000000" pitchFamily="50" charset="-128"/>
                  <a:cs typeface="Times New Roman" panose="02020603050405020304" pitchFamily="18" charset="0"/>
                </a:rPr>
                <a:t>　・●●●●を●●へ</a:t>
              </a:r>
              <a:endParaRPr lang="en-US" altLang="ja-JP" sz="120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HG丸ｺﾞｼｯｸM-PRO" panose="020F0600000000000000" pitchFamily="50" charset="-128"/>
                  <a:ea typeface="HG丸ｺﾞｼｯｸM-PRO" panose="020F0600000000000000" pitchFamily="50" charset="-128"/>
                  <a:cs typeface="Times New Roman" panose="02020603050405020304" pitchFamily="18" charset="0"/>
                </a:rPr>
                <a:t>③ポイントＣ</a:t>
              </a:r>
              <a:endParaRPr lang="en-US" altLang="ja-JP" sz="120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HG丸ｺﾞｼｯｸM-PRO" panose="020F0600000000000000" pitchFamily="50" charset="-128"/>
                  <a:ea typeface="HG丸ｺﾞｼｯｸM-PRO" panose="020F0600000000000000" pitchFamily="50" charset="-128"/>
                  <a:cs typeface="Times New Roman" panose="02020603050405020304" pitchFamily="18" charset="0"/>
                </a:rPr>
                <a:t>　 ・これまで●●だった●●を●●へ</a:t>
              </a:r>
              <a:endParaRPr lang="en-US" altLang="ja-JP" sz="120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400">
                  <a:latin typeface="HG丸ｺﾞｼｯｸM-PRO" panose="020F0600000000000000" pitchFamily="50" charset="-128"/>
                  <a:ea typeface="HG丸ｺﾞｼｯｸM-PRO" panose="020F0600000000000000" pitchFamily="50" charset="-128"/>
                  <a:cs typeface="Times New Roman" panose="02020603050405020304" pitchFamily="18" charset="0"/>
                </a:rPr>
                <a:t>　・●●●●を●●へ</a:t>
              </a:r>
              <a:endParaRPr lang="en-US" altLang="ja-JP" sz="1400" u="sng">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en-US" altLang="ja-JP"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rPr>
                <a:t>成果</a:t>
              </a:r>
            </a:p>
            <a:p>
              <a:pPr>
                <a:spcBef>
                  <a:spcPct val="0"/>
                </a:spcBef>
                <a:buFontTx/>
                <a:buNone/>
              </a:pPr>
              <a:endParaRPr lang="ja-JP" altLang="en-US" sz="200" b="1">
                <a:solidFill>
                  <a:schemeClr val="hlink"/>
                </a:solidFill>
                <a:latin typeface="Century" panose="02040604050505020304" pitchFamily="18" charset="0"/>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altLang="en-US" sz="1200">
                  <a:latin typeface="HG丸ｺﾞｼｯｸM-PRO" panose="020F0600000000000000" pitchFamily="50" charset="-128"/>
                  <a:ea typeface="HG丸ｺﾞｼｯｸM-PRO" panose="020F0600000000000000" pitchFamily="50" charset="-128"/>
                  <a:cs typeface="Times New Roman" panose="02020603050405020304" pitchFamily="18" charset="0"/>
                </a:rPr>
                <a:t>・これまで●●が課題となっていたが、●●できるようになった</a:t>
              </a:r>
              <a:endParaRPr lang="en-US" altLang="ja-JP" sz="120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対象校における●●が●％（２０１９年４月時点）から●％（２０２０年３月）へ増加</a:t>
              </a:r>
              <a:r>
                <a:rPr lang="ja-JP" altLang="en-US" sz="120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120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4114" name="AutoShape 11">
              <a:extLst>
                <a:ext uri="{FF2B5EF4-FFF2-40B4-BE49-F238E27FC236}">
                  <a16:creationId xmlns:a16="http://schemas.microsoft.com/office/drawing/2014/main" id="{8DB7F349-A1CE-6F7E-36C8-6EC28F32D90B}"/>
                </a:ext>
              </a:extLst>
            </p:cNvPr>
            <p:cNvSpPr>
              <a:spLocks noChangeArrowheads="1"/>
            </p:cNvSpPr>
            <p:nvPr/>
          </p:nvSpPr>
          <p:spPr bwMode="auto">
            <a:xfrm>
              <a:off x="48962" y="4868379"/>
              <a:ext cx="6746900" cy="370267"/>
            </a:xfrm>
            <a:prstGeom prst="roundRect">
              <a:avLst>
                <a:gd name="adj" fmla="val 17500"/>
              </a:avLst>
            </a:prstGeom>
            <a:solidFill>
              <a:srgbClr val="002060"/>
            </a:solidFill>
            <a:ln w="19050" algn="ctr">
              <a:solidFill>
                <a:srgbClr val="333399"/>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74295" tIns="72000" rIns="74295" bIns="0"/>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00" b="1">
                  <a:solidFill>
                    <a:schemeClr val="bg1"/>
                  </a:solidFill>
                  <a:latin typeface="Century" panose="02040604050505020304" pitchFamily="18" charset="0"/>
                  <a:ea typeface="HG丸ｺﾞｼｯｸM-PRO" panose="020F0600000000000000" pitchFamily="50" charset="-128"/>
                  <a:cs typeface="Times New Roman" panose="02020603050405020304" pitchFamily="18" charset="0"/>
                </a:rPr>
                <a:t>取組のポイント・成果</a:t>
              </a:r>
            </a:p>
          </p:txBody>
        </p:sp>
      </p:grpSp>
      <p:grpSp>
        <p:nvGrpSpPr>
          <p:cNvPr id="4104" name="グループ化 3">
            <a:extLst>
              <a:ext uri="{FF2B5EF4-FFF2-40B4-BE49-F238E27FC236}">
                <a16:creationId xmlns:a16="http://schemas.microsoft.com/office/drawing/2014/main" id="{7DBB7192-A007-1195-CCBF-378220399E7C}"/>
              </a:ext>
            </a:extLst>
          </p:cNvPr>
          <p:cNvGrpSpPr>
            <a:grpSpLocks/>
          </p:cNvGrpSpPr>
          <p:nvPr/>
        </p:nvGrpSpPr>
        <p:grpSpPr bwMode="auto">
          <a:xfrm>
            <a:off x="80963" y="8281988"/>
            <a:ext cx="6711950" cy="1208087"/>
            <a:chOff x="48962" y="5050334"/>
            <a:chExt cx="6746900" cy="2738020"/>
          </a:xfrm>
        </p:grpSpPr>
        <p:sp>
          <p:nvSpPr>
            <p:cNvPr id="4111" name="AutoShape 3">
              <a:extLst>
                <a:ext uri="{FF2B5EF4-FFF2-40B4-BE49-F238E27FC236}">
                  <a16:creationId xmlns:a16="http://schemas.microsoft.com/office/drawing/2014/main" id="{C24254CD-1D72-1C0A-0904-A524A73DD60E}"/>
                </a:ext>
              </a:extLst>
            </p:cNvPr>
            <p:cNvSpPr>
              <a:spLocks noChangeArrowheads="1"/>
            </p:cNvSpPr>
            <p:nvPr/>
          </p:nvSpPr>
          <p:spPr bwMode="auto">
            <a:xfrm>
              <a:off x="53748" y="5062871"/>
              <a:ext cx="6742113" cy="2725483"/>
            </a:xfrm>
            <a:prstGeom prst="roundRect">
              <a:avLst>
                <a:gd name="adj" fmla="val 4352"/>
              </a:avLst>
            </a:prstGeom>
            <a:solidFill>
              <a:srgbClr val="FFFFFF"/>
            </a:solidFill>
            <a:ln w="19050">
              <a:solidFill>
                <a:srgbClr val="002060"/>
              </a:solidFill>
              <a:round/>
              <a:headEnd/>
              <a:tailEnd/>
            </a:ln>
          </p:spPr>
          <p:txBody>
            <a:bodyPr lIns="37800" tIns="45000" rIns="99000" bIns="0"/>
            <a:lstStyle>
              <a:lvl1pPr marL="268288" indent="-268288">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200" b="1">
                <a:solidFill>
                  <a:srgbClr val="FF0000"/>
                </a:solidFill>
                <a:latin typeface="Century" panose="02040604050505020304" pitchFamily="18" charset="0"/>
                <a:ea typeface="HG丸ｺﾞｼｯｸM-PRO" panose="020F0600000000000000" pitchFamily="50" charset="-128"/>
                <a:cs typeface="Times New Roman" panose="02020603050405020304" pitchFamily="18" charset="0"/>
              </a:endParaRPr>
            </a:p>
            <a:p>
              <a:pPr eaLnBrk="1" hangingPunct="1">
                <a:spcBef>
                  <a:spcPct val="0"/>
                </a:spcBef>
                <a:buFontTx/>
                <a:buNone/>
              </a:pPr>
              <a:endParaRPr lang="en-US" altLang="ja-JP" sz="1200" b="1">
                <a:solidFill>
                  <a:srgbClr val="FF0000"/>
                </a:solidFill>
                <a:latin typeface="Century" panose="02040604050505020304" pitchFamily="18" charset="0"/>
                <a:ea typeface="HG丸ｺﾞｼｯｸM-PRO" panose="020F0600000000000000" pitchFamily="50" charset="-128"/>
                <a:cs typeface="Times New Roman" panose="02020603050405020304" pitchFamily="18" charset="0"/>
              </a:endParaRPr>
            </a:p>
            <a:p>
              <a:pPr eaLnBrk="1" hangingPunct="1">
                <a:spcBef>
                  <a:spcPct val="0"/>
                </a:spcBef>
                <a:buFontTx/>
                <a:buNone/>
              </a:pPr>
              <a:r>
                <a:rPr lang="en-US" altLang="ja-JP"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rPr>
                <a:t>「●●」の支援</a:t>
              </a:r>
            </a:p>
            <a:p>
              <a:pPr eaLnBrk="1" hangingPunct="1">
                <a:spcBef>
                  <a:spcPct val="0"/>
                </a:spcBef>
                <a:buFontTx/>
                <a:buNone/>
              </a:pP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　・●●により、●●を</a:t>
              </a:r>
              <a:r>
                <a:rPr lang="ja-JP" altLang="en-US" sz="1200" u="sng">
                  <a:latin typeface="ＭＳ Ｐゴシック" panose="020B0600070205080204" pitchFamily="50" charset="-128"/>
                  <a:ea typeface="HG丸ｺﾞｼｯｸM-PRO" panose="020F0600000000000000" pitchFamily="50" charset="-128"/>
                  <a:cs typeface="Times New Roman" panose="02020603050405020304" pitchFamily="18" charset="0"/>
                </a:rPr>
                <a:t>継続化</a:t>
              </a:r>
              <a:endParaRPr lang="en-US" altLang="ja-JP" sz="1200" u="sng">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HG丸ｺﾞｼｯｸM-PRO" panose="020F0600000000000000" pitchFamily="50" charset="-128"/>
                  <a:ea typeface="HG丸ｺﾞｼｯｸM-PRO" panose="020F0600000000000000" pitchFamily="50" charset="-128"/>
                  <a:cs typeface="Times New Roman" panose="02020603050405020304" pitchFamily="18" charset="0"/>
                </a:rPr>
                <a:t>　・●●の活用による</a:t>
              </a:r>
              <a:r>
                <a:rPr lang="ja-JP" altLang="en-US" sz="1200" u="sng">
                  <a:latin typeface="HG丸ｺﾞｼｯｸM-PRO" panose="020F0600000000000000" pitchFamily="50" charset="-128"/>
                  <a:ea typeface="HG丸ｺﾞｼｯｸM-PRO" panose="020F0600000000000000" pitchFamily="50" charset="-128"/>
                  <a:cs typeface="Times New Roman" panose="02020603050405020304" pitchFamily="18" charset="0"/>
                </a:rPr>
                <a:t>●●の向上</a:t>
              </a:r>
              <a:endParaRPr lang="en-US" altLang="ja-JP" sz="1200" u="sng">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4112" name="AutoShape 11">
              <a:extLst>
                <a:ext uri="{FF2B5EF4-FFF2-40B4-BE49-F238E27FC236}">
                  <a16:creationId xmlns:a16="http://schemas.microsoft.com/office/drawing/2014/main" id="{F2F5464A-1618-39A5-89E7-7F9F87F370BA}"/>
                </a:ext>
              </a:extLst>
            </p:cNvPr>
            <p:cNvSpPr>
              <a:spLocks noChangeArrowheads="1"/>
            </p:cNvSpPr>
            <p:nvPr/>
          </p:nvSpPr>
          <p:spPr bwMode="auto">
            <a:xfrm>
              <a:off x="48962" y="5050334"/>
              <a:ext cx="6746900" cy="864225"/>
            </a:xfrm>
            <a:prstGeom prst="roundRect">
              <a:avLst>
                <a:gd name="adj" fmla="val 17500"/>
              </a:avLst>
            </a:prstGeom>
            <a:solidFill>
              <a:srgbClr val="002060"/>
            </a:solidFill>
            <a:ln w="19050" algn="ctr">
              <a:solidFill>
                <a:srgbClr val="333399"/>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74295" tIns="72000" rIns="74295" bIns="0"/>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00" b="1">
                  <a:solidFill>
                    <a:schemeClr val="bg1"/>
                  </a:solidFill>
                  <a:latin typeface="Century" panose="02040604050505020304" pitchFamily="18" charset="0"/>
                  <a:ea typeface="HG丸ｺﾞｼｯｸM-PRO" panose="020F0600000000000000" pitchFamily="50" charset="-128"/>
                  <a:cs typeface="Times New Roman" panose="02020603050405020304" pitchFamily="18" charset="0"/>
                </a:rPr>
                <a:t>今後の課題</a:t>
              </a:r>
            </a:p>
          </p:txBody>
        </p:sp>
      </p:grpSp>
      <p:sp>
        <p:nvSpPr>
          <p:cNvPr id="2" name="正方形/長方形 1">
            <a:extLst>
              <a:ext uri="{FF2B5EF4-FFF2-40B4-BE49-F238E27FC236}">
                <a16:creationId xmlns:a16="http://schemas.microsoft.com/office/drawing/2014/main" id="{DA03A73B-1F04-2868-F28D-594D8EAB0A96}"/>
              </a:ext>
            </a:extLst>
          </p:cNvPr>
          <p:cNvSpPr/>
          <p:nvPr/>
        </p:nvSpPr>
        <p:spPr>
          <a:xfrm>
            <a:off x="3213100" y="4265613"/>
            <a:ext cx="3384550" cy="16414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dirty="0">
                <a:solidFill>
                  <a:schemeClr val="tx1"/>
                </a:solidFill>
              </a:rPr>
              <a:t>ポンチ絵等</a:t>
            </a:r>
          </a:p>
        </p:txBody>
      </p:sp>
      <p:sp>
        <p:nvSpPr>
          <p:cNvPr id="4106" name="テキスト ボックス 3">
            <a:extLst>
              <a:ext uri="{FF2B5EF4-FFF2-40B4-BE49-F238E27FC236}">
                <a16:creationId xmlns:a16="http://schemas.microsoft.com/office/drawing/2014/main" id="{7458C784-B2C1-B2AE-79E8-CBF01155923A}"/>
              </a:ext>
            </a:extLst>
          </p:cNvPr>
          <p:cNvSpPr txBox="1">
            <a:spLocks noChangeArrowheads="1"/>
          </p:cNvSpPr>
          <p:nvPr/>
        </p:nvSpPr>
        <p:spPr bwMode="auto">
          <a:xfrm>
            <a:off x="3213100" y="1524000"/>
            <a:ext cx="3744913" cy="189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rPr>
              <a:t>調査研究校</a:t>
            </a:r>
          </a:p>
          <a:p>
            <a:pPr eaLnBrk="1" hangingPunct="1">
              <a:spcBef>
                <a:spcPct val="0"/>
              </a:spcBef>
              <a:buFontTx/>
              <a:buNone/>
            </a:pP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・●●県●●市</a:t>
            </a:r>
            <a:endParaRPr lang="en-US" altLang="ja-JP" sz="1200">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・小学校●校、中学校●校</a:t>
            </a:r>
            <a:endParaRPr lang="en-US" altLang="ja-JP" sz="1200">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endParaRPr lang="en-US" altLang="ja-JP" sz="500">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en-US" altLang="ja-JP"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rPr>
              <a:t>現状</a:t>
            </a:r>
            <a:endParaRPr lang="en-US" altLang="ja-JP"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・県内学校数：小学校●校、中学校●校</a:t>
            </a:r>
            <a:endParaRPr lang="en-US" altLang="ja-JP" sz="1200">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・初任者：●名（●校に在籍、平成</a:t>
            </a:r>
            <a:r>
              <a:rPr lang="en-US" altLang="ja-JP" sz="1200">
                <a:latin typeface="ＭＳ Ｐゴシック" panose="020B0600070205080204" pitchFamily="50" charset="-128"/>
                <a:ea typeface="HG丸ｺﾞｼｯｸM-PRO" panose="020F0600000000000000" pitchFamily="50" charset="-128"/>
                <a:cs typeface="Times New Roman" panose="02020603050405020304" pitchFamily="18" charset="0"/>
              </a:rPr>
              <a:t>30</a:t>
            </a: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年</a:t>
            </a:r>
            <a:r>
              <a:rPr lang="en-US" altLang="ja-JP" sz="1200">
                <a:latin typeface="ＭＳ Ｐゴシック" panose="020B0600070205080204" pitchFamily="50" charset="-128"/>
                <a:ea typeface="HG丸ｺﾞｼｯｸM-PRO" panose="020F0600000000000000" pitchFamily="50" charset="-128"/>
                <a:cs typeface="Times New Roman" panose="02020603050405020304" pitchFamily="18" charset="0"/>
              </a:rPr>
              <a:t>4</a:t>
            </a: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月現在）</a:t>
            </a:r>
            <a:endParaRPr lang="en-US" altLang="ja-JP" sz="1200">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・初任での学級担任：●名（初任者の●％）</a:t>
            </a:r>
            <a:endParaRPr lang="en-US" altLang="ja-JP" sz="1200">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・研修の特色：●●において研修を実施</a:t>
            </a:r>
            <a:endParaRPr lang="en-US" altLang="ja-JP" sz="1200">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　　　　　　　</a:t>
            </a:r>
            <a:endParaRPr lang="en-US" altLang="ja-JP" sz="1200">
              <a:latin typeface="ＭＳ Ｐゴシック" panose="020B0600070205080204" pitchFamily="50" charset="-128"/>
              <a:ea typeface="HG丸ｺﾞｼｯｸM-PRO" panose="020F0600000000000000" pitchFamily="50" charset="-128"/>
              <a:cs typeface="Times New Roman" panose="02020603050405020304" pitchFamily="18" charset="0"/>
            </a:endParaRPr>
          </a:p>
        </p:txBody>
      </p:sp>
      <p:sp>
        <p:nvSpPr>
          <p:cNvPr id="4107" name="テキスト ボックス 3">
            <a:extLst>
              <a:ext uri="{FF2B5EF4-FFF2-40B4-BE49-F238E27FC236}">
                <a16:creationId xmlns:a16="http://schemas.microsoft.com/office/drawing/2014/main" id="{83287E8A-A9BC-5430-CC59-B2AB28E06E44}"/>
              </a:ext>
            </a:extLst>
          </p:cNvPr>
          <p:cNvSpPr txBox="1">
            <a:spLocks noChangeArrowheads="1"/>
          </p:cNvSpPr>
          <p:nvPr/>
        </p:nvSpPr>
        <p:spPr bwMode="auto">
          <a:xfrm>
            <a:off x="90488" y="1527175"/>
            <a:ext cx="2808287"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rPr>
              <a:t>課題認識</a:t>
            </a:r>
          </a:p>
          <a:p>
            <a:pPr eaLnBrk="1" hangingPunct="1">
              <a:spcBef>
                <a:spcPct val="0"/>
              </a:spcBef>
              <a:buFontTx/>
              <a:buNone/>
            </a:pP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・●●が●●してしまっている</a:t>
            </a:r>
            <a:endParaRPr lang="en-US" altLang="ja-JP" sz="1200">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・●●が●●となっている </a:t>
            </a:r>
            <a:endParaRPr lang="en-US" altLang="ja-JP" sz="1200">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endParaRPr lang="en-US" altLang="ja-JP" sz="500">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en-US" altLang="ja-JP"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rPr>
              <a:t>調査研究の目的</a:t>
            </a:r>
          </a:p>
          <a:p>
            <a:pPr eaLnBrk="1" hangingPunct="1">
              <a:spcBef>
                <a:spcPct val="0"/>
              </a:spcBef>
              <a:buFontTx/>
              <a:buNone/>
            </a:pP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・●●の●●を明らかにすること</a:t>
            </a:r>
            <a:endParaRPr lang="en-US" altLang="ja-JP" sz="1200">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・●●を通じて、●●を図ること</a:t>
            </a:r>
            <a:endParaRPr lang="en-US" altLang="ja-JP" sz="1200">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endParaRPr lang="en-US" altLang="ja-JP" sz="500">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en-US" altLang="ja-JP"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rPr>
              <a:t>調査研究の方法</a:t>
            </a:r>
          </a:p>
          <a:p>
            <a:pPr eaLnBrk="1" hangingPunct="1">
              <a:spcBef>
                <a:spcPct val="0"/>
              </a:spcBef>
              <a:buFontTx/>
              <a:buNone/>
            </a:pP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・●●を●●する→●●の●●化</a:t>
            </a:r>
            <a:endParaRPr lang="en-US" altLang="ja-JP" sz="1200">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endParaRPr lang="en-US" altLang="ja-JP" sz="1200">
              <a:latin typeface="ＭＳ Ｐゴシック" panose="020B0600070205080204" pitchFamily="50" charset="-128"/>
              <a:ea typeface="HG丸ｺﾞｼｯｸM-PRO" panose="020F0600000000000000" pitchFamily="50" charset="-128"/>
              <a:cs typeface="Times New Roman" panose="02020603050405020304" pitchFamily="18" charset="0"/>
            </a:endParaRPr>
          </a:p>
        </p:txBody>
      </p:sp>
      <p:sp>
        <p:nvSpPr>
          <p:cNvPr id="4108" name="テキスト ボックス 2">
            <a:extLst>
              <a:ext uri="{FF2B5EF4-FFF2-40B4-BE49-F238E27FC236}">
                <a16:creationId xmlns:a16="http://schemas.microsoft.com/office/drawing/2014/main" id="{F3467C43-EF52-9D38-C9A5-7CBF25CA22C8}"/>
              </a:ext>
            </a:extLst>
          </p:cNvPr>
          <p:cNvSpPr txBox="1">
            <a:spLocks noChangeArrowheads="1"/>
          </p:cNvSpPr>
          <p:nvPr/>
        </p:nvSpPr>
        <p:spPr bwMode="auto">
          <a:xfrm>
            <a:off x="115888" y="9536113"/>
            <a:ext cx="6480175"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900"/>
              <a:t>※</a:t>
            </a:r>
            <a:r>
              <a:rPr lang="ja-JP" altLang="en-US" sz="900"/>
              <a:t>本内容は文部科学省において</a:t>
            </a:r>
            <a:r>
              <a:rPr lang="en-US" altLang="ja-JP" sz="900"/>
              <a:t>Web</a:t>
            </a:r>
            <a:r>
              <a:rPr lang="ja-JP" altLang="en-US" sz="900"/>
              <a:t>サイト等で公表することがある。</a:t>
            </a:r>
          </a:p>
        </p:txBody>
      </p:sp>
      <p:sp>
        <p:nvSpPr>
          <p:cNvPr id="18" name="テキスト ボックス 17">
            <a:extLst>
              <a:ext uri="{FF2B5EF4-FFF2-40B4-BE49-F238E27FC236}">
                <a16:creationId xmlns:a16="http://schemas.microsoft.com/office/drawing/2014/main" id="{ABD30130-9F50-02A3-7DFA-534A9336299F}"/>
              </a:ext>
            </a:extLst>
          </p:cNvPr>
          <p:cNvSpPr txBox="1"/>
          <p:nvPr/>
        </p:nvSpPr>
        <p:spPr>
          <a:xfrm>
            <a:off x="161925" y="6900863"/>
            <a:ext cx="6550025" cy="1108075"/>
          </a:xfrm>
          <a:prstGeom prst="rect">
            <a:avLst/>
          </a:prstGeom>
          <a:ln w="28575">
            <a:solidFill>
              <a:srgbClr val="FF0000"/>
            </a:solidFill>
          </a:ln>
        </p:spPr>
        <p:style>
          <a:lnRef idx="2">
            <a:schemeClr val="accent4"/>
          </a:lnRef>
          <a:fillRef idx="1">
            <a:schemeClr val="lt1"/>
          </a:fillRef>
          <a:effectRef idx="0">
            <a:schemeClr val="accent4"/>
          </a:effectRef>
          <a:fontRef idx="minor">
            <a:schemeClr val="dk1"/>
          </a:fontRef>
        </p:style>
        <p:txBody>
          <a:bodyPr>
            <a:spAutoFit/>
          </a:bodyPr>
          <a:lstStyle/>
          <a:p>
            <a:pPr>
              <a:defRPr/>
            </a:pPr>
            <a:r>
              <a:rPr lang="ja-JP" altLang="en-US" sz="1100" dirty="0">
                <a:latin typeface="ＭＳ ゴシック" panose="020B0609070205080204" pitchFamily="49" charset="-128"/>
                <a:ea typeface="ＭＳ ゴシック" panose="020B0609070205080204" pitchFamily="49" charset="-128"/>
              </a:rPr>
              <a:t>　平成</a:t>
            </a:r>
            <a:r>
              <a:rPr lang="en-US" altLang="ja-JP" sz="1100" dirty="0">
                <a:latin typeface="ＭＳ ゴシック" panose="020B0609070205080204" pitchFamily="49" charset="-128"/>
                <a:ea typeface="ＭＳ ゴシック" panose="020B0609070205080204" pitchFamily="49" charset="-128"/>
              </a:rPr>
              <a:t>30</a:t>
            </a:r>
            <a:r>
              <a:rPr lang="ja-JP" altLang="en-US" sz="1100" dirty="0">
                <a:latin typeface="ＭＳ ゴシック" panose="020B0609070205080204" pitchFamily="49" charset="-128"/>
                <a:ea typeface="ＭＳ ゴシック" panose="020B0609070205080204" pitchFamily="49" charset="-128"/>
              </a:rPr>
              <a:t>年</a:t>
            </a:r>
            <a:r>
              <a:rPr lang="en-US" altLang="ja-JP" sz="1100" dirty="0">
                <a:latin typeface="ＭＳ ゴシック" panose="020B0609070205080204" pitchFamily="49" charset="-128"/>
                <a:ea typeface="ＭＳ ゴシック" panose="020B0609070205080204" pitchFamily="49" charset="-128"/>
              </a:rPr>
              <a:t>6</a:t>
            </a:r>
            <a:r>
              <a:rPr lang="ja-JP" altLang="ja-JP" sz="1100" dirty="0">
                <a:latin typeface="ＭＳ ゴシック" panose="020B0609070205080204" pitchFamily="49" charset="-128"/>
                <a:ea typeface="ＭＳ ゴシック" panose="020B0609070205080204" pitchFamily="49" charset="-128"/>
              </a:rPr>
              <a:t>月</a:t>
            </a:r>
            <a:r>
              <a:rPr lang="en-US" altLang="ja-JP" sz="1100" dirty="0">
                <a:latin typeface="ＭＳ ゴシック" panose="020B0609070205080204" pitchFamily="49" charset="-128"/>
                <a:ea typeface="ＭＳ ゴシック" panose="020B0609070205080204" pitchFamily="49" charset="-128"/>
              </a:rPr>
              <a:t>15</a:t>
            </a:r>
            <a:r>
              <a:rPr lang="ja-JP" altLang="ja-JP" sz="1100" dirty="0">
                <a:latin typeface="ＭＳ ゴシック" panose="020B0609070205080204" pitchFamily="49" charset="-128"/>
                <a:ea typeface="ＭＳ ゴシック" panose="020B0609070205080204" pitchFamily="49" charset="-128"/>
              </a:rPr>
              <a:t>日に閣議決定した第３期教育振興基本計画（平成</a:t>
            </a:r>
            <a:r>
              <a:rPr lang="en-US" altLang="ja-JP" sz="1100" dirty="0">
                <a:latin typeface="ＭＳ ゴシック" panose="020B0609070205080204" pitchFamily="49" charset="-128"/>
                <a:ea typeface="ＭＳ ゴシック" panose="020B0609070205080204" pitchFamily="49" charset="-128"/>
              </a:rPr>
              <a:t>30</a:t>
            </a:r>
            <a:r>
              <a:rPr lang="ja-JP" altLang="ja-JP" sz="1100" dirty="0">
                <a:latin typeface="ＭＳ ゴシック" panose="020B0609070205080204" pitchFamily="49" charset="-128"/>
                <a:ea typeface="ＭＳ ゴシック" panose="020B0609070205080204" pitchFamily="49" charset="-128"/>
              </a:rPr>
              <a:t>年</a:t>
            </a:r>
            <a:r>
              <a:rPr lang="en-US" altLang="ja-JP" sz="1100" dirty="0">
                <a:latin typeface="ＭＳ ゴシック" panose="020B0609070205080204" pitchFamily="49" charset="-128"/>
                <a:ea typeface="ＭＳ ゴシック" panose="020B0609070205080204" pitchFamily="49" charset="-128"/>
              </a:rPr>
              <a:t>6</a:t>
            </a:r>
            <a:r>
              <a:rPr lang="ja-JP" altLang="ja-JP" sz="1100" dirty="0">
                <a:latin typeface="ＭＳ ゴシック" panose="020B0609070205080204" pitchFamily="49" charset="-128"/>
                <a:ea typeface="ＭＳ ゴシック" panose="020B0609070205080204" pitchFamily="49" charset="-128"/>
              </a:rPr>
              <a:t>月</a:t>
            </a:r>
            <a:r>
              <a:rPr lang="en-US" altLang="ja-JP" sz="1100" dirty="0">
                <a:latin typeface="ＭＳ ゴシック" panose="020B0609070205080204" pitchFamily="49" charset="-128"/>
                <a:ea typeface="ＭＳ ゴシック" panose="020B0609070205080204" pitchFamily="49" charset="-128"/>
              </a:rPr>
              <a:t>15</a:t>
            </a:r>
            <a:r>
              <a:rPr lang="ja-JP" altLang="ja-JP" sz="1100" dirty="0">
                <a:latin typeface="ＭＳ ゴシック" panose="020B0609070205080204" pitchFamily="49" charset="-128"/>
                <a:ea typeface="ＭＳ ゴシック" panose="020B0609070205080204" pitchFamily="49" charset="-128"/>
              </a:rPr>
              <a:t>日）においては，今後の教育政策の遂行に当たっては，客観的な根拠を重視した政策を推進することとしています。</a:t>
            </a:r>
          </a:p>
          <a:p>
            <a:pPr>
              <a:defRPr/>
            </a:pPr>
            <a:r>
              <a:rPr lang="ja-JP" altLang="en-US" sz="1100" dirty="0">
                <a:latin typeface="ＭＳ ゴシック" panose="020B0609070205080204" pitchFamily="49" charset="-128"/>
                <a:ea typeface="ＭＳ ゴシック" panose="020B0609070205080204" pitchFamily="49" charset="-128"/>
              </a:rPr>
              <a:t>　こ</a:t>
            </a:r>
            <a:r>
              <a:rPr lang="ja-JP" altLang="ja-JP" sz="1100" dirty="0">
                <a:latin typeface="ＭＳ ゴシック" panose="020B0609070205080204" pitchFamily="49" charset="-128"/>
                <a:ea typeface="ＭＳ ゴシック" panose="020B0609070205080204" pitchFamily="49" charset="-128"/>
              </a:rPr>
              <a:t>のことを踏まえ，本事業の優れた調査研究の成果が説得力を持って全国的にも好影響を及ぼしていくためには，それぞれの事業の成果について客観的根拠（エビデンス）を示していただくことが重要であると認識しています。</a:t>
            </a:r>
            <a:r>
              <a:rPr lang="ja-JP" altLang="en-US" sz="1100" dirty="0">
                <a:latin typeface="ＭＳ ゴシック" panose="020B0609070205080204" pitchFamily="49" charset="-128"/>
                <a:ea typeface="ＭＳ ゴシック" panose="020B0609070205080204" pitchFamily="49" charset="-128"/>
              </a:rPr>
              <a:t>ついては、本成果概要においても、</a:t>
            </a:r>
            <a:r>
              <a:rPr lang="ja-JP" altLang="ja-JP" sz="1100" dirty="0">
                <a:latin typeface="ＭＳ ゴシック" panose="020B0609070205080204" pitchFamily="49" charset="-128"/>
                <a:ea typeface="ＭＳ ゴシック" panose="020B0609070205080204" pitchFamily="49" charset="-128"/>
              </a:rPr>
              <a:t>客観的根拠（エビデンス）を積極的に示してくださいますようお願いします。</a:t>
            </a:r>
          </a:p>
        </p:txBody>
      </p:sp>
      <p:sp>
        <p:nvSpPr>
          <p:cNvPr id="4110" name="テキスト ボックス 2">
            <a:extLst>
              <a:ext uri="{FF2B5EF4-FFF2-40B4-BE49-F238E27FC236}">
                <a16:creationId xmlns:a16="http://schemas.microsoft.com/office/drawing/2014/main" id="{2191F1AD-1199-F294-E042-6B760555A329}"/>
              </a:ext>
            </a:extLst>
          </p:cNvPr>
          <p:cNvSpPr txBox="1">
            <a:spLocks noChangeArrowheads="1"/>
          </p:cNvSpPr>
          <p:nvPr/>
        </p:nvSpPr>
        <p:spPr bwMode="auto">
          <a:xfrm>
            <a:off x="2636838" y="0"/>
            <a:ext cx="39608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a:r>
              <a:rPr lang="en-US" altLang="ja-JP">
                <a:solidFill>
                  <a:srgbClr val="FF0000"/>
                </a:solidFill>
              </a:rPr>
              <a:t>※</a:t>
            </a:r>
            <a:r>
              <a:rPr lang="ja-JP" altLang="en-US">
                <a:solidFill>
                  <a:srgbClr val="FF0000"/>
                </a:solidFill>
              </a:rPr>
              <a:t>様式の目安であり、独自の様式等を用いて構わない。</a:t>
            </a:r>
          </a:p>
        </p:txBody>
      </p:sp>
    </p:spTree>
  </p:cSld>
  <p:clrMapOvr>
    <a:masterClrMapping/>
  </p:clrMapOvr>
</p:sld>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1584</TotalTime>
  <Words>494</Words>
  <PresentationFormat>A4 210 x 297 mm</PresentationFormat>
  <Paragraphs>59</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Arial</vt:lpstr>
      <vt:lpstr>ＭＳ Ｐゴシック</vt:lpstr>
      <vt:lpstr>ＭＳ Ｐ明朝</vt:lpstr>
      <vt:lpstr>ＤＨＰ平成ゴシックW5</vt:lpstr>
      <vt:lpstr>Century</vt:lpstr>
      <vt:lpstr>HG丸ｺﾞｼｯｸM-PRO</vt:lpstr>
      <vt:lpstr>Times New Roman</vt:lpstr>
      <vt:lpstr>ＭＳ ゴシック</vt:lpstr>
      <vt:lpstr>blank</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2019-02-15T07:54:25Z</cp:lastPrinted>
  <dcterms:created xsi:type="dcterms:W3CDTF">2012-11-20T04:24:09Z</dcterms:created>
  <dcterms:modified xsi:type="dcterms:W3CDTF">2025-05-19T12:11:32Z</dcterms:modified>
</cp:coreProperties>
</file>