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0.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47" r:id="rId4"/>
    <p:sldMasterId id="2147484556" r:id="rId5"/>
    <p:sldMasterId id="2147484588" r:id="rId6"/>
    <p:sldMasterId id="2147484614" r:id="rId7"/>
    <p:sldMasterId id="2147484634" r:id="rId8"/>
    <p:sldMasterId id="2147484659" r:id="rId9"/>
    <p:sldMasterId id="2147484678" r:id="rId10"/>
    <p:sldMasterId id="2147484754" r:id="rId11"/>
    <p:sldMasterId id="2147484772" r:id="rId12"/>
    <p:sldMasterId id="2147484791" r:id="rId13"/>
    <p:sldMasterId id="2147484826" r:id="rId14"/>
  </p:sldMasterIdLst>
  <p:notesMasterIdLst>
    <p:notesMasterId r:id="rId17"/>
  </p:notesMasterIdLst>
  <p:sldIdLst>
    <p:sldId id="269" r:id="rId15"/>
    <p:sldId id="270" r:id="rId16"/>
  </p:sldIdLst>
  <p:sldSz cx="10691813" cy="7559675"/>
  <p:notesSz cx="6807200" cy="9939338"/>
  <p:defaultTextStyle>
    <a:defPPr>
      <a:defRPr lang="ja-JP"/>
    </a:defPPr>
    <a:lvl1pPr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96874" indent="-39686"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95334" indent="-80961"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492207" indent="-120646"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990667" indent="-161920"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5934" algn="l" defTabSz="914373"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120" algn="l" defTabSz="914373"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307" algn="l" defTabSz="914373"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494" algn="l" defTabSz="914373"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426" userDrawn="1">
          <p15:clr>
            <a:srgbClr val="A4A3A4"/>
          </p15:clr>
        </p15:guide>
        <p15:guide id="2" pos="34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1AE9C0-073B-7E06-E34D-4EECD7818683}" name="高橋沙枝" initials="高橋沙枝" userId="S::sae-takahashi@mext.go.jp::5891ab8f-94fc-45d8-a9c8-7d7775e6e561" providerId="AD"/>
  <p188:author id="{C9BEF4EE-D35B-62DD-8EAC-5A000720A9D3}" name="豊坂奈巳" initials="豊坂" userId="xQlQEfmqXcmKZYUdm8TKNArFBXPHEZBCgasCW72YVq4="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FA1"/>
    <a:srgbClr val="FF0000"/>
    <a:srgbClr val="C5E2F0"/>
    <a:srgbClr val="4BB5C5"/>
    <a:srgbClr val="CDECF1"/>
    <a:srgbClr val="C2DCE6"/>
    <a:srgbClr val="C5E2FA"/>
    <a:srgbClr val="133176"/>
    <a:srgbClr val="BAD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540E2-4D2D-45DE-AF9C-0628DC4CA025}" v="2" dt="2024-03-19T01:33:28.28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000" autoAdjust="0"/>
  </p:normalViewPr>
  <p:slideViewPr>
    <p:cSldViewPr snapToGrid="0" snapToObjects="1">
      <p:cViewPr varScale="1">
        <p:scale>
          <a:sx n="92" d="100"/>
          <a:sy n="92" d="100"/>
        </p:scale>
        <p:origin x="1746" y="84"/>
      </p:cViewPr>
      <p:guideLst>
        <p:guide orient="horz" pos="2426"/>
        <p:guide pos="34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1.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defTabSz="497754" eaLnBrk="1" hangingPunct="1">
              <a:defRPr sz="1200">
                <a:latin typeface="Arial" charset="0"/>
                <a:ea typeface="ＭＳ Ｐゴシック" charset="-128"/>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13372DC-E503-4CD8-A6A5-43976026B4DE}" type="datetime1">
              <a:rPr lang="ja-JP" altLang="en-US"/>
              <a:pPr>
                <a:defRPr/>
              </a:pPr>
              <a:t>2025/3/13</a:t>
            </a:fld>
            <a:endParaRPr lang="ja-JP" altLang="en-US"/>
          </a:p>
        </p:txBody>
      </p:sp>
      <p:sp>
        <p:nvSpPr>
          <p:cNvPr id="4" name="スライド イメージ プレースホルダ 3"/>
          <p:cNvSpPr>
            <a:spLocks noGrp="1" noRot="1" noChangeAspect="1"/>
          </p:cNvSpPr>
          <p:nvPr>
            <p:ph type="sldImg" idx="2"/>
          </p:nvPr>
        </p:nvSpPr>
        <p:spPr>
          <a:xfrm>
            <a:off x="768350" y="746125"/>
            <a:ext cx="52705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defTabSz="497754" eaLnBrk="1" hangingPunct="1">
              <a:defRPr sz="1200">
                <a:latin typeface="Arial" charset="0"/>
                <a:ea typeface="ＭＳ Ｐゴシック" charset="-128"/>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2E8A1E1-39FB-44CF-9D7C-A4D12445AC2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496874" rtl="0" eaLnBrk="0" fontAlgn="base" hangingPunct="0">
      <a:spcBef>
        <a:spcPct val="30000"/>
      </a:spcBef>
      <a:spcAft>
        <a:spcPct val="0"/>
      </a:spcAft>
      <a:defRPr kumimoji="1" sz="1300" kern="1200">
        <a:solidFill>
          <a:schemeClr val="tx1"/>
        </a:solidFill>
        <a:latin typeface="+mn-lt"/>
        <a:ea typeface="+mn-ea"/>
        <a:cs typeface="ＭＳ Ｐゴシック" charset="-128"/>
      </a:defRPr>
    </a:lvl1pPr>
    <a:lvl2pPr marL="496874" algn="l" defTabSz="496874" rtl="0" eaLnBrk="0" fontAlgn="base" hangingPunct="0">
      <a:spcBef>
        <a:spcPct val="30000"/>
      </a:spcBef>
      <a:spcAft>
        <a:spcPct val="0"/>
      </a:spcAft>
      <a:defRPr kumimoji="1" sz="1300" kern="1200">
        <a:solidFill>
          <a:schemeClr val="tx1"/>
        </a:solidFill>
        <a:latin typeface="+mn-lt"/>
        <a:ea typeface="+mn-ea"/>
        <a:cs typeface="+mn-cs"/>
      </a:defRPr>
    </a:lvl2pPr>
    <a:lvl3pPr marL="995334" algn="l" defTabSz="496874" rtl="0" eaLnBrk="0" fontAlgn="base" hangingPunct="0">
      <a:spcBef>
        <a:spcPct val="30000"/>
      </a:spcBef>
      <a:spcAft>
        <a:spcPct val="0"/>
      </a:spcAft>
      <a:defRPr kumimoji="1" sz="1300" kern="1200">
        <a:solidFill>
          <a:schemeClr val="tx1"/>
        </a:solidFill>
        <a:latin typeface="+mn-lt"/>
        <a:ea typeface="+mn-ea"/>
        <a:cs typeface="+mn-cs"/>
      </a:defRPr>
    </a:lvl3pPr>
    <a:lvl4pPr marL="1492207" algn="l" defTabSz="496874" rtl="0" eaLnBrk="0" fontAlgn="base" hangingPunct="0">
      <a:spcBef>
        <a:spcPct val="30000"/>
      </a:spcBef>
      <a:spcAft>
        <a:spcPct val="0"/>
      </a:spcAft>
      <a:defRPr kumimoji="1" sz="1300" kern="1200">
        <a:solidFill>
          <a:schemeClr val="tx1"/>
        </a:solidFill>
        <a:latin typeface="+mn-lt"/>
        <a:ea typeface="+mn-ea"/>
        <a:cs typeface="+mn-cs"/>
      </a:defRPr>
    </a:lvl4pPr>
    <a:lvl5pPr marL="1990667" algn="l" defTabSz="496874" rtl="0" eaLnBrk="0" fontAlgn="base" hangingPunct="0">
      <a:spcBef>
        <a:spcPct val="30000"/>
      </a:spcBef>
      <a:spcAft>
        <a:spcPct val="0"/>
      </a:spcAft>
      <a:defRPr kumimoji="1" sz="1300" kern="1200">
        <a:solidFill>
          <a:schemeClr val="tx1"/>
        </a:solidFill>
        <a:latin typeface="+mn-lt"/>
        <a:ea typeface="+mn-ea"/>
        <a:cs typeface="+mn-cs"/>
      </a:defRPr>
    </a:lvl5pPr>
    <a:lvl6pPr marL="2488695" algn="l" defTabSz="497739" rtl="0" eaLnBrk="1" latinLnBrk="0" hangingPunct="1">
      <a:defRPr kumimoji="1" sz="1300" kern="1200">
        <a:solidFill>
          <a:schemeClr val="tx1"/>
        </a:solidFill>
        <a:latin typeface="+mn-lt"/>
        <a:ea typeface="+mn-ea"/>
        <a:cs typeface="+mn-cs"/>
      </a:defRPr>
    </a:lvl6pPr>
    <a:lvl7pPr marL="2986435" algn="l" defTabSz="497739" rtl="0" eaLnBrk="1" latinLnBrk="0" hangingPunct="1">
      <a:defRPr kumimoji="1" sz="1300" kern="1200">
        <a:solidFill>
          <a:schemeClr val="tx1"/>
        </a:solidFill>
        <a:latin typeface="+mn-lt"/>
        <a:ea typeface="+mn-ea"/>
        <a:cs typeface="+mn-cs"/>
      </a:defRPr>
    </a:lvl7pPr>
    <a:lvl8pPr marL="3484174" algn="l" defTabSz="497739" rtl="0" eaLnBrk="1" latinLnBrk="0" hangingPunct="1">
      <a:defRPr kumimoji="1" sz="1300" kern="1200">
        <a:solidFill>
          <a:schemeClr val="tx1"/>
        </a:solidFill>
        <a:latin typeface="+mn-lt"/>
        <a:ea typeface="+mn-ea"/>
        <a:cs typeface="+mn-cs"/>
      </a:defRPr>
    </a:lvl8pPr>
    <a:lvl9pPr marL="3981914" algn="l" defTabSz="49773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0509-003C-BD4F-F863-F883EF96BF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A939B1-3756-1286-E2EF-7F4358ED19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2DABBF-3E30-C86D-9B1F-B6835EA55A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p:txBody>
      </p:sp>
      <p:sp>
        <p:nvSpPr>
          <p:cNvPr id="4" name="スライド番号プレースホルダー 3">
            <a:extLst>
              <a:ext uri="{FF2B5EF4-FFF2-40B4-BE49-F238E27FC236}">
                <a16:creationId xmlns:a16="http://schemas.microsoft.com/office/drawing/2014/main" id="{ED78FD7A-9B00-327C-F83E-2CECCB4678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D41E4-85E8-42B7-AAA3-F3B8B2208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751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BD8ED-9D2C-3E8F-A1AF-D16065D68F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CC7FA0-AFF5-57FD-9DD9-E5758E442D3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211C7E-0B0D-6428-C204-3EC19FC079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p:txBody>
      </p:sp>
      <p:sp>
        <p:nvSpPr>
          <p:cNvPr id="4" name="スライド番号プレースホルダー 3">
            <a:extLst>
              <a:ext uri="{FF2B5EF4-FFF2-40B4-BE49-F238E27FC236}">
                <a16:creationId xmlns:a16="http://schemas.microsoft.com/office/drawing/2014/main" id="{0C349BF8-C17B-3D59-8A5D-2944AABC2A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D41E4-85E8-42B7-AAA3-F3B8B2208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7429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7"/>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7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2"/>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80"/>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9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7"/>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spTree>
    <p:extLst>
      <p:ext uri="{BB962C8B-B14F-4D97-AF65-F5344CB8AC3E}">
        <p14:creationId xmlns:p14="http://schemas.microsoft.com/office/powerpoint/2010/main" val="17801488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52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126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4705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7"/>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7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2"/>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80"/>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0415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1"/>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42285559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Tree>
    <p:extLst>
      <p:ext uri="{BB962C8B-B14F-4D97-AF65-F5344CB8AC3E}">
        <p14:creationId xmlns:p14="http://schemas.microsoft.com/office/powerpoint/2010/main" val="41933303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6D0F"/>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6048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312B"/>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2"/>
            <a:ext cx="579170" cy="475529"/>
          </a:xfrm>
          <a:prstGeom prst="rect">
            <a:avLst/>
          </a:prstGeom>
        </p:spPr>
      </p:pic>
    </p:spTree>
    <p:extLst>
      <p:ext uri="{BB962C8B-B14F-4D97-AF65-F5344CB8AC3E}">
        <p14:creationId xmlns:p14="http://schemas.microsoft.com/office/powerpoint/2010/main" val="16751236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29889658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5"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71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7"/>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Tree>
    <p:extLst>
      <p:ext uri="{BB962C8B-B14F-4D97-AF65-F5344CB8AC3E}">
        <p14:creationId xmlns:p14="http://schemas.microsoft.com/office/powerpoint/2010/main" val="728518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880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229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171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2891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5679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0683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07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603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5916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99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7115"/>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216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7913887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6"/>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4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8313514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6"/>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40038485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7115"/>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4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1335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7115"/>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012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0013"/>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4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5" y="313764"/>
            <a:ext cx="727955" cy="621897"/>
          </a:xfrm>
          <a:prstGeom prst="rect">
            <a:avLst/>
          </a:prstGeom>
        </p:spPr>
      </p:pic>
    </p:spTree>
    <p:extLst>
      <p:ext uri="{BB962C8B-B14F-4D97-AF65-F5344CB8AC3E}">
        <p14:creationId xmlns:p14="http://schemas.microsoft.com/office/powerpoint/2010/main" val="5965428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0013"/>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pic>
        <p:nvPicPr>
          <p:cNvPr id="8" name="図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5" y="313764"/>
            <a:ext cx="727955" cy="621897"/>
          </a:xfrm>
          <a:prstGeom prst="rect">
            <a:avLst/>
          </a:prstGeom>
        </p:spPr>
      </p:pic>
    </p:spTree>
    <p:extLst>
      <p:ext uri="{BB962C8B-B14F-4D97-AF65-F5344CB8AC3E}">
        <p14:creationId xmlns:p14="http://schemas.microsoft.com/office/powerpoint/2010/main" val="10291755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4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40410926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907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69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7115"/>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6483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2679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7474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023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503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8583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3042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9554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8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0764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4659325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2623963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0013"/>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11464171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23729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6D0F"/>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544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234473"/>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312B"/>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0"/>
            <a:ext cx="579170" cy="475529"/>
          </a:xfrm>
          <a:prstGeom prst="rect">
            <a:avLst/>
          </a:prstGeom>
        </p:spPr>
      </p:pic>
    </p:spTree>
    <p:extLst>
      <p:ext uri="{BB962C8B-B14F-4D97-AF65-F5344CB8AC3E}">
        <p14:creationId xmlns:p14="http://schemas.microsoft.com/office/powerpoint/2010/main" val="13636180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28193947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5135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9579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1236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7601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3828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3364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0013"/>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pic>
        <p:nvPicPr>
          <p:cNvPr id="8" name="図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38269112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9584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318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6063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5390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文科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8"/>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50" indent="0">
              <a:buNone/>
              <a:defRPr lang="ja-JP" altLang="en-US" sz="2350" smtClean="0">
                <a:latin typeface="Arial" panose="020B0604020202020204" pitchFamily="34" charset="0"/>
                <a:ea typeface="ＭＳ Ｐゴシック" panose="020B0600070205080204" pitchFamily="50" charset="-128"/>
              </a:defRPr>
            </a:lvl2pPr>
            <a:lvl3pPr marL="648578" indent="0">
              <a:buNone/>
              <a:defRPr lang="ja-JP" altLang="en-US" sz="2350" smtClean="0">
                <a:latin typeface="Arial" panose="020B0604020202020204" pitchFamily="34" charset="0"/>
                <a:ea typeface="ＭＳ Ｐゴシック" panose="020B0600070205080204" pitchFamily="50" charset="-128"/>
              </a:defRPr>
            </a:lvl3pPr>
            <a:lvl4pPr marL="1096229" indent="0">
              <a:buNone/>
              <a:defRPr lang="ja-JP" altLang="en-US" sz="2350" smtClean="0">
                <a:latin typeface="Arial" panose="020B0604020202020204" pitchFamily="34" charset="0"/>
                <a:ea typeface="ＭＳ Ｐゴシック" panose="020B0600070205080204" pitchFamily="50" charset="-128"/>
              </a:defRPr>
            </a:lvl4pPr>
            <a:lvl5pPr marL="1543880" indent="0">
              <a:buNone/>
              <a:defRPr lang="ja-JP" altLang="en-US" sz="2350">
                <a:latin typeface="Arial" panose="020B0604020202020204" pitchFamily="34" charset="0"/>
                <a:ea typeface="ＭＳ Ｐゴシック" panose="020B0600070205080204" pitchFamily="50" charset="-128"/>
              </a:defRPr>
            </a:lvl5pPr>
          </a:lstStyle>
          <a:p>
            <a:pPr marL="0" lvl="0" defTabSz="447650"/>
            <a:r>
              <a:rPr kumimoji="1" lang="ja-JP" altLang="en-US" dirty="0"/>
              <a:t>タイトル</a:t>
            </a:r>
          </a:p>
        </p:txBody>
      </p:sp>
      <p:pic>
        <p:nvPicPr>
          <p:cNvPr id="6"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40" y="200027"/>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4337DC45-53AF-7702-C9FF-309DE3847431}"/>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marL="0" marR="0" lvl="0" indent="0" algn="r" defTabSz="496888" rtl="0" eaLnBrk="0" fontAlgn="base" latinLnBrk="0" hangingPunct="0">
              <a:lnSpc>
                <a:spcPct val="100000"/>
              </a:lnSpc>
              <a:spcBef>
                <a:spcPct val="0"/>
              </a:spcBef>
              <a:spcAft>
                <a:spcPct val="0"/>
              </a:spcAft>
              <a:buClrTx/>
              <a:buSzTx/>
              <a:buFontTx/>
              <a:buNone/>
              <a:tabLst/>
              <a:defRPr/>
            </a:pPr>
            <a:fld id="{9C1B02FA-3B43-4965-97B5-C29D405C4738}" type="slidenum">
              <a:rPr kumimoji="1" lang="ja-JP" altLang="en-US" sz="1600" b="0" i="0" u="none" strike="noStrike" kern="1200" cap="none" spc="0" normalizeH="0" baseline="0" noProof="0" smtClean="0">
                <a:ln>
                  <a:noFill/>
                </a:ln>
                <a:solidFill>
                  <a:srgbClr val="000000"/>
                </a:solidFill>
                <a:effectLst/>
                <a:uLnTx/>
                <a:uFillTx/>
                <a:latin typeface="Meiryo UI"/>
                <a:ea typeface="Meiryo UI"/>
                <a:cs typeface="Arial" panose="020B0604020202020204" pitchFamily="34" charset="0"/>
              </a:rPr>
              <a:pPr marL="0" marR="0" lvl="0" indent="0" algn="r" defTabSz="496888" rtl="0" eaLnBrk="0" fontAlgn="base" latinLnBrk="0" hangingPunct="0">
                <a:lnSpc>
                  <a:spcPct val="100000"/>
                </a:lnSpc>
                <a:spcBef>
                  <a:spcPct val="0"/>
                </a:spcBef>
                <a:spcAft>
                  <a:spcPct val="0"/>
                </a:spcAft>
                <a:buClrTx/>
                <a:buSzTx/>
                <a:buFontTx/>
                <a:buNone/>
                <a:tabLst/>
                <a:defRPr/>
              </a:pPr>
              <a:t>‹#›</a:t>
            </a:fld>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Arial" panose="020B0604020202020204" pitchFamily="34" charset="0"/>
            </a:endParaRPr>
          </a:p>
        </p:txBody>
      </p:sp>
    </p:spTree>
    <p:extLst>
      <p:ext uri="{BB962C8B-B14F-4D97-AF65-F5344CB8AC3E}">
        <p14:creationId xmlns:p14="http://schemas.microsoft.com/office/powerpoint/2010/main" val="34303396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8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6811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7450996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1121731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6D0F"/>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0463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312B"/>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0"/>
            <a:ext cx="579170" cy="475529"/>
          </a:xfrm>
          <a:prstGeom prst="rect">
            <a:avLst/>
          </a:prstGeom>
        </p:spPr>
      </p:pic>
    </p:spTree>
    <p:extLst>
      <p:ext uri="{BB962C8B-B14F-4D97-AF65-F5344CB8AC3E}">
        <p14:creationId xmlns:p14="http://schemas.microsoft.com/office/powerpoint/2010/main" val="129907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8867491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34163706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8843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0438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8149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0998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8062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0725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9864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0752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270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531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5030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5218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0"/>
            <a:ext cx="908804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9531795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5022042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2096393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6675471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156302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0504348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4442958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00800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8203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kumimoji="1"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kumimoji="1" lang="ja-JP" altLang="en-US"/>
              <a:t>図を追加</a:t>
            </a:r>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50415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3085535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8"/>
            <a:ext cx="2405658"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591" y="302738"/>
            <a:ext cx="7038777"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592639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13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1"/>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48151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927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517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612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802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986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176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endParaRPr kumimoji="1" lang="ja-JP" altLang="en-US" dirty="0"/>
          </a:p>
        </p:txBody>
      </p:sp>
      <p:pic>
        <p:nvPicPr>
          <p:cNvPr id="6"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0191467" y="69399"/>
            <a:ext cx="340233" cy="52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871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4250613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7"/>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spTree>
    <p:extLst>
      <p:ext uri="{BB962C8B-B14F-4D97-AF65-F5344CB8AC3E}">
        <p14:creationId xmlns:p14="http://schemas.microsoft.com/office/powerpoint/2010/main" val="2728430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7"/>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Tree>
    <p:extLst>
      <p:ext uri="{BB962C8B-B14F-4D97-AF65-F5344CB8AC3E}">
        <p14:creationId xmlns:p14="http://schemas.microsoft.com/office/powerpoint/2010/main" val="331252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1"/>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700"/>
            <a:ext cx="9936163" cy="813492"/>
          </a:xfrm>
          <a:prstGeom prst="rect">
            <a:avLst/>
          </a:prstGeom>
        </p:spPr>
        <p:txBody>
          <a:bodyPr lIns="0" tIns="0" rIns="0" bIns="0">
            <a:spAutoFit/>
          </a:bodyPr>
          <a:lstStyle>
            <a:lvl1pPr marL="0" marR="0" indent="0" algn="l" defTabSz="986918" rtl="0" eaLnBrk="1" fontAlgn="auto" latinLnBrk="0" hangingPunct="1">
              <a:lnSpc>
                <a:spcPct val="100000"/>
              </a:lnSpc>
              <a:spcBef>
                <a:spcPts val="587"/>
              </a:spcBef>
              <a:spcAft>
                <a:spcPts val="0"/>
              </a:spcAft>
              <a:buClrTx/>
              <a:buSzTx/>
              <a:buFont typeface="Arial" panose="020B0604020202020204" pitchFamily="34" charset="0"/>
              <a:buNone/>
              <a:tabLst/>
              <a:defRPr sz="1762"/>
            </a:lvl1pPr>
            <a:lvl2pPr marL="493458" indent="0">
              <a:buNone/>
              <a:defRPr/>
            </a:lvl2pPr>
            <a:lvl3pPr marL="986918" indent="0">
              <a:buNone/>
              <a:defRPr/>
            </a:lvl3pPr>
            <a:lvl4pPr marL="1480377" indent="0">
              <a:buNone/>
              <a:defRPr/>
            </a:lvl4pPr>
            <a:lvl5pPr marL="1973837" indent="0">
              <a:buNone/>
              <a:defRPr/>
            </a:lvl5pPr>
          </a:lstStyle>
          <a:p>
            <a:pPr marL="0" marR="0" lvl="0" indent="0" algn="l" defTabSz="986918" rtl="0" eaLnBrk="1" fontAlgn="auto" latinLnBrk="0" hangingPunct="1">
              <a:lnSpc>
                <a:spcPct val="100000"/>
              </a:lnSpc>
              <a:spcBef>
                <a:spcPts val="587"/>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3508592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7115"/>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78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7115"/>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92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0013"/>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410367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0013"/>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pic>
        <p:nvPicPr>
          <p:cNvPr id="8" name="図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3721986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2129931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41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056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204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55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文科省スライド">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spTree>
    <p:extLst>
      <p:ext uri="{BB962C8B-B14F-4D97-AF65-F5344CB8AC3E}">
        <p14:creationId xmlns:p14="http://schemas.microsoft.com/office/powerpoint/2010/main" val="378955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59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474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233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00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7"/>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7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2"/>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80"/>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976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1"/>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881138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spTree>
    <p:extLst>
      <p:ext uri="{BB962C8B-B14F-4D97-AF65-F5344CB8AC3E}">
        <p14:creationId xmlns:p14="http://schemas.microsoft.com/office/powerpoint/2010/main" val="2998742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6D0F"/>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70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312B"/>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2"/>
            <a:ext cx="579170" cy="475529"/>
          </a:xfrm>
          <a:prstGeom prst="rect">
            <a:avLst/>
          </a:prstGeom>
        </p:spPr>
      </p:pic>
    </p:spTree>
    <p:extLst>
      <p:ext uri="{BB962C8B-B14F-4D97-AF65-F5344CB8AC3E}">
        <p14:creationId xmlns:p14="http://schemas.microsoft.com/office/powerpoint/2010/main" val="488330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227409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ポーツ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6D0F"/>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62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5"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279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589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087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111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806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657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494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014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53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36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文化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312B"/>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2"/>
            <a:ext cx="579170" cy="475529"/>
          </a:xfrm>
          <a:prstGeom prst="rect">
            <a:avLst/>
          </a:prstGeom>
        </p:spPr>
      </p:pic>
    </p:spTree>
    <p:extLst>
      <p:ext uri="{BB962C8B-B14F-4D97-AF65-F5344CB8AC3E}">
        <p14:creationId xmlns:p14="http://schemas.microsoft.com/office/powerpoint/2010/main" val="1579575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359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85699" name="Rectangle 3"/>
          <p:cNvSpPr>
            <a:spLocks noGrp="1" noChangeArrowheads="1"/>
          </p:cNvSpPr>
          <p:nvPr>
            <p:ph type="ctrTitle"/>
          </p:nvPr>
        </p:nvSpPr>
        <p:spPr>
          <a:xfrm>
            <a:off x="801894" y="517695"/>
            <a:ext cx="9088041" cy="789962"/>
          </a:xfrm>
        </p:spPr>
        <p:txBody>
          <a:bodyPr/>
          <a:lstStyle>
            <a:lvl1pPr>
              <a:defRPr sz="4384"/>
            </a:lvl1pPr>
          </a:lstStyle>
          <a:p>
            <a:r>
              <a:rPr lang="ja-JP" altLang="en-US"/>
              <a:t>マスタ タイトルの書式設定</a:t>
            </a:r>
          </a:p>
        </p:txBody>
      </p:sp>
      <p:sp>
        <p:nvSpPr>
          <p:cNvPr id="285700" name="Rectangle 4"/>
          <p:cNvSpPr>
            <a:spLocks noGrp="1" noChangeArrowheads="1"/>
          </p:cNvSpPr>
          <p:nvPr>
            <p:ph type="subTitle" idx="1"/>
          </p:nvPr>
        </p:nvSpPr>
        <p:spPr>
          <a:xfrm>
            <a:off x="2294384" y="6290200"/>
            <a:ext cx="6103243" cy="1011457"/>
          </a:xfrm>
        </p:spPr>
        <p:txBody>
          <a:bodyPr/>
          <a:lstStyle>
            <a:lvl1pPr marL="0" indent="0" algn="ctr">
              <a:defRPr>
                <a:latin typeface="HGP創英角ｺﾞｼｯｸUB" pitchFamily="50" charset="-128"/>
                <a:ea typeface="HGP創英角ｺﾞｼｯｸUB" pitchFamily="50" charset="-128"/>
              </a:defRPr>
            </a:lvl1pPr>
          </a:lstStyle>
          <a:p>
            <a:r>
              <a:rPr lang="ja-JP" altLang="en-US"/>
              <a:t>文部科学省</a:t>
            </a:r>
          </a:p>
        </p:txBody>
      </p:sp>
      <p:sp>
        <p:nvSpPr>
          <p:cNvPr id="4" name="Rectangle 5"/>
          <p:cNvSpPr>
            <a:spLocks noGrp="1" noChangeArrowheads="1"/>
          </p:cNvSpPr>
          <p:nvPr>
            <p:ph type="dt" sz="half" idx="10"/>
          </p:nvPr>
        </p:nvSpPr>
        <p:spPr>
          <a:xfrm>
            <a:off x="3" y="7223695"/>
            <a:ext cx="2494756" cy="335986"/>
          </a:xfrm>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xfrm>
            <a:off x="3653041" y="6884212"/>
            <a:ext cx="3385741" cy="524977"/>
          </a:xfrm>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xfrm>
            <a:off x="8197061" y="7076700"/>
            <a:ext cx="2494756" cy="258989"/>
          </a:xfrm>
        </p:spPr>
        <p:txBody>
          <a:bodyPr/>
          <a:lstStyle>
            <a:lvl1pPr>
              <a:defRPr/>
            </a:lvl1pPr>
          </a:lstStyle>
          <a:p>
            <a:pPr>
              <a:defRPr/>
            </a:pPr>
            <a:fld id="{31B3FA20-FBD6-4D06-903B-B47B4E6C7712}" type="slidenum">
              <a:rPr lang="en-US" altLang="ja-JP"/>
              <a:pPr>
                <a:defRPr/>
              </a:pPr>
              <a:t>‹#›</a:t>
            </a:fld>
            <a:endParaRPr lang="en-US" altLang="ja-JP"/>
          </a:p>
        </p:txBody>
      </p:sp>
    </p:spTree>
    <p:extLst>
      <p:ext uri="{BB962C8B-B14F-4D97-AF65-F5344CB8AC3E}">
        <p14:creationId xmlns:p14="http://schemas.microsoft.com/office/powerpoint/2010/main" val="2588681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DF060C70-F065-4E21-BC02-3F7D29CA557B}" type="slidenum">
              <a:rPr lang="en-US" altLang="ja-JP"/>
              <a:pPr>
                <a:defRPr/>
              </a:pPr>
              <a:t>‹#›</a:t>
            </a:fld>
            <a:endParaRPr lang="en-US" altLang="ja-JP"/>
          </a:p>
        </p:txBody>
      </p:sp>
    </p:spTree>
    <p:extLst>
      <p:ext uri="{BB962C8B-B14F-4D97-AF65-F5344CB8AC3E}">
        <p14:creationId xmlns:p14="http://schemas.microsoft.com/office/powerpoint/2010/main" val="3770459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45" y="4857802"/>
            <a:ext cx="9088041" cy="727197"/>
          </a:xfrm>
        </p:spPr>
        <p:txBody>
          <a:bodyPr anchor="t"/>
          <a:lstStyle>
            <a:lvl1pPr algn="l">
              <a:defRPr sz="3985" b="1" cap="all"/>
            </a:lvl1pPr>
          </a:lstStyle>
          <a:p>
            <a:r>
              <a:rPr lang="ja-JP" altLang="en-US"/>
              <a:t>マスタ タイトルの書式設定</a:t>
            </a:r>
          </a:p>
        </p:txBody>
      </p:sp>
      <p:sp>
        <p:nvSpPr>
          <p:cNvPr id="3" name="テキスト プレースホルダ 2"/>
          <p:cNvSpPr>
            <a:spLocks noGrp="1"/>
          </p:cNvSpPr>
          <p:nvPr>
            <p:ph type="body" idx="1"/>
          </p:nvPr>
        </p:nvSpPr>
        <p:spPr>
          <a:xfrm>
            <a:off x="844745" y="3204220"/>
            <a:ext cx="9088041" cy="1653678"/>
          </a:xfrm>
        </p:spPr>
        <p:txBody>
          <a:bodyPr anchor="b"/>
          <a:lstStyle>
            <a:lvl1pPr marL="0" indent="0">
              <a:buNone/>
              <a:defRPr sz="1992"/>
            </a:lvl1pPr>
            <a:lvl2pPr marL="451592" indent="0">
              <a:buNone/>
              <a:defRPr sz="1794"/>
            </a:lvl2pPr>
            <a:lvl3pPr marL="903160" indent="0">
              <a:buNone/>
              <a:defRPr sz="1594"/>
            </a:lvl3pPr>
            <a:lvl4pPr marL="1354740" indent="0">
              <a:buNone/>
              <a:defRPr sz="1394"/>
            </a:lvl4pPr>
            <a:lvl5pPr marL="1806307" indent="0">
              <a:buNone/>
              <a:defRPr sz="1394"/>
            </a:lvl5pPr>
            <a:lvl6pPr marL="2257892" indent="0">
              <a:buNone/>
              <a:defRPr sz="1394"/>
            </a:lvl6pPr>
            <a:lvl7pPr marL="2709468" indent="0">
              <a:buNone/>
              <a:defRPr sz="1394"/>
            </a:lvl7pPr>
            <a:lvl8pPr marL="3161040" indent="0">
              <a:buNone/>
              <a:defRPr sz="1394"/>
            </a:lvl8pPr>
            <a:lvl9pPr marL="3612622" indent="0">
              <a:buNone/>
              <a:defRPr sz="1394"/>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AE67CE07-EBBE-4B3F-8BFA-C4A33C0836DA}" type="slidenum">
              <a:rPr lang="en-US" altLang="ja-JP"/>
              <a:pPr>
                <a:defRPr/>
              </a:pPr>
              <a:t>‹#›</a:t>
            </a:fld>
            <a:endParaRPr lang="en-US" altLang="ja-JP"/>
          </a:p>
        </p:txBody>
      </p:sp>
    </p:spTree>
    <p:extLst>
      <p:ext uri="{BB962C8B-B14F-4D97-AF65-F5344CB8AC3E}">
        <p14:creationId xmlns:p14="http://schemas.microsoft.com/office/powerpoint/2010/main" val="19683798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70110" y="1795485"/>
            <a:ext cx="4950105" cy="5456265"/>
          </a:xfrm>
        </p:spPr>
        <p:txBody>
          <a:bodyPr/>
          <a:lstStyle>
            <a:lvl1pPr>
              <a:defRPr sz="2790"/>
            </a:lvl1pPr>
            <a:lvl2pPr>
              <a:defRPr sz="2391"/>
            </a:lvl2pPr>
            <a:lvl3pPr>
              <a:defRPr sz="1992"/>
            </a:lvl3pPr>
            <a:lvl4pPr>
              <a:defRPr sz="1794"/>
            </a:lvl4pPr>
            <a:lvl5pPr>
              <a:defRPr sz="1794"/>
            </a:lvl5pPr>
            <a:lvl6pPr>
              <a:defRPr sz="1794"/>
            </a:lvl6pPr>
            <a:lvl7pPr>
              <a:defRPr sz="1794"/>
            </a:lvl7pPr>
            <a:lvl8pPr>
              <a:defRPr sz="1794"/>
            </a:lvl8pPr>
            <a:lvl9pPr>
              <a:defRPr sz="179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84778" y="1795485"/>
            <a:ext cx="4951818" cy="5456265"/>
          </a:xfrm>
        </p:spPr>
        <p:txBody>
          <a:bodyPr/>
          <a:lstStyle>
            <a:lvl1pPr>
              <a:defRPr sz="2790"/>
            </a:lvl1pPr>
            <a:lvl2pPr>
              <a:defRPr sz="2391"/>
            </a:lvl2pPr>
            <a:lvl3pPr>
              <a:defRPr sz="1992"/>
            </a:lvl3pPr>
            <a:lvl4pPr>
              <a:defRPr sz="1794"/>
            </a:lvl4pPr>
            <a:lvl5pPr>
              <a:defRPr sz="1794"/>
            </a:lvl5pPr>
            <a:lvl6pPr>
              <a:defRPr sz="1794"/>
            </a:lvl6pPr>
            <a:lvl7pPr>
              <a:defRPr sz="1794"/>
            </a:lvl7pPr>
            <a:lvl8pPr>
              <a:defRPr sz="1794"/>
            </a:lvl8pPr>
            <a:lvl9pPr>
              <a:defRPr sz="179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EFF8276B-6D92-4376-B9E8-C845B9087155}" type="slidenum">
              <a:rPr lang="en-US" altLang="ja-JP"/>
              <a:pPr>
                <a:defRPr/>
              </a:pPr>
              <a:t>‹#›</a:t>
            </a:fld>
            <a:endParaRPr lang="en-US" altLang="ja-JP"/>
          </a:p>
        </p:txBody>
      </p:sp>
    </p:spTree>
    <p:extLst>
      <p:ext uri="{BB962C8B-B14F-4D97-AF65-F5344CB8AC3E}">
        <p14:creationId xmlns:p14="http://schemas.microsoft.com/office/powerpoint/2010/main" val="2060661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8" y="600560"/>
            <a:ext cx="9622632" cy="664575"/>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34602" y="1692179"/>
            <a:ext cx="4723932" cy="705219"/>
          </a:xfrm>
        </p:spPr>
        <p:txBody>
          <a:bodyPr anchor="b"/>
          <a:lstStyle>
            <a:lvl1pPr marL="0" indent="0">
              <a:buNone/>
              <a:defRPr sz="2391" b="1"/>
            </a:lvl1pPr>
            <a:lvl2pPr marL="451592" indent="0">
              <a:buNone/>
              <a:defRPr sz="1992" b="1"/>
            </a:lvl2pPr>
            <a:lvl3pPr marL="903160" indent="0">
              <a:buNone/>
              <a:defRPr sz="1794" b="1"/>
            </a:lvl3pPr>
            <a:lvl4pPr marL="1354740" indent="0">
              <a:buNone/>
              <a:defRPr sz="1594" b="1"/>
            </a:lvl4pPr>
            <a:lvl5pPr marL="1806307" indent="0">
              <a:buNone/>
              <a:defRPr sz="1594" b="1"/>
            </a:lvl5pPr>
            <a:lvl6pPr marL="2257892" indent="0">
              <a:buNone/>
              <a:defRPr sz="1594" b="1"/>
            </a:lvl6pPr>
            <a:lvl7pPr marL="2709468" indent="0">
              <a:buNone/>
              <a:defRPr sz="1594" b="1"/>
            </a:lvl7pPr>
            <a:lvl8pPr marL="3161040" indent="0">
              <a:buNone/>
              <a:defRPr sz="1594" b="1"/>
            </a:lvl8pPr>
            <a:lvl9pPr marL="3612622" indent="0">
              <a:buNone/>
              <a:defRPr sz="1594"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34602" y="2397401"/>
            <a:ext cx="4723932" cy="4355563"/>
          </a:xfrm>
        </p:spPr>
        <p:txBody>
          <a:bodyPr/>
          <a:lstStyle>
            <a:lvl1pPr>
              <a:defRPr sz="2391"/>
            </a:lvl1pPr>
            <a:lvl2pPr>
              <a:defRPr sz="1992"/>
            </a:lvl2pPr>
            <a:lvl3pPr>
              <a:defRPr sz="1794"/>
            </a:lvl3pPr>
            <a:lvl4pPr>
              <a:defRPr sz="1594"/>
            </a:lvl4pPr>
            <a:lvl5pPr>
              <a:defRPr sz="1594"/>
            </a:lvl5pPr>
            <a:lvl6pPr>
              <a:defRPr sz="1594"/>
            </a:lvl6pPr>
            <a:lvl7pPr>
              <a:defRPr sz="1594"/>
            </a:lvl7pPr>
            <a:lvl8pPr>
              <a:defRPr sz="1594"/>
            </a:lvl8pPr>
            <a:lvl9pPr>
              <a:defRPr sz="159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431869" y="1692179"/>
            <a:ext cx="4725645" cy="705219"/>
          </a:xfrm>
        </p:spPr>
        <p:txBody>
          <a:bodyPr anchor="b"/>
          <a:lstStyle>
            <a:lvl1pPr marL="0" indent="0">
              <a:buNone/>
              <a:defRPr sz="2391" b="1"/>
            </a:lvl1pPr>
            <a:lvl2pPr marL="451592" indent="0">
              <a:buNone/>
              <a:defRPr sz="1992" b="1"/>
            </a:lvl2pPr>
            <a:lvl3pPr marL="903160" indent="0">
              <a:buNone/>
              <a:defRPr sz="1794" b="1"/>
            </a:lvl3pPr>
            <a:lvl4pPr marL="1354740" indent="0">
              <a:buNone/>
              <a:defRPr sz="1594" b="1"/>
            </a:lvl4pPr>
            <a:lvl5pPr marL="1806307" indent="0">
              <a:buNone/>
              <a:defRPr sz="1594" b="1"/>
            </a:lvl5pPr>
            <a:lvl6pPr marL="2257892" indent="0">
              <a:buNone/>
              <a:defRPr sz="1594" b="1"/>
            </a:lvl6pPr>
            <a:lvl7pPr marL="2709468" indent="0">
              <a:buNone/>
              <a:defRPr sz="1594" b="1"/>
            </a:lvl7pPr>
            <a:lvl8pPr marL="3161040" indent="0">
              <a:buNone/>
              <a:defRPr sz="1594" b="1"/>
            </a:lvl8pPr>
            <a:lvl9pPr marL="3612622" indent="0">
              <a:buNone/>
              <a:defRPr sz="1594"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431869" y="2397401"/>
            <a:ext cx="4725645" cy="4355563"/>
          </a:xfrm>
        </p:spPr>
        <p:txBody>
          <a:bodyPr/>
          <a:lstStyle>
            <a:lvl1pPr>
              <a:defRPr sz="2391"/>
            </a:lvl1pPr>
            <a:lvl2pPr>
              <a:defRPr sz="1992"/>
            </a:lvl2pPr>
            <a:lvl3pPr>
              <a:defRPr sz="1794"/>
            </a:lvl3pPr>
            <a:lvl4pPr>
              <a:defRPr sz="1594"/>
            </a:lvl4pPr>
            <a:lvl5pPr>
              <a:defRPr sz="1594"/>
            </a:lvl5pPr>
            <a:lvl6pPr>
              <a:defRPr sz="1594"/>
            </a:lvl6pPr>
            <a:lvl7pPr>
              <a:defRPr sz="1594"/>
            </a:lvl7pPr>
            <a:lvl8pPr>
              <a:defRPr sz="1594"/>
            </a:lvl8pPr>
            <a:lvl9pPr>
              <a:defRPr sz="159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0774F466-6E7F-4E1B-8F2C-367FE4BF7A11}" type="slidenum">
              <a:rPr lang="en-US" altLang="ja-JP"/>
              <a:pPr>
                <a:defRPr/>
              </a:pPr>
              <a:t>‹#›</a:t>
            </a:fld>
            <a:endParaRPr lang="en-US" altLang="ja-JP"/>
          </a:p>
        </p:txBody>
      </p:sp>
    </p:spTree>
    <p:extLst>
      <p:ext uri="{BB962C8B-B14F-4D97-AF65-F5344CB8AC3E}">
        <p14:creationId xmlns:p14="http://schemas.microsoft.com/office/powerpoint/2010/main" val="106424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CDE5DEE1-567C-4D68-9FB1-62ED2E637DE3}" type="slidenum">
              <a:rPr lang="en-US" altLang="ja-JP"/>
              <a:pPr>
                <a:defRPr/>
              </a:pPr>
              <a:t>‹#›</a:t>
            </a:fld>
            <a:endParaRPr lang="en-US" altLang="ja-JP"/>
          </a:p>
        </p:txBody>
      </p:sp>
    </p:spTree>
    <p:extLst>
      <p:ext uri="{BB962C8B-B14F-4D97-AF65-F5344CB8AC3E}">
        <p14:creationId xmlns:p14="http://schemas.microsoft.com/office/powerpoint/2010/main" val="3432208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BB5A25E3-0DCD-4E20-BFDD-31F751EBE3D5}" type="slidenum">
              <a:rPr lang="en-US" altLang="ja-JP"/>
              <a:pPr>
                <a:defRPr/>
              </a:pPr>
              <a:t>‹#›</a:t>
            </a:fld>
            <a:endParaRPr lang="en-US" altLang="ja-JP"/>
          </a:p>
        </p:txBody>
      </p:sp>
    </p:spTree>
    <p:extLst>
      <p:ext uri="{BB962C8B-B14F-4D97-AF65-F5344CB8AC3E}">
        <p14:creationId xmlns:p14="http://schemas.microsoft.com/office/powerpoint/2010/main" val="2072532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01" y="1183857"/>
            <a:ext cx="3517674" cy="398090"/>
          </a:xfrm>
        </p:spPr>
        <p:txBody>
          <a:bodyPr anchor="b"/>
          <a:lstStyle>
            <a:lvl1pPr algn="l">
              <a:defRPr sz="1992" b="1"/>
            </a:lvl1pPr>
          </a:lstStyle>
          <a:p>
            <a:r>
              <a:rPr lang="ja-JP" altLang="en-US"/>
              <a:t>マスタ タイトルの書式設定</a:t>
            </a:r>
          </a:p>
        </p:txBody>
      </p:sp>
      <p:sp>
        <p:nvSpPr>
          <p:cNvPr id="3" name="コンテンツ プレースホルダ 2"/>
          <p:cNvSpPr>
            <a:spLocks noGrp="1"/>
          </p:cNvSpPr>
          <p:nvPr>
            <p:ph idx="1"/>
          </p:nvPr>
        </p:nvSpPr>
        <p:spPr>
          <a:xfrm>
            <a:off x="4180818" y="301103"/>
            <a:ext cx="5976450" cy="6451973"/>
          </a:xfrm>
        </p:spPr>
        <p:txBody>
          <a:bodyPr/>
          <a:lstStyle>
            <a:lvl1pPr>
              <a:defRPr sz="3188"/>
            </a:lvl1pPr>
            <a:lvl2pPr>
              <a:defRPr sz="2790"/>
            </a:lvl2pPr>
            <a:lvl3pPr>
              <a:defRPr sz="2391"/>
            </a:lvl3pPr>
            <a:lvl4pPr>
              <a:defRPr sz="1992"/>
            </a:lvl4pPr>
            <a:lvl5pPr>
              <a:defRPr sz="1992"/>
            </a:lvl5pPr>
            <a:lvl6pPr>
              <a:defRPr sz="1992"/>
            </a:lvl6pPr>
            <a:lvl7pPr>
              <a:defRPr sz="1992"/>
            </a:lvl7pPr>
            <a:lvl8pPr>
              <a:defRPr sz="1992"/>
            </a:lvl8pPr>
            <a:lvl9pPr>
              <a:defRPr sz="199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34601" y="1582012"/>
            <a:ext cx="3517674" cy="5171028"/>
          </a:xfrm>
        </p:spPr>
        <p:txBody>
          <a:bodyPr/>
          <a:lstStyle>
            <a:lvl1pPr marL="0" indent="0">
              <a:buNone/>
              <a:defRPr sz="1394"/>
            </a:lvl1pPr>
            <a:lvl2pPr marL="451592" indent="0">
              <a:buNone/>
              <a:defRPr sz="1196"/>
            </a:lvl2pPr>
            <a:lvl3pPr marL="903160" indent="0">
              <a:buNone/>
              <a:defRPr sz="996"/>
            </a:lvl3pPr>
            <a:lvl4pPr marL="1354740" indent="0">
              <a:buNone/>
              <a:defRPr sz="897"/>
            </a:lvl4pPr>
            <a:lvl5pPr marL="1806307" indent="0">
              <a:buNone/>
              <a:defRPr sz="897"/>
            </a:lvl5pPr>
            <a:lvl6pPr marL="2257892" indent="0">
              <a:buNone/>
              <a:defRPr sz="897"/>
            </a:lvl6pPr>
            <a:lvl7pPr marL="2709468" indent="0">
              <a:buNone/>
              <a:defRPr sz="897"/>
            </a:lvl7pPr>
            <a:lvl8pPr marL="3161040" indent="0">
              <a:buNone/>
              <a:defRPr sz="897"/>
            </a:lvl8pPr>
            <a:lvl9pPr marL="3612622" indent="0">
              <a:buNone/>
              <a:defRPr sz="897"/>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C82678E-9FAC-462B-BA43-3459065A2E58}" type="slidenum">
              <a:rPr lang="en-US" altLang="ja-JP"/>
              <a:pPr>
                <a:defRPr/>
              </a:pPr>
              <a:t>‹#›</a:t>
            </a:fld>
            <a:endParaRPr lang="en-US" altLang="ja-JP"/>
          </a:p>
        </p:txBody>
      </p:sp>
    </p:spTree>
    <p:extLst>
      <p:ext uri="{BB962C8B-B14F-4D97-AF65-F5344CB8AC3E}">
        <p14:creationId xmlns:p14="http://schemas.microsoft.com/office/powerpoint/2010/main" val="362375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29" y="5518420"/>
            <a:ext cx="6415088" cy="398090"/>
          </a:xfrm>
        </p:spPr>
        <p:txBody>
          <a:bodyPr anchor="b"/>
          <a:lstStyle>
            <a:lvl1pPr algn="l">
              <a:defRPr sz="1992" b="1"/>
            </a:lvl1pPr>
          </a:lstStyle>
          <a:p>
            <a:r>
              <a:rPr lang="ja-JP" altLang="en-US"/>
              <a:t>マスタ タイトルの書式設定</a:t>
            </a:r>
          </a:p>
        </p:txBody>
      </p:sp>
      <p:sp>
        <p:nvSpPr>
          <p:cNvPr id="3" name="図プレースホルダ 2"/>
          <p:cNvSpPr>
            <a:spLocks noGrp="1"/>
          </p:cNvSpPr>
          <p:nvPr>
            <p:ph type="pic" idx="1"/>
          </p:nvPr>
        </p:nvSpPr>
        <p:spPr>
          <a:xfrm>
            <a:off x="2095529" y="675472"/>
            <a:ext cx="6415088" cy="4535805"/>
          </a:xfrm>
        </p:spPr>
        <p:txBody>
          <a:bodyPr/>
          <a:lstStyle>
            <a:lvl1pPr marL="0" indent="0">
              <a:buNone/>
              <a:defRPr sz="3188"/>
            </a:lvl1pPr>
            <a:lvl2pPr marL="451592" indent="0">
              <a:buNone/>
              <a:defRPr sz="2790"/>
            </a:lvl2pPr>
            <a:lvl3pPr marL="903160" indent="0">
              <a:buNone/>
              <a:defRPr sz="2391"/>
            </a:lvl3pPr>
            <a:lvl4pPr marL="1354740" indent="0">
              <a:buNone/>
              <a:defRPr sz="1992"/>
            </a:lvl4pPr>
            <a:lvl5pPr marL="1806307" indent="0">
              <a:buNone/>
              <a:defRPr sz="1992"/>
            </a:lvl5pPr>
            <a:lvl6pPr marL="2257892" indent="0">
              <a:buNone/>
              <a:defRPr sz="1992"/>
            </a:lvl6pPr>
            <a:lvl7pPr marL="2709468" indent="0">
              <a:buNone/>
              <a:defRPr sz="1992"/>
            </a:lvl7pPr>
            <a:lvl8pPr marL="3161040" indent="0">
              <a:buNone/>
              <a:defRPr sz="1992"/>
            </a:lvl8pPr>
            <a:lvl9pPr marL="3612622" indent="0">
              <a:buNone/>
              <a:defRPr sz="1992"/>
            </a:lvl9pPr>
          </a:lstStyle>
          <a:p>
            <a:pPr lvl="0"/>
            <a:endParaRPr lang="ja-JP" altLang="en-US" noProof="0"/>
          </a:p>
        </p:txBody>
      </p:sp>
      <p:sp>
        <p:nvSpPr>
          <p:cNvPr id="4" name="テキスト プレースホルダ 3"/>
          <p:cNvSpPr>
            <a:spLocks noGrp="1"/>
          </p:cNvSpPr>
          <p:nvPr>
            <p:ph type="body" sz="half" idx="2"/>
          </p:nvPr>
        </p:nvSpPr>
        <p:spPr>
          <a:xfrm>
            <a:off x="2095529" y="5916503"/>
            <a:ext cx="6415088" cy="887211"/>
          </a:xfrm>
        </p:spPr>
        <p:txBody>
          <a:bodyPr/>
          <a:lstStyle>
            <a:lvl1pPr marL="0" indent="0">
              <a:buNone/>
              <a:defRPr sz="1394"/>
            </a:lvl1pPr>
            <a:lvl2pPr marL="451592" indent="0">
              <a:buNone/>
              <a:defRPr sz="1196"/>
            </a:lvl2pPr>
            <a:lvl3pPr marL="903160" indent="0">
              <a:buNone/>
              <a:defRPr sz="996"/>
            </a:lvl3pPr>
            <a:lvl4pPr marL="1354740" indent="0">
              <a:buNone/>
              <a:defRPr sz="897"/>
            </a:lvl4pPr>
            <a:lvl5pPr marL="1806307" indent="0">
              <a:buNone/>
              <a:defRPr sz="897"/>
            </a:lvl5pPr>
            <a:lvl6pPr marL="2257892" indent="0">
              <a:buNone/>
              <a:defRPr sz="897"/>
            </a:lvl6pPr>
            <a:lvl7pPr marL="2709468" indent="0">
              <a:buNone/>
              <a:defRPr sz="897"/>
            </a:lvl7pPr>
            <a:lvl8pPr marL="3161040" indent="0">
              <a:buNone/>
              <a:defRPr sz="897"/>
            </a:lvl8pPr>
            <a:lvl9pPr marL="3612622" indent="0">
              <a:buNone/>
              <a:defRPr sz="897"/>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3EE83A3F-433D-4354-BB3C-899DFDBF0D10}" type="slidenum">
              <a:rPr lang="en-US" altLang="ja-JP"/>
              <a:pPr>
                <a:defRPr/>
              </a:pPr>
              <a:t>‹#›</a:t>
            </a:fld>
            <a:endParaRPr lang="en-US" altLang="ja-JP"/>
          </a:p>
        </p:txBody>
      </p:sp>
    </p:spTree>
    <p:extLst>
      <p:ext uri="{BB962C8B-B14F-4D97-AF65-F5344CB8AC3E}">
        <p14:creationId xmlns:p14="http://schemas.microsoft.com/office/powerpoint/2010/main" val="393650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14168237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7F47DF55-35B9-4159-9F2B-9FE753D61E97}" type="slidenum">
              <a:rPr lang="en-US" altLang="ja-JP"/>
              <a:pPr>
                <a:defRPr/>
              </a:pPr>
              <a:t>‹#›</a:t>
            </a:fld>
            <a:endParaRPr lang="en-US" altLang="ja-JP"/>
          </a:p>
        </p:txBody>
      </p:sp>
    </p:spTree>
    <p:extLst>
      <p:ext uri="{BB962C8B-B14F-4D97-AF65-F5344CB8AC3E}">
        <p14:creationId xmlns:p14="http://schemas.microsoft.com/office/powerpoint/2010/main" val="3717294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11566" y="115610"/>
            <a:ext cx="735077" cy="713619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70111" y="115610"/>
            <a:ext cx="7386605" cy="713619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60532AD-A3ED-468D-967C-5D24F0D0AAF1}" type="slidenum">
              <a:rPr lang="en-US" altLang="ja-JP"/>
              <a:pPr>
                <a:defRPr/>
              </a:pPr>
              <a:t>‹#›</a:t>
            </a:fld>
            <a:endParaRPr lang="en-US" altLang="ja-JP"/>
          </a:p>
        </p:txBody>
      </p:sp>
    </p:spTree>
    <p:extLst>
      <p:ext uri="{BB962C8B-B14F-4D97-AF65-F5344CB8AC3E}">
        <p14:creationId xmlns:p14="http://schemas.microsoft.com/office/powerpoint/2010/main" val="5748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8" y="142040"/>
            <a:ext cx="9622632" cy="664575"/>
          </a:xfrm>
        </p:spPr>
        <p:txBody>
          <a:bodyPr/>
          <a:lstStyle>
            <a:lvl1pPr>
              <a:defRPr>
                <a:solidFill>
                  <a:schemeClr val="tx1"/>
                </a:solidFill>
              </a:defRPr>
            </a:lvl1pPr>
          </a:lstStyle>
          <a:p>
            <a:r>
              <a:rPr lang="ja-JP" altLang="en-US" dirty="0"/>
              <a:t>マスタ タイトルの書式設定</a:t>
            </a:r>
          </a:p>
        </p:txBody>
      </p:sp>
      <p:sp>
        <p:nvSpPr>
          <p:cNvPr id="3" name="グラフ プレースホルダ 2"/>
          <p:cNvSpPr>
            <a:spLocks noGrp="1"/>
          </p:cNvSpPr>
          <p:nvPr>
            <p:ph type="chart" idx="1"/>
          </p:nvPr>
        </p:nvSpPr>
        <p:spPr>
          <a:xfrm>
            <a:off x="370313" y="1795485"/>
            <a:ext cx="10066411" cy="5456265"/>
          </a:xfrm>
        </p:spPr>
        <p:txBody>
          <a:bodyPr/>
          <a:lstStyle/>
          <a:p>
            <a:pPr lvl="0"/>
            <a:endParaRPr lang="ja-JP" alt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72EA1B71-B243-40BA-A7C2-EDA8C2410488}" type="slidenum">
              <a:rPr lang="en-US" altLang="ja-JP"/>
              <a:pPr>
                <a:defRPr/>
              </a:pPr>
              <a:t>‹#›</a:t>
            </a:fld>
            <a:endParaRPr lang="en-US" altLang="ja-JP"/>
          </a:p>
        </p:txBody>
      </p:sp>
    </p:spTree>
    <p:extLst>
      <p:ext uri="{BB962C8B-B14F-4D97-AF65-F5344CB8AC3E}">
        <p14:creationId xmlns:p14="http://schemas.microsoft.com/office/powerpoint/2010/main" val="33205252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70313" y="115610"/>
            <a:ext cx="10066411" cy="713619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D3ACC6A4-9305-4CD9-90A5-D45EF6BEEF2A}" type="slidenum">
              <a:rPr lang="en-US" altLang="ja-JP"/>
              <a:pPr>
                <a:defRPr/>
              </a:pPr>
              <a:t>‹#›</a:t>
            </a:fld>
            <a:endParaRPr lang="en-US" altLang="ja-JP"/>
          </a:p>
        </p:txBody>
      </p:sp>
    </p:spTree>
    <p:extLst>
      <p:ext uri="{BB962C8B-B14F-4D97-AF65-F5344CB8AC3E}">
        <p14:creationId xmlns:p14="http://schemas.microsoft.com/office/powerpoint/2010/main" val="36996672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534598" y="142040"/>
            <a:ext cx="9622632" cy="664575"/>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370110" y="1795542"/>
            <a:ext cx="4950105" cy="26441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484778" y="1795542"/>
            <a:ext cx="4951818" cy="26441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370110" y="4607552"/>
            <a:ext cx="4950105" cy="2644136"/>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484778" y="4607552"/>
            <a:ext cx="4951818" cy="2644136"/>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6C720317-7721-4B05-AF0B-9E098CC54FCD}" type="slidenum">
              <a:rPr lang="en-US" altLang="ja-JP"/>
              <a:pPr>
                <a:defRPr/>
              </a:pPr>
              <a:t>‹#›</a:t>
            </a:fld>
            <a:endParaRPr lang="en-US" altLang="ja-JP"/>
          </a:p>
        </p:txBody>
      </p:sp>
    </p:spTree>
    <p:extLst>
      <p:ext uri="{BB962C8B-B14F-4D97-AF65-F5344CB8AC3E}">
        <p14:creationId xmlns:p14="http://schemas.microsoft.com/office/powerpoint/2010/main" val="64285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7887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5650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424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4304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17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5"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758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5746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178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6120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4867032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0" y="7207942"/>
            <a:ext cx="2494756" cy="402482"/>
          </a:xfrm>
        </p:spPr>
        <p:txBody>
          <a:bodyPr/>
          <a:lstStyle>
            <a:lvl1pPr algn="l">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2066126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1" y="3157240"/>
            <a:ext cx="7200001" cy="576000"/>
          </a:xfrm>
          <a:prstGeom prst="rect">
            <a:avLst/>
          </a:prstGeom>
        </p:spPr>
        <p:txBody>
          <a:bodyPr lIns="0" tIns="0" rIns="0" bIns="0" anchor="b" anchorCtr="0"/>
          <a:lstStyle>
            <a:lvl1pPr marL="0" indent="0" algn="l">
              <a:lnSpc>
                <a:spcPct val="100000"/>
              </a:lnSpc>
              <a:spcBef>
                <a:spcPts val="0"/>
              </a:spcBef>
              <a:buFontTx/>
              <a:buNone/>
              <a:defRPr sz="3977"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1" y="4031640"/>
            <a:ext cx="7200001" cy="359999"/>
          </a:xfrm>
          <a:prstGeom prst="rect">
            <a:avLst/>
          </a:prstGeom>
        </p:spPr>
        <p:txBody>
          <a:bodyPr lIns="0" tIns="0" rIns="0" bIns="0" anchor="ctr" anchorCtr="0"/>
          <a:lstStyle>
            <a:lvl1pPr marL="0" indent="0" algn="l">
              <a:lnSpc>
                <a:spcPct val="100000"/>
              </a:lnSpc>
              <a:spcBef>
                <a:spcPts val="0"/>
              </a:spcBef>
              <a:buNone/>
              <a:defRPr sz="1446"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1" y="4405589"/>
            <a:ext cx="7200001" cy="359999"/>
          </a:xfrm>
          <a:prstGeom prst="rect">
            <a:avLst/>
          </a:prstGeom>
        </p:spPr>
        <p:txBody>
          <a:bodyPr lIns="0" tIns="0" rIns="0" bIns="0" anchor="ctr" anchorCtr="0"/>
          <a:lstStyle>
            <a:lvl1pPr marL="0" indent="0" algn="l">
              <a:lnSpc>
                <a:spcPct val="100000"/>
              </a:lnSpc>
              <a:spcBef>
                <a:spcPts val="0"/>
              </a:spcBef>
              <a:buNone/>
              <a:defRPr sz="1446"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39163482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926640" y="200028"/>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24758"/>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317831"/>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chemeClr val="tx2"/>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3"/>
            <a:ext cx="216001" cy="216000"/>
          </a:xfrm>
          <a:prstGeom prst="rect">
            <a:avLst/>
          </a:prstGeom>
          <a:noFill/>
        </p:spPr>
        <p:txBody>
          <a:bodyPr wrap="none" lIns="0" tIns="0" rIns="0" bIns="0" rtlCol="0" anchor="b" anchorCtr="0">
            <a:noAutofit/>
          </a:bodyPr>
          <a:lstStyle/>
          <a:p>
            <a:pPr algn="r"/>
            <a:fld id="{9C1B02FA-3B43-4965-97B5-C29D405C4738}" type="slidenum">
              <a:rPr kumimoji="1" lang="ja-JP" altLang="en-US" sz="1265" b="0" smtClean="0">
                <a:latin typeface="+mn-ea"/>
                <a:ea typeface="+mn-ea"/>
                <a:cs typeface="Arial" panose="020B0604020202020204" pitchFamily="34" charset="0"/>
              </a:rPr>
              <a:pPr algn="r"/>
              <a:t>‹#›</a:t>
            </a:fld>
            <a:endParaRPr kumimoji="1" lang="ja-JP" altLang="en-US" sz="903" b="0" dirty="0">
              <a:latin typeface="+mn-ea"/>
              <a:ea typeface="+mn-ea"/>
              <a:cs typeface="Arial" panose="020B0604020202020204" pitchFamily="34" charset="0"/>
            </a:endParaRPr>
          </a:p>
        </p:txBody>
      </p:sp>
    </p:spTree>
    <p:extLst>
      <p:ext uri="{BB962C8B-B14F-4D97-AF65-F5344CB8AC3E}">
        <p14:creationId xmlns:p14="http://schemas.microsoft.com/office/powerpoint/2010/main" val="30031542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926640" y="200028"/>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24758"/>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317831"/>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chemeClr val="tx2"/>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spTree>
    <p:extLst>
      <p:ext uri="{BB962C8B-B14F-4D97-AF65-F5344CB8AC3E}">
        <p14:creationId xmlns:p14="http://schemas.microsoft.com/office/powerpoint/2010/main" val="28799256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38404"/>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331479"/>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rgbClr val="F46D0F"/>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3"/>
            <a:ext cx="216001" cy="216000"/>
          </a:xfrm>
          <a:prstGeom prst="rect">
            <a:avLst/>
          </a:prstGeom>
          <a:noFill/>
        </p:spPr>
        <p:txBody>
          <a:bodyPr wrap="none" lIns="0" tIns="0" rIns="0" bIns="0" rtlCol="0" anchor="b" anchorCtr="0">
            <a:noAutofit/>
          </a:bodyPr>
          <a:lstStyle/>
          <a:p>
            <a:pPr algn="r"/>
            <a:fld id="{9C1B02FA-3B43-4965-97B5-C29D405C4738}" type="slidenum">
              <a:rPr kumimoji="1" lang="ja-JP" altLang="en-US" sz="1265" b="0" smtClean="0">
                <a:latin typeface="+mn-ea"/>
                <a:ea typeface="+mn-ea"/>
                <a:cs typeface="Arial" panose="020B0604020202020204" pitchFamily="34" charset="0"/>
              </a:rPr>
              <a:pPr algn="r"/>
              <a:t>‹#›</a:t>
            </a:fld>
            <a:endParaRPr kumimoji="1" lang="ja-JP" altLang="en-US" sz="903"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50992" y="214201"/>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8228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38404"/>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331479"/>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rgbClr val="F46D0F"/>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50992" y="214201"/>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85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987852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8" y="331662"/>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rgbClr val="E40013"/>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3"/>
            <a:ext cx="216001" cy="216000"/>
          </a:xfrm>
          <a:prstGeom prst="rect">
            <a:avLst/>
          </a:prstGeom>
          <a:noFill/>
        </p:spPr>
        <p:txBody>
          <a:bodyPr wrap="none" lIns="0" tIns="0" rIns="0" bIns="0" rtlCol="0" anchor="b" anchorCtr="0">
            <a:noAutofit/>
          </a:bodyPr>
          <a:lstStyle/>
          <a:p>
            <a:pPr algn="r"/>
            <a:fld id="{9C1B02FA-3B43-4965-97B5-C29D405C4738}" type="slidenum">
              <a:rPr kumimoji="1" lang="ja-JP" altLang="en-US" sz="1265" b="0" smtClean="0">
                <a:latin typeface="+mn-ea"/>
                <a:ea typeface="+mn-ea"/>
                <a:cs typeface="Arial" panose="020B0604020202020204" pitchFamily="34" charset="0"/>
              </a:rPr>
              <a:pPr algn="r"/>
              <a:t>‹#›</a:t>
            </a:fld>
            <a:endParaRPr kumimoji="1" lang="ja-JP" altLang="en-US" sz="903"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15061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77826"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8" y="331662"/>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rgbClr val="E40013"/>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pic>
        <p:nvPicPr>
          <p:cNvPr id="8" name="図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3951029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3"/>
            <a:ext cx="216001" cy="216000"/>
          </a:xfrm>
          <a:prstGeom prst="rect">
            <a:avLst/>
          </a:prstGeom>
          <a:noFill/>
        </p:spPr>
        <p:txBody>
          <a:bodyPr wrap="none" lIns="0" tIns="0" rIns="0" bIns="0" rtlCol="0" anchor="b" anchorCtr="0">
            <a:noAutofit/>
          </a:bodyPr>
          <a:lstStyle/>
          <a:p>
            <a:pPr algn="r"/>
            <a:fld id="{9C1B02FA-3B43-4965-97B5-C29D405C4738}" type="slidenum">
              <a:rPr kumimoji="1" lang="ja-JP" altLang="en-US" sz="1265" b="0" smtClean="0">
                <a:latin typeface="+mn-ea"/>
                <a:ea typeface="+mn-ea"/>
                <a:cs typeface="Arial" panose="020B0604020202020204" pitchFamily="34" charset="0"/>
              </a:rPr>
              <a:pPr algn="r"/>
              <a:t>‹#›</a:t>
            </a:fld>
            <a:endParaRPr kumimoji="1" lang="ja-JP" altLang="en-US" sz="994" b="0" dirty="0">
              <a:latin typeface="+mn-ea"/>
              <a:ea typeface="+mn-ea"/>
              <a:cs typeface="Arial" panose="020B0604020202020204" pitchFamily="34" charset="0"/>
            </a:endParaRPr>
          </a:p>
        </p:txBody>
      </p:sp>
    </p:spTree>
    <p:extLst>
      <p:ext uri="{BB962C8B-B14F-4D97-AF65-F5344CB8AC3E}">
        <p14:creationId xmlns:p14="http://schemas.microsoft.com/office/powerpoint/2010/main" val="3330573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31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1893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5296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5587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1435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546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45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theme" Target="../theme/theme10.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1.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8.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theme" Target="../theme/theme9.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48090719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4262615275"/>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 id="2147484803" r:id="rId12"/>
    <p:sldLayoutId id="2147484804" r:id="rId13"/>
    <p:sldLayoutId id="2147484805" r:id="rId14"/>
    <p:sldLayoutId id="2147484806" r:id="rId15"/>
    <p:sldLayoutId id="2147484807" r:id="rId16"/>
    <p:sldLayoutId id="2147484808" r:id="rId1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763925"/>
            <a:ext cx="9622632"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A26DF16-7525-422B-87F4-094CDA04A3FC}" type="datetimeFigureOut">
              <a:rPr kumimoji="1" lang="ja-JP" altLang="en-US" smtClean="0"/>
              <a:t>2025/3/13</a:t>
            </a:fld>
            <a:endParaRPr kumimoji="1"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81885556"/>
      </p:ext>
    </p:extLst>
  </p:cSld>
  <p:clrMap bg1="lt1" tx1="dk1" bg2="lt2" tx2="dk2" accent1="accent1" accent2="accent2" accent3="accent3" accent4="accent4" accent5="accent5" accent6="accent6" hlink="hlink" folHlink="folHlink"/>
  <p:sldLayoutIdLst>
    <p:sldLayoutId id="2147484827" r:id="rId1"/>
    <p:sldLayoutId id="2147484828" r:id="rId2"/>
    <p:sldLayoutId id="2147484829" r:id="rId3"/>
    <p:sldLayoutId id="2147484830" r:id="rId4"/>
    <p:sldLayoutId id="2147484831" r:id="rId5"/>
    <p:sldLayoutId id="2147484832" r:id="rId6"/>
    <p:sldLayoutId id="2147484833" r:id="rId7"/>
    <p:sldLayoutId id="2147484834" r:id="rId8"/>
    <p:sldLayoutId id="2147484835" r:id="rId9"/>
    <p:sldLayoutId id="2147484836" r:id="rId10"/>
    <p:sldLayoutId id="2147484837" r:id="rId11"/>
  </p:sldLayoutIdLst>
  <p:txStyles>
    <p:titleStyle>
      <a:lvl1pPr algn="ctr" defTabSz="1007943"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kumimoji="1"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kumimoji="1"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kumimoji="1"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39755721"/>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 id="2147484568" r:id="rId12"/>
    <p:sldLayoutId id="2147484569" r:id="rId13"/>
    <p:sldLayoutId id="2147484570" r:id="rId14"/>
    <p:sldLayoutId id="2147484571" r:id="rId15"/>
    <p:sldLayoutId id="2147484572" r:id="rId16"/>
    <p:sldLayoutId id="2147484573" r:id="rId17"/>
    <p:sldLayoutId id="2147484574" r:id="rId18"/>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283949135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 id="2147484600" r:id="rId12"/>
    <p:sldLayoutId id="2147484601" r:id="rId13"/>
    <p:sldLayoutId id="2147484602" r:id="rId14"/>
    <p:sldLayoutId id="2147484603" r:id="rId15"/>
    <p:sldLayoutId id="2147484604" r:id="rId16"/>
    <p:sldLayoutId id="2147484605" r:id="rId17"/>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288418535"/>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 id="2147484629" r:id="rId15"/>
    <p:sldLayoutId id="2147484630" r:id="rId16"/>
    <p:sldLayoutId id="2147484631" r:id="rId17"/>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534598" y="142898"/>
            <a:ext cx="9622632" cy="664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0648" tIns="45323" rIns="90648" bIns="45323" numCol="1" anchor="ctr" anchorCtr="0" compatLnSpc="1">
            <a:prstTxWarp prst="textNoShape">
              <a:avLst/>
            </a:prstTxWarp>
            <a:spAutoFit/>
          </a:bodyPr>
          <a:lstStyle/>
          <a:p>
            <a:pPr lvl="0"/>
            <a:r>
              <a:rPr lang="ja-JP" altLang="en-US"/>
              <a:t>マスタ タイトルの書式設定</a:t>
            </a:r>
          </a:p>
        </p:txBody>
      </p:sp>
      <p:sp>
        <p:nvSpPr>
          <p:cNvPr id="2051" name="Rectangle 4"/>
          <p:cNvSpPr>
            <a:spLocks noGrp="1" noChangeArrowheads="1"/>
          </p:cNvSpPr>
          <p:nvPr>
            <p:ph type="body" idx="1"/>
          </p:nvPr>
        </p:nvSpPr>
        <p:spPr bwMode="auto">
          <a:xfrm>
            <a:off x="370232" y="1795485"/>
            <a:ext cx="10066411" cy="54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8" tIns="45323" rIns="90648" bIns="4532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4677" name="Rectangle 5"/>
          <p:cNvSpPr>
            <a:spLocks noGrp="1" noChangeArrowheads="1"/>
          </p:cNvSpPr>
          <p:nvPr>
            <p:ph type="dt" sz="half" idx="2"/>
          </p:nvPr>
        </p:nvSpPr>
        <p:spPr bwMode="auto">
          <a:xfrm>
            <a:off x="3" y="7239439"/>
            <a:ext cx="2494756" cy="320236"/>
          </a:xfrm>
          <a:prstGeom prst="rect">
            <a:avLst/>
          </a:prstGeom>
          <a:noFill/>
          <a:ln w="9525">
            <a:noFill/>
            <a:miter lim="800000"/>
            <a:headEnd/>
            <a:tailEnd/>
          </a:ln>
          <a:effectLst/>
        </p:spPr>
        <p:txBody>
          <a:bodyPr vert="horz" wrap="square" lIns="90648" tIns="45323" rIns="90648" bIns="45323" numCol="1" anchor="t" anchorCtr="0" compatLnSpc="1">
            <a:prstTxWarp prst="textNoShape">
              <a:avLst/>
            </a:prstTxWarp>
          </a:bodyPr>
          <a:lstStyle>
            <a:lvl1pPr algn="l" eaLnBrk="1" hangingPunct="1">
              <a:spcBef>
                <a:spcPct val="0"/>
              </a:spcBef>
              <a:defRPr sz="1394" b="0">
                <a:solidFill>
                  <a:prstClr val="black"/>
                </a:solidFill>
                <a:latin typeface="Arial" charset="0"/>
                <a:ea typeface="+mn-ea"/>
              </a:defRPr>
            </a:lvl1pPr>
          </a:lstStyle>
          <a:p>
            <a:pPr>
              <a:defRPr/>
            </a:pPr>
            <a:endParaRPr lang="en-US" altLang="ja-JP"/>
          </a:p>
        </p:txBody>
      </p:sp>
      <p:sp>
        <p:nvSpPr>
          <p:cNvPr id="284678" name="Rectangle 6"/>
          <p:cNvSpPr>
            <a:spLocks noGrp="1" noChangeArrowheads="1"/>
          </p:cNvSpPr>
          <p:nvPr>
            <p:ph type="ftr" sz="quarter" idx="3"/>
          </p:nvPr>
        </p:nvSpPr>
        <p:spPr bwMode="auto">
          <a:xfrm>
            <a:off x="3570796" y="7034700"/>
            <a:ext cx="3385741" cy="524977"/>
          </a:xfrm>
          <a:prstGeom prst="rect">
            <a:avLst/>
          </a:prstGeom>
          <a:noFill/>
          <a:ln w="9525">
            <a:noFill/>
            <a:miter lim="800000"/>
            <a:headEnd/>
            <a:tailEnd/>
          </a:ln>
          <a:effectLst/>
        </p:spPr>
        <p:txBody>
          <a:bodyPr vert="horz" wrap="square" lIns="90648" tIns="45323" rIns="90648" bIns="45323" numCol="1" anchor="t" anchorCtr="0" compatLnSpc="1">
            <a:prstTxWarp prst="textNoShape">
              <a:avLst/>
            </a:prstTxWarp>
          </a:bodyPr>
          <a:lstStyle>
            <a:lvl1pPr algn="ctr" eaLnBrk="1" hangingPunct="1">
              <a:defRPr sz="1394">
                <a:solidFill>
                  <a:prstClr val="black"/>
                </a:solidFill>
                <a:latin typeface="Arial" pitchFamily="34" charset="0"/>
                <a:ea typeface="ＭＳ Ｐゴシック" pitchFamily="50" charset="-128"/>
              </a:defRPr>
            </a:lvl1pPr>
          </a:lstStyle>
          <a:p>
            <a:pPr>
              <a:defRPr/>
            </a:pPr>
            <a:endParaRPr lang="en-US" altLang="ja-JP"/>
          </a:p>
        </p:txBody>
      </p:sp>
      <p:sp>
        <p:nvSpPr>
          <p:cNvPr id="284680" name="Rectangle 8"/>
          <p:cNvSpPr>
            <a:spLocks noGrp="1" noChangeArrowheads="1"/>
          </p:cNvSpPr>
          <p:nvPr>
            <p:ph type="sldNum" sz="quarter" idx="4"/>
          </p:nvPr>
        </p:nvSpPr>
        <p:spPr bwMode="auto">
          <a:xfrm>
            <a:off x="8197061" y="7034700"/>
            <a:ext cx="2494756" cy="524977"/>
          </a:xfrm>
          <a:prstGeom prst="rect">
            <a:avLst/>
          </a:prstGeom>
          <a:noFill/>
          <a:ln w="9525">
            <a:noFill/>
            <a:miter lim="800000"/>
            <a:headEnd/>
            <a:tailEnd/>
          </a:ln>
          <a:effectLst/>
        </p:spPr>
        <p:txBody>
          <a:bodyPr vert="horz" wrap="square" lIns="90648" tIns="45323" rIns="90648" bIns="45323" numCol="1" anchor="t" anchorCtr="0" compatLnSpc="1">
            <a:prstTxWarp prst="textNoShape">
              <a:avLst/>
            </a:prstTxWarp>
          </a:bodyPr>
          <a:lstStyle>
            <a:lvl1pPr algn="r" eaLnBrk="1" hangingPunct="1">
              <a:spcBef>
                <a:spcPct val="0"/>
              </a:spcBef>
              <a:defRPr sz="1394" b="0">
                <a:solidFill>
                  <a:prstClr val="black"/>
                </a:solidFill>
                <a:latin typeface="Arial" charset="0"/>
                <a:ea typeface="+mn-ea"/>
              </a:defRPr>
            </a:lvl1pPr>
          </a:lstStyle>
          <a:p>
            <a:pPr>
              <a:defRPr/>
            </a:pPr>
            <a:fld id="{368A752A-F2BE-4761-B5DD-65975B769322}" type="slidenum">
              <a:rPr lang="en-US" altLang="ja-JP"/>
              <a:pPr>
                <a:defRPr/>
              </a:pPr>
              <a:t>‹#›</a:t>
            </a:fld>
            <a:endParaRPr lang="en-US" altLang="ja-JP"/>
          </a:p>
        </p:txBody>
      </p:sp>
    </p:spTree>
    <p:extLst>
      <p:ext uri="{BB962C8B-B14F-4D97-AF65-F5344CB8AC3E}">
        <p14:creationId xmlns:p14="http://schemas.microsoft.com/office/powerpoint/2010/main" val="3490185872"/>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 id="2147484647" r:id="rId13"/>
    <p:sldLayoutId id="2147484648" r:id="rId14"/>
    <p:sldLayoutId id="2147484649" r:id="rId15"/>
    <p:sldLayoutId id="2147484650" r:id="rId16"/>
    <p:sldLayoutId id="2147484651" r:id="rId17"/>
    <p:sldLayoutId id="2147484652" r:id="rId18"/>
    <p:sldLayoutId id="2147484653" r:id="rId19"/>
    <p:sldLayoutId id="2147484654" r:id="rId20"/>
    <p:sldLayoutId id="2147484655" r:id="rId21"/>
    <p:sldLayoutId id="2147484656" r:id="rId22"/>
    <p:sldLayoutId id="2147484657" r:id="rId23"/>
    <p:sldLayoutId id="2147484658" r:id="rId24"/>
  </p:sldLayoutIdLst>
  <p:hf hdr="0" ftr="0" dt="0"/>
  <p:txStyles>
    <p:titleStyle>
      <a:lvl1pPr algn="ctr" rtl="0" eaLnBrk="0" fontAlgn="base" hangingPunct="0">
        <a:spcBef>
          <a:spcPct val="0"/>
        </a:spcBef>
        <a:spcAft>
          <a:spcPct val="0"/>
        </a:spcAft>
        <a:defRPr kumimoji="1" sz="3587">
          <a:solidFill>
            <a:schemeClr val="tx2"/>
          </a:solidFill>
          <a:latin typeface="+mj-lt"/>
          <a:ea typeface="+mj-ea"/>
          <a:cs typeface="+mj-cs"/>
        </a:defRPr>
      </a:lvl1pPr>
      <a:lvl2pPr algn="ctr" rtl="0" eaLnBrk="0" fontAlgn="base" hangingPunct="0">
        <a:spcBef>
          <a:spcPct val="0"/>
        </a:spcBef>
        <a:spcAft>
          <a:spcPct val="0"/>
        </a:spcAft>
        <a:defRPr kumimoji="1" sz="3587">
          <a:solidFill>
            <a:schemeClr val="tx2"/>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3587">
          <a:solidFill>
            <a:schemeClr val="tx2"/>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3587">
          <a:solidFill>
            <a:schemeClr val="tx2"/>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3587">
          <a:solidFill>
            <a:schemeClr val="tx2"/>
          </a:solidFill>
          <a:latin typeface="HGP創英角ｺﾞｼｯｸUB" pitchFamily="50" charset="-128"/>
          <a:ea typeface="HGP創英角ｺﾞｼｯｸUB" pitchFamily="50" charset="-128"/>
        </a:defRPr>
      </a:lvl5pPr>
      <a:lvl6pPr marL="451592" algn="ctr" rtl="0" fontAlgn="base">
        <a:spcBef>
          <a:spcPct val="0"/>
        </a:spcBef>
        <a:spcAft>
          <a:spcPct val="0"/>
        </a:spcAft>
        <a:defRPr kumimoji="1" sz="3587">
          <a:solidFill>
            <a:schemeClr val="tx2"/>
          </a:solidFill>
          <a:latin typeface="HGP創英角ｺﾞｼｯｸUB" pitchFamily="50" charset="-128"/>
          <a:ea typeface="HGP創英角ｺﾞｼｯｸUB" pitchFamily="50" charset="-128"/>
        </a:defRPr>
      </a:lvl6pPr>
      <a:lvl7pPr marL="903160" algn="ctr" rtl="0" fontAlgn="base">
        <a:spcBef>
          <a:spcPct val="0"/>
        </a:spcBef>
        <a:spcAft>
          <a:spcPct val="0"/>
        </a:spcAft>
        <a:defRPr kumimoji="1" sz="3587">
          <a:solidFill>
            <a:schemeClr val="tx2"/>
          </a:solidFill>
          <a:latin typeface="HGP創英角ｺﾞｼｯｸUB" pitchFamily="50" charset="-128"/>
          <a:ea typeface="HGP創英角ｺﾞｼｯｸUB" pitchFamily="50" charset="-128"/>
        </a:defRPr>
      </a:lvl7pPr>
      <a:lvl8pPr marL="1354740" algn="ctr" rtl="0" fontAlgn="base">
        <a:spcBef>
          <a:spcPct val="0"/>
        </a:spcBef>
        <a:spcAft>
          <a:spcPct val="0"/>
        </a:spcAft>
        <a:defRPr kumimoji="1" sz="3587">
          <a:solidFill>
            <a:schemeClr val="tx2"/>
          </a:solidFill>
          <a:latin typeface="HGP創英角ｺﾞｼｯｸUB" pitchFamily="50" charset="-128"/>
          <a:ea typeface="HGP創英角ｺﾞｼｯｸUB" pitchFamily="50" charset="-128"/>
        </a:defRPr>
      </a:lvl8pPr>
      <a:lvl9pPr marL="1806307" algn="ctr" rtl="0" fontAlgn="base">
        <a:spcBef>
          <a:spcPct val="0"/>
        </a:spcBef>
        <a:spcAft>
          <a:spcPct val="0"/>
        </a:spcAft>
        <a:defRPr kumimoji="1" sz="3587">
          <a:solidFill>
            <a:schemeClr val="tx2"/>
          </a:solidFill>
          <a:latin typeface="HGP創英角ｺﾞｼｯｸUB" pitchFamily="50" charset="-128"/>
          <a:ea typeface="HGP創英角ｺﾞｼｯｸUB" pitchFamily="50" charset="-128"/>
        </a:defRPr>
      </a:lvl9pPr>
    </p:titleStyle>
    <p:bodyStyle>
      <a:lvl1pPr marL="600470" indent="-600470" algn="l" rtl="0" eaLnBrk="0" fontAlgn="base" hangingPunct="0">
        <a:spcBef>
          <a:spcPct val="20000"/>
        </a:spcBef>
        <a:spcAft>
          <a:spcPct val="0"/>
        </a:spcAft>
        <a:defRPr kumimoji="1" sz="3188">
          <a:solidFill>
            <a:schemeClr val="tx1"/>
          </a:solidFill>
          <a:latin typeface="+mn-lt"/>
          <a:ea typeface="+mn-ea"/>
          <a:cs typeface="+mn-cs"/>
        </a:defRPr>
      </a:lvl1pPr>
      <a:lvl2pPr marL="976129" indent="-525003" algn="l" rtl="0" eaLnBrk="0" fontAlgn="base" hangingPunct="0">
        <a:spcBef>
          <a:spcPct val="20000"/>
        </a:spcBef>
        <a:spcAft>
          <a:spcPct val="0"/>
        </a:spcAft>
        <a:buChar char="–"/>
        <a:defRPr kumimoji="1" sz="2790">
          <a:solidFill>
            <a:schemeClr val="tx1"/>
          </a:solidFill>
          <a:latin typeface="+mn-lt"/>
          <a:ea typeface="+mn-ea"/>
        </a:defRPr>
      </a:lvl2pPr>
      <a:lvl3pPr marL="1351807" indent="-449561" algn="l" rtl="0" eaLnBrk="0" fontAlgn="base" hangingPunct="0">
        <a:spcBef>
          <a:spcPct val="20000"/>
        </a:spcBef>
        <a:spcAft>
          <a:spcPct val="0"/>
        </a:spcAft>
        <a:buChar char="•"/>
        <a:defRPr kumimoji="1" sz="2391">
          <a:solidFill>
            <a:schemeClr val="tx1"/>
          </a:solidFill>
          <a:latin typeface="+mn-lt"/>
          <a:ea typeface="+mn-ea"/>
        </a:defRPr>
      </a:lvl3pPr>
      <a:lvl4pPr marL="1729045" indent="-374106" algn="l" rtl="0" eaLnBrk="0" fontAlgn="base" hangingPunct="0">
        <a:spcBef>
          <a:spcPct val="20000"/>
        </a:spcBef>
        <a:spcAft>
          <a:spcPct val="0"/>
        </a:spcAft>
        <a:buChar char="–"/>
        <a:defRPr kumimoji="1" sz="1992">
          <a:solidFill>
            <a:schemeClr val="tx1"/>
          </a:solidFill>
          <a:latin typeface="+mn-lt"/>
          <a:ea typeface="+mn-ea"/>
        </a:defRPr>
      </a:lvl4pPr>
      <a:lvl5pPr marL="2180170" indent="-374106" algn="l" rtl="0" eaLnBrk="0" fontAlgn="base" hangingPunct="0">
        <a:spcBef>
          <a:spcPct val="20000"/>
        </a:spcBef>
        <a:spcAft>
          <a:spcPct val="0"/>
        </a:spcAft>
        <a:buChar char="»"/>
        <a:defRPr kumimoji="1" sz="1992">
          <a:solidFill>
            <a:schemeClr val="tx1"/>
          </a:solidFill>
          <a:latin typeface="+mn-lt"/>
          <a:ea typeface="+mn-ea"/>
        </a:defRPr>
      </a:lvl5pPr>
      <a:lvl6pPr marL="2634201" indent="-376321" algn="l" rtl="0" fontAlgn="base">
        <a:spcBef>
          <a:spcPct val="20000"/>
        </a:spcBef>
        <a:spcAft>
          <a:spcPct val="0"/>
        </a:spcAft>
        <a:buChar char="»"/>
        <a:defRPr kumimoji="1" sz="1992">
          <a:solidFill>
            <a:schemeClr val="tx1"/>
          </a:solidFill>
          <a:latin typeface="+mn-lt"/>
          <a:ea typeface="+mn-ea"/>
        </a:defRPr>
      </a:lvl6pPr>
      <a:lvl7pPr marL="3085777" indent="-376321" algn="l" rtl="0" fontAlgn="base">
        <a:spcBef>
          <a:spcPct val="20000"/>
        </a:spcBef>
        <a:spcAft>
          <a:spcPct val="0"/>
        </a:spcAft>
        <a:buChar char="»"/>
        <a:defRPr kumimoji="1" sz="1992">
          <a:solidFill>
            <a:schemeClr val="tx1"/>
          </a:solidFill>
          <a:latin typeface="+mn-lt"/>
          <a:ea typeface="+mn-ea"/>
        </a:defRPr>
      </a:lvl7pPr>
      <a:lvl8pPr marL="3537359" indent="-376321" algn="l" rtl="0" fontAlgn="base">
        <a:spcBef>
          <a:spcPct val="20000"/>
        </a:spcBef>
        <a:spcAft>
          <a:spcPct val="0"/>
        </a:spcAft>
        <a:buChar char="»"/>
        <a:defRPr kumimoji="1" sz="1992">
          <a:solidFill>
            <a:schemeClr val="tx1"/>
          </a:solidFill>
          <a:latin typeface="+mn-lt"/>
          <a:ea typeface="+mn-ea"/>
        </a:defRPr>
      </a:lvl8pPr>
      <a:lvl9pPr marL="3988938" indent="-376321" algn="l" rtl="0" fontAlgn="base">
        <a:spcBef>
          <a:spcPct val="20000"/>
        </a:spcBef>
        <a:spcAft>
          <a:spcPct val="0"/>
        </a:spcAft>
        <a:buChar char="»"/>
        <a:defRPr kumimoji="1" sz="1992">
          <a:solidFill>
            <a:schemeClr val="tx1"/>
          </a:solidFill>
          <a:latin typeface="+mn-lt"/>
          <a:ea typeface="+mn-ea"/>
        </a:defRPr>
      </a:lvl9pPr>
    </p:bodyStyle>
    <p:otherStyle>
      <a:defPPr>
        <a:defRPr lang="ja-JP"/>
      </a:defPPr>
      <a:lvl1pPr marL="0" algn="l" defTabSz="903160" rtl="0" eaLnBrk="1" latinLnBrk="0" hangingPunct="1">
        <a:defRPr kumimoji="1" sz="1794" kern="1200">
          <a:solidFill>
            <a:schemeClr val="tx1"/>
          </a:solidFill>
          <a:latin typeface="+mn-lt"/>
          <a:ea typeface="+mn-ea"/>
          <a:cs typeface="+mn-cs"/>
        </a:defRPr>
      </a:lvl1pPr>
      <a:lvl2pPr marL="451592" algn="l" defTabSz="903160" rtl="0" eaLnBrk="1" latinLnBrk="0" hangingPunct="1">
        <a:defRPr kumimoji="1" sz="1794" kern="1200">
          <a:solidFill>
            <a:schemeClr val="tx1"/>
          </a:solidFill>
          <a:latin typeface="+mn-lt"/>
          <a:ea typeface="+mn-ea"/>
          <a:cs typeface="+mn-cs"/>
        </a:defRPr>
      </a:lvl2pPr>
      <a:lvl3pPr marL="903160" algn="l" defTabSz="903160" rtl="0" eaLnBrk="1" latinLnBrk="0" hangingPunct="1">
        <a:defRPr kumimoji="1" sz="1794" kern="1200">
          <a:solidFill>
            <a:schemeClr val="tx1"/>
          </a:solidFill>
          <a:latin typeface="+mn-lt"/>
          <a:ea typeface="+mn-ea"/>
          <a:cs typeface="+mn-cs"/>
        </a:defRPr>
      </a:lvl3pPr>
      <a:lvl4pPr marL="1354740" algn="l" defTabSz="903160" rtl="0" eaLnBrk="1" latinLnBrk="0" hangingPunct="1">
        <a:defRPr kumimoji="1" sz="1794" kern="1200">
          <a:solidFill>
            <a:schemeClr val="tx1"/>
          </a:solidFill>
          <a:latin typeface="+mn-lt"/>
          <a:ea typeface="+mn-ea"/>
          <a:cs typeface="+mn-cs"/>
        </a:defRPr>
      </a:lvl4pPr>
      <a:lvl5pPr marL="1806307" algn="l" defTabSz="903160" rtl="0" eaLnBrk="1" latinLnBrk="0" hangingPunct="1">
        <a:defRPr kumimoji="1" sz="1794" kern="1200">
          <a:solidFill>
            <a:schemeClr val="tx1"/>
          </a:solidFill>
          <a:latin typeface="+mn-lt"/>
          <a:ea typeface="+mn-ea"/>
          <a:cs typeface="+mn-cs"/>
        </a:defRPr>
      </a:lvl5pPr>
      <a:lvl6pPr marL="2257892" algn="l" defTabSz="903160" rtl="0" eaLnBrk="1" latinLnBrk="0" hangingPunct="1">
        <a:defRPr kumimoji="1" sz="1794" kern="1200">
          <a:solidFill>
            <a:schemeClr val="tx1"/>
          </a:solidFill>
          <a:latin typeface="+mn-lt"/>
          <a:ea typeface="+mn-ea"/>
          <a:cs typeface="+mn-cs"/>
        </a:defRPr>
      </a:lvl6pPr>
      <a:lvl7pPr marL="2709468" algn="l" defTabSz="903160" rtl="0" eaLnBrk="1" latinLnBrk="0" hangingPunct="1">
        <a:defRPr kumimoji="1" sz="1794" kern="1200">
          <a:solidFill>
            <a:schemeClr val="tx1"/>
          </a:solidFill>
          <a:latin typeface="+mn-lt"/>
          <a:ea typeface="+mn-ea"/>
          <a:cs typeface="+mn-cs"/>
        </a:defRPr>
      </a:lvl7pPr>
      <a:lvl8pPr marL="3161040" algn="l" defTabSz="903160" rtl="0" eaLnBrk="1" latinLnBrk="0" hangingPunct="1">
        <a:defRPr kumimoji="1" sz="1794" kern="1200">
          <a:solidFill>
            <a:schemeClr val="tx1"/>
          </a:solidFill>
          <a:latin typeface="+mn-lt"/>
          <a:ea typeface="+mn-ea"/>
          <a:cs typeface="+mn-cs"/>
        </a:defRPr>
      </a:lvl8pPr>
      <a:lvl9pPr marL="3612622" algn="l" defTabSz="903160" rtl="0" eaLnBrk="1" latinLnBrk="0" hangingPunct="1">
        <a:defRPr kumimoji="1" sz="179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2"/>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grpSp>
      </p:grpSp>
    </p:spTree>
    <p:extLst>
      <p:ext uri="{BB962C8B-B14F-4D97-AF65-F5344CB8AC3E}">
        <p14:creationId xmlns:p14="http://schemas.microsoft.com/office/powerpoint/2010/main" val="4038878873"/>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 id="2147484673" r:id="rId14"/>
    <p:sldLayoutId id="2147484674" r:id="rId15"/>
    <p:sldLayoutId id="2147484675" r:id="rId16"/>
    <p:sldLayoutId id="2147484676" r:id="rId17"/>
    <p:sldLayoutId id="2147484677" r:id="rId18"/>
  </p:sldLayoutIdLst>
  <p:txStyles>
    <p:titleStyle>
      <a:lvl1pPr algn="l" defTabSz="911030" rtl="0" eaLnBrk="1" latinLnBrk="0" hangingPunct="1">
        <a:lnSpc>
          <a:spcPct val="90000"/>
        </a:lnSpc>
        <a:spcBef>
          <a:spcPct val="0"/>
        </a:spcBef>
        <a:buNone/>
        <a:defRPr kumimoji="1" sz="4384" kern="1200">
          <a:solidFill>
            <a:schemeClr val="tx1"/>
          </a:solidFill>
          <a:latin typeface="+mj-lt"/>
          <a:ea typeface="+mj-ea"/>
          <a:cs typeface="+mj-cs"/>
        </a:defRPr>
      </a:lvl1pPr>
    </p:titleStyle>
    <p:bodyStyle>
      <a:lvl1pPr marL="227759" indent="-227759" algn="l" defTabSz="911030" rtl="0" eaLnBrk="1" latinLnBrk="0" hangingPunct="1">
        <a:lnSpc>
          <a:spcPct val="90000"/>
        </a:lnSpc>
        <a:spcBef>
          <a:spcPts val="996"/>
        </a:spcBef>
        <a:buFont typeface="Arial" panose="020B0604020202020204" pitchFamily="34" charset="0"/>
        <a:buChar char="•"/>
        <a:defRPr kumimoji="1" sz="2790" kern="1200">
          <a:solidFill>
            <a:schemeClr val="tx1"/>
          </a:solidFill>
          <a:latin typeface="+mn-lt"/>
          <a:ea typeface="+mn-ea"/>
          <a:cs typeface="+mn-cs"/>
        </a:defRPr>
      </a:lvl1pPr>
      <a:lvl2pPr marL="683272" indent="-227759" algn="l" defTabSz="911030" rtl="0" eaLnBrk="1" latinLnBrk="0" hangingPunct="1">
        <a:lnSpc>
          <a:spcPct val="90000"/>
        </a:lnSpc>
        <a:spcBef>
          <a:spcPts val="499"/>
        </a:spcBef>
        <a:buFont typeface="Arial" panose="020B0604020202020204" pitchFamily="34" charset="0"/>
        <a:buChar char="•"/>
        <a:defRPr kumimoji="1" sz="2391" kern="1200">
          <a:solidFill>
            <a:schemeClr val="tx1"/>
          </a:solidFill>
          <a:latin typeface="+mn-lt"/>
          <a:ea typeface="+mn-ea"/>
          <a:cs typeface="+mn-cs"/>
        </a:defRPr>
      </a:lvl2pPr>
      <a:lvl3pPr marL="1138789" indent="-227759" algn="l" defTabSz="911030" rtl="0" eaLnBrk="1" latinLnBrk="0" hangingPunct="1">
        <a:lnSpc>
          <a:spcPct val="90000"/>
        </a:lnSpc>
        <a:spcBef>
          <a:spcPts val="499"/>
        </a:spcBef>
        <a:buFont typeface="Arial" panose="020B0604020202020204" pitchFamily="34" charset="0"/>
        <a:buChar char="•"/>
        <a:defRPr kumimoji="1" sz="1992" kern="1200">
          <a:solidFill>
            <a:schemeClr val="tx1"/>
          </a:solidFill>
          <a:latin typeface="+mn-lt"/>
          <a:ea typeface="+mn-ea"/>
          <a:cs typeface="+mn-cs"/>
        </a:defRPr>
      </a:lvl3pPr>
      <a:lvl4pPr marL="1594303"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4pPr>
      <a:lvl5pPr marL="2049817"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5pPr>
      <a:lvl6pPr marL="2505334"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6pPr>
      <a:lvl7pPr marL="2960848"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7pPr>
      <a:lvl8pPr marL="3416363"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8pPr>
      <a:lvl9pPr marL="3871878"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9pPr>
    </p:bodyStyle>
    <p:otherStyle>
      <a:defPPr>
        <a:defRPr lang="en-US"/>
      </a:defPPr>
      <a:lvl1pPr marL="0" algn="l" defTabSz="911030" rtl="0" eaLnBrk="1" latinLnBrk="0" hangingPunct="1">
        <a:defRPr kumimoji="1" sz="1794" kern="1200">
          <a:solidFill>
            <a:schemeClr val="tx1"/>
          </a:solidFill>
          <a:latin typeface="+mn-lt"/>
          <a:ea typeface="+mn-ea"/>
          <a:cs typeface="+mn-cs"/>
        </a:defRPr>
      </a:lvl1pPr>
      <a:lvl2pPr marL="455515" algn="l" defTabSz="911030" rtl="0" eaLnBrk="1" latinLnBrk="0" hangingPunct="1">
        <a:defRPr kumimoji="1" sz="1794" kern="1200">
          <a:solidFill>
            <a:schemeClr val="tx1"/>
          </a:solidFill>
          <a:latin typeface="+mn-lt"/>
          <a:ea typeface="+mn-ea"/>
          <a:cs typeface="+mn-cs"/>
        </a:defRPr>
      </a:lvl2pPr>
      <a:lvl3pPr marL="911030" algn="l" defTabSz="911030" rtl="0" eaLnBrk="1" latinLnBrk="0" hangingPunct="1">
        <a:defRPr kumimoji="1" sz="1794" kern="1200">
          <a:solidFill>
            <a:schemeClr val="tx1"/>
          </a:solidFill>
          <a:latin typeface="+mn-lt"/>
          <a:ea typeface="+mn-ea"/>
          <a:cs typeface="+mn-cs"/>
        </a:defRPr>
      </a:lvl3pPr>
      <a:lvl4pPr marL="1366545" algn="l" defTabSz="911030" rtl="0" eaLnBrk="1" latinLnBrk="0" hangingPunct="1">
        <a:defRPr kumimoji="1" sz="1794" kern="1200">
          <a:solidFill>
            <a:schemeClr val="tx1"/>
          </a:solidFill>
          <a:latin typeface="+mn-lt"/>
          <a:ea typeface="+mn-ea"/>
          <a:cs typeface="+mn-cs"/>
        </a:defRPr>
      </a:lvl4pPr>
      <a:lvl5pPr marL="1822060" algn="l" defTabSz="911030" rtl="0" eaLnBrk="1" latinLnBrk="0" hangingPunct="1">
        <a:defRPr kumimoji="1" sz="1794" kern="1200">
          <a:solidFill>
            <a:schemeClr val="tx1"/>
          </a:solidFill>
          <a:latin typeface="+mn-lt"/>
          <a:ea typeface="+mn-ea"/>
          <a:cs typeface="+mn-cs"/>
        </a:defRPr>
      </a:lvl5pPr>
      <a:lvl6pPr marL="2277576" algn="l" defTabSz="911030" rtl="0" eaLnBrk="1" latinLnBrk="0" hangingPunct="1">
        <a:defRPr kumimoji="1" sz="1794" kern="1200">
          <a:solidFill>
            <a:schemeClr val="tx1"/>
          </a:solidFill>
          <a:latin typeface="+mn-lt"/>
          <a:ea typeface="+mn-ea"/>
          <a:cs typeface="+mn-cs"/>
        </a:defRPr>
      </a:lvl6pPr>
      <a:lvl7pPr marL="2733092" algn="l" defTabSz="911030" rtl="0" eaLnBrk="1" latinLnBrk="0" hangingPunct="1">
        <a:defRPr kumimoji="1" sz="1794" kern="1200">
          <a:solidFill>
            <a:schemeClr val="tx1"/>
          </a:solidFill>
          <a:latin typeface="+mn-lt"/>
          <a:ea typeface="+mn-ea"/>
          <a:cs typeface="+mn-cs"/>
        </a:defRPr>
      </a:lvl7pPr>
      <a:lvl8pPr marL="3188607" algn="l" defTabSz="911030" rtl="0" eaLnBrk="1" latinLnBrk="0" hangingPunct="1">
        <a:defRPr kumimoji="1" sz="1794" kern="1200">
          <a:solidFill>
            <a:schemeClr val="tx1"/>
          </a:solidFill>
          <a:latin typeface="+mn-lt"/>
          <a:ea typeface="+mn-ea"/>
          <a:cs typeface="+mn-cs"/>
        </a:defRPr>
      </a:lvl8pPr>
      <a:lvl9pPr marL="3644122" algn="l" defTabSz="911030" rtl="0" eaLnBrk="1" latinLnBrk="0" hangingPunct="1">
        <a:defRPr kumimoji="1" sz="179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600939630"/>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 id="2147484692" r:id="rId14"/>
    <p:sldLayoutId id="2147484693" r:id="rId15"/>
    <p:sldLayoutId id="2147484694" r:id="rId16"/>
    <p:sldLayoutId id="2147484695" r:id="rId17"/>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51013293"/>
      </p:ext>
    </p:extLst>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 id="2147484766" r:id="rId12"/>
    <p:sldLayoutId id="2147484767" r:id="rId13"/>
    <p:sldLayoutId id="2147484768" r:id="rId14"/>
    <p:sldLayoutId id="2147484769" r:id="rId15"/>
    <p:sldLayoutId id="2147484770" r:id="rId16"/>
    <p:sldLayoutId id="2147484771" r:id="rId1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2738240442"/>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 id="2147484784" r:id="rId12"/>
    <p:sldLayoutId id="2147484785" r:id="rId13"/>
    <p:sldLayoutId id="2147484786" r:id="rId14"/>
    <p:sldLayoutId id="2147484787" r:id="rId15"/>
    <p:sldLayoutId id="2147484788" r:id="rId16"/>
    <p:sldLayoutId id="2147484789" r:id="rId17"/>
    <p:sldLayoutId id="2147484790" r:id="rId18"/>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72.xml"/><Relationship Id="rId5" Type="http://schemas.openxmlformats.org/officeDocument/2006/relationships/image" Target="../media/image14.png"/><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F1314-98D3-2B6B-B0CF-72732B8C98C2}"/>
            </a:ext>
          </a:extLst>
        </p:cNvPr>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88D2D09A-973B-46DE-AEA9-E0C143367821}"/>
              </a:ext>
            </a:extLst>
          </p:cNvPr>
          <p:cNvSpPr/>
          <p:nvPr/>
        </p:nvSpPr>
        <p:spPr>
          <a:xfrm>
            <a:off x="61432" y="1088476"/>
            <a:ext cx="2880000"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導入予定設備の概要</a:t>
            </a:r>
          </a:p>
        </p:txBody>
      </p:sp>
      <p:sp>
        <p:nvSpPr>
          <p:cNvPr id="10" name="正方形/長方形 9">
            <a:extLst>
              <a:ext uri="{FF2B5EF4-FFF2-40B4-BE49-F238E27FC236}">
                <a16:creationId xmlns:a16="http://schemas.microsoft.com/office/drawing/2014/main" id="{C81CA5A3-C7F8-055C-0011-B5A81D8BEEF4}"/>
              </a:ext>
            </a:extLst>
          </p:cNvPr>
          <p:cNvSpPr/>
          <p:nvPr/>
        </p:nvSpPr>
        <p:spPr>
          <a:xfrm>
            <a:off x="67183" y="1414803"/>
            <a:ext cx="5220000" cy="2788770"/>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（導入設備の概要・使用目的・取組体制）</a:t>
            </a:r>
            <a:endParaRPr lang="en-US" altLang="ja-JP" sz="1400" dirty="0">
              <a:solidFill>
                <a:srgbClr val="FF000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endParaRPr lang="en-US" altLang="ja-JP" sz="140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r>
              <a:rPr lang="en-US" altLang="ja-JP" sz="1400" dirty="0">
                <a:solidFill>
                  <a:srgbClr val="0070C0"/>
                </a:solidFill>
                <a:latin typeface="Meiryo UI" panose="020B0604030504040204" pitchFamily="50" charset="-128"/>
                <a:ea typeface="Meiryo UI" panose="020B0604030504040204" pitchFamily="50" charset="-128"/>
              </a:rPr>
              <a:t>【</a:t>
            </a:r>
            <a:r>
              <a:rPr lang="ja-JP" altLang="en-US" sz="1400" dirty="0">
                <a:solidFill>
                  <a:srgbClr val="0070C0"/>
                </a:solidFill>
                <a:latin typeface="Meiryo UI" panose="020B0604030504040204" pitchFamily="50" charset="-128"/>
                <a:ea typeface="Meiryo UI" panose="020B0604030504040204" pitchFamily="50" charset="-128"/>
              </a:rPr>
              <a:t>記入例</a:t>
            </a:r>
            <a:r>
              <a:rPr lang="en-US" altLang="ja-JP" sz="1400" dirty="0">
                <a:solidFill>
                  <a:srgbClr val="0070C0"/>
                </a:solidFill>
                <a:latin typeface="Meiryo UI" panose="020B0604030504040204" pitchFamily="50" charset="-128"/>
                <a:ea typeface="Meiryo UI" panose="020B0604030504040204" pitchFamily="50" charset="-128"/>
              </a:rPr>
              <a:t>】</a:t>
            </a:r>
          </a:p>
          <a:p>
            <a:pPr defTabSz="1007943" eaLnBrk="1" fontAlgn="auto" hangingPunct="1">
              <a:spcBef>
                <a:spcPts val="0"/>
              </a:spcBef>
              <a:spcAft>
                <a:spcPts val="0"/>
              </a:spcAft>
            </a:pPr>
            <a:r>
              <a:rPr lang="ja-JP" altLang="en-US" sz="1400" dirty="0">
                <a:solidFill>
                  <a:srgbClr val="0070C0"/>
                </a:solidFill>
                <a:latin typeface="Meiryo UI" panose="020B0604030504040204" pitchFamily="50" charset="-128"/>
                <a:ea typeface="Meiryo UI" panose="020B0604030504040204" pitchFamily="50" charset="-128"/>
              </a:rPr>
              <a:t>本研究設備は○○を行うものであり、○○分野において～のように必要である。本設備の導入により、～といったことが可能となり、新たに～という展開が期待できる。</a:t>
            </a:r>
            <a:endParaRPr lang="en-US" altLang="ja-JP" sz="1400" dirty="0">
              <a:solidFill>
                <a:srgbClr val="0070C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r>
              <a:rPr lang="ja-JP" altLang="en-US" sz="1400" dirty="0">
                <a:solidFill>
                  <a:srgbClr val="0070C0"/>
                </a:solidFill>
                <a:latin typeface="Meiryo UI" panose="020B0604030504040204" pitchFamily="50" charset="-128"/>
                <a:ea typeface="Meiryo UI" panose="020B0604030504040204" pitchFamily="50" charset="-128"/>
              </a:rPr>
              <a:t>本設備導入に当たって、・・・といった取組を実施する。</a:t>
            </a:r>
            <a:endParaRPr lang="en-US" altLang="ja-JP" sz="1400" dirty="0">
              <a:solidFill>
                <a:srgbClr val="0070C0"/>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75EE94E1-3347-044D-9E64-8BC0CD46656F}"/>
              </a:ext>
            </a:extLst>
          </p:cNvPr>
          <p:cNvSpPr txBox="1">
            <a:spLocks/>
          </p:cNvSpPr>
          <p:nvPr/>
        </p:nvSpPr>
        <p:spPr>
          <a:xfrm>
            <a:off x="0" y="-1"/>
            <a:ext cx="10691813" cy="946194"/>
          </a:xfrm>
          <a:prstGeom prst="rect">
            <a:avLst/>
          </a:prstGeom>
          <a:solidFill>
            <a:srgbClr val="00B0F0"/>
          </a:solidFill>
          <a:ln>
            <a:noFill/>
          </a:ln>
        </p:spPr>
        <p:txBody>
          <a:bodyPr vert="horz" lIns="91440" tIns="45720" rIns="91440" bIns="45720" rtlCol="0" anchor="ctr">
            <a:noAutofit/>
          </a:bodyPr>
          <a:lstStyle>
            <a:lvl1pPr algn="ctr" defTabSz="1007943" rtl="0" eaLnBrk="1" latinLnBrk="0" hangingPunct="1">
              <a:spcBef>
                <a:spcPct val="0"/>
              </a:spcBef>
              <a:buNone/>
              <a:defRPr kumimoji="1" sz="4850" kern="1200">
                <a:solidFill>
                  <a:schemeClr val="tx1"/>
                </a:solidFill>
                <a:latin typeface="+mj-lt"/>
                <a:ea typeface="+mj-ea"/>
                <a:cs typeface="+mj-cs"/>
              </a:defRPr>
            </a:lvl1pPr>
          </a:lstStyle>
          <a:p>
            <a:pPr algn="l" fontAlgn="auto">
              <a:lnSpc>
                <a:spcPts val="1000"/>
              </a:lnSpc>
              <a:spcBef>
                <a:spcPts val="0"/>
              </a:spcBef>
              <a:spcAft>
                <a:spcPts val="600"/>
              </a:spcAft>
            </a:pPr>
            <a:br>
              <a:rPr lang="en-US" altLang="ja-JP" sz="2000" b="1" dirty="0">
                <a:solidFill>
                  <a:schemeClr val="bg1"/>
                </a:solidFill>
                <a:latin typeface="メイリオ" panose="020B0604030504040204" pitchFamily="50" charset="-128"/>
                <a:ea typeface="メイリオ" panose="020B0604030504040204" pitchFamily="50" charset="-128"/>
              </a:rPr>
            </a:br>
            <a:r>
              <a:rPr lang="ja-JP" altLang="en-US" sz="2000" b="1" dirty="0">
                <a:solidFill>
                  <a:schemeClr val="bg1"/>
                </a:solidFill>
                <a:latin typeface="メイリオ" panose="020B0604030504040204" pitchFamily="50" charset="-128"/>
                <a:ea typeface="メイリオ" panose="020B0604030504040204" pitchFamily="50" charset="-128"/>
              </a:rPr>
              <a:t>（申請機関・申請拠点名）</a:t>
            </a:r>
            <a:endParaRPr lang="en-US" altLang="ja-JP" sz="2000" b="1" dirty="0">
              <a:solidFill>
                <a:schemeClr val="bg1"/>
              </a:solidFill>
              <a:latin typeface="メイリオ" panose="020B0604030504040204" pitchFamily="50" charset="-128"/>
              <a:ea typeface="メイリオ" panose="020B0604030504040204" pitchFamily="50" charset="-128"/>
            </a:endParaRPr>
          </a:p>
          <a:p>
            <a:pPr algn="l" fontAlgn="auto">
              <a:lnSpc>
                <a:spcPts val="1000"/>
              </a:lnSpc>
              <a:spcBef>
                <a:spcPts val="0"/>
              </a:spcBef>
              <a:spcAft>
                <a:spcPts val="600"/>
              </a:spcAft>
            </a:pPr>
            <a:br>
              <a:rPr lang="en-US" altLang="ja-JP" sz="1200" b="1" dirty="0">
                <a:solidFill>
                  <a:schemeClr val="bg1"/>
                </a:solidFill>
                <a:latin typeface="メイリオ" panose="020B0604030504040204" pitchFamily="50" charset="-128"/>
                <a:ea typeface="メイリオ" panose="020B0604030504040204" pitchFamily="50" charset="-128"/>
              </a:rPr>
            </a:br>
            <a:br>
              <a:rPr lang="en-US" altLang="ja-JP" sz="1200" b="1" dirty="0">
                <a:solidFill>
                  <a:schemeClr val="bg1"/>
                </a:solidFill>
                <a:latin typeface="メイリオ" panose="020B0604030504040204" pitchFamily="50" charset="-128"/>
                <a:ea typeface="メイリオ" panose="020B0604030504040204" pitchFamily="50" charset="-128"/>
              </a:rPr>
            </a:br>
            <a:r>
              <a:rPr lang="ja-JP" altLang="en-US" sz="1600" b="1" dirty="0">
                <a:solidFill>
                  <a:schemeClr val="bg1"/>
                </a:solidFill>
                <a:latin typeface="メイリオ" panose="020B0604030504040204" pitchFamily="50" charset="-128"/>
                <a:ea typeface="メイリオ" panose="020B0604030504040204" pitchFamily="50" charset="-128"/>
              </a:rPr>
              <a:t>設備名称：○○○○○○○○○○○○○</a:t>
            </a:r>
            <a:endParaRPr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797BFDA3-123D-D80D-C602-42E7928073DA}"/>
              </a:ext>
            </a:extLst>
          </p:cNvPr>
          <p:cNvSpPr/>
          <p:nvPr/>
        </p:nvSpPr>
        <p:spPr>
          <a:xfrm>
            <a:off x="72970" y="4272045"/>
            <a:ext cx="4242731"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dirty="0">
                <a:solidFill>
                  <a:prstClr val="white"/>
                </a:solidFill>
                <a:latin typeface="Meiryo UI" panose="020B0604030504040204" pitchFamily="50" charset="-128"/>
                <a:ea typeface="Meiryo UI" panose="020B0604030504040204" pitchFamily="50" charset="-128"/>
              </a:rPr>
              <a:t>研究にもたらされることが期待される成果等</a:t>
            </a:r>
          </a:p>
        </p:txBody>
      </p:sp>
      <p:sp>
        <p:nvSpPr>
          <p:cNvPr id="6" name="正方形/長方形 5">
            <a:extLst>
              <a:ext uri="{FF2B5EF4-FFF2-40B4-BE49-F238E27FC236}">
                <a16:creationId xmlns:a16="http://schemas.microsoft.com/office/drawing/2014/main" id="{2B38D03F-644A-D44A-5A30-0853C2ADF65B}"/>
              </a:ext>
            </a:extLst>
          </p:cNvPr>
          <p:cNvSpPr/>
          <p:nvPr/>
        </p:nvSpPr>
        <p:spPr>
          <a:xfrm>
            <a:off x="78722" y="4596044"/>
            <a:ext cx="5220000" cy="2909495"/>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（本プログラムで設備の導入を予定している研究分野、実施する研究概要・目的・現状を端的に記載のうえ、期待される効果について記載）</a:t>
            </a:r>
            <a:endParaRPr lang="en-US" altLang="ja-JP" sz="1400" dirty="0">
              <a:solidFill>
                <a:srgbClr val="FF000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r>
              <a:rPr lang="en-US" altLang="ja-JP" sz="1400" dirty="0">
                <a:solidFill>
                  <a:srgbClr val="0070C0"/>
                </a:solidFill>
                <a:latin typeface="Meiryo UI" panose="020B0604030504040204" pitchFamily="50" charset="-128"/>
                <a:ea typeface="Meiryo UI" panose="020B0604030504040204" pitchFamily="50" charset="-128"/>
              </a:rPr>
              <a:t>【</a:t>
            </a:r>
            <a:r>
              <a:rPr lang="ja-JP" altLang="en-US" sz="1400" dirty="0">
                <a:solidFill>
                  <a:srgbClr val="0070C0"/>
                </a:solidFill>
                <a:latin typeface="Meiryo UI" panose="020B0604030504040204" pitchFamily="50" charset="-128"/>
                <a:ea typeface="Meiryo UI" panose="020B0604030504040204" pitchFamily="50" charset="-128"/>
              </a:rPr>
              <a:t>記入例</a:t>
            </a:r>
            <a:r>
              <a:rPr lang="en-US" altLang="ja-JP" sz="1400" dirty="0">
                <a:solidFill>
                  <a:srgbClr val="0070C0"/>
                </a:solidFill>
                <a:latin typeface="Meiryo UI" panose="020B0604030504040204" pitchFamily="50" charset="-128"/>
                <a:ea typeface="Meiryo UI" panose="020B0604030504040204" pitchFamily="50" charset="-128"/>
              </a:rPr>
              <a:t>】</a:t>
            </a:r>
          </a:p>
          <a:p>
            <a:pPr defTabSz="1007943" eaLnBrk="1" fontAlgn="auto" hangingPunct="1">
              <a:spcBef>
                <a:spcPts val="0"/>
              </a:spcBef>
              <a:spcAft>
                <a:spcPts val="0"/>
              </a:spcAft>
            </a:pPr>
            <a:r>
              <a:rPr kumimoji="1" lang="ja-JP" altLang="en-US" sz="1400" dirty="0">
                <a:solidFill>
                  <a:srgbClr val="0070C0"/>
                </a:solidFill>
                <a:latin typeface="Meiryo UI" panose="020B0604030504040204" pitchFamily="50" charset="-128"/>
                <a:ea typeface="Meiryo UI" panose="020B0604030504040204" pitchFamily="50" charset="-128"/>
              </a:rPr>
              <a:t>・本拠点は〇〇分野において○○といった内容で世界をリードしており、○○の研究を行うことで</a:t>
            </a:r>
            <a:r>
              <a:rPr lang="ja-JP" altLang="en-US" sz="1400" dirty="0">
                <a:solidFill>
                  <a:srgbClr val="0070C0"/>
                </a:solidFill>
                <a:latin typeface="Meiryo UI" panose="020B0604030504040204" pitchFamily="50" charset="-128"/>
                <a:ea typeface="Meiryo UI" panose="020B0604030504040204" pitchFamily="50" charset="-128"/>
              </a:rPr>
              <a:t>・・・</a:t>
            </a:r>
            <a:r>
              <a:rPr kumimoji="1" lang="ja-JP" altLang="en-US" sz="1400" dirty="0">
                <a:solidFill>
                  <a:srgbClr val="0070C0"/>
                </a:solidFill>
                <a:latin typeface="Meiryo UI" panose="020B0604030504040204" pitchFamily="50" charset="-128"/>
                <a:ea typeface="Meiryo UI" panose="020B0604030504040204" pitchFamily="50" charset="-128"/>
              </a:rPr>
              <a:t>を目指す。現状、～といった研究を行っており・・・といった成果がある。今後は～といった研究を行っていく予定。</a:t>
            </a:r>
            <a:endParaRPr kumimoji="1" lang="en-US" altLang="ja-JP" sz="1400" dirty="0">
              <a:solidFill>
                <a:srgbClr val="0070C0"/>
              </a:solidFill>
              <a:latin typeface="Meiryo UI" panose="020B0604030504040204" pitchFamily="50" charset="-128"/>
              <a:ea typeface="Meiryo UI" panose="020B0604030504040204" pitchFamily="50" charset="-128"/>
            </a:endParaRPr>
          </a:p>
          <a:p>
            <a:r>
              <a:rPr lang="ja-JP" altLang="en-US" sz="1400" dirty="0">
                <a:solidFill>
                  <a:srgbClr val="0070C0"/>
                </a:solidFill>
                <a:latin typeface="Meiryo UI" panose="020B0604030504040204" pitchFamily="50" charset="-128"/>
                <a:ea typeface="Meiryo UI" panose="020B0604030504040204" pitchFamily="50" charset="-128"/>
              </a:rPr>
              <a:t>・本設備の導入により、</a:t>
            </a:r>
            <a:r>
              <a:rPr kumimoji="1" lang="ja-JP" altLang="en-US" sz="1400" dirty="0">
                <a:solidFill>
                  <a:srgbClr val="0070C0"/>
                </a:solidFill>
                <a:latin typeface="Meiryo UI" panose="020B0604030504040204" pitchFamily="50" charset="-128"/>
                <a:ea typeface="Meiryo UI" panose="020B0604030504040204" pitchFamily="50" charset="-128"/>
              </a:rPr>
              <a:t>○○研究において世界をリードし、〇〇といった成果が見込まれる。</a:t>
            </a:r>
            <a:endParaRPr kumimoji="1" lang="en-US" altLang="ja-JP" sz="1400" dirty="0">
              <a:solidFill>
                <a:srgbClr val="0070C0"/>
              </a:solidFill>
              <a:latin typeface="Meiryo UI" panose="020B0604030504040204" pitchFamily="50" charset="-128"/>
              <a:ea typeface="Meiryo UI" panose="020B0604030504040204" pitchFamily="50" charset="-128"/>
            </a:endParaRPr>
          </a:p>
          <a:p>
            <a:r>
              <a:rPr kumimoji="1" lang="ja-JP" altLang="en-US" sz="1400" dirty="0">
                <a:solidFill>
                  <a:srgbClr val="0070C0"/>
                </a:solidFill>
                <a:latin typeface="Meiryo UI" panose="020B0604030504040204" pitchFamily="50" charset="-128"/>
                <a:ea typeface="Meiryo UI" panose="020B0604030504040204" pitchFamily="50" charset="-128"/>
              </a:rPr>
              <a:t>・最先端の研究を行うことで、○○分野にも広がり等の学際性が高まる。</a:t>
            </a:r>
            <a:endParaRPr kumimoji="1" lang="en-US" altLang="ja-JP" sz="1400" dirty="0">
              <a:solidFill>
                <a:srgbClr val="0070C0"/>
              </a:solidFill>
              <a:latin typeface="Meiryo UI" panose="020B0604030504040204" pitchFamily="50" charset="-128"/>
              <a:ea typeface="Meiryo UI" panose="020B0604030504040204" pitchFamily="50" charset="-128"/>
            </a:endParaRPr>
          </a:p>
          <a:p>
            <a:r>
              <a:rPr lang="ja-JP" altLang="en-US" sz="1400" dirty="0">
                <a:solidFill>
                  <a:srgbClr val="0070C0"/>
                </a:solidFill>
                <a:latin typeface="Meiryo UI" panose="020B0604030504040204" pitchFamily="50" charset="-128"/>
                <a:ea typeface="Meiryo UI" panose="020B0604030504040204" pitchFamily="50" charset="-128"/>
              </a:rPr>
              <a:t>・〇〇人材の育成。等</a:t>
            </a:r>
            <a:endParaRPr lang="en-US" altLang="ja-JP" sz="1400" dirty="0">
              <a:solidFill>
                <a:srgbClr val="0070C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endParaRPr lang="en-US" altLang="ja-JP" sz="1543" dirty="0">
              <a:solidFill>
                <a:prstClr val="black"/>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9AA6225D-B32A-EF9D-AE5A-0C5AB6D39A4D}"/>
              </a:ext>
            </a:extLst>
          </p:cNvPr>
          <p:cNvSpPr/>
          <p:nvPr/>
        </p:nvSpPr>
        <p:spPr>
          <a:xfrm>
            <a:off x="5360514" y="1044264"/>
            <a:ext cx="5220000" cy="6461276"/>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（設備の概要図について記載）</a:t>
            </a:r>
            <a:endParaRPr lang="en-US" altLang="ja-JP" sz="1543"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＊様式４（事業工程表）に連動して設備名を記載すること</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F9B31B8-B204-25BD-DD98-F12F93FD2680}"/>
              </a:ext>
            </a:extLst>
          </p:cNvPr>
          <p:cNvSpPr/>
          <p:nvPr/>
        </p:nvSpPr>
        <p:spPr>
          <a:xfrm>
            <a:off x="9108494" y="104266"/>
            <a:ext cx="1438608" cy="71623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eaLnBrk="1" fontAlgn="auto" hangingPunct="1">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rPr>
              <a:t>記入例</a:t>
            </a:r>
            <a:endParaRPr lang="en-US" altLang="ja-JP" sz="2400" b="1" dirty="0">
              <a:solidFill>
                <a:prstClr val="black"/>
              </a:solidFill>
              <a:latin typeface="Meiryo UI" panose="020B0604030504040204" pitchFamily="50" charset="-128"/>
              <a:ea typeface="Meiryo UI" panose="020B0604030504040204" pitchFamily="50" charset="-128"/>
            </a:endParaRPr>
          </a:p>
        </p:txBody>
      </p:sp>
      <p:sp>
        <p:nvSpPr>
          <p:cNvPr id="3" name="Rectangle 51">
            <a:extLst>
              <a:ext uri="{FF2B5EF4-FFF2-40B4-BE49-F238E27FC236}">
                <a16:creationId xmlns:a16="http://schemas.microsoft.com/office/drawing/2014/main" id="{6B602CC3-D9D5-B4BA-737F-021BA80A703F}"/>
              </a:ext>
            </a:extLst>
          </p:cNvPr>
          <p:cNvSpPr>
            <a:spLocks noChangeArrowheads="1"/>
          </p:cNvSpPr>
          <p:nvPr/>
        </p:nvSpPr>
        <p:spPr bwMode="auto">
          <a:xfrm>
            <a:off x="5554409" y="2124521"/>
            <a:ext cx="4111014" cy="22564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05" tIns="0" rIns="94505" bIns="49142"/>
          <a:lstStyle>
            <a:lvl1pPr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defTabSz="999935" eaLnBrk="1" hangingPunct="1"/>
            <a:r>
              <a:rPr lang="ja-JP" altLang="en-US" sz="1155" dirty="0">
                <a:solidFill>
                  <a:srgbClr val="0070C0"/>
                </a:solidFill>
                <a:latin typeface="Meiryo UI" panose="020B0604030504040204" pitchFamily="50" charset="-128"/>
                <a:ea typeface="Meiryo UI" panose="020B0604030504040204" pitchFamily="50" charset="-128"/>
              </a:rPr>
              <a:t>○○や〇〇を目指す</a:t>
            </a:r>
            <a:r>
              <a:rPr lang="ja-JP" altLang="en-US" sz="1155" b="0" dirty="0">
                <a:solidFill>
                  <a:srgbClr val="0070C0"/>
                </a:solidFill>
                <a:latin typeface="Meiryo UI" panose="020B0604030504040204" pitchFamily="50" charset="-128"/>
                <a:ea typeface="Meiryo UI" panose="020B0604030504040204" pitchFamily="50" charset="-128"/>
              </a:rPr>
              <a:t>（整備の目的を記載）</a:t>
            </a:r>
          </a:p>
        </p:txBody>
      </p:sp>
      <p:sp>
        <p:nvSpPr>
          <p:cNvPr id="4" name="Text Box 53">
            <a:extLst>
              <a:ext uri="{FF2B5EF4-FFF2-40B4-BE49-F238E27FC236}">
                <a16:creationId xmlns:a16="http://schemas.microsoft.com/office/drawing/2014/main" id="{DEF9F2EF-24E1-10FF-DCF3-8686DB26DEAC}"/>
              </a:ext>
            </a:extLst>
          </p:cNvPr>
          <p:cNvSpPr txBox="1">
            <a:spLocks noChangeArrowheads="1"/>
          </p:cNvSpPr>
          <p:nvPr/>
        </p:nvSpPr>
        <p:spPr bwMode="auto">
          <a:xfrm>
            <a:off x="5516866" y="2408799"/>
            <a:ext cx="5059222" cy="737345"/>
          </a:xfrm>
          <a:prstGeom prst="rect">
            <a:avLst/>
          </a:prstGeom>
          <a:noFill/>
          <a:ln>
            <a:noFill/>
          </a:ln>
        </p:spPr>
        <p:txBody>
          <a:bodyPr lIns="94505" tIns="0" rIns="94505" bIns="0" anchor="ctr"/>
          <a:lstStyle>
            <a:lvl1pPr marL="125413" indent="-125413"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marL="131659" indent="-131659" defTabSz="999935" eaLnBrk="1" hangingPunct="1"/>
            <a:r>
              <a:rPr lang="ja-JP" altLang="en-US" sz="1100" b="0" dirty="0">
                <a:solidFill>
                  <a:srgbClr val="0070C0"/>
                </a:solidFill>
                <a:latin typeface="Meiryo UI" panose="020B0604030504040204" pitchFamily="50" charset="-128"/>
                <a:ea typeface="Meiryo UI" panose="020B0604030504040204" pitchFamily="50" charset="-128"/>
              </a:rPr>
              <a:t>・〇〇に資する〇〇や、〇〇を形成する〇〇を整備。（←構成する設備を踏まえて概要を記載）</a:t>
            </a:r>
          </a:p>
          <a:p>
            <a:pPr marL="131659" indent="-131659" defTabSz="999935" eaLnBrk="1" hangingPunct="1"/>
            <a:r>
              <a:rPr lang="ja-JP" altLang="en-US" sz="1100" b="0" dirty="0">
                <a:solidFill>
                  <a:srgbClr val="0070C0"/>
                </a:solidFill>
                <a:latin typeface="Meiryo UI" panose="020B0604030504040204" pitchFamily="50" charset="-128"/>
                <a:ea typeface="Meiryo UI" panose="020B0604030504040204" pitchFamily="50" charset="-128"/>
              </a:rPr>
              <a:t>・我が国の〇〇分野における〇〇研究拠点形成と〇〇の開発等により〇〇に寄与。（←設備整備による効果を記載）</a:t>
            </a:r>
          </a:p>
          <a:p>
            <a:pPr marL="131659" indent="-131659" defTabSz="999935" eaLnBrk="1" hangingPunct="1"/>
            <a:endParaRPr lang="en-US" altLang="ja-JP" sz="1050" b="0" dirty="0">
              <a:solidFill>
                <a:srgbClr val="0070C0"/>
              </a:solidFill>
              <a:latin typeface="Meiryo UI" panose="020B0604030504040204" pitchFamily="50" charset="-128"/>
              <a:ea typeface="Meiryo UI" panose="020B0604030504040204" pitchFamily="50" charset="-128"/>
            </a:endParaRPr>
          </a:p>
        </p:txBody>
      </p:sp>
      <p:sp>
        <p:nvSpPr>
          <p:cNvPr id="5" name="Rectangle 52">
            <a:extLst>
              <a:ext uri="{FF2B5EF4-FFF2-40B4-BE49-F238E27FC236}">
                <a16:creationId xmlns:a16="http://schemas.microsoft.com/office/drawing/2014/main" id="{57311EAB-F5A1-BE8C-78E2-7E3E2780DE05}"/>
              </a:ext>
            </a:extLst>
          </p:cNvPr>
          <p:cNvSpPr>
            <a:spLocks noChangeArrowheads="1"/>
          </p:cNvSpPr>
          <p:nvPr/>
        </p:nvSpPr>
        <p:spPr bwMode="auto">
          <a:xfrm>
            <a:off x="5554341" y="1896374"/>
            <a:ext cx="4612675" cy="26314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05" tIns="0" rIns="94505" bIns="49142"/>
          <a:lstStyle>
            <a:lvl1pPr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defTabSz="999935" eaLnBrk="1" hangingPunct="1"/>
            <a:r>
              <a:rPr lang="ja-JP" altLang="en-US" sz="1200" dirty="0">
                <a:solidFill>
                  <a:srgbClr val="0070C0"/>
                </a:solidFill>
                <a:latin typeface="Meiryo UI" panose="020B0604030504040204" pitchFamily="50" charset="-128"/>
                <a:ea typeface="Meiryo UI" panose="020B0604030504040204" pitchFamily="50" charset="-128"/>
              </a:rPr>
              <a:t>〇〇〇〇〇〇〇（設備一式名）</a:t>
            </a:r>
            <a:endParaRPr lang="en-US" altLang="ja-JP" sz="1200" dirty="0">
              <a:solidFill>
                <a:srgbClr val="0070C0"/>
              </a:solidFill>
              <a:latin typeface="Meiryo UI" panose="020B0604030504040204" pitchFamily="50" charset="-128"/>
              <a:ea typeface="Meiryo UI" panose="020B0604030504040204" pitchFamily="50" charset="-128"/>
            </a:endParaRPr>
          </a:p>
        </p:txBody>
      </p:sp>
      <p:grpSp>
        <p:nvGrpSpPr>
          <p:cNvPr id="7" name="グループ化 11">
            <a:extLst>
              <a:ext uri="{FF2B5EF4-FFF2-40B4-BE49-F238E27FC236}">
                <a16:creationId xmlns:a16="http://schemas.microsoft.com/office/drawing/2014/main" id="{75141C47-96BE-E0A3-D3F5-AB4D2BF6023B}"/>
              </a:ext>
            </a:extLst>
          </p:cNvPr>
          <p:cNvGrpSpPr>
            <a:grpSpLocks/>
          </p:cNvGrpSpPr>
          <p:nvPr/>
        </p:nvGrpSpPr>
        <p:grpSpPr bwMode="auto">
          <a:xfrm>
            <a:off x="5726575" y="3642224"/>
            <a:ext cx="4517363" cy="1508002"/>
            <a:chOff x="7650163" y="6346825"/>
            <a:chExt cx="2159000" cy="720725"/>
          </a:xfrm>
        </p:grpSpPr>
        <p:pic>
          <p:nvPicPr>
            <p:cNvPr id="11" name="図 60" descr="25TCSM_ASM1.jpg">
              <a:extLst>
                <a:ext uri="{FF2B5EF4-FFF2-40B4-BE49-F238E27FC236}">
                  <a16:creationId xmlns:a16="http://schemas.microsoft.com/office/drawing/2014/main" id="{55B71F9E-32C0-DC99-99D1-D686F347C21A}"/>
                </a:ext>
              </a:extLst>
            </p:cNvPr>
            <p:cNvPicPr preferRelativeResize="0">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7538" y="6346825"/>
              <a:ext cx="1079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58">
              <a:extLst>
                <a:ext uri="{FF2B5EF4-FFF2-40B4-BE49-F238E27FC236}">
                  <a16:creationId xmlns:a16="http://schemas.microsoft.com/office/drawing/2014/main" id="{AE8C4C98-D0A4-562C-13F2-BF93CD40382F}"/>
                </a:ext>
              </a:extLst>
            </p:cNvPr>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448800" y="6480175"/>
              <a:ext cx="3603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A3ABC5DC-BF6D-7382-EDB7-10110D73F868}"/>
                </a:ext>
              </a:extLst>
            </p:cNvPr>
            <p:cNvPicPr preferRelativeResize="0">
              <a:picLocks/>
            </p:cNvPicPr>
            <p:nvPr/>
          </p:nvPicPr>
          <p:blipFill rotWithShape="1">
            <a:blip r:embed="rId5"/>
            <a:srcRect l="7090" t="12545" r="14902" b="15706"/>
            <a:stretch/>
          </p:blipFill>
          <p:spPr>
            <a:xfrm>
              <a:off x="7650163" y="6570662"/>
              <a:ext cx="449262" cy="449263"/>
            </a:xfrm>
            <a:prstGeom prst="rect">
              <a:avLst/>
            </a:prstGeom>
            <a:ln w="12700">
              <a:solidFill>
                <a:schemeClr val="accent1">
                  <a:shade val="95000"/>
                  <a:satMod val="105000"/>
                </a:schemeClr>
              </a:solidFill>
            </a:ln>
          </p:spPr>
        </p:pic>
        <p:cxnSp>
          <p:nvCxnSpPr>
            <p:cNvPr id="15" name="曲線コネクタ 6">
              <a:extLst>
                <a:ext uri="{FF2B5EF4-FFF2-40B4-BE49-F238E27FC236}">
                  <a16:creationId xmlns:a16="http://schemas.microsoft.com/office/drawing/2014/main" id="{07B829F7-6DB0-7779-FBC1-671E29FA002D}"/>
                </a:ext>
              </a:extLst>
            </p:cNvPr>
            <p:cNvCxnSpPr>
              <a:stCxn id="11" idx="3"/>
              <a:endCxn id="13" idx="1"/>
            </p:cNvCxnSpPr>
            <p:nvPr/>
          </p:nvCxnSpPr>
          <p:spPr>
            <a:xfrm flipV="1">
              <a:off x="9317038" y="6615112"/>
              <a:ext cx="131762" cy="92075"/>
            </a:xfrm>
            <a:prstGeom prst="curvedConnector3">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41196266-E86E-F713-A9F3-CAE194456AF1}"/>
                </a:ext>
              </a:extLst>
            </p:cNvPr>
            <p:cNvCxnSpPr/>
            <p:nvPr/>
          </p:nvCxnSpPr>
          <p:spPr>
            <a:xfrm>
              <a:off x="8099425" y="6570662"/>
              <a:ext cx="450850" cy="90488"/>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C5CE151-78A8-60E5-FDCA-2C40777C6F78}"/>
                </a:ext>
              </a:extLst>
            </p:cNvPr>
            <p:cNvCxnSpPr/>
            <p:nvPr/>
          </p:nvCxnSpPr>
          <p:spPr>
            <a:xfrm flipV="1">
              <a:off x="8099425" y="6965950"/>
              <a:ext cx="450850" cy="53975"/>
            </a:xfrm>
            <a:prstGeom prst="line">
              <a:avLst/>
            </a:prstGeom>
            <a:ln w="6350"/>
          </p:spPr>
          <p:style>
            <a:lnRef idx="1">
              <a:schemeClr val="accent1"/>
            </a:lnRef>
            <a:fillRef idx="0">
              <a:schemeClr val="accent1"/>
            </a:fillRef>
            <a:effectRef idx="0">
              <a:schemeClr val="accent1"/>
            </a:effectRef>
            <a:fontRef idx="minor">
              <a:schemeClr val="tx1"/>
            </a:fontRef>
          </p:style>
        </p:cxnSp>
      </p:grpSp>
      <p:sp>
        <p:nvSpPr>
          <p:cNvPr id="18" name="Text Box 53">
            <a:extLst>
              <a:ext uri="{FF2B5EF4-FFF2-40B4-BE49-F238E27FC236}">
                <a16:creationId xmlns:a16="http://schemas.microsoft.com/office/drawing/2014/main" id="{F9630546-39A4-7147-4D26-DF92C992F6DF}"/>
              </a:ext>
            </a:extLst>
          </p:cNvPr>
          <p:cNvSpPr txBox="1">
            <a:spLocks noChangeArrowheads="1"/>
          </p:cNvSpPr>
          <p:nvPr/>
        </p:nvSpPr>
        <p:spPr bwMode="auto">
          <a:xfrm>
            <a:off x="9413014" y="3598204"/>
            <a:ext cx="1134088" cy="2524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4505" tIns="0" rIns="94505" bIns="0" anchor="ctr"/>
          <a:lstStyle>
            <a:lvl1pPr marL="125413" indent="-125413"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marL="131659" indent="-131659" defTabSz="999935" eaLnBrk="1" hangingPunct="1"/>
            <a:r>
              <a:rPr lang="ja-JP" altLang="en-US" sz="1050" b="0" dirty="0">
                <a:solidFill>
                  <a:srgbClr val="0070C0"/>
                </a:solidFill>
                <a:latin typeface="Meiryo UI" panose="020B0604030504040204" pitchFamily="50" charset="-128"/>
                <a:ea typeface="Meiryo UI" panose="020B0604030504040204" pitchFamily="50" charset="-128"/>
              </a:rPr>
              <a:t>○○○○機器</a:t>
            </a:r>
            <a:endParaRPr lang="en-US" altLang="ja-JP" sz="1050" b="0" dirty="0">
              <a:solidFill>
                <a:srgbClr val="0070C0"/>
              </a:solidFill>
              <a:latin typeface="Meiryo UI" panose="020B0604030504040204" pitchFamily="50" charset="-128"/>
              <a:ea typeface="Meiryo UI" panose="020B0604030504040204" pitchFamily="50" charset="-128"/>
            </a:endParaRPr>
          </a:p>
        </p:txBody>
      </p:sp>
      <p:sp>
        <p:nvSpPr>
          <p:cNvPr id="19" name="Text Box 53">
            <a:extLst>
              <a:ext uri="{FF2B5EF4-FFF2-40B4-BE49-F238E27FC236}">
                <a16:creationId xmlns:a16="http://schemas.microsoft.com/office/drawing/2014/main" id="{1FF7D693-8D3E-AE2E-6CC2-F2F2FA4AF925}"/>
              </a:ext>
            </a:extLst>
          </p:cNvPr>
          <p:cNvSpPr txBox="1">
            <a:spLocks noChangeArrowheads="1"/>
          </p:cNvSpPr>
          <p:nvPr/>
        </p:nvSpPr>
        <p:spPr bwMode="auto">
          <a:xfrm>
            <a:off x="5678322" y="3761802"/>
            <a:ext cx="1078472" cy="318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4505" tIns="0" rIns="94505" bIns="0" anchor="ctr"/>
          <a:lstStyle>
            <a:lvl1pPr marL="125413" indent="-125413"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marL="131659" indent="-131659" defTabSz="999935" eaLnBrk="1" hangingPunct="1"/>
            <a:r>
              <a:rPr lang="ja-JP" altLang="en-US" sz="1050" b="0" dirty="0">
                <a:solidFill>
                  <a:srgbClr val="0070C0"/>
                </a:solidFill>
                <a:latin typeface="Meiryo UI" panose="020B0604030504040204" pitchFamily="50" charset="-128"/>
                <a:ea typeface="Meiryo UI" panose="020B0604030504040204" pitchFamily="50" charset="-128"/>
              </a:rPr>
              <a:t>○○○○装置</a:t>
            </a:r>
            <a:endParaRPr lang="en-US" altLang="ja-JP" sz="1050" b="0" dirty="0">
              <a:solidFill>
                <a:srgbClr val="0070C0"/>
              </a:solidFill>
              <a:latin typeface="Meiryo UI" panose="020B0604030504040204" pitchFamily="50" charset="-128"/>
              <a:ea typeface="Meiryo UI" panose="020B0604030504040204" pitchFamily="50" charset="-128"/>
            </a:endParaRPr>
          </a:p>
        </p:txBody>
      </p:sp>
      <p:sp>
        <p:nvSpPr>
          <p:cNvPr id="20" name="Rectangle 51">
            <a:extLst>
              <a:ext uri="{FF2B5EF4-FFF2-40B4-BE49-F238E27FC236}">
                <a16:creationId xmlns:a16="http://schemas.microsoft.com/office/drawing/2014/main" id="{5A11B1F8-FEEC-992F-AA58-5BF063313F9D}"/>
              </a:ext>
            </a:extLst>
          </p:cNvPr>
          <p:cNvSpPr>
            <a:spLocks noChangeArrowheads="1"/>
          </p:cNvSpPr>
          <p:nvPr/>
        </p:nvSpPr>
        <p:spPr bwMode="auto">
          <a:xfrm>
            <a:off x="5516866" y="1663946"/>
            <a:ext cx="1101465" cy="22564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05" tIns="0" rIns="94505" bIns="49142"/>
          <a:lstStyle>
            <a:lvl1pPr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defTabSz="999935" eaLnBrk="1" hangingPunct="1"/>
            <a:r>
              <a:rPr lang="ja-JP" altLang="en-US" sz="1155" u="sng" dirty="0">
                <a:solidFill>
                  <a:srgbClr val="0070C0"/>
                </a:solidFill>
                <a:latin typeface="Meiryo UI" panose="020B0604030504040204" pitchFamily="50" charset="-128"/>
                <a:ea typeface="Meiryo UI" panose="020B0604030504040204" pitchFamily="50" charset="-128"/>
              </a:rPr>
              <a:t>（記載例）</a:t>
            </a:r>
          </a:p>
        </p:txBody>
      </p:sp>
      <p:sp>
        <p:nvSpPr>
          <p:cNvPr id="23" name="テキスト ボックス 22">
            <a:extLst>
              <a:ext uri="{FF2B5EF4-FFF2-40B4-BE49-F238E27FC236}">
                <a16:creationId xmlns:a16="http://schemas.microsoft.com/office/drawing/2014/main" id="{DEAA0A99-6AFA-3EED-9465-9F5E775D509E}"/>
              </a:ext>
            </a:extLst>
          </p:cNvPr>
          <p:cNvSpPr txBox="1"/>
          <p:nvPr/>
        </p:nvSpPr>
        <p:spPr>
          <a:xfrm>
            <a:off x="6808612" y="3303303"/>
            <a:ext cx="2104131" cy="307777"/>
          </a:xfrm>
          <a:prstGeom prst="rect">
            <a:avLst/>
          </a:prstGeom>
          <a:noFill/>
        </p:spPr>
        <p:txBody>
          <a:bodyPr wrap="square">
            <a:spAutoFit/>
          </a:bodyPr>
          <a:lstStyle/>
          <a:p>
            <a:r>
              <a:rPr lang="ja-JP" altLang="en-US" sz="1400" dirty="0">
                <a:solidFill>
                  <a:srgbClr val="0070C0"/>
                </a:solidFill>
                <a:latin typeface="Meiryo UI" panose="020B0604030504040204" pitchFamily="50" charset="-128"/>
                <a:ea typeface="Meiryo UI" panose="020B0604030504040204" pitchFamily="50" charset="-128"/>
              </a:rPr>
              <a:t>○○○○一式</a:t>
            </a:r>
            <a:endParaRPr lang="ja-JP" altLang="en-US" sz="1400" dirty="0">
              <a:solidFill>
                <a:srgbClr val="0070C0"/>
              </a:solidFill>
            </a:endParaRPr>
          </a:p>
        </p:txBody>
      </p:sp>
    </p:spTree>
    <p:extLst>
      <p:ext uri="{BB962C8B-B14F-4D97-AF65-F5344CB8AC3E}">
        <p14:creationId xmlns:p14="http://schemas.microsoft.com/office/powerpoint/2010/main" val="22214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8EAFB-043F-C982-4632-994B0DAC8A73}"/>
            </a:ext>
          </a:extLst>
        </p:cNvPr>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54425FB6-8305-97AF-FAE3-15A0CAB7159B}"/>
              </a:ext>
            </a:extLst>
          </p:cNvPr>
          <p:cNvSpPr/>
          <p:nvPr/>
        </p:nvSpPr>
        <p:spPr>
          <a:xfrm>
            <a:off x="61432" y="1088476"/>
            <a:ext cx="2880000"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導入予定設備の概要</a:t>
            </a:r>
          </a:p>
        </p:txBody>
      </p:sp>
      <p:sp>
        <p:nvSpPr>
          <p:cNvPr id="10" name="正方形/長方形 9">
            <a:extLst>
              <a:ext uri="{FF2B5EF4-FFF2-40B4-BE49-F238E27FC236}">
                <a16:creationId xmlns:a16="http://schemas.microsoft.com/office/drawing/2014/main" id="{31AD44A4-00C7-07F6-1011-ABCAAA32569F}"/>
              </a:ext>
            </a:extLst>
          </p:cNvPr>
          <p:cNvSpPr/>
          <p:nvPr/>
        </p:nvSpPr>
        <p:spPr>
          <a:xfrm>
            <a:off x="67183" y="1414803"/>
            <a:ext cx="5220000" cy="2788770"/>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endParaRPr lang="en-US" altLang="ja-JP" sz="1400" dirty="0">
              <a:solidFill>
                <a:srgbClr val="024FA1"/>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788EBAB4-E8DC-3F7A-523B-033CBE5514E1}"/>
              </a:ext>
            </a:extLst>
          </p:cNvPr>
          <p:cNvSpPr txBox="1">
            <a:spLocks/>
          </p:cNvSpPr>
          <p:nvPr/>
        </p:nvSpPr>
        <p:spPr>
          <a:xfrm>
            <a:off x="0" y="-1"/>
            <a:ext cx="10691813" cy="946194"/>
          </a:xfrm>
          <a:prstGeom prst="rect">
            <a:avLst/>
          </a:prstGeom>
          <a:solidFill>
            <a:srgbClr val="00B0F0"/>
          </a:solidFill>
          <a:ln>
            <a:noFill/>
          </a:ln>
        </p:spPr>
        <p:txBody>
          <a:bodyPr vert="horz" lIns="91440" tIns="45720" rIns="91440" bIns="45720" rtlCol="0" anchor="ctr">
            <a:noAutofit/>
          </a:bodyPr>
          <a:lstStyle>
            <a:lvl1pPr algn="ctr" defTabSz="1007943" rtl="0" eaLnBrk="1" latinLnBrk="0" hangingPunct="1">
              <a:spcBef>
                <a:spcPct val="0"/>
              </a:spcBef>
              <a:buNone/>
              <a:defRPr kumimoji="1" sz="4850" kern="1200">
                <a:solidFill>
                  <a:schemeClr val="tx1"/>
                </a:solidFill>
                <a:latin typeface="+mj-lt"/>
                <a:ea typeface="+mj-ea"/>
                <a:cs typeface="+mj-cs"/>
              </a:defRPr>
            </a:lvl1pPr>
          </a:lstStyle>
          <a:p>
            <a:pPr algn="l" fontAlgn="auto">
              <a:lnSpc>
                <a:spcPts val="1000"/>
              </a:lnSpc>
              <a:spcBef>
                <a:spcPts val="0"/>
              </a:spcBef>
              <a:spcAft>
                <a:spcPts val="600"/>
              </a:spcAft>
            </a:pPr>
            <a:r>
              <a:rPr lang="ja-JP" altLang="en-US" sz="2000" b="1" dirty="0">
                <a:solidFill>
                  <a:schemeClr val="bg1"/>
                </a:solidFill>
                <a:latin typeface="メイリオ" panose="020B0604030504040204" pitchFamily="50" charset="-128"/>
                <a:ea typeface="メイリオ" panose="020B0604030504040204" pitchFamily="50" charset="-128"/>
              </a:rPr>
              <a:t>申請機関・申請拠点名</a:t>
            </a:r>
            <a:endParaRPr lang="en-US" altLang="ja-JP" sz="2000" b="1" dirty="0">
              <a:solidFill>
                <a:schemeClr val="bg1"/>
              </a:solidFill>
              <a:latin typeface="メイリオ" panose="020B0604030504040204" pitchFamily="50" charset="-128"/>
              <a:ea typeface="メイリオ" panose="020B0604030504040204" pitchFamily="50" charset="-128"/>
            </a:endParaRPr>
          </a:p>
          <a:p>
            <a:pPr algn="l" fontAlgn="auto">
              <a:lnSpc>
                <a:spcPts val="1000"/>
              </a:lnSpc>
              <a:spcBef>
                <a:spcPts val="0"/>
              </a:spcBef>
              <a:spcAft>
                <a:spcPts val="600"/>
              </a:spcAft>
            </a:pPr>
            <a:br>
              <a:rPr lang="en-US" altLang="ja-JP" sz="1200" b="1" dirty="0">
                <a:solidFill>
                  <a:schemeClr val="bg1"/>
                </a:solidFill>
                <a:latin typeface="メイリオ" panose="020B0604030504040204" pitchFamily="50" charset="-128"/>
                <a:ea typeface="メイリオ" panose="020B0604030504040204" pitchFamily="50" charset="-128"/>
              </a:rPr>
            </a:br>
            <a:br>
              <a:rPr lang="en-US" altLang="ja-JP" sz="1200" b="1" dirty="0">
                <a:solidFill>
                  <a:schemeClr val="bg1"/>
                </a:solidFill>
                <a:latin typeface="メイリオ" panose="020B0604030504040204" pitchFamily="50" charset="-128"/>
                <a:ea typeface="メイリオ" panose="020B0604030504040204" pitchFamily="50" charset="-128"/>
              </a:rPr>
            </a:br>
            <a:r>
              <a:rPr lang="ja-JP" altLang="en-US" sz="1600" b="1" dirty="0">
                <a:solidFill>
                  <a:schemeClr val="bg1"/>
                </a:solidFill>
                <a:latin typeface="メイリオ" panose="020B0604030504040204" pitchFamily="50" charset="-128"/>
                <a:ea typeface="メイリオ" panose="020B0604030504040204" pitchFamily="50" charset="-128"/>
              </a:rPr>
              <a:t>設備名称：○○○○○○○○○○○○○</a:t>
            </a:r>
            <a:endParaRPr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48FB23C7-2CA9-014C-50B4-D601911F538C}"/>
              </a:ext>
            </a:extLst>
          </p:cNvPr>
          <p:cNvSpPr/>
          <p:nvPr/>
        </p:nvSpPr>
        <p:spPr>
          <a:xfrm>
            <a:off x="72970" y="4272045"/>
            <a:ext cx="4242731"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dirty="0">
                <a:solidFill>
                  <a:prstClr val="white"/>
                </a:solidFill>
                <a:latin typeface="Meiryo UI" panose="020B0604030504040204" pitchFamily="50" charset="-128"/>
                <a:ea typeface="Meiryo UI" panose="020B0604030504040204" pitchFamily="50" charset="-128"/>
              </a:rPr>
              <a:t>研究にもたらされることが期待される成果等</a:t>
            </a:r>
          </a:p>
        </p:txBody>
      </p:sp>
      <p:sp>
        <p:nvSpPr>
          <p:cNvPr id="6" name="正方形/長方形 5">
            <a:extLst>
              <a:ext uri="{FF2B5EF4-FFF2-40B4-BE49-F238E27FC236}">
                <a16:creationId xmlns:a16="http://schemas.microsoft.com/office/drawing/2014/main" id="{5CEFBC90-F76A-978D-A5D6-30082E916DB5}"/>
              </a:ext>
            </a:extLst>
          </p:cNvPr>
          <p:cNvSpPr/>
          <p:nvPr/>
        </p:nvSpPr>
        <p:spPr>
          <a:xfrm>
            <a:off x="78722" y="4596044"/>
            <a:ext cx="5220000" cy="2909495"/>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endParaRPr lang="en-US" altLang="ja-JP" sz="1543" dirty="0">
              <a:solidFill>
                <a:prstClr val="black"/>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DD6A06A0-2AA8-F893-7F97-FC9D01BE8EA7}"/>
              </a:ext>
            </a:extLst>
          </p:cNvPr>
          <p:cNvSpPr/>
          <p:nvPr/>
        </p:nvSpPr>
        <p:spPr>
          <a:xfrm>
            <a:off x="5360514" y="1044264"/>
            <a:ext cx="5220000" cy="6461276"/>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056E012-C956-4FB1-AD43-9659E3F044EA}"/>
              </a:ext>
            </a:extLst>
          </p:cNvPr>
          <p:cNvSpPr/>
          <p:nvPr/>
        </p:nvSpPr>
        <p:spPr>
          <a:xfrm>
            <a:off x="2833564" y="1590217"/>
            <a:ext cx="7578790" cy="114009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・フォント：</a:t>
            </a:r>
            <a:r>
              <a:rPr lang="en-US" altLang="ja-JP" sz="1600" b="1" dirty="0" err="1">
                <a:solidFill>
                  <a:prstClr val="black"/>
                </a:solidFill>
                <a:latin typeface="Meiryo UI" panose="020B0604030504040204" pitchFamily="50" charset="-128"/>
                <a:ea typeface="Meiryo UI" panose="020B0604030504040204" pitchFamily="50" charset="-128"/>
              </a:rPr>
              <a:t>Meiryo</a:t>
            </a:r>
            <a:r>
              <a:rPr lang="en-US" altLang="ja-JP" sz="1600" b="1" dirty="0">
                <a:solidFill>
                  <a:prstClr val="black"/>
                </a:solidFill>
                <a:latin typeface="Meiryo UI" panose="020B0604030504040204" pitchFamily="50" charset="-128"/>
                <a:ea typeface="Meiryo UI" panose="020B0604030504040204" pitchFamily="50" charset="-128"/>
              </a:rPr>
              <a:t> UI</a:t>
            </a: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12</a:t>
            </a:r>
            <a:r>
              <a:rPr lang="ja-JP" altLang="en-US" sz="1600" b="1" dirty="0">
                <a:solidFill>
                  <a:prstClr val="black"/>
                </a:solidFill>
                <a:latin typeface="Meiryo UI" panose="020B0604030504040204" pitchFamily="50" charset="-128"/>
                <a:ea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rPr>
              <a:t>14pt</a:t>
            </a:r>
          </a:p>
          <a:p>
            <a:pP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・スライドサイズ：既定（幅</a:t>
            </a:r>
            <a:r>
              <a:rPr lang="en-US" altLang="ja-JP" sz="1600" b="1" dirty="0">
                <a:solidFill>
                  <a:prstClr val="black"/>
                </a:solidFill>
                <a:latin typeface="Meiryo UI" panose="020B0604030504040204" pitchFamily="50" charset="-128"/>
                <a:ea typeface="Meiryo UI" panose="020B0604030504040204" pitchFamily="50" charset="-128"/>
              </a:rPr>
              <a:t>29.7cm</a:t>
            </a:r>
            <a:r>
              <a:rPr lang="ja-JP" altLang="en-US" sz="1600" b="1" dirty="0">
                <a:solidFill>
                  <a:prstClr val="black"/>
                </a:solidFill>
                <a:latin typeface="Meiryo UI" panose="020B0604030504040204" pitchFamily="50" charset="-128"/>
                <a:ea typeface="Meiryo UI" panose="020B0604030504040204" pitchFamily="50" charset="-128"/>
              </a:rPr>
              <a:t>、高さ</a:t>
            </a:r>
            <a:r>
              <a:rPr lang="en-US" altLang="ja-JP" sz="1600" b="1" dirty="0">
                <a:solidFill>
                  <a:prstClr val="black"/>
                </a:solidFill>
                <a:latin typeface="Meiryo UI" panose="020B0604030504040204" pitchFamily="50" charset="-128"/>
                <a:ea typeface="Meiryo UI" panose="020B0604030504040204" pitchFamily="50" charset="-128"/>
              </a:rPr>
              <a:t>20.999cm</a:t>
            </a:r>
            <a:r>
              <a:rPr lang="ja-JP" altLang="en-US" sz="1600" b="1" dirty="0">
                <a:solidFill>
                  <a:prstClr val="black"/>
                </a:solidFill>
                <a:latin typeface="Meiryo UI" panose="020B0604030504040204" pitchFamily="50" charset="-128"/>
                <a:ea typeface="Meiryo UI" panose="020B0604030504040204" pitchFamily="50" charset="-128"/>
              </a:rPr>
              <a:t>）から変更しないでください。</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D75A8FD-355A-5883-C170-F768CCB14D35}"/>
              </a:ext>
            </a:extLst>
          </p:cNvPr>
          <p:cNvSpPr/>
          <p:nvPr/>
        </p:nvSpPr>
        <p:spPr>
          <a:xfrm>
            <a:off x="7399505" y="382868"/>
            <a:ext cx="3206487" cy="79630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文字数がタイトル枠内に</a:t>
            </a:r>
            <a:endParaRPr lang="en-US" altLang="ja-JP" sz="1600" b="1" dirty="0">
              <a:solidFill>
                <a:prstClr val="black"/>
              </a:solidFill>
              <a:latin typeface="Meiryo UI" panose="020B0604030504040204" pitchFamily="50" charset="-128"/>
              <a:ea typeface="Meiryo UI" panose="020B0604030504040204" pitchFamily="50" charset="-128"/>
            </a:endParaRPr>
          </a:p>
          <a:p>
            <a:pPr algn="ct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入りきらない場合は、</a:t>
            </a:r>
            <a:endParaRPr lang="en-US" altLang="ja-JP" sz="1600" b="1" dirty="0">
              <a:solidFill>
                <a:prstClr val="black"/>
              </a:solidFill>
              <a:latin typeface="Meiryo UI" panose="020B0604030504040204" pitchFamily="50" charset="-128"/>
              <a:ea typeface="Meiryo UI" panose="020B0604030504040204" pitchFamily="50" charset="-128"/>
            </a:endParaRPr>
          </a:p>
          <a:p>
            <a:pPr algn="ct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適宜、調整してください。</a:t>
            </a:r>
            <a:endParaRPr lang="en-US" altLang="ja-JP" sz="16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0731993"/>
      </p:ext>
    </p:extLst>
  </p:cSld>
  <p:clrMapOvr>
    <a:masterClrMapping/>
  </p:clrMapOvr>
</p:sld>
</file>

<file path=ppt/theme/theme1.xml><?xml version="1.0" encoding="utf-8"?>
<a:theme xmlns:a="http://schemas.openxmlformats.org/drawingml/2006/main" name="1_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10.xml><?xml version="1.0" encoding="utf-8"?>
<a:theme xmlns:a="http://schemas.openxmlformats.org/drawingml/2006/main" name="6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lgn="ctr">
          <a:solidFill>
            <a:srgbClr val="7030A0"/>
          </a:solidFill>
          <a:prstDash val="solid"/>
          <a:miter lim="800000"/>
          <a:tailEnd type="triangle"/>
        </a:ln>
        <a:effectLst/>
      </a:spPr>
      <a:bodyPr/>
      <a:lstStyle/>
    </a:ln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spDef>
    <a:lnDef>
      <a:spPr bwMode="auto">
        <a:noFill/>
        <a:ln w="12700" cap="flat" cmpd="sng" algn="ctr">
          <a:solidFill>
            <a:srgbClr val="339966"/>
          </a:solidFill>
          <a:prstDash val="solid"/>
          <a:round/>
          <a:headEnd type="none" w="med" len="med"/>
          <a:tailEnd type="none" w="med" len="med"/>
        </a:ln>
        <a:effectLst/>
      </a:spPr>
      <a:bodyPr/>
      <a:lstStyle/>
    </a:lnDef>
    <a:txDef>
      <a:spPr>
        <a:noFill/>
      </a:spPr>
      <a:bodyPr wrap="square" rtlCol="0">
        <a:spAutoFit/>
      </a:bodyPr>
      <a:lstStyle>
        <a:defPPr algn="l">
          <a:defRPr sz="1400" b="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8D7FCC-5A7F-4D72-AB40-AD1D7F853B42}">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368A5CE-2F47-44B7-BD69-4C5097C61C86}">
  <ds:schemaRefs>
    <ds:schemaRef ds:uri="http://schemas.microsoft.com/sharepoint/v3/contenttype/forms"/>
  </ds:schemaRefs>
</ds:datastoreItem>
</file>

<file path=customXml/itemProps3.xml><?xml version="1.0" encoding="utf-8"?>
<ds:datastoreItem xmlns:ds="http://schemas.openxmlformats.org/officeDocument/2006/customXml" ds:itemID="{5ECDE320-66F9-40AF-A2BD-B4DF1C050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1410</TotalTime>
  <Words>455</Words>
  <Application>Microsoft Office PowerPoint</Application>
  <PresentationFormat>ユーザー設定</PresentationFormat>
  <Paragraphs>37</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11</vt:i4>
      </vt:variant>
      <vt:variant>
        <vt:lpstr>スライド タイトル</vt:lpstr>
      </vt:variant>
      <vt:variant>
        <vt:i4>2</vt:i4>
      </vt:variant>
    </vt:vector>
  </HeadingPairs>
  <TitlesOfParts>
    <vt:vector size="19" baseType="lpstr">
      <vt:lpstr>HGP創英角ｺﾞｼｯｸUB</vt:lpstr>
      <vt:lpstr>Meiryo UI</vt:lpstr>
      <vt:lpstr>メイリオ</vt:lpstr>
      <vt:lpstr>游ゴシック</vt:lpstr>
      <vt:lpstr>Arial</vt:lpstr>
      <vt:lpstr>Calibri</vt:lpstr>
      <vt:lpstr>1_Office テーマ</vt:lpstr>
      <vt:lpstr>2_Office テーマ</vt:lpstr>
      <vt:lpstr>3_Office テーマ</vt:lpstr>
      <vt:lpstr>4_Office テーマ</vt:lpstr>
      <vt:lpstr>10_標準デザイン</vt:lpstr>
      <vt:lpstr>19_Office テーマ</vt:lpstr>
      <vt:lpstr>5_Office テーマ</vt:lpstr>
      <vt:lpstr>10_Office テーマ</vt:lpstr>
      <vt:lpstr>11_Office テーマ</vt:lpstr>
      <vt:lpstr>6_Office テーマ</vt:lpstr>
      <vt:lpstr>blank</vt:lpstr>
      <vt:lpstr>PowerPoint プレゼンテーション</vt:lpstr>
      <vt:lpstr>PowerPoint プレゼンテーション</vt:lpstr>
    </vt:vector>
  </TitlesOfParts>
  <Company>MEXT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文部科学省</cp:lastModifiedBy>
  <cp:revision>91</cp:revision>
  <cp:lastPrinted>2025-01-17T09:03:32Z</cp:lastPrinted>
  <dcterms:created xsi:type="dcterms:W3CDTF">2021-12-24T04:45:00Z</dcterms:created>
  <dcterms:modified xsi:type="dcterms:W3CDTF">2025-03-13T09:31:57Z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2023-01-05T06:23:27Z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50479dad-727f-4187-b16e-2657f55f5c3c</vt:lpwstr>
  </property>
  <property fmtid="{D5CDD505-2E9C-101B-9397-08002B2CF9AE}" pid="8" name="MSIP_Label_d899a617-f30e-4fb8-b81c-fb6d0b94ac5b_ContentBits">
    <vt:lpwstr>0</vt:lpwstr>
  </property>
</Properties>
</file>