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8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1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32-5307-4649-A52D-56FCA98C932D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CE5-B1D5-4DDA-AEC0-859A4554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584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32-5307-4649-A52D-56FCA98C932D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CE5-B1D5-4DDA-AEC0-859A4554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20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32-5307-4649-A52D-56FCA98C932D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CE5-B1D5-4DDA-AEC0-859A4554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82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32-5307-4649-A52D-56FCA98C932D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CE5-B1D5-4DDA-AEC0-859A4554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46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32-5307-4649-A52D-56FCA98C932D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CE5-B1D5-4DDA-AEC0-859A4554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943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32-5307-4649-A52D-56FCA98C932D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CE5-B1D5-4DDA-AEC0-859A4554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95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32-5307-4649-A52D-56FCA98C932D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CE5-B1D5-4DDA-AEC0-859A4554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77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32-5307-4649-A52D-56FCA98C932D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CE5-B1D5-4DDA-AEC0-859A4554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8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32-5307-4649-A52D-56FCA98C932D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CE5-B1D5-4DDA-AEC0-859A4554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23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32-5307-4649-A52D-56FCA98C932D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CE5-B1D5-4DDA-AEC0-859A4554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88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B932-5307-4649-A52D-56FCA98C932D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CACE5-B1D5-4DDA-AEC0-859A4554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39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18B932-5307-4649-A52D-56FCA98C932D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3CACE5-B1D5-4DDA-AEC0-859A45546B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06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89C011-A022-C1FD-51DE-6699AE65A259}"/>
              </a:ext>
            </a:extLst>
          </p:cNvPr>
          <p:cNvSpPr txBox="1"/>
          <p:nvPr/>
        </p:nvSpPr>
        <p:spPr>
          <a:xfrm>
            <a:off x="8451756" y="0"/>
            <a:ext cx="1454244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kumimoji="1" lang="ja-JP" altLang="en-US" sz="1100" dirty="0"/>
              <a:t>別紙（概要書式例）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1AF176C-E8AF-8B76-A5F5-2826661A0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407873"/>
              </p:ext>
            </p:extLst>
          </p:nvPr>
        </p:nvGraphicFramePr>
        <p:xfrm>
          <a:off x="0" y="261610"/>
          <a:ext cx="990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2864364532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659353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研究の名称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申出者の氏名・所属機関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040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53380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848D254-AC1A-D214-F083-250293E5CD91}"/>
              </a:ext>
            </a:extLst>
          </p:cNvPr>
          <p:cNvSpPr txBox="1"/>
          <p:nvPr/>
        </p:nvSpPr>
        <p:spPr>
          <a:xfrm>
            <a:off x="0" y="100329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研究の概要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F4F3A1-19AE-8615-891E-63C36CDCB728}"/>
              </a:ext>
            </a:extLst>
          </p:cNvPr>
          <p:cNvSpPr txBox="1"/>
          <p:nvPr/>
        </p:nvSpPr>
        <p:spPr>
          <a:xfrm>
            <a:off x="0" y="414631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用いるデータ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2D77AE1-8C75-BC23-4C4B-EC3F152B557F}"/>
              </a:ext>
            </a:extLst>
          </p:cNvPr>
          <p:cNvSpPr txBox="1"/>
          <p:nvPr/>
        </p:nvSpPr>
        <p:spPr>
          <a:xfrm>
            <a:off x="4953000" y="4146316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成果の公表（予定）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8672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31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堤俊太郎</dc:creator>
  <cp:lastModifiedBy>加治梨香子</cp:lastModifiedBy>
  <cp:revision>4</cp:revision>
  <dcterms:created xsi:type="dcterms:W3CDTF">2024-08-15T10:55:02Z</dcterms:created>
  <dcterms:modified xsi:type="dcterms:W3CDTF">2025-03-11T06:05:46Z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2025-03-11T06:05:46Z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4be04bd6-2ee0-490e-994e-52024c87c7ea</vt:lpwstr>
  </property>
  <property fmtid="{D5CDD505-2E9C-101B-9397-08002B2CF9AE}" pid="8" name="MSIP_Label_d899a617-f30e-4fb8-b81c-fb6d0b94ac5b_ContentBits">
    <vt:lpwstr>0</vt:lpwstr>
  </property>
  <property fmtid="{D5CDD505-2E9C-101B-9397-08002B2CF9AE}" pid="9" name="MSIP_Label_d899a617-f30e-4fb8-b81c-fb6d0b94ac5b_Tag">
    <vt:lpwstr>10, 3, 0, 1</vt:lpwstr>
  </property>
</Properties>
</file>