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BE3D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B4263B1-B72D-411F-8F9D-3DA86AC49CBB}" v="7" dt="2024-02-28T01:40:15.208"/>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159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福井美乃" clId="Web-{4B4263B1-B72D-411F-8F9D-3DA86AC49CBB}"/>
    <pc:docChg chg="modSld">
      <pc:chgData name="福井美乃" userId="" providerId="" clId="Web-{4B4263B1-B72D-411F-8F9D-3DA86AC49CBB}" dt="2024-02-28T01:40:15.208" v="6" actId="14100"/>
      <pc:docMkLst>
        <pc:docMk/>
      </pc:docMkLst>
      <pc:sldChg chg="modSp">
        <pc:chgData name="福井美乃" userId="" providerId="" clId="Web-{4B4263B1-B72D-411F-8F9D-3DA86AC49CBB}" dt="2024-02-28T01:40:15.208" v="6" actId="14100"/>
        <pc:sldMkLst>
          <pc:docMk/>
          <pc:sldMk cId="3831365258" sldId="256"/>
        </pc:sldMkLst>
        <pc:spChg chg="mod">
          <ac:chgData name="福井美乃" userId="" providerId="" clId="Web-{4B4263B1-B72D-411F-8F9D-3DA86AC49CBB}" dt="2024-02-28T01:40:15.208" v="6" actId="14100"/>
          <ac:spMkLst>
            <pc:docMk/>
            <pc:sldMk cId="3831365258" sldId="256"/>
            <ac:spMk id="18" creationId="{EE6A9682-B18F-4354-24D3-E69E87BC852B}"/>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C8D792A-3ECF-EEE6-7A38-7C7F610A5655}"/>
              </a:ext>
            </a:extLst>
          </p:cNvPr>
          <p:cNvSpPr>
            <a:spLocks noGrp="1"/>
          </p:cNvSpPr>
          <p:nvPr>
            <p:ph type="ctrTitle"/>
          </p:nvPr>
        </p:nvSpPr>
        <p:spPr>
          <a:xfrm>
            <a:off x="1143000" y="1122363"/>
            <a:ext cx="6858000" cy="2387600"/>
          </a:xfrm>
        </p:spPr>
        <p:txBody>
          <a:bodyPr anchor="b"/>
          <a:lstStyle>
            <a:lvl1pPr algn="ctr">
              <a:defRPr sz="45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6270B6CB-FF4A-4C2F-1946-6B189A09ECC0}"/>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69B20216-5FCC-B5FD-0AC2-D3A7CA80CA12}"/>
              </a:ext>
            </a:extLst>
          </p:cNvPr>
          <p:cNvSpPr>
            <a:spLocks noGrp="1"/>
          </p:cNvSpPr>
          <p:nvPr>
            <p:ph type="dt" sz="half" idx="10"/>
          </p:nvPr>
        </p:nvSpPr>
        <p:spPr/>
        <p:txBody>
          <a:bodyPr/>
          <a:lstStyle/>
          <a:p>
            <a:fld id="{448C006F-3DDE-4E5A-8350-7485C91813DB}" type="datetimeFigureOut">
              <a:rPr kumimoji="1" lang="ja-JP" altLang="en-US" smtClean="0"/>
              <a:t>2025/2/27</a:t>
            </a:fld>
            <a:endParaRPr kumimoji="1" lang="ja-JP" altLang="en-US"/>
          </a:p>
        </p:txBody>
      </p:sp>
      <p:sp>
        <p:nvSpPr>
          <p:cNvPr id="5" name="フッター プレースホルダー 4">
            <a:extLst>
              <a:ext uri="{FF2B5EF4-FFF2-40B4-BE49-F238E27FC236}">
                <a16:creationId xmlns:a16="http://schemas.microsoft.com/office/drawing/2014/main" id="{60BA1CF8-5904-ED81-C38A-F877461B8C4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CF5F5F4-29D7-C75A-F3DB-2378A271B852}"/>
              </a:ext>
            </a:extLst>
          </p:cNvPr>
          <p:cNvSpPr>
            <a:spLocks noGrp="1"/>
          </p:cNvSpPr>
          <p:nvPr>
            <p:ph type="sldNum" sz="quarter" idx="12"/>
          </p:nvPr>
        </p:nvSpPr>
        <p:spPr/>
        <p:txBody>
          <a:bodyPr/>
          <a:lstStyle/>
          <a:p>
            <a:fld id="{B22C9BBA-A4C8-42F8-984C-3013645511CC}" type="slidenum">
              <a:rPr kumimoji="1" lang="ja-JP" altLang="en-US" smtClean="0"/>
              <a:t>‹#›</a:t>
            </a:fld>
            <a:endParaRPr kumimoji="1" lang="ja-JP" altLang="en-US"/>
          </a:p>
        </p:txBody>
      </p:sp>
    </p:spTree>
    <p:extLst>
      <p:ext uri="{BB962C8B-B14F-4D97-AF65-F5344CB8AC3E}">
        <p14:creationId xmlns:p14="http://schemas.microsoft.com/office/powerpoint/2010/main" val="228444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478A55F-3A70-4C67-46BC-5A1A0C7799E8}"/>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8B89EFEF-2B3A-26D7-DEC1-0328C354FA89}"/>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CFD7FBF6-5D00-0FF1-D4F2-F348EB2A00A3}"/>
              </a:ext>
            </a:extLst>
          </p:cNvPr>
          <p:cNvSpPr>
            <a:spLocks noGrp="1"/>
          </p:cNvSpPr>
          <p:nvPr>
            <p:ph type="dt" sz="half" idx="10"/>
          </p:nvPr>
        </p:nvSpPr>
        <p:spPr/>
        <p:txBody>
          <a:bodyPr/>
          <a:lstStyle/>
          <a:p>
            <a:fld id="{448C006F-3DDE-4E5A-8350-7485C91813DB}" type="datetimeFigureOut">
              <a:rPr kumimoji="1" lang="ja-JP" altLang="en-US" smtClean="0"/>
              <a:t>2025/2/27</a:t>
            </a:fld>
            <a:endParaRPr kumimoji="1" lang="ja-JP" altLang="en-US"/>
          </a:p>
        </p:txBody>
      </p:sp>
      <p:sp>
        <p:nvSpPr>
          <p:cNvPr id="5" name="フッター プレースホルダー 4">
            <a:extLst>
              <a:ext uri="{FF2B5EF4-FFF2-40B4-BE49-F238E27FC236}">
                <a16:creationId xmlns:a16="http://schemas.microsoft.com/office/drawing/2014/main" id="{B1E17F42-8B54-9F6C-EA35-7D0A0102AFF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1107B3F-7D8E-1F36-5388-205E60BEE145}"/>
              </a:ext>
            </a:extLst>
          </p:cNvPr>
          <p:cNvSpPr>
            <a:spLocks noGrp="1"/>
          </p:cNvSpPr>
          <p:nvPr>
            <p:ph type="sldNum" sz="quarter" idx="12"/>
          </p:nvPr>
        </p:nvSpPr>
        <p:spPr/>
        <p:txBody>
          <a:bodyPr/>
          <a:lstStyle/>
          <a:p>
            <a:fld id="{B22C9BBA-A4C8-42F8-984C-3013645511CC}" type="slidenum">
              <a:rPr kumimoji="1" lang="ja-JP" altLang="en-US" smtClean="0"/>
              <a:t>‹#›</a:t>
            </a:fld>
            <a:endParaRPr kumimoji="1" lang="ja-JP" altLang="en-US"/>
          </a:p>
        </p:txBody>
      </p:sp>
    </p:spTree>
    <p:extLst>
      <p:ext uri="{BB962C8B-B14F-4D97-AF65-F5344CB8AC3E}">
        <p14:creationId xmlns:p14="http://schemas.microsoft.com/office/powerpoint/2010/main" val="39852609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ABB36127-9AEB-888A-1217-41EDCA0A0BBE}"/>
              </a:ext>
            </a:extLst>
          </p:cNvPr>
          <p:cNvSpPr>
            <a:spLocks noGrp="1"/>
          </p:cNvSpPr>
          <p:nvPr>
            <p:ph type="title" orient="vert"/>
          </p:nvPr>
        </p:nvSpPr>
        <p:spPr>
          <a:xfrm>
            <a:off x="6543675" y="365125"/>
            <a:ext cx="1971675"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3B545FC6-FCE7-F67A-B42A-9ECAF74FEA19}"/>
              </a:ext>
            </a:extLst>
          </p:cNvPr>
          <p:cNvSpPr>
            <a:spLocks noGrp="1"/>
          </p:cNvSpPr>
          <p:nvPr>
            <p:ph type="body" orient="vert" idx="1"/>
          </p:nvPr>
        </p:nvSpPr>
        <p:spPr>
          <a:xfrm>
            <a:off x="628650" y="365125"/>
            <a:ext cx="5800725"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013BF3C9-932E-8331-72B7-15AC0962CE84}"/>
              </a:ext>
            </a:extLst>
          </p:cNvPr>
          <p:cNvSpPr>
            <a:spLocks noGrp="1"/>
          </p:cNvSpPr>
          <p:nvPr>
            <p:ph type="dt" sz="half" idx="10"/>
          </p:nvPr>
        </p:nvSpPr>
        <p:spPr/>
        <p:txBody>
          <a:bodyPr/>
          <a:lstStyle/>
          <a:p>
            <a:fld id="{448C006F-3DDE-4E5A-8350-7485C91813DB}" type="datetimeFigureOut">
              <a:rPr kumimoji="1" lang="ja-JP" altLang="en-US" smtClean="0"/>
              <a:t>2025/2/27</a:t>
            </a:fld>
            <a:endParaRPr kumimoji="1" lang="ja-JP" altLang="en-US"/>
          </a:p>
        </p:txBody>
      </p:sp>
      <p:sp>
        <p:nvSpPr>
          <p:cNvPr id="5" name="フッター プレースホルダー 4">
            <a:extLst>
              <a:ext uri="{FF2B5EF4-FFF2-40B4-BE49-F238E27FC236}">
                <a16:creationId xmlns:a16="http://schemas.microsoft.com/office/drawing/2014/main" id="{74546D29-3FF9-25D4-F83C-225A82C3A5A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8C468E2-3DE5-B71E-1C43-B638602BFB8F}"/>
              </a:ext>
            </a:extLst>
          </p:cNvPr>
          <p:cNvSpPr>
            <a:spLocks noGrp="1"/>
          </p:cNvSpPr>
          <p:nvPr>
            <p:ph type="sldNum" sz="quarter" idx="12"/>
          </p:nvPr>
        </p:nvSpPr>
        <p:spPr/>
        <p:txBody>
          <a:bodyPr/>
          <a:lstStyle/>
          <a:p>
            <a:fld id="{B22C9BBA-A4C8-42F8-984C-3013645511CC}" type="slidenum">
              <a:rPr kumimoji="1" lang="ja-JP" altLang="en-US" smtClean="0"/>
              <a:t>‹#›</a:t>
            </a:fld>
            <a:endParaRPr kumimoji="1" lang="ja-JP" altLang="en-US"/>
          </a:p>
        </p:txBody>
      </p:sp>
    </p:spTree>
    <p:extLst>
      <p:ext uri="{BB962C8B-B14F-4D97-AF65-F5344CB8AC3E}">
        <p14:creationId xmlns:p14="http://schemas.microsoft.com/office/powerpoint/2010/main" val="35637839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CDEF3C9-286B-CF82-E869-22CF1B4EC4C8}"/>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FE6B74AB-CE44-1BDD-47E6-95DF38B416A8}"/>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38C6461-9EDF-2B11-C3C3-F011A918E973}"/>
              </a:ext>
            </a:extLst>
          </p:cNvPr>
          <p:cNvSpPr>
            <a:spLocks noGrp="1"/>
          </p:cNvSpPr>
          <p:nvPr>
            <p:ph type="dt" sz="half" idx="10"/>
          </p:nvPr>
        </p:nvSpPr>
        <p:spPr/>
        <p:txBody>
          <a:bodyPr/>
          <a:lstStyle/>
          <a:p>
            <a:fld id="{448C006F-3DDE-4E5A-8350-7485C91813DB}" type="datetimeFigureOut">
              <a:rPr kumimoji="1" lang="ja-JP" altLang="en-US" smtClean="0"/>
              <a:t>2025/2/27</a:t>
            </a:fld>
            <a:endParaRPr kumimoji="1" lang="ja-JP" altLang="en-US"/>
          </a:p>
        </p:txBody>
      </p:sp>
      <p:sp>
        <p:nvSpPr>
          <p:cNvPr id="5" name="フッター プレースホルダー 4">
            <a:extLst>
              <a:ext uri="{FF2B5EF4-FFF2-40B4-BE49-F238E27FC236}">
                <a16:creationId xmlns:a16="http://schemas.microsoft.com/office/drawing/2014/main" id="{5A43AEC9-CC48-82D4-F1E8-6CB5B09CFD2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FF27ED8-B8DF-B477-5420-B85C6F80C602}"/>
              </a:ext>
            </a:extLst>
          </p:cNvPr>
          <p:cNvSpPr>
            <a:spLocks noGrp="1"/>
          </p:cNvSpPr>
          <p:nvPr>
            <p:ph type="sldNum" sz="quarter" idx="12"/>
          </p:nvPr>
        </p:nvSpPr>
        <p:spPr/>
        <p:txBody>
          <a:bodyPr/>
          <a:lstStyle/>
          <a:p>
            <a:fld id="{B22C9BBA-A4C8-42F8-984C-3013645511CC}" type="slidenum">
              <a:rPr kumimoji="1" lang="ja-JP" altLang="en-US" smtClean="0"/>
              <a:t>‹#›</a:t>
            </a:fld>
            <a:endParaRPr kumimoji="1" lang="ja-JP" altLang="en-US"/>
          </a:p>
        </p:txBody>
      </p:sp>
    </p:spTree>
    <p:extLst>
      <p:ext uri="{BB962C8B-B14F-4D97-AF65-F5344CB8AC3E}">
        <p14:creationId xmlns:p14="http://schemas.microsoft.com/office/powerpoint/2010/main" val="35898593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04AB881-53F2-94BD-E190-DECEA1D7E56C}"/>
              </a:ext>
            </a:extLst>
          </p:cNvPr>
          <p:cNvSpPr>
            <a:spLocks noGrp="1"/>
          </p:cNvSpPr>
          <p:nvPr>
            <p:ph type="title"/>
          </p:nvPr>
        </p:nvSpPr>
        <p:spPr>
          <a:xfrm>
            <a:off x="623888" y="1709739"/>
            <a:ext cx="7886700" cy="2852737"/>
          </a:xfrm>
        </p:spPr>
        <p:txBody>
          <a:bodyPr anchor="b"/>
          <a:lstStyle>
            <a:lvl1pPr>
              <a:defRPr sz="45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31542953-6B47-6F51-C37A-AA0475CAD458}"/>
              </a:ext>
            </a:extLst>
          </p:cNvPr>
          <p:cNvSpPr>
            <a:spLocks noGrp="1"/>
          </p:cNvSpPr>
          <p:nvPr>
            <p:ph type="body" idx="1"/>
          </p:nvPr>
        </p:nvSpPr>
        <p:spPr>
          <a:xfrm>
            <a:off x="623888" y="4589464"/>
            <a:ext cx="7886700" cy="150018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0CD9F8B2-BF1F-6547-7825-0659A16E5614}"/>
              </a:ext>
            </a:extLst>
          </p:cNvPr>
          <p:cNvSpPr>
            <a:spLocks noGrp="1"/>
          </p:cNvSpPr>
          <p:nvPr>
            <p:ph type="dt" sz="half" idx="10"/>
          </p:nvPr>
        </p:nvSpPr>
        <p:spPr/>
        <p:txBody>
          <a:bodyPr/>
          <a:lstStyle/>
          <a:p>
            <a:fld id="{448C006F-3DDE-4E5A-8350-7485C91813DB}" type="datetimeFigureOut">
              <a:rPr kumimoji="1" lang="ja-JP" altLang="en-US" smtClean="0"/>
              <a:t>2025/2/27</a:t>
            </a:fld>
            <a:endParaRPr kumimoji="1" lang="ja-JP" altLang="en-US"/>
          </a:p>
        </p:txBody>
      </p:sp>
      <p:sp>
        <p:nvSpPr>
          <p:cNvPr id="5" name="フッター プレースホルダー 4">
            <a:extLst>
              <a:ext uri="{FF2B5EF4-FFF2-40B4-BE49-F238E27FC236}">
                <a16:creationId xmlns:a16="http://schemas.microsoft.com/office/drawing/2014/main" id="{956DAAD3-C33A-5118-DBA2-87A93AA4F2B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B6885B8-E642-ADD4-EC20-03CF8397EEB0}"/>
              </a:ext>
            </a:extLst>
          </p:cNvPr>
          <p:cNvSpPr>
            <a:spLocks noGrp="1"/>
          </p:cNvSpPr>
          <p:nvPr>
            <p:ph type="sldNum" sz="quarter" idx="12"/>
          </p:nvPr>
        </p:nvSpPr>
        <p:spPr/>
        <p:txBody>
          <a:bodyPr/>
          <a:lstStyle/>
          <a:p>
            <a:fld id="{B22C9BBA-A4C8-42F8-984C-3013645511CC}" type="slidenum">
              <a:rPr kumimoji="1" lang="ja-JP" altLang="en-US" smtClean="0"/>
              <a:t>‹#›</a:t>
            </a:fld>
            <a:endParaRPr kumimoji="1" lang="ja-JP" altLang="en-US"/>
          </a:p>
        </p:txBody>
      </p:sp>
    </p:spTree>
    <p:extLst>
      <p:ext uri="{BB962C8B-B14F-4D97-AF65-F5344CB8AC3E}">
        <p14:creationId xmlns:p14="http://schemas.microsoft.com/office/powerpoint/2010/main" val="229092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10F6333-561B-226A-A35F-28793D38CB91}"/>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ECF5FE2C-7F45-CE01-E9DF-1FCF9699DA45}"/>
              </a:ext>
            </a:extLst>
          </p:cNvPr>
          <p:cNvSpPr>
            <a:spLocks noGrp="1"/>
          </p:cNvSpPr>
          <p:nvPr>
            <p:ph sz="half" idx="1"/>
          </p:nvPr>
        </p:nvSpPr>
        <p:spPr>
          <a:xfrm>
            <a:off x="6286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FCD8F867-6557-814E-D893-83CA4AC49DAE}"/>
              </a:ext>
            </a:extLst>
          </p:cNvPr>
          <p:cNvSpPr>
            <a:spLocks noGrp="1"/>
          </p:cNvSpPr>
          <p:nvPr>
            <p:ph sz="half" idx="2"/>
          </p:nvPr>
        </p:nvSpPr>
        <p:spPr>
          <a:xfrm>
            <a:off x="46291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0DFDE6C9-D25A-95C7-94D3-FB316DCC98A6}"/>
              </a:ext>
            </a:extLst>
          </p:cNvPr>
          <p:cNvSpPr>
            <a:spLocks noGrp="1"/>
          </p:cNvSpPr>
          <p:nvPr>
            <p:ph type="dt" sz="half" idx="10"/>
          </p:nvPr>
        </p:nvSpPr>
        <p:spPr/>
        <p:txBody>
          <a:bodyPr/>
          <a:lstStyle/>
          <a:p>
            <a:fld id="{448C006F-3DDE-4E5A-8350-7485C91813DB}" type="datetimeFigureOut">
              <a:rPr kumimoji="1" lang="ja-JP" altLang="en-US" smtClean="0"/>
              <a:t>2025/2/27</a:t>
            </a:fld>
            <a:endParaRPr kumimoji="1" lang="ja-JP" altLang="en-US"/>
          </a:p>
        </p:txBody>
      </p:sp>
      <p:sp>
        <p:nvSpPr>
          <p:cNvPr id="6" name="フッター プレースホルダー 5">
            <a:extLst>
              <a:ext uri="{FF2B5EF4-FFF2-40B4-BE49-F238E27FC236}">
                <a16:creationId xmlns:a16="http://schemas.microsoft.com/office/drawing/2014/main" id="{71A335FD-2FCC-8E10-EA22-924AF90406CE}"/>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5EDD2880-E429-9F4C-F721-289D2E03CEB5}"/>
              </a:ext>
            </a:extLst>
          </p:cNvPr>
          <p:cNvSpPr>
            <a:spLocks noGrp="1"/>
          </p:cNvSpPr>
          <p:nvPr>
            <p:ph type="sldNum" sz="quarter" idx="12"/>
          </p:nvPr>
        </p:nvSpPr>
        <p:spPr/>
        <p:txBody>
          <a:bodyPr/>
          <a:lstStyle/>
          <a:p>
            <a:fld id="{B22C9BBA-A4C8-42F8-984C-3013645511CC}" type="slidenum">
              <a:rPr kumimoji="1" lang="ja-JP" altLang="en-US" smtClean="0"/>
              <a:t>‹#›</a:t>
            </a:fld>
            <a:endParaRPr kumimoji="1" lang="ja-JP" altLang="en-US"/>
          </a:p>
        </p:txBody>
      </p:sp>
    </p:spTree>
    <p:extLst>
      <p:ext uri="{BB962C8B-B14F-4D97-AF65-F5344CB8AC3E}">
        <p14:creationId xmlns:p14="http://schemas.microsoft.com/office/powerpoint/2010/main" val="35086487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FDE6E06-9535-7BE6-B690-6B8CE1990E1F}"/>
              </a:ext>
            </a:extLst>
          </p:cNvPr>
          <p:cNvSpPr>
            <a:spLocks noGrp="1"/>
          </p:cNvSpPr>
          <p:nvPr>
            <p:ph type="title"/>
          </p:nvPr>
        </p:nvSpPr>
        <p:spPr>
          <a:xfrm>
            <a:off x="629841" y="365126"/>
            <a:ext cx="78867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329C6EB1-CDCA-E716-45E5-3A8D029DF04A}"/>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D84EE0C6-DE41-0B1C-2183-B4706FC9FCF1}"/>
              </a:ext>
            </a:extLst>
          </p:cNvPr>
          <p:cNvSpPr>
            <a:spLocks noGrp="1"/>
          </p:cNvSpPr>
          <p:nvPr>
            <p:ph sz="half" idx="2"/>
          </p:nvPr>
        </p:nvSpPr>
        <p:spPr>
          <a:xfrm>
            <a:off x="629842" y="2505075"/>
            <a:ext cx="3868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C73245F9-ED1C-8609-D8A8-B8DD33FBB9BC}"/>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0545F9A9-F0BC-7BD8-CD74-9D2F5A054778}"/>
              </a:ext>
            </a:extLst>
          </p:cNvPr>
          <p:cNvSpPr>
            <a:spLocks noGrp="1"/>
          </p:cNvSpPr>
          <p:nvPr>
            <p:ph sz="quarter" idx="4"/>
          </p:nvPr>
        </p:nvSpPr>
        <p:spPr>
          <a:xfrm>
            <a:off x="4629150" y="2505075"/>
            <a:ext cx="3887391"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DF396AE1-3234-61C3-33E3-39BB0340597E}"/>
              </a:ext>
            </a:extLst>
          </p:cNvPr>
          <p:cNvSpPr>
            <a:spLocks noGrp="1"/>
          </p:cNvSpPr>
          <p:nvPr>
            <p:ph type="dt" sz="half" idx="10"/>
          </p:nvPr>
        </p:nvSpPr>
        <p:spPr/>
        <p:txBody>
          <a:bodyPr/>
          <a:lstStyle/>
          <a:p>
            <a:fld id="{448C006F-3DDE-4E5A-8350-7485C91813DB}" type="datetimeFigureOut">
              <a:rPr kumimoji="1" lang="ja-JP" altLang="en-US" smtClean="0"/>
              <a:t>2025/2/27</a:t>
            </a:fld>
            <a:endParaRPr kumimoji="1" lang="ja-JP" altLang="en-US"/>
          </a:p>
        </p:txBody>
      </p:sp>
      <p:sp>
        <p:nvSpPr>
          <p:cNvPr id="8" name="フッター プレースホルダー 7">
            <a:extLst>
              <a:ext uri="{FF2B5EF4-FFF2-40B4-BE49-F238E27FC236}">
                <a16:creationId xmlns:a16="http://schemas.microsoft.com/office/drawing/2014/main" id="{542A04AD-67FF-4F37-E370-52FDE1675852}"/>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295A66C2-FD02-A46E-124A-59CBD9DBD1B7}"/>
              </a:ext>
            </a:extLst>
          </p:cNvPr>
          <p:cNvSpPr>
            <a:spLocks noGrp="1"/>
          </p:cNvSpPr>
          <p:nvPr>
            <p:ph type="sldNum" sz="quarter" idx="12"/>
          </p:nvPr>
        </p:nvSpPr>
        <p:spPr/>
        <p:txBody>
          <a:bodyPr/>
          <a:lstStyle/>
          <a:p>
            <a:fld id="{B22C9BBA-A4C8-42F8-984C-3013645511CC}" type="slidenum">
              <a:rPr kumimoji="1" lang="ja-JP" altLang="en-US" smtClean="0"/>
              <a:t>‹#›</a:t>
            </a:fld>
            <a:endParaRPr kumimoji="1" lang="ja-JP" altLang="en-US"/>
          </a:p>
        </p:txBody>
      </p:sp>
    </p:spTree>
    <p:extLst>
      <p:ext uri="{BB962C8B-B14F-4D97-AF65-F5344CB8AC3E}">
        <p14:creationId xmlns:p14="http://schemas.microsoft.com/office/powerpoint/2010/main" val="827903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C0F9B6D-E631-430E-3065-208F4DA36717}"/>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5D6DA9A2-F3E2-CBBD-E562-C346A420EF37}"/>
              </a:ext>
            </a:extLst>
          </p:cNvPr>
          <p:cNvSpPr>
            <a:spLocks noGrp="1"/>
          </p:cNvSpPr>
          <p:nvPr>
            <p:ph type="dt" sz="half" idx="10"/>
          </p:nvPr>
        </p:nvSpPr>
        <p:spPr/>
        <p:txBody>
          <a:bodyPr/>
          <a:lstStyle/>
          <a:p>
            <a:fld id="{448C006F-3DDE-4E5A-8350-7485C91813DB}" type="datetimeFigureOut">
              <a:rPr kumimoji="1" lang="ja-JP" altLang="en-US" smtClean="0"/>
              <a:t>2025/2/27</a:t>
            </a:fld>
            <a:endParaRPr kumimoji="1" lang="ja-JP" altLang="en-US"/>
          </a:p>
        </p:txBody>
      </p:sp>
      <p:sp>
        <p:nvSpPr>
          <p:cNvPr id="4" name="フッター プレースホルダー 3">
            <a:extLst>
              <a:ext uri="{FF2B5EF4-FFF2-40B4-BE49-F238E27FC236}">
                <a16:creationId xmlns:a16="http://schemas.microsoft.com/office/drawing/2014/main" id="{5420E518-59E6-94C3-D2AC-A117EA261D75}"/>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5DD19B4E-DA92-7948-FA85-79209107F30D}"/>
              </a:ext>
            </a:extLst>
          </p:cNvPr>
          <p:cNvSpPr>
            <a:spLocks noGrp="1"/>
          </p:cNvSpPr>
          <p:nvPr>
            <p:ph type="sldNum" sz="quarter" idx="12"/>
          </p:nvPr>
        </p:nvSpPr>
        <p:spPr/>
        <p:txBody>
          <a:bodyPr/>
          <a:lstStyle/>
          <a:p>
            <a:fld id="{B22C9BBA-A4C8-42F8-984C-3013645511CC}" type="slidenum">
              <a:rPr kumimoji="1" lang="ja-JP" altLang="en-US" smtClean="0"/>
              <a:t>‹#›</a:t>
            </a:fld>
            <a:endParaRPr kumimoji="1" lang="ja-JP" altLang="en-US"/>
          </a:p>
        </p:txBody>
      </p:sp>
    </p:spTree>
    <p:extLst>
      <p:ext uri="{BB962C8B-B14F-4D97-AF65-F5344CB8AC3E}">
        <p14:creationId xmlns:p14="http://schemas.microsoft.com/office/powerpoint/2010/main" val="31471576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409296F9-222A-40BA-706C-436B6C69C74D}"/>
              </a:ext>
            </a:extLst>
          </p:cNvPr>
          <p:cNvSpPr>
            <a:spLocks noGrp="1"/>
          </p:cNvSpPr>
          <p:nvPr>
            <p:ph type="dt" sz="half" idx="10"/>
          </p:nvPr>
        </p:nvSpPr>
        <p:spPr/>
        <p:txBody>
          <a:bodyPr/>
          <a:lstStyle/>
          <a:p>
            <a:fld id="{448C006F-3DDE-4E5A-8350-7485C91813DB}" type="datetimeFigureOut">
              <a:rPr kumimoji="1" lang="ja-JP" altLang="en-US" smtClean="0"/>
              <a:t>2025/2/27</a:t>
            </a:fld>
            <a:endParaRPr kumimoji="1" lang="ja-JP" altLang="en-US"/>
          </a:p>
        </p:txBody>
      </p:sp>
      <p:sp>
        <p:nvSpPr>
          <p:cNvPr id="3" name="フッター プレースホルダー 2">
            <a:extLst>
              <a:ext uri="{FF2B5EF4-FFF2-40B4-BE49-F238E27FC236}">
                <a16:creationId xmlns:a16="http://schemas.microsoft.com/office/drawing/2014/main" id="{DF945F8C-2162-E709-7D69-E8A91753604B}"/>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3BA4DAAA-90E1-8322-E1CB-3FB4EDDD7954}"/>
              </a:ext>
            </a:extLst>
          </p:cNvPr>
          <p:cNvSpPr>
            <a:spLocks noGrp="1"/>
          </p:cNvSpPr>
          <p:nvPr>
            <p:ph type="sldNum" sz="quarter" idx="12"/>
          </p:nvPr>
        </p:nvSpPr>
        <p:spPr/>
        <p:txBody>
          <a:bodyPr/>
          <a:lstStyle/>
          <a:p>
            <a:fld id="{B22C9BBA-A4C8-42F8-984C-3013645511CC}" type="slidenum">
              <a:rPr kumimoji="1" lang="ja-JP" altLang="en-US" smtClean="0"/>
              <a:t>‹#›</a:t>
            </a:fld>
            <a:endParaRPr kumimoji="1" lang="ja-JP" altLang="en-US"/>
          </a:p>
        </p:txBody>
      </p:sp>
    </p:spTree>
    <p:extLst>
      <p:ext uri="{BB962C8B-B14F-4D97-AF65-F5344CB8AC3E}">
        <p14:creationId xmlns:p14="http://schemas.microsoft.com/office/powerpoint/2010/main" val="1467760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B522FE0-C2FA-14BD-68F0-DD253712DAEF}"/>
              </a:ext>
            </a:extLst>
          </p:cNvPr>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193AE033-22B3-E2B0-69CC-19431BBE2F22}"/>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93BE29AE-7EC0-D745-1345-31ACC21A0109}"/>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7B380D8E-2729-A1D6-BB30-1727ACEC82CD}"/>
              </a:ext>
            </a:extLst>
          </p:cNvPr>
          <p:cNvSpPr>
            <a:spLocks noGrp="1"/>
          </p:cNvSpPr>
          <p:nvPr>
            <p:ph type="dt" sz="half" idx="10"/>
          </p:nvPr>
        </p:nvSpPr>
        <p:spPr/>
        <p:txBody>
          <a:bodyPr/>
          <a:lstStyle/>
          <a:p>
            <a:fld id="{448C006F-3DDE-4E5A-8350-7485C91813DB}" type="datetimeFigureOut">
              <a:rPr kumimoji="1" lang="ja-JP" altLang="en-US" smtClean="0"/>
              <a:t>2025/2/27</a:t>
            </a:fld>
            <a:endParaRPr kumimoji="1" lang="ja-JP" altLang="en-US"/>
          </a:p>
        </p:txBody>
      </p:sp>
      <p:sp>
        <p:nvSpPr>
          <p:cNvPr id="6" name="フッター プレースホルダー 5">
            <a:extLst>
              <a:ext uri="{FF2B5EF4-FFF2-40B4-BE49-F238E27FC236}">
                <a16:creationId xmlns:a16="http://schemas.microsoft.com/office/drawing/2014/main" id="{939B0B53-C09B-9B7E-0348-36452BF760A2}"/>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3E6675B7-E6E6-BFBC-77E7-607F3B7A1F98}"/>
              </a:ext>
            </a:extLst>
          </p:cNvPr>
          <p:cNvSpPr>
            <a:spLocks noGrp="1"/>
          </p:cNvSpPr>
          <p:nvPr>
            <p:ph type="sldNum" sz="quarter" idx="12"/>
          </p:nvPr>
        </p:nvSpPr>
        <p:spPr/>
        <p:txBody>
          <a:bodyPr/>
          <a:lstStyle/>
          <a:p>
            <a:fld id="{B22C9BBA-A4C8-42F8-984C-3013645511CC}" type="slidenum">
              <a:rPr kumimoji="1" lang="ja-JP" altLang="en-US" smtClean="0"/>
              <a:t>‹#›</a:t>
            </a:fld>
            <a:endParaRPr kumimoji="1" lang="ja-JP" altLang="en-US"/>
          </a:p>
        </p:txBody>
      </p:sp>
    </p:spTree>
    <p:extLst>
      <p:ext uri="{BB962C8B-B14F-4D97-AF65-F5344CB8AC3E}">
        <p14:creationId xmlns:p14="http://schemas.microsoft.com/office/powerpoint/2010/main" val="35124405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C45065E-DB3D-2D0A-BCA1-49D6F7958474}"/>
              </a:ext>
            </a:extLst>
          </p:cNvPr>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A9153F59-C89C-15FE-030E-F84E0FAF9F7D}"/>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a:extLst>
              <a:ext uri="{FF2B5EF4-FFF2-40B4-BE49-F238E27FC236}">
                <a16:creationId xmlns:a16="http://schemas.microsoft.com/office/drawing/2014/main" id="{2C3D187E-9613-F77C-79B7-B93906FBEF27}"/>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3207B00E-3187-C69C-A5DC-EFB6F3B9A1FD}"/>
              </a:ext>
            </a:extLst>
          </p:cNvPr>
          <p:cNvSpPr>
            <a:spLocks noGrp="1"/>
          </p:cNvSpPr>
          <p:nvPr>
            <p:ph type="dt" sz="half" idx="10"/>
          </p:nvPr>
        </p:nvSpPr>
        <p:spPr/>
        <p:txBody>
          <a:bodyPr/>
          <a:lstStyle/>
          <a:p>
            <a:fld id="{448C006F-3DDE-4E5A-8350-7485C91813DB}" type="datetimeFigureOut">
              <a:rPr kumimoji="1" lang="ja-JP" altLang="en-US" smtClean="0"/>
              <a:t>2025/2/27</a:t>
            </a:fld>
            <a:endParaRPr kumimoji="1" lang="ja-JP" altLang="en-US"/>
          </a:p>
        </p:txBody>
      </p:sp>
      <p:sp>
        <p:nvSpPr>
          <p:cNvPr id="6" name="フッター プレースホルダー 5">
            <a:extLst>
              <a:ext uri="{FF2B5EF4-FFF2-40B4-BE49-F238E27FC236}">
                <a16:creationId xmlns:a16="http://schemas.microsoft.com/office/drawing/2014/main" id="{D4B1682E-3EA4-9DAA-081A-7924A00C812D}"/>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D8F00FAC-B466-2B75-BE94-4E8C81379123}"/>
              </a:ext>
            </a:extLst>
          </p:cNvPr>
          <p:cNvSpPr>
            <a:spLocks noGrp="1"/>
          </p:cNvSpPr>
          <p:nvPr>
            <p:ph type="sldNum" sz="quarter" idx="12"/>
          </p:nvPr>
        </p:nvSpPr>
        <p:spPr/>
        <p:txBody>
          <a:bodyPr/>
          <a:lstStyle/>
          <a:p>
            <a:fld id="{B22C9BBA-A4C8-42F8-984C-3013645511CC}" type="slidenum">
              <a:rPr kumimoji="1" lang="ja-JP" altLang="en-US" smtClean="0"/>
              <a:t>‹#›</a:t>
            </a:fld>
            <a:endParaRPr kumimoji="1" lang="ja-JP" altLang="en-US"/>
          </a:p>
        </p:txBody>
      </p:sp>
    </p:spTree>
    <p:extLst>
      <p:ext uri="{BB962C8B-B14F-4D97-AF65-F5344CB8AC3E}">
        <p14:creationId xmlns:p14="http://schemas.microsoft.com/office/powerpoint/2010/main" val="32435149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389FC658-B54C-423D-B267-C21DD3CC3F7A}"/>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CF1FE6F1-EC26-DF49-C477-387B895D96DF}"/>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F469AE9-E324-AAE6-85CB-013D9F15AE81}"/>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82000"/>
                  </a:schemeClr>
                </a:solidFill>
              </a:defRPr>
            </a:lvl1pPr>
          </a:lstStyle>
          <a:p>
            <a:fld id="{448C006F-3DDE-4E5A-8350-7485C91813DB}" type="datetimeFigureOut">
              <a:rPr kumimoji="1" lang="ja-JP" altLang="en-US" smtClean="0"/>
              <a:t>2025/2/27</a:t>
            </a:fld>
            <a:endParaRPr kumimoji="1" lang="ja-JP" altLang="en-US"/>
          </a:p>
        </p:txBody>
      </p:sp>
      <p:sp>
        <p:nvSpPr>
          <p:cNvPr id="5" name="フッター プレースホルダー 4">
            <a:extLst>
              <a:ext uri="{FF2B5EF4-FFF2-40B4-BE49-F238E27FC236}">
                <a16:creationId xmlns:a16="http://schemas.microsoft.com/office/drawing/2014/main" id="{199F17AF-4215-14FC-949D-F66C0A3C82B3}"/>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3838356D-FCEC-7D4F-A60A-D11CEB9F98CF}"/>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82000"/>
                  </a:schemeClr>
                </a:solidFill>
              </a:defRPr>
            </a:lvl1pPr>
          </a:lstStyle>
          <a:p>
            <a:fld id="{B22C9BBA-A4C8-42F8-984C-3013645511CC}" type="slidenum">
              <a:rPr kumimoji="1" lang="ja-JP" altLang="en-US" smtClean="0"/>
              <a:t>‹#›</a:t>
            </a:fld>
            <a:endParaRPr kumimoji="1" lang="ja-JP" altLang="en-US"/>
          </a:p>
        </p:txBody>
      </p:sp>
    </p:spTree>
    <p:extLst>
      <p:ext uri="{BB962C8B-B14F-4D97-AF65-F5344CB8AC3E}">
        <p14:creationId xmlns:p14="http://schemas.microsoft.com/office/powerpoint/2010/main" val="3548973703"/>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4D53EDD8-0E4B-3FDB-35D0-398DA0675EFD}"/>
              </a:ext>
            </a:extLst>
          </p:cNvPr>
          <p:cNvSpPr/>
          <p:nvPr/>
        </p:nvSpPr>
        <p:spPr>
          <a:xfrm>
            <a:off x="127221" y="691763"/>
            <a:ext cx="8881607" cy="5971430"/>
          </a:xfrm>
          <a:prstGeom prst="rect">
            <a:avLst/>
          </a:prstGeom>
          <a:noFill/>
          <a:ln w="31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CC432A4F-7B00-B6AF-5B19-FC5EB92050EE}"/>
              </a:ext>
            </a:extLst>
          </p:cNvPr>
          <p:cNvSpPr txBox="1"/>
          <p:nvPr/>
        </p:nvSpPr>
        <p:spPr>
          <a:xfrm>
            <a:off x="119270" y="691266"/>
            <a:ext cx="1041621" cy="276999"/>
          </a:xfrm>
          <a:prstGeom prst="rect">
            <a:avLst/>
          </a:prstGeom>
          <a:noFill/>
        </p:spPr>
        <p:txBody>
          <a:bodyPr wrap="square" rtlCol="0">
            <a:spAutoFit/>
          </a:bodyPr>
          <a:lstStyle/>
          <a:p>
            <a:r>
              <a:rPr kumimoji="1" lang="ja-JP" altLang="en-US" sz="1200" dirty="0"/>
              <a:t>取組概要</a:t>
            </a:r>
          </a:p>
        </p:txBody>
      </p:sp>
      <p:graphicFrame>
        <p:nvGraphicFramePr>
          <p:cNvPr id="14" name="表 13">
            <a:extLst>
              <a:ext uri="{FF2B5EF4-FFF2-40B4-BE49-F238E27FC236}">
                <a16:creationId xmlns:a16="http://schemas.microsoft.com/office/drawing/2014/main" id="{E1C88CB2-ED05-2E61-38A4-FDFB42C19227}"/>
              </a:ext>
            </a:extLst>
          </p:cNvPr>
          <p:cNvGraphicFramePr>
            <a:graphicFrameLocks noGrp="1"/>
          </p:cNvGraphicFramePr>
          <p:nvPr>
            <p:extLst>
              <p:ext uri="{D42A27DB-BD31-4B8C-83A1-F6EECF244321}">
                <p14:modId xmlns:p14="http://schemas.microsoft.com/office/powerpoint/2010/main" val="3561656278"/>
              </p:ext>
            </p:extLst>
          </p:nvPr>
        </p:nvGraphicFramePr>
        <p:xfrm>
          <a:off x="135173" y="94587"/>
          <a:ext cx="6209968" cy="503362"/>
        </p:xfrm>
        <a:graphic>
          <a:graphicData uri="http://schemas.openxmlformats.org/drawingml/2006/table">
            <a:tbl>
              <a:tblPr firstRow="1" bandRow="1">
                <a:tableStyleId>{5C22544A-7EE6-4342-B048-85BDC9FD1C3A}</a:tableStyleId>
              </a:tblPr>
              <a:tblGrid>
                <a:gridCol w="1541692">
                  <a:extLst>
                    <a:ext uri="{9D8B030D-6E8A-4147-A177-3AD203B41FA5}">
                      <a16:colId xmlns:a16="http://schemas.microsoft.com/office/drawing/2014/main" val="74502345"/>
                    </a:ext>
                  </a:extLst>
                </a:gridCol>
                <a:gridCol w="4668276">
                  <a:extLst>
                    <a:ext uri="{9D8B030D-6E8A-4147-A177-3AD203B41FA5}">
                      <a16:colId xmlns:a16="http://schemas.microsoft.com/office/drawing/2014/main" val="343880733"/>
                    </a:ext>
                  </a:extLst>
                </a:gridCol>
              </a:tblGrid>
              <a:tr h="251681">
                <a:tc>
                  <a:txBody>
                    <a:bodyPr/>
                    <a:lstStyle/>
                    <a:p>
                      <a:r>
                        <a:rPr kumimoji="1" lang="ja-JP" altLang="en-US" sz="1000" b="0" dirty="0">
                          <a:solidFill>
                            <a:schemeClr val="tx1"/>
                          </a:solidFill>
                        </a:rPr>
                        <a:t>大学等名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000" dirty="0">
                          <a:solidFill>
                            <a:schemeClr val="tx1"/>
                          </a:solidFill>
                        </a:rPr>
                        <a:t>○○大学・高等専門学校／○○大学（◇◇学部）</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1835739"/>
                  </a:ext>
                </a:extLst>
              </a:tr>
              <a:tr h="251681">
                <a:tc>
                  <a:txBody>
                    <a:bodyPr/>
                    <a:lstStyle/>
                    <a:p>
                      <a:r>
                        <a:rPr kumimoji="1" lang="ja-JP" altLang="en-US" sz="1000" dirty="0">
                          <a:solidFill>
                            <a:schemeClr val="tx1"/>
                          </a:solidFill>
                        </a:rPr>
                        <a:t>教育プログラム名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21367153"/>
                  </a:ext>
                </a:extLst>
              </a:tr>
            </a:tbl>
          </a:graphicData>
        </a:graphic>
      </p:graphicFrame>
      <p:graphicFrame>
        <p:nvGraphicFramePr>
          <p:cNvPr id="15" name="表 14">
            <a:extLst>
              <a:ext uri="{FF2B5EF4-FFF2-40B4-BE49-F238E27FC236}">
                <a16:creationId xmlns:a16="http://schemas.microsoft.com/office/drawing/2014/main" id="{63879128-3FB1-C49F-5F23-E83F93B0E2FD}"/>
              </a:ext>
            </a:extLst>
          </p:cNvPr>
          <p:cNvGraphicFramePr>
            <a:graphicFrameLocks noGrp="1"/>
          </p:cNvGraphicFramePr>
          <p:nvPr>
            <p:extLst>
              <p:ext uri="{D42A27DB-BD31-4B8C-83A1-F6EECF244321}">
                <p14:modId xmlns:p14="http://schemas.microsoft.com/office/powerpoint/2010/main" val="832703791"/>
              </p:ext>
            </p:extLst>
          </p:nvPr>
        </p:nvGraphicFramePr>
        <p:xfrm>
          <a:off x="6408752" y="94587"/>
          <a:ext cx="2600076" cy="503362"/>
        </p:xfrm>
        <a:graphic>
          <a:graphicData uri="http://schemas.openxmlformats.org/drawingml/2006/table">
            <a:tbl>
              <a:tblPr firstRow="1" bandRow="1">
                <a:tableStyleId>{5C22544A-7EE6-4342-B048-85BDC9FD1C3A}</a:tableStyleId>
              </a:tblPr>
              <a:tblGrid>
                <a:gridCol w="882594">
                  <a:extLst>
                    <a:ext uri="{9D8B030D-6E8A-4147-A177-3AD203B41FA5}">
                      <a16:colId xmlns:a16="http://schemas.microsoft.com/office/drawing/2014/main" val="74502345"/>
                    </a:ext>
                  </a:extLst>
                </a:gridCol>
                <a:gridCol w="1717482">
                  <a:extLst>
                    <a:ext uri="{9D8B030D-6E8A-4147-A177-3AD203B41FA5}">
                      <a16:colId xmlns:a16="http://schemas.microsoft.com/office/drawing/2014/main" val="343880733"/>
                    </a:ext>
                  </a:extLst>
                </a:gridCol>
              </a:tblGrid>
              <a:tr h="251681">
                <a:tc>
                  <a:txBody>
                    <a:bodyPr/>
                    <a:lstStyle/>
                    <a:p>
                      <a:r>
                        <a:rPr kumimoji="1" lang="ja-JP" altLang="en-US" sz="1000" b="0" dirty="0">
                          <a:solidFill>
                            <a:schemeClr val="tx1"/>
                          </a:solidFill>
                        </a:rPr>
                        <a:t>申請レベル</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800" b="0" dirty="0">
                          <a:solidFill>
                            <a:schemeClr val="tx1"/>
                          </a:solidFill>
                        </a:rPr>
                        <a:t>応用基礎レベル（大学等単位）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1835739"/>
                  </a:ext>
                </a:extLst>
              </a:tr>
              <a:tr h="251681">
                <a:tc>
                  <a:txBody>
                    <a:bodyPr/>
                    <a:lstStyle/>
                    <a:p>
                      <a:r>
                        <a:rPr kumimoji="1" lang="ja-JP" altLang="en-US" sz="1000" dirty="0"/>
                        <a:t>申請年度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000" dirty="0"/>
                        <a:t>令和　　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21367153"/>
                  </a:ext>
                </a:extLst>
              </a:tr>
            </a:tbl>
          </a:graphicData>
        </a:graphic>
      </p:graphicFrame>
      <p:sp>
        <p:nvSpPr>
          <p:cNvPr id="16" name="テキスト ボックス 15">
            <a:extLst>
              <a:ext uri="{FF2B5EF4-FFF2-40B4-BE49-F238E27FC236}">
                <a16:creationId xmlns:a16="http://schemas.microsoft.com/office/drawing/2014/main" id="{5A3DBE60-845B-021E-F8C8-BEAA51C00343}"/>
              </a:ext>
            </a:extLst>
          </p:cNvPr>
          <p:cNvSpPr txBox="1"/>
          <p:nvPr/>
        </p:nvSpPr>
        <p:spPr>
          <a:xfrm>
            <a:off x="5804452" y="6648788"/>
            <a:ext cx="3212327" cy="215444"/>
          </a:xfrm>
          <a:prstGeom prst="rect">
            <a:avLst/>
          </a:prstGeom>
          <a:noFill/>
        </p:spPr>
        <p:txBody>
          <a:bodyPr wrap="square" rtlCol="0">
            <a:spAutoFit/>
          </a:bodyPr>
          <a:lstStyle/>
          <a:p>
            <a:pPr algn="r"/>
            <a:r>
              <a:rPr kumimoji="1" lang="ja-JP" altLang="en-US" sz="800" dirty="0"/>
              <a:t>数理・データサイエンス・</a:t>
            </a:r>
            <a:r>
              <a:rPr kumimoji="1" lang="en-US" altLang="ja-JP" sz="800" dirty="0"/>
              <a:t>AI</a:t>
            </a:r>
            <a:r>
              <a:rPr kumimoji="1" lang="ja-JP" altLang="en-US" sz="800" dirty="0"/>
              <a:t>教育プログラム認定制度　申請用</a:t>
            </a:r>
          </a:p>
        </p:txBody>
      </p:sp>
      <p:sp>
        <p:nvSpPr>
          <p:cNvPr id="17" name="吹き出し: 折線 16">
            <a:extLst>
              <a:ext uri="{FF2B5EF4-FFF2-40B4-BE49-F238E27FC236}">
                <a16:creationId xmlns:a16="http://schemas.microsoft.com/office/drawing/2014/main" id="{448BEC59-FA6B-176D-6FAA-94EC3D3083B8}"/>
              </a:ext>
            </a:extLst>
          </p:cNvPr>
          <p:cNvSpPr/>
          <p:nvPr/>
        </p:nvSpPr>
        <p:spPr>
          <a:xfrm>
            <a:off x="5804452" y="829765"/>
            <a:ext cx="2528515" cy="1620524"/>
          </a:xfrm>
          <a:prstGeom prst="borderCallout2">
            <a:avLst>
              <a:gd name="adj1" fmla="val 27661"/>
              <a:gd name="adj2" fmla="val 103572"/>
              <a:gd name="adj3" fmla="val 27661"/>
              <a:gd name="adj4" fmla="val 117857"/>
              <a:gd name="adj5" fmla="val -27019"/>
              <a:gd name="adj6" fmla="val 118039"/>
            </a:avLst>
          </a:prstGeom>
          <a:solidFill>
            <a:schemeClr val="accent2">
              <a:lumMod val="20000"/>
              <a:lumOff val="80000"/>
            </a:schemeClr>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ja-JP" altLang="en-US" sz="1000" dirty="0">
                <a:solidFill>
                  <a:schemeClr val="tx1"/>
                </a:solidFill>
              </a:rPr>
              <a:t>以下より、申請レベルを選択して記載してください。</a:t>
            </a:r>
            <a:endParaRPr lang="en-US" altLang="ja-JP" sz="1000" dirty="0">
              <a:solidFill>
                <a:schemeClr val="tx1"/>
              </a:solidFill>
            </a:endParaRPr>
          </a:p>
          <a:p>
            <a:r>
              <a:rPr lang="ja-JP" altLang="en-US" sz="1000" dirty="0">
                <a:solidFill>
                  <a:schemeClr val="tx1"/>
                </a:solidFill>
              </a:rPr>
              <a:t>・リテラシーレベル</a:t>
            </a:r>
            <a:endParaRPr lang="en-US" altLang="ja-JP" sz="1000" dirty="0">
              <a:solidFill>
                <a:schemeClr val="tx1"/>
              </a:solidFill>
            </a:endParaRPr>
          </a:p>
          <a:p>
            <a:r>
              <a:rPr kumimoji="1" lang="ja-JP" altLang="en-US" sz="1000" dirty="0">
                <a:solidFill>
                  <a:schemeClr val="tx1"/>
                </a:solidFill>
              </a:rPr>
              <a:t>・応用基礎レベル（大学等単位）</a:t>
            </a:r>
            <a:endParaRPr kumimoji="1" lang="en-US" altLang="ja-JP" sz="1000" dirty="0">
              <a:solidFill>
                <a:schemeClr val="tx1"/>
              </a:solidFill>
            </a:endParaRPr>
          </a:p>
          <a:p>
            <a:r>
              <a:rPr lang="ja-JP" altLang="en-US" sz="1000" dirty="0">
                <a:solidFill>
                  <a:schemeClr val="tx1"/>
                </a:solidFill>
              </a:rPr>
              <a:t>・応用基礎レベル（学部・学科等単位）</a:t>
            </a:r>
            <a:endParaRPr lang="en-US" altLang="ja-JP" sz="1000" dirty="0">
              <a:solidFill>
                <a:schemeClr val="tx1"/>
              </a:solidFill>
            </a:endParaRPr>
          </a:p>
          <a:p>
            <a:endParaRPr kumimoji="1" lang="en-US" altLang="ja-JP" sz="1000" dirty="0">
              <a:solidFill>
                <a:schemeClr val="tx1"/>
              </a:solidFill>
            </a:endParaRPr>
          </a:p>
          <a:p>
            <a:r>
              <a:rPr kumimoji="1" lang="ja-JP" altLang="en-US" sz="1000" dirty="0">
                <a:solidFill>
                  <a:schemeClr val="tx1"/>
                </a:solidFill>
              </a:rPr>
              <a:t>既認定校がプラスに申請する場合、「申請年度」には認定さた年度を記載してください。</a:t>
            </a:r>
          </a:p>
        </p:txBody>
      </p:sp>
      <p:sp>
        <p:nvSpPr>
          <p:cNvPr id="18" name="吹き出し: 折線 17">
            <a:extLst>
              <a:ext uri="{FF2B5EF4-FFF2-40B4-BE49-F238E27FC236}">
                <a16:creationId xmlns:a16="http://schemas.microsoft.com/office/drawing/2014/main" id="{EE6A9682-B18F-4354-24D3-E69E87BC852B}"/>
              </a:ext>
            </a:extLst>
          </p:cNvPr>
          <p:cNvSpPr/>
          <p:nvPr/>
        </p:nvSpPr>
        <p:spPr>
          <a:xfrm>
            <a:off x="711642" y="968265"/>
            <a:ext cx="3775517" cy="2674311"/>
          </a:xfrm>
          <a:prstGeom prst="borderCallout2">
            <a:avLst>
              <a:gd name="adj1" fmla="val 26672"/>
              <a:gd name="adj2" fmla="val -2403"/>
              <a:gd name="adj3" fmla="val 26671"/>
              <a:gd name="adj4" fmla="val -10445"/>
              <a:gd name="adj5" fmla="val -76"/>
              <a:gd name="adj6" fmla="val -10368"/>
            </a:avLst>
          </a:prstGeom>
          <a:solidFill>
            <a:srgbClr val="FBE3D6"/>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endParaRPr lang="en-US" altLang="ja-JP" sz="1400" dirty="0">
              <a:solidFill>
                <a:schemeClr val="tx1"/>
              </a:solidFill>
            </a:endParaRPr>
          </a:p>
          <a:p>
            <a:r>
              <a:rPr lang="ja-JP" altLang="en-US" sz="1100" dirty="0">
                <a:solidFill>
                  <a:schemeClr val="tx1"/>
                </a:solidFill>
                <a:ea typeface="游ゴシック"/>
              </a:rPr>
              <a:t>申請する教育プログラムの概要について、適宜図や写真等も挿入し、１ページにまとめて記載してください。</a:t>
            </a:r>
            <a:endParaRPr lang="en-US" altLang="ja-JP" sz="1100" dirty="0">
              <a:solidFill>
                <a:schemeClr val="tx1"/>
              </a:solidFill>
              <a:ea typeface="游ゴシック"/>
            </a:endParaRPr>
          </a:p>
          <a:p>
            <a:r>
              <a:rPr lang="en-US" altLang="ja-JP" sz="1100" dirty="0">
                <a:solidFill>
                  <a:schemeClr val="tx1"/>
                </a:solidFill>
                <a:ea typeface="游ゴシック"/>
              </a:rPr>
              <a:t>※</a:t>
            </a:r>
            <a:r>
              <a:rPr lang="ja-JP" altLang="en-US" sz="1100" dirty="0">
                <a:solidFill>
                  <a:schemeClr val="tx1"/>
                </a:solidFill>
                <a:ea typeface="游ゴシック"/>
              </a:rPr>
              <a:t>フォントの種類や大きさ、色などは適宜変更願います</a:t>
            </a:r>
            <a:endParaRPr lang="en-US" altLang="ja-JP" sz="1100" dirty="0">
              <a:solidFill>
                <a:schemeClr val="tx1"/>
              </a:solidFill>
              <a:ea typeface="游ゴシック"/>
            </a:endParaRPr>
          </a:p>
          <a:p>
            <a:endParaRPr lang="ja-JP" altLang="en-US" sz="1100" dirty="0">
              <a:solidFill>
                <a:schemeClr val="tx1"/>
              </a:solidFill>
              <a:ea typeface="游ゴシック"/>
            </a:endParaRPr>
          </a:p>
          <a:p>
            <a:r>
              <a:rPr lang="ja-JP" altLang="en-US" sz="1100" dirty="0">
                <a:solidFill>
                  <a:schemeClr val="tx1"/>
                </a:solidFill>
                <a:ea typeface="游ゴシック"/>
              </a:rPr>
              <a:t>　以下の項目に関する内容を含めて作成してください。</a:t>
            </a:r>
            <a:endParaRPr lang="en-US" altLang="ja-JP" sz="1100" dirty="0">
              <a:solidFill>
                <a:schemeClr val="tx1"/>
              </a:solidFill>
              <a:ea typeface="游ゴシック"/>
            </a:endParaRPr>
          </a:p>
          <a:p>
            <a:pPr algn="l"/>
            <a:r>
              <a:rPr lang="ja-JP" altLang="en-US" sz="1100" dirty="0">
                <a:solidFill>
                  <a:schemeClr val="tx1"/>
                </a:solidFill>
                <a:ea typeface="游ゴシック"/>
              </a:rPr>
              <a:t>　・プログラムの目的</a:t>
            </a:r>
            <a:endParaRPr lang="en-US" altLang="ja-JP" sz="1100" dirty="0">
              <a:solidFill>
                <a:schemeClr val="tx1"/>
              </a:solidFill>
              <a:ea typeface="游ゴシック"/>
            </a:endParaRPr>
          </a:p>
          <a:p>
            <a:pPr algn="l"/>
            <a:r>
              <a:rPr lang="ja-JP" altLang="en-US" sz="1100" dirty="0">
                <a:solidFill>
                  <a:schemeClr val="tx1"/>
                </a:solidFill>
                <a:ea typeface="游ゴシック"/>
              </a:rPr>
              <a:t>　・身に付けられる能力</a:t>
            </a:r>
            <a:endParaRPr lang="en-US" altLang="ja-JP" sz="1100" dirty="0">
              <a:solidFill>
                <a:schemeClr val="tx1"/>
              </a:solidFill>
              <a:ea typeface="游ゴシック"/>
            </a:endParaRPr>
          </a:p>
          <a:p>
            <a:pPr algn="l"/>
            <a:r>
              <a:rPr lang="ja-JP" altLang="en-US" sz="1100" dirty="0">
                <a:solidFill>
                  <a:schemeClr val="tx1"/>
                </a:solidFill>
                <a:ea typeface="游ゴシック"/>
              </a:rPr>
              <a:t>　・開講されている科目の構成</a:t>
            </a:r>
            <a:endParaRPr lang="en-US" altLang="ja-JP" sz="1100" dirty="0">
              <a:solidFill>
                <a:schemeClr val="tx1"/>
              </a:solidFill>
              <a:ea typeface="游ゴシック"/>
            </a:endParaRPr>
          </a:p>
          <a:p>
            <a:pPr algn="l"/>
            <a:r>
              <a:rPr lang="ja-JP" altLang="en-US" sz="1100" dirty="0">
                <a:solidFill>
                  <a:schemeClr val="tx1"/>
                </a:solidFill>
                <a:ea typeface="游ゴシック"/>
              </a:rPr>
              <a:t>　・修了要件</a:t>
            </a:r>
            <a:endParaRPr lang="en-US" altLang="ja-JP" sz="1100" dirty="0">
              <a:solidFill>
                <a:schemeClr val="tx1"/>
              </a:solidFill>
              <a:ea typeface="游ゴシック"/>
            </a:endParaRPr>
          </a:p>
          <a:p>
            <a:pPr algn="l"/>
            <a:r>
              <a:rPr lang="ja-JP" altLang="en-US" sz="1100" dirty="0">
                <a:solidFill>
                  <a:schemeClr val="tx1"/>
                </a:solidFill>
                <a:ea typeface="游ゴシック"/>
              </a:rPr>
              <a:t>　・実施体制</a:t>
            </a:r>
            <a:endParaRPr lang="en-US" altLang="ja-JP" sz="1100" dirty="0">
              <a:solidFill>
                <a:schemeClr val="tx1"/>
              </a:solidFill>
              <a:ea typeface="游ゴシック"/>
            </a:endParaRPr>
          </a:p>
          <a:p>
            <a:pPr algn="l"/>
            <a:endParaRPr lang="en-US" altLang="ja-JP" sz="1100" dirty="0">
              <a:solidFill>
                <a:schemeClr val="tx1"/>
              </a:solidFill>
              <a:ea typeface="游ゴシック"/>
            </a:endParaRPr>
          </a:p>
          <a:p>
            <a:pPr algn="l"/>
            <a:r>
              <a:rPr lang="ja-JP" altLang="en-US" sz="1100" dirty="0">
                <a:solidFill>
                  <a:schemeClr val="tx1"/>
                </a:solidFill>
                <a:ea typeface="游ゴシック"/>
              </a:rPr>
              <a:t>プラス選定に申請する場合は、上記に加えて、以下の内容を含めて作成してください。</a:t>
            </a:r>
            <a:endParaRPr lang="en-US" altLang="ja-JP" sz="1100" dirty="0">
              <a:solidFill>
                <a:schemeClr val="tx1"/>
              </a:solidFill>
              <a:ea typeface="游ゴシック"/>
            </a:endParaRPr>
          </a:p>
          <a:p>
            <a:pPr algn="l"/>
            <a:r>
              <a:rPr lang="ja-JP" altLang="en-US" sz="1100" dirty="0">
                <a:solidFill>
                  <a:schemeClr val="tx1"/>
                </a:solidFill>
                <a:ea typeface="游ゴシック"/>
              </a:rPr>
              <a:t>　・先導的で独自の工夫・特色</a:t>
            </a:r>
            <a:endParaRPr lang="en-US" altLang="ja-JP" sz="1100" dirty="0">
              <a:solidFill>
                <a:schemeClr val="tx1"/>
              </a:solidFill>
              <a:ea typeface="游ゴシック"/>
            </a:endParaRPr>
          </a:p>
          <a:p>
            <a:endParaRPr kumimoji="1" lang="ja-JP" altLang="en-US" sz="1000" dirty="0">
              <a:solidFill>
                <a:schemeClr val="tx1"/>
              </a:solidFill>
            </a:endParaRPr>
          </a:p>
        </p:txBody>
      </p:sp>
      <p:sp>
        <p:nvSpPr>
          <p:cNvPr id="3" name="吹き出し: 折線 2">
            <a:extLst>
              <a:ext uri="{FF2B5EF4-FFF2-40B4-BE49-F238E27FC236}">
                <a16:creationId xmlns:a16="http://schemas.microsoft.com/office/drawing/2014/main" id="{4703447E-282F-B056-7DD1-D6CFC1B46031}"/>
              </a:ext>
            </a:extLst>
          </p:cNvPr>
          <p:cNvSpPr/>
          <p:nvPr/>
        </p:nvSpPr>
        <p:spPr>
          <a:xfrm>
            <a:off x="5189651" y="2966405"/>
            <a:ext cx="3431394" cy="711073"/>
          </a:xfrm>
          <a:prstGeom prst="borderCallout2">
            <a:avLst>
              <a:gd name="adj1" fmla="val 26672"/>
              <a:gd name="adj2" fmla="val -2403"/>
              <a:gd name="adj3" fmla="val 26671"/>
              <a:gd name="adj4" fmla="val -10445"/>
              <a:gd name="adj5" fmla="val -378599"/>
              <a:gd name="adj6" fmla="val -10657"/>
            </a:avLst>
          </a:prstGeom>
          <a:solidFill>
            <a:schemeClr val="accent2">
              <a:lumMod val="20000"/>
              <a:lumOff val="80000"/>
            </a:schemeClr>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ja-JP" altLang="en-US" sz="1000" dirty="0">
                <a:solidFill>
                  <a:schemeClr val="tx1"/>
                </a:solidFill>
              </a:rPr>
              <a:t>応用基礎レベル（学部・学科等単位）の申請の場合、「大学等名」には学部・学科等名まで記載してください。　</a:t>
            </a:r>
            <a:endParaRPr kumimoji="1" lang="ja-JP" altLang="en-US" sz="1000" dirty="0">
              <a:solidFill>
                <a:schemeClr val="tx1"/>
              </a:solidFill>
            </a:endParaRPr>
          </a:p>
        </p:txBody>
      </p:sp>
      <p:sp>
        <p:nvSpPr>
          <p:cNvPr id="2" name="テキスト ボックス 1">
            <a:extLst>
              <a:ext uri="{FF2B5EF4-FFF2-40B4-BE49-F238E27FC236}">
                <a16:creationId xmlns:a16="http://schemas.microsoft.com/office/drawing/2014/main" id="{12FC2320-F004-3954-B62E-B4281A1E5B98}"/>
              </a:ext>
            </a:extLst>
          </p:cNvPr>
          <p:cNvSpPr txBox="1"/>
          <p:nvPr/>
        </p:nvSpPr>
        <p:spPr>
          <a:xfrm>
            <a:off x="9279990" y="1529918"/>
            <a:ext cx="2263806" cy="923330"/>
          </a:xfrm>
          <a:prstGeom prst="rect">
            <a:avLst/>
          </a:prstGeom>
          <a:noFill/>
        </p:spPr>
        <p:txBody>
          <a:bodyPr wrap="square" rtlCol="0">
            <a:spAutoFit/>
          </a:bodyPr>
          <a:lstStyle/>
          <a:p>
            <a:r>
              <a:rPr kumimoji="1" lang="ja-JP" altLang="en-US" dirty="0"/>
              <a:t>提出時には記載上の留意事項など不要な記載は削除願います</a:t>
            </a:r>
          </a:p>
        </p:txBody>
      </p:sp>
      <p:sp>
        <p:nvSpPr>
          <p:cNvPr id="8" name="テキスト ボックス 7">
            <a:extLst>
              <a:ext uri="{FF2B5EF4-FFF2-40B4-BE49-F238E27FC236}">
                <a16:creationId xmlns:a16="http://schemas.microsoft.com/office/drawing/2014/main" id="{1C0765AF-2DF4-9BB6-6918-8DF6D59ECF23}"/>
              </a:ext>
            </a:extLst>
          </p:cNvPr>
          <p:cNvSpPr txBox="1"/>
          <p:nvPr/>
        </p:nvSpPr>
        <p:spPr>
          <a:xfrm>
            <a:off x="2680265" y="4997513"/>
            <a:ext cx="3775517" cy="523220"/>
          </a:xfrm>
          <a:prstGeom prst="rect">
            <a:avLst/>
          </a:prstGeom>
          <a:solidFill>
            <a:srgbClr val="FBE3D6"/>
          </a:solidFill>
          <a:ln w="19050">
            <a:solidFill>
              <a:srgbClr val="FF0000"/>
            </a:solidFill>
          </a:ln>
        </p:spPr>
        <p:txBody>
          <a:bodyPr wrap="square" rtlCol="0">
            <a:spAutoFit/>
          </a:bodyPr>
          <a:lstStyle/>
          <a:p>
            <a:pPr algn="ctr"/>
            <a:r>
              <a:rPr kumimoji="1" lang="ja-JP" altLang="en-US" sz="1400" dirty="0"/>
              <a:t>本資料は文部科学省において公表資料として使用する可能性がございます</a:t>
            </a:r>
          </a:p>
        </p:txBody>
      </p:sp>
    </p:spTree>
    <p:extLst>
      <p:ext uri="{BB962C8B-B14F-4D97-AF65-F5344CB8AC3E}">
        <p14:creationId xmlns:p14="http://schemas.microsoft.com/office/powerpoint/2010/main" val="383136525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
  <TotalTime>65</TotalTime>
  <Words>267</Words>
  <PresentationFormat>画面に合わせる (4:3)</PresentationFormat>
  <Paragraphs>31</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游ゴシック</vt:lpstr>
      <vt:lpstr>游ゴシック Light</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2024-02-20T05:43:05Z</dcterms:created>
  <dcterms:modified xsi:type="dcterms:W3CDTF">2025-02-27T01:17:20Z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899a617-f30e-4fb8-b81c-fb6d0b94ac5b_Enabled">
    <vt:lpwstr>true</vt:lpwstr>
  </property>
  <property fmtid="{D5CDD505-2E9C-101B-9397-08002B2CF9AE}" pid="3" name="MSIP_Label_d899a617-f30e-4fb8-b81c-fb6d0b94ac5b_SetDate">
    <vt:lpwstr>2025-02-27T01:17:20Z</vt:lpwstr>
  </property>
  <property fmtid="{D5CDD505-2E9C-101B-9397-08002B2CF9AE}" pid="4" name="MSIP_Label_d899a617-f30e-4fb8-b81c-fb6d0b94ac5b_Method">
    <vt:lpwstr>Standard</vt:lpwstr>
  </property>
  <property fmtid="{D5CDD505-2E9C-101B-9397-08002B2CF9AE}" pid="5" name="MSIP_Label_d899a617-f30e-4fb8-b81c-fb6d0b94ac5b_Name">
    <vt:lpwstr>機密性2情報</vt:lpwstr>
  </property>
  <property fmtid="{D5CDD505-2E9C-101B-9397-08002B2CF9AE}" pid="6" name="MSIP_Label_d899a617-f30e-4fb8-b81c-fb6d0b94ac5b_SiteId">
    <vt:lpwstr>545810b0-36cb-4290-8926-48dbc0f9e92f</vt:lpwstr>
  </property>
  <property fmtid="{D5CDD505-2E9C-101B-9397-08002B2CF9AE}" pid="7" name="MSIP_Label_d899a617-f30e-4fb8-b81c-fb6d0b94ac5b_ActionId">
    <vt:lpwstr>e64b3246-9102-4a99-a8c8-be0c7c9fea5e</vt:lpwstr>
  </property>
  <property fmtid="{D5CDD505-2E9C-101B-9397-08002B2CF9AE}" pid="8" name="MSIP_Label_d899a617-f30e-4fb8-b81c-fb6d0b94ac5b_ContentBits">
    <vt:lpwstr>0</vt:lpwstr>
  </property>
  <property fmtid="{D5CDD505-2E9C-101B-9397-08002B2CF9AE}" pid="9" name="MSIP_Label_d899a617-f30e-4fb8-b81c-fb6d0b94ac5b_Tag">
    <vt:lpwstr>10, 3, 0, 1</vt:lpwstr>
  </property>
</Properties>
</file>