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2" autoAdjust="0"/>
    <p:restoredTop sz="94660"/>
  </p:normalViewPr>
  <p:slideViewPr>
    <p:cSldViewPr>
      <p:cViewPr varScale="1">
        <p:scale>
          <a:sx n="106" d="100"/>
          <a:sy n="106" d="100"/>
        </p:scale>
        <p:origin x="924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7ECC30-A6C1-FF27-A7EA-2519F6676E8D}"/>
              </a:ext>
            </a:extLst>
          </p:cNvPr>
          <p:cNvSpPr/>
          <p:nvPr/>
        </p:nvSpPr>
        <p:spPr>
          <a:xfrm>
            <a:off x="76200" y="76200"/>
            <a:ext cx="9753600" cy="6705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691D4E-8A7E-71CF-1AFA-4D2254EBE762}"/>
              </a:ext>
            </a:extLst>
          </p:cNvPr>
          <p:cNvSpPr txBox="1"/>
          <p:nvPr/>
        </p:nvSpPr>
        <p:spPr>
          <a:xfrm>
            <a:off x="152399" y="152400"/>
            <a:ext cx="4876798" cy="381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【</a:t>
            </a:r>
            <a:r>
              <a:rPr kumimoji="1" lang="ja-JP" altLang="en-US" b="1" dirty="0">
                <a:solidFill>
                  <a:schemeClr val="bg1"/>
                </a:solidFill>
              </a:rPr>
              <a:t>団体名</a:t>
            </a:r>
            <a:r>
              <a:rPr kumimoji="1" lang="en-US" altLang="ja-JP" b="1" dirty="0">
                <a:solidFill>
                  <a:schemeClr val="bg1"/>
                </a:solidFill>
              </a:rPr>
              <a:t>】</a:t>
            </a:r>
            <a:r>
              <a:rPr kumimoji="1" lang="ja-JP" altLang="en-US" b="1" dirty="0">
                <a:solidFill>
                  <a:schemeClr val="bg1"/>
                </a:solidFill>
              </a:rPr>
              <a:t>　○○○教育委員会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7D6A050-8901-B6DB-ADC9-656B3A68C5F9}"/>
              </a:ext>
            </a:extLst>
          </p:cNvPr>
          <p:cNvSpPr txBox="1"/>
          <p:nvPr/>
        </p:nvSpPr>
        <p:spPr>
          <a:xfrm>
            <a:off x="152399" y="1873212"/>
            <a:ext cx="9599691" cy="30777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事業概要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74EF356-B03C-8864-6084-92D8AB60294C}"/>
              </a:ext>
            </a:extLst>
          </p:cNvPr>
          <p:cNvSpPr txBox="1"/>
          <p:nvPr/>
        </p:nvSpPr>
        <p:spPr>
          <a:xfrm>
            <a:off x="5105396" y="152400"/>
            <a:ext cx="4646695" cy="30777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具体的な内容・取組方法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41B6F70-A73C-6DB7-667A-9DC0F5013DD1}"/>
              </a:ext>
            </a:extLst>
          </p:cNvPr>
          <p:cNvSpPr/>
          <p:nvPr/>
        </p:nvSpPr>
        <p:spPr>
          <a:xfrm>
            <a:off x="5597998" y="553750"/>
            <a:ext cx="3698402" cy="6858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課題認識や目的、成果目標を簡潔に記載してください。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D3EDB989-E583-472D-9FF1-6ED62BEAF516}"/>
              </a:ext>
            </a:extLst>
          </p:cNvPr>
          <p:cNvSpPr/>
          <p:nvPr/>
        </p:nvSpPr>
        <p:spPr>
          <a:xfrm>
            <a:off x="2581035" y="4191000"/>
            <a:ext cx="4743930" cy="815944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事業の具体的な内容や取組方法について、実際の様子が分かりやすくなるよう、図や画像等適宜使用してください。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38F33D91-B4C9-775F-E2FF-97512BAB82CD}"/>
              </a:ext>
            </a:extLst>
          </p:cNvPr>
          <p:cNvSpPr/>
          <p:nvPr/>
        </p:nvSpPr>
        <p:spPr>
          <a:xfrm>
            <a:off x="304800" y="607368"/>
            <a:ext cx="4572000" cy="1145232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プログラム開発に係る体制を簡潔に記載してください。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</a:rPr>
              <a:t>例</a:t>
            </a:r>
            <a:r>
              <a:rPr kumimoji="1" lang="en-US" altLang="ja-JP" sz="1200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参加する域内の市区町村教育委員会名（都道府県の場合）や、参加する学校種及び学校数、指導助言大学名、など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32B679-9998-AC1A-E924-4EECD625DC46}"/>
              </a:ext>
            </a:extLst>
          </p:cNvPr>
          <p:cNvSpPr txBox="1"/>
          <p:nvPr/>
        </p:nvSpPr>
        <p:spPr>
          <a:xfrm>
            <a:off x="7812005" y="-380255"/>
            <a:ext cx="2195595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別紙様式２（事業の概要）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2228686-7ADD-B9DA-D372-EAE24B8BD9DC}"/>
              </a:ext>
            </a:extLst>
          </p:cNvPr>
          <p:cNvSpPr/>
          <p:nvPr/>
        </p:nvSpPr>
        <p:spPr>
          <a:xfrm>
            <a:off x="9982200" y="-457200"/>
            <a:ext cx="5029200" cy="4616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⇐ このテキストボックスは、印刷範囲外のままで構いません。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225D0F2-0292-F9EF-187E-2E4B8C299092}"/>
              </a:ext>
            </a:extLst>
          </p:cNvPr>
          <p:cNvSpPr/>
          <p:nvPr/>
        </p:nvSpPr>
        <p:spPr>
          <a:xfrm>
            <a:off x="9982200" y="665817"/>
            <a:ext cx="4343400" cy="15151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⇐ 各項目の文字（フォント）は、ＭＳＰゴシック、１２ポイント以上で作成願います（図や画像内の文字を除く）。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⇐必ず１枚に収めてください。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A4 210 x 297 mm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03_02_別紙様式２（事業の概要）（管理職マネ事業）</dc:title>
  <dc:creator>文部科学省</dc:creator>
  <dcterms:created xsi:type="dcterms:W3CDTF">2025-02-03T06:57:32Z</dcterms:created>
  <dcterms:modified xsi:type="dcterms:W3CDTF">2025-02-05T11:35:56Z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2025-02-03T06:57:47Z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620cb4b1-eaab-41b6-86ad-0f5feea2596f</vt:lpwstr>
  </property>
  <property fmtid="{D5CDD505-2E9C-101B-9397-08002B2CF9AE}" pid="8" name="MSIP_Label_d899a617-f30e-4fb8-b81c-fb6d0b94ac5b_ContentBits">
    <vt:lpwstr>0</vt:lpwstr>
  </property>
</Properties>
</file>