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5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6.xml" ContentType="application/vnd.openxmlformats-officedocument.theme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16" r:id="rId1"/>
    <p:sldMasterId id="2147484748" r:id="rId2"/>
    <p:sldMasterId id="2147484778" r:id="rId3"/>
    <p:sldMasterId id="2147484787" r:id="rId4"/>
    <p:sldMasterId id="2147484886" r:id="rId5"/>
    <p:sldMasterId id="2147485023" r:id="rId6"/>
    <p:sldMasterId id="2147485054" r:id="rId7"/>
  </p:sldMasterIdLst>
  <p:notesMasterIdLst>
    <p:notesMasterId r:id="rId19"/>
  </p:notesMasterIdLst>
  <p:handoutMasterIdLst>
    <p:handoutMasterId r:id="rId20"/>
  </p:handoutMasterIdLst>
  <p:sldIdLst>
    <p:sldId id="4557" r:id="rId8"/>
    <p:sldId id="4550" r:id="rId9"/>
    <p:sldId id="4584" r:id="rId10"/>
    <p:sldId id="4580" r:id="rId11"/>
    <p:sldId id="4585" r:id="rId12"/>
    <p:sldId id="4581" r:id="rId13"/>
    <p:sldId id="4586" r:id="rId14"/>
    <p:sldId id="4582" r:id="rId15"/>
    <p:sldId id="4587" r:id="rId16"/>
    <p:sldId id="4583" r:id="rId17"/>
    <p:sldId id="4588" r:id="rId18"/>
  </p:sldIdLst>
  <p:sldSz cx="9906000" cy="6858000" type="A4"/>
  <p:notesSz cx="6807200" cy="9939338"/>
  <p:defaultTextStyle>
    <a:defPPr>
      <a:defRPr lang="ja-JP"/>
    </a:defPPr>
    <a:lvl1pPr algn="l" defTabSz="471994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1994" indent="-37700" algn="l" defTabSz="471994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45495" indent="-76907" algn="l" defTabSz="471994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17488" indent="-114605" algn="l" defTabSz="471994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90990" indent="-153813" algn="l" defTabSz="471994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171471" algn="l" defTabSz="868589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605766" algn="l" defTabSz="868589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040060" algn="l" defTabSz="868589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474354" algn="l" defTabSz="868589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9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44D63F-2429-9AA5-7E71-75E8E5EE88DB}" name="石川仙太郎" initials="石川仙太郎" userId="S::ishikawa-s@mext.go.jp::06d90a4f-1e42-4c45-b508-ecadb2b89d21" providerId="AD"/>
  <p188:author id="{681415BE-2A30-50B7-17A8-76B740DD18BD}" name="小林優一" initials="小林優一" userId="S::yu-koba@mext.go.jp::7bdc7c0e-aefa-4f75-9c9c-6db42bc5a01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" initials="O" lastIdx="28" clrIdx="0">
    <p:extLst>
      <p:ext uri="{19B8F6BF-5375-455C-9EA6-DF929625EA0E}">
        <p15:presenceInfo xmlns:p15="http://schemas.microsoft.com/office/powerpoint/2012/main" userId="m" providerId="None"/>
      </p:ext>
    </p:extLst>
  </p:cmAuthor>
  <p:cmAuthor id="2" name="北野 允（科技・オープンイノベーション）" initials="北野" lastIdx="4" clrIdx="1">
    <p:extLst>
      <p:ext uri="{19B8F6BF-5375-455C-9EA6-DF929625EA0E}">
        <p15:presenceInfo xmlns:p15="http://schemas.microsoft.com/office/powerpoint/2012/main" userId="S-1-5-21-2022458152-3381638288-3706476089-1799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76CBD9"/>
    <a:srgbClr val="FF6600"/>
    <a:srgbClr val="024FA1"/>
    <a:srgbClr val="BADBFE"/>
    <a:srgbClr val="007437"/>
    <a:srgbClr val="B0FFD6"/>
    <a:srgbClr val="FBFD9B"/>
    <a:srgbClr val="ED7D31"/>
    <a:srgbClr val="599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39" autoAdjust="0"/>
    <p:restoredTop sz="95214" autoAdjust="0"/>
  </p:normalViewPr>
  <p:slideViewPr>
    <p:cSldViewPr snapToGrid="0" snapToObjects="1">
      <p:cViewPr varScale="1">
        <p:scale>
          <a:sx n="102" d="100"/>
          <a:sy n="102" d="100"/>
        </p:scale>
        <p:origin x="1692" y="114"/>
      </p:cViewPr>
      <p:guideLst>
        <p:guide orient="horz" pos="2179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76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microsoft.com/office/2018/10/relationships/authors" Target="authors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B0CC1932-7A42-4DD1-9CF3-7E4A6D529D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" y="10"/>
            <a:ext cx="2950263" cy="498475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2FC9B78-BC44-4483-A394-22B3F286AC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353" y="10"/>
            <a:ext cx="2950263" cy="498475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73620290-001F-4573-9808-8E0D225511B4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38AAB6-AE1E-4F6B-A664-EFC2C8A41AD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" y="9440874"/>
            <a:ext cx="2950263" cy="498475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FD33E5C-521A-4B55-A30E-788154DAD8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353" y="9440874"/>
            <a:ext cx="2950263" cy="498475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C926913D-4101-46F8-A375-2752635F60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9086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9575" cy="496888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 defTabSz="497669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44" y="0"/>
            <a:ext cx="2949575" cy="496888"/>
          </a:xfrm>
          <a:prstGeom prst="rect">
            <a:avLst/>
          </a:prstGeom>
        </p:spPr>
        <p:txBody>
          <a:bodyPr vert="horz" wrap="square" lIns="91426" tIns="45712" rIns="91426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3372DC-E503-4CD8-A6A5-43976026B4DE}" type="datetime1">
              <a:rPr lang="ja-JP" altLang="en-US"/>
              <a:pPr>
                <a:defRPr/>
              </a:pPr>
              <a:t>2024/12/23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2" rIns="91426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6"/>
            <a:ext cx="5445125" cy="4471988"/>
          </a:xfrm>
          <a:prstGeom prst="rect">
            <a:avLst/>
          </a:prstGeom>
        </p:spPr>
        <p:txBody>
          <a:bodyPr vert="horz" wrap="square" lIns="91426" tIns="45712" rIns="91426" bIns="4571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7" y="9440874"/>
            <a:ext cx="2949575" cy="496887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 defTabSz="497669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44" y="9440874"/>
            <a:ext cx="2949575" cy="496887"/>
          </a:xfrm>
          <a:prstGeom prst="rect">
            <a:avLst/>
          </a:prstGeom>
        </p:spPr>
        <p:txBody>
          <a:bodyPr vert="horz" wrap="square" lIns="91426" tIns="45712" rIns="91426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E8A1E1-39FB-44CF-9D7C-A4D12445AC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71994" rtl="0" eaLnBrk="0" fontAlgn="base" hangingPunct="0">
      <a:spcBef>
        <a:spcPct val="30000"/>
      </a:spcBef>
      <a:spcAft>
        <a:spcPct val="0"/>
      </a:spcAft>
      <a:defRPr kumimoji="1" sz="1235" kern="1200">
        <a:solidFill>
          <a:schemeClr val="tx1"/>
        </a:solidFill>
        <a:latin typeface="+mn-lt"/>
        <a:ea typeface="+mn-ea"/>
        <a:cs typeface="ＭＳ Ｐゴシック" charset="-128"/>
      </a:defRPr>
    </a:lvl1pPr>
    <a:lvl2pPr marL="471994" algn="l" defTabSz="471994" rtl="0" eaLnBrk="0" fontAlgn="base" hangingPunct="0">
      <a:spcBef>
        <a:spcPct val="30000"/>
      </a:spcBef>
      <a:spcAft>
        <a:spcPct val="0"/>
      </a:spcAft>
      <a:defRPr kumimoji="1" sz="1235" kern="1200">
        <a:solidFill>
          <a:schemeClr val="tx1"/>
        </a:solidFill>
        <a:latin typeface="+mn-lt"/>
        <a:ea typeface="+mn-ea"/>
        <a:cs typeface="+mn-cs"/>
      </a:defRPr>
    </a:lvl2pPr>
    <a:lvl3pPr marL="945495" algn="l" defTabSz="471994" rtl="0" eaLnBrk="0" fontAlgn="base" hangingPunct="0">
      <a:spcBef>
        <a:spcPct val="30000"/>
      </a:spcBef>
      <a:spcAft>
        <a:spcPct val="0"/>
      </a:spcAft>
      <a:defRPr kumimoji="1" sz="1235" kern="1200">
        <a:solidFill>
          <a:schemeClr val="tx1"/>
        </a:solidFill>
        <a:latin typeface="+mn-lt"/>
        <a:ea typeface="+mn-ea"/>
        <a:cs typeface="+mn-cs"/>
      </a:defRPr>
    </a:lvl3pPr>
    <a:lvl4pPr marL="1417488" algn="l" defTabSz="471994" rtl="0" eaLnBrk="0" fontAlgn="base" hangingPunct="0">
      <a:spcBef>
        <a:spcPct val="30000"/>
      </a:spcBef>
      <a:spcAft>
        <a:spcPct val="0"/>
      </a:spcAft>
      <a:defRPr kumimoji="1" sz="1235" kern="1200">
        <a:solidFill>
          <a:schemeClr val="tx1"/>
        </a:solidFill>
        <a:latin typeface="+mn-lt"/>
        <a:ea typeface="+mn-ea"/>
        <a:cs typeface="+mn-cs"/>
      </a:defRPr>
    </a:lvl4pPr>
    <a:lvl5pPr marL="1890990" algn="l" defTabSz="471994" rtl="0" eaLnBrk="0" fontAlgn="base" hangingPunct="0">
      <a:spcBef>
        <a:spcPct val="30000"/>
      </a:spcBef>
      <a:spcAft>
        <a:spcPct val="0"/>
      </a:spcAft>
      <a:defRPr kumimoji="1" sz="1235" kern="1200">
        <a:solidFill>
          <a:schemeClr val="tx1"/>
        </a:solidFill>
        <a:latin typeface="+mn-lt"/>
        <a:ea typeface="+mn-ea"/>
        <a:cs typeface="+mn-cs"/>
      </a:defRPr>
    </a:lvl5pPr>
    <a:lvl6pPr marL="2364081" algn="l" defTabSz="472817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6pPr>
    <a:lvl7pPr marL="2836897" algn="l" defTabSz="472817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7pPr>
    <a:lvl8pPr marL="3309713" algn="l" defTabSz="472817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8pPr>
    <a:lvl9pPr marL="3782529" algn="l" defTabSz="472817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3DAC1E-6528-4A5E-9C83-74E27FF5B6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5823" y="2864188"/>
            <a:ext cx="6670824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3992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12" name="コンテンツ プレースホルダー 10">
            <a:extLst>
              <a:ext uri="{FF2B5EF4-FFF2-40B4-BE49-F238E27FC236}">
                <a16:creationId xmlns:a16="http://schemas.microsoft.com/office/drawing/2014/main" id="{8EDD2A0B-CECF-4C0C-AB20-54E33E116C7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85823" y="3657429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13" name="コンテンツ プレースホルダー 10">
            <a:extLst>
              <a:ext uri="{FF2B5EF4-FFF2-40B4-BE49-F238E27FC236}">
                <a16:creationId xmlns:a16="http://schemas.microsoft.com/office/drawing/2014/main" id="{8FEB4824-B85D-47D9-8BCE-7C4194115B2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85823" y="3996668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</p:spTree>
    <p:extLst>
      <p:ext uri="{BB962C8B-B14F-4D97-AF65-F5344CB8AC3E}">
        <p14:creationId xmlns:p14="http://schemas.microsoft.com/office/powerpoint/2010/main" val="384735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06326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5055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95760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57336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07653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159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2331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796315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84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8958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1518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206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38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9494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504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4489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3DAC1E-6528-4A5E-9C83-74E27FF5B6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5823" y="2864188"/>
            <a:ext cx="6670824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3992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12" name="コンテンツ プレースホルダー 10">
            <a:extLst>
              <a:ext uri="{FF2B5EF4-FFF2-40B4-BE49-F238E27FC236}">
                <a16:creationId xmlns:a16="http://schemas.microsoft.com/office/drawing/2014/main" id="{8EDD2A0B-CECF-4C0C-AB20-54E33E116C7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85823" y="3657429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13" name="コンテンツ プレースホルダー 10">
            <a:extLst>
              <a:ext uri="{FF2B5EF4-FFF2-40B4-BE49-F238E27FC236}">
                <a16:creationId xmlns:a16="http://schemas.microsoft.com/office/drawing/2014/main" id="{8FEB4824-B85D-47D9-8BCE-7C4194115B2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85823" y="3996668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</p:spTree>
    <p:extLst>
      <p:ext uri="{BB962C8B-B14F-4D97-AF65-F5344CB8AC3E}">
        <p14:creationId xmlns:p14="http://schemas.microsoft.com/office/powerpoint/2010/main" val="1441090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48204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288331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図 5" descr="文化省.psd">
            <a:extLst>
              <a:ext uri="{FF2B5EF4-FFF2-40B4-BE49-F238E27FC236}">
                <a16:creationId xmlns:a16="http://schemas.microsoft.com/office/drawing/2014/main" id="{1BB5B7C4-B61B-467D-93F1-22DC31C657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063" y="181459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56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453AD1F1-19A2-4E9F-B374-DACDE709B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063" y="181459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48204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288331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0617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453AD1F1-19A2-4E9F-B374-DACDE709B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063" y="181459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48204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288331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6081855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60585"/>
            <a:ext cx="8738779" cy="1440"/>
          </a:xfrm>
          <a:prstGeom prst="line">
            <a:avLst/>
          </a:prstGeom>
          <a:ln w="25400">
            <a:solidFill>
              <a:srgbClr val="F4711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00712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F47115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26976" y="194318"/>
            <a:ext cx="529030" cy="5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4076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60585"/>
            <a:ext cx="8738779" cy="1440"/>
          </a:xfrm>
          <a:prstGeom prst="line">
            <a:avLst/>
          </a:prstGeom>
          <a:ln w="25400">
            <a:solidFill>
              <a:srgbClr val="F4711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00712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F47115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26976" y="194318"/>
            <a:ext cx="529030" cy="5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40963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72966"/>
            <a:ext cx="8738779" cy="1440"/>
          </a:xfrm>
          <a:prstGeom prst="line">
            <a:avLst/>
          </a:prstGeom>
          <a:ln w="25400">
            <a:solidFill>
              <a:srgbClr val="E4001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300878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E4001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7505" y="284641"/>
            <a:ext cx="674453" cy="56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8443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72966"/>
            <a:ext cx="8738779" cy="1440"/>
          </a:xfrm>
          <a:prstGeom prst="line">
            <a:avLst/>
          </a:prstGeom>
          <a:ln w="25400">
            <a:solidFill>
              <a:srgbClr val="E4001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300878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E4001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7505" y="284641"/>
            <a:ext cx="674453" cy="56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744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（ページあ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9B7DB8-1839-4F2F-B8FC-4E4238445B46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98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1004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29748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97846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99884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549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453AD1F1-19A2-4E9F-B374-DACDE709B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063" y="181459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48204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288331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DD37FC0-B91F-45E3-8C3E-658FD2FF97B3}"/>
              </a:ext>
            </a:extLst>
          </p:cNvPr>
          <p:cNvSpPr txBox="1"/>
          <p:nvPr userDrawn="1"/>
        </p:nvSpPr>
        <p:spPr>
          <a:xfrm>
            <a:off x="7858028" y="6381331"/>
            <a:ext cx="20282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9BC1823-7F6E-4DEA-887C-D7F66BBCB5B1}" type="slidenum">
              <a:rPr lang="ja-JP" altLang="en-US" sz="2600" b="1" smtClean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pPr algn="r"/>
              <a:t>‹#›</a:t>
            </a:fld>
            <a:endParaRPr lang="ja-JP" altLang="en-US" sz="2600" b="1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7553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21A51684-691A-4303-B78C-98AA928EFD1C}"/>
              </a:ext>
            </a:extLst>
          </p:cNvPr>
          <p:cNvCxnSpPr>
            <a:cxnSpLocks/>
          </p:cNvCxnSpPr>
          <p:nvPr userDrawn="1"/>
        </p:nvCxnSpPr>
        <p:spPr>
          <a:xfrm flipV="1">
            <a:off x="350056" y="749714"/>
            <a:ext cx="9211458" cy="1744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テキスト プレースホルダー 6">
            <a:extLst>
              <a:ext uri="{FF2B5EF4-FFF2-40B4-BE49-F238E27FC236}">
                <a16:creationId xmlns:a16="http://schemas.microsoft.com/office/drawing/2014/main" id="{06AD735C-697A-4A03-85C3-1875B484328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288331"/>
            <a:ext cx="9211456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27" name="テキスト ボックス 626">
            <a:extLst>
              <a:ext uri="{FF2B5EF4-FFF2-40B4-BE49-F238E27FC236}">
                <a16:creationId xmlns:a16="http://schemas.microsoft.com/office/drawing/2014/main" id="{98397C6F-91A3-4662-AB09-B40BF52D342B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4034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61080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71691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68927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10161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>
            <a:extLst>
              <a:ext uri="{FF2B5EF4-FFF2-40B4-BE49-F238E27FC236}">
                <a16:creationId xmlns:a16="http://schemas.microsoft.com/office/drawing/2014/main" id="{222C2954-1561-4E74-ADEF-074E560B2F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057486"/>
            <a:ext cx="9906173" cy="4800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プレースホルダー 4">
            <a:extLst>
              <a:ext uri="{FF2B5EF4-FFF2-40B4-BE49-F238E27FC236}">
                <a16:creationId xmlns:a16="http://schemas.microsoft.com/office/drawing/2014/main" id="{73192B8B-9C4E-4E56-9A2A-E9C7E2F019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16854" y="2864986"/>
            <a:ext cx="6670823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105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5" name="コンテンツ プレースホルダー 10">
            <a:extLst>
              <a:ext uri="{FF2B5EF4-FFF2-40B4-BE49-F238E27FC236}">
                <a16:creationId xmlns:a16="http://schemas.microsoft.com/office/drawing/2014/main" id="{38CAD2A8-CFEF-4EED-83B5-15D8791E645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616854" y="3947903"/>
            <a:ext cx="6670823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68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6" name="コンテンツ プレースホルダー 10">
            <a:extLst>
              <a:ext uri="{FF2B5EF4-FFF2-40B4-BE49-F238E27FC236}">
                <a16:creationId xmlns:a16="http://schemas.microsoft.com/office/drawing/2014/main" id="{F5E0E037-8FB9-4898-9B10-5C015D74AA2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616854" y="4287142"/>
            <a:ext cx="6670823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68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  <p:pic>
        <p:nvPicPr>
          <p:cNvPr id="7" name="図 5" descr="文化省.psd">
            <a:extLst>
              <a:ext uri="{FF2B5EF4-FFF2-40B4-BE49-F238E27FC236}">
                <a16:creationId xmlns:a16="http://schemas.microsoft.com/office/drawing/2014/main" id="{BA80E641-5A32-46B9-884F-9D27990FFF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057" y="274926"/>
            <a:ext cx="1683401" cy="496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9472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5">
            <a:extLst>
              <a:ext uri="{FF2B5EF4-FFF2-40B4-BE49-F238E27FC236}">
                <a16:creationId xmlns:a16="http://schemas.microsoft.com/office/drawing/2014/main" id="{041EC3A3-8515-48E3-A98B-662405FCF7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87" y="1"/>
            <a:ext cx="9906173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3F698E58-61A7-49D0-BA46-64D1F76AAF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057" y="274926"/>
            <a:ext cx="1683401" cy="496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3DAC1E-6528-4A5E-9C83-74E27FF5B6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5824" y="2864189"/>
            <a:ext cx="6670823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3763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12" name="コンテンツ プレースホルダー 10">
            <a:extLst>
              <a:ext uri="{FF2B5EF4-FFF2-40B4-BE49-F238E27FC236}">
                <a16:creationId xmlns:a16="http://schemas.microsoft.com/office/drawing/2014/main" id="{8EDD2A0B-CECF-4C0C-AB20-54E33E116C7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85824" y="3657429"/>
            <a:ext cx="6670823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68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13" name="コンテンツ プレースホルダー 10">
            <a:extLst>
              <a:ext uri="{FF2B5EF4-FFF2-40B4-BE49-F238E27FC236}">
                <a16:creationId xmlns:a16="http://schemas.microsoft.com/office/drawing/2014/main" id="{8FEB4824-B85D-47D9-8BCE-7C4194115B2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85824" y="3996669"/>
            <a:ext cx="6670823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68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</p:spTree>
    <p:extLst>
      <p:ext uri="{BB962C8B-B14F-4D97-AF65-F5344CB8AC3E}">
        <p14:creationId xmlns:p14="http://schemas.microsoft.com/office/powerpoint/2010/main" val="28573502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リード文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C729A8F7-2655-4A66-8A73-B4AA2512BF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063" y="181460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D08987A-2D2F-4B31-BEAE-46106665E585}"/>
              </a:ext>
            </a:extLst>
          </p:cNvPr>
          <p:cNvCxnSpPr>
            <a:cxnSpLocks/>
          </p:cNvCxnSpPr>
          <p:nvPr userDrawn="1"/>
        </p:nvCxnSpPr>
        <p:spPr>
          <a:xfrm>
            <a:off x="350057" y="785348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239F868D-8BB0-428C-9DFB-7096F664C6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25475"/>
            <a:ext cx="8738778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052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90997" indent="0">
              <a:buNone/>
              <a:defRPr lang="ja-JP" altLang="en-US" sz="2052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66496" indent="0">
              <a:buNone/>
              <a:defRPr lang="ja-JP" altLang="en-US" sz="2052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957494" indent="0">
              <a:buNone/>
              <a:defRPr lang="ja-JP" altLang="en-US" sz="2052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348491" indent="0">
              <a:buNone/>
              <a:defRPr lang="ja-JP" altLang="en-US" sz="2052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390997"/>
            <a:r>
              <a:rPr kumimoji="1" lang="ja-JP" altLang="en-US" dirty="0"/>
              <a:t>タイトル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C4529F40-F7F8-4822-A72D-BCFF8104EC7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50057" y="1048431"/>
            <a:ext cx="9205888" cy="71057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5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/>
            </a:lvl1pPr>
            <a:lvl2pPr marL="430996" indent="0">
              <a:buNone/>
              <a:defRPr/>
            </a:lvl2pPr>
            <a:lvl3pPr marL="861993" indent="0">
              <a:buNone/>
              <a:defRPr/>
            </a:lvl3pPr>
            <a:lvl4pPr marL="1292989" indent="0">
              <a:buNone/>
              <a:defRPr/>
            </a:lvl4pPr>
            <a:lvl5pPr marL="1723986" indent="0">
              <a:buNone/>
              <a:defRPr/>
            </a:lvl5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5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リード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02AF947-B109-4DE7-9E13-F2F7842B4D0F}"/>
              </a:ext>
            </a:extLst>
          </p:cNvPr>
          <p:cNvSpPr txBox="1"/>
          <p:nvPr userDrawn="1"/>
        </p:nvSpPr>
        <p:spPr>
          <a:xfrm>
            <a:off x="9555944" y="6532527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368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41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0482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453AD1F1-19A2-4E9F-B374-DACDE709B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063" y="181460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85348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25475"/>
            <a:ext cx="8738778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052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90997" indent="0">
              <a:buNone/>
              <a:defRPr lang="ja-JP" altLang="en-US" sz="2052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66496" indent="0">
              <a:buNone/>
              <a:defRPr lang="ja-JP" altLang="en-US" sz="2052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957494" indent="0">
              <a:buNone/>
              <a:defRPr lang="ja-JP" altLang="en-US" sz="2052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348491" indent="0">
              <a:buNone/>
              <a:defRPr lang="ja-JP" altLang="en-US" sz="2052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390997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7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368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855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2113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85348"/>
            <a:ext cx="8738779" cy="1440"/>
          </a:xfrm>
          <a:prstGeom prst="line">
            <a:avLst/>
          </a:prstGeom>
          <a:ln w="25400">
            <a:solidFill>
              <a:srgbClr val="F46D0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25475"/>
            <a:ext cx="8738778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052" b="1" baseline="0" smtClean="0">
                <a:solidFill>
                  <a:srgbClr val="F46D0F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90997" indent="0">
              <a:buNone/>
              <a:defRPr lang="ja-JP" altLang="en-US" sz="2052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66496" indent="0">
              <a:buNone/>
              <a:defRPr lang="ja-JP" altLang="en-US" sz="2052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957494" indent="0">
              <a:buNone/>
              <a:defRPr lang="ja-JP" altLang="en-US" sz="2052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348491" indent="0">
              <a:buNone/>
              <a:defRPr lang="ja-JP" altLang="en-US" sz="2052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390997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7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368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855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26976" y="194318"/>
            <a:ext cx="529030" cy="5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136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60585"/>
            <a:ext cx="8738779" cy="1440"/>
          </a:xfrm>
          <a:prstGeom prst="line">
            <a:avLst/>
          </a:prstGeom>
          <a:ln w="25400">
            <a:solidFill>
              <a:srgbClr val="F4711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00712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F47115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26976" y="194318"/>
            <a:ext cx="529030" cy="5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4591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85348"/>
            <a:ext cx="8738779" cy="1440"/>
          </a:xfrm>
          <a:prstGeom prst="line">
            <a:avLst/>
          </a:prstGeom>
          <a:ln w="25400">
            <a:solidFill>
              <a:srgbClr val="E431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13259"/>
            <a:ext cx="8738778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052" b="1" baseline="0" smtClean="0">
                <a:solidFill>
                  <a:srgbClr val="E4312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90997" indent="0">
              <a:buNone/>
              <a:defRPr lang="ja-JP" altLang="en-US" sz="2052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66496" indent="0">
              <a:buNone/>
              <a:defRPr lang="ja-JP" altLang="en-US" sz="2052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957494" indent="0">
              <a:buNone/>
              <a:defRPr lang="ja-JP" altLang="en-US" sz="2052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348491" indent="0">
              <a:buNone/>
              <a:defRPr lang="ja-JP" altLang="en-US" sz="2052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390997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7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368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855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9404" y="313261"/>
            <a:ext cx="536603" cy="43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8722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ページ番号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51789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AD8A4806-033A-4C05-8DC4-AADBFD82ED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49840" y="3074302"/>
            <a:ext cx="2406320" cy="709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88534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3DAC1E-6528-4A5E-9C83-74E27FF5B6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5823" y="2864189"/>
            <a:ext cx="6670824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3685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12" name="コンテンツ プレースホルダー 10">
            <a:extLst>
              <a:ext uri="{FF2B5EF4-FFF2-40B4-BE49-F238E27FC236}">
                <a16:creationId xmlns:a16="http://schemas.microsoft.com/office/drawing/2014/main" id="{8EDD2A0B-CECF-4C0C-AB20-54E33E116C7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85823" y="3657430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4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13" name="コンテンツ プレースホルダー 10">
            <a:extLst>
              <a:ext uri="{FF2B5EF4-FFF2-40B4-BE49-F238E27FC236}">
                <a16:creationId xmlns:a16="http://schemas.microsoft.com/office/drawing/2014/main" id="{8FEB4824-B85D-47D9-8BCE-7C4194115B2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85823" y="3996669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4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</p:spTree>
    <p:extLst>
      <p:ext uri="{BB962C8B-B14F-4D97-AF65-F5344CB8AC3E}">
        <p14:creationId xmlns:p14="http://schemas.microsoft.com/office/powerpoint/2010/main" val="11968305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48204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288332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009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82872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54723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937595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320467" indent="0">
              <a:buNone/>
              <a:defRPr lang="ja-JP" altLang="en-US" sz="200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3828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5" y="6532527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17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83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図 5" descr="文化省.psd">
            <a:extLst>
              <a:ext uri="{FF2B5EF4-FFF2-40B4-BE49-F238E27FC236}">
                <a16:creationId xmlns:a16="http://schemas.microsoft.com/office/drawing/2014/main" id="{1BB5B7C4-B61B-467D-93F1-22DC31C657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064" y="181459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38007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453AD1F1-19A2-4E9F-B374-DACDE709B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064" y="181459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48204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288332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009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82872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54723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937595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320467" indent="0">
              <a:buNone/>
              <a:defRPr lang="ja-JP" altLang="en-US" sz="200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382872"/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15355824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60585"/>
            <a:ext cx="8738779" cy="1440"/>
          </a:xfrm>
          <a:prstGeom prst="line">
            <a:avLst/>
          </a:prstGeom>
          <a:ln w="25400">
            <a:solidFill>
              <a:srgbClr val="F4711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300712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009" b="1" baseline="0" smtClean="0">
                <a:solidFill>
                  <a:srgbClr val="F47115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82872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54723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937595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320467" indent="0">
              <a:buNone/>
              <a:defRPr lang="ja-JP" altLang="en-US" sz="200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3828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5" y="6532527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17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83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26976" y="194319"/>
            <a:ext cx="529030" cy="5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3810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60585"/>
            <a:ext cx="8738779" cy="1440"/>
          </a:xfrm>
          <a:prstGeom prst="line">
            <a:avLst/>
          </a:prstGeom>
          <a:ln w="25400">
            <a:solidFill>
              <a:srgbClr val="F4711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300712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009" b="1" baseline="0" smtClean="0">
                <a:solidFill>
                  <a:srgbClr val="F47115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82872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54723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937595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320467" indent="0">
              <a:buNone/>
              <a:defRPr lang="ja-JP" altLang="en-US" sz="200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382872"/>
            <a:r>
              <a:rPr kumimoji="1" lang="ja-JP" altLang="en-US" dirty="0"/>
              <a:t>タイトル</a:t>
            </a: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26976" y="194319"/>
            <a:ext cx="529030" cy="5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407503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72966"/>
            <a:ext cx="8738779" cy="1440"/>
          </a:xfrm>
          <a:prstGeom prst="line">
            <a:avLst/>
          </a:prstGeom>
          <a:ln w="25400">
            <a:solidFill>
              <a:srgbClr val="E4001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8" y="300878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009" b="1" baseline="0" smtClean="0">
                <a:solidFill>
                  <a:srgbClr val="E4001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82872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54723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937595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320467" indent="0">
              <a:buNone/>
              <a:defRPr lang="ja-JP" altLang="en-US" sz="200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3828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5" y="6532527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17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83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7506" y="284641"/>
            <a:ext cx="674453" cy="56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6056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72966"/>
            <a:ext cx="8738779" cy="1440"/>
          </a:xfrm>
          <a:prstGeom prst="line">
            <a:avLst/>
          </a:prstGeom>
          <a:ln w="25400">
            <a:solidFill>
              <a:srgbClr val="E4001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8" y="300878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009" b="1" baseline="0" smtClean="0">
                <a:solidFill>
                  <a:srgbClr val="E4001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82872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54723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937595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320467" indent="0">
              <a:buNone/>
              <a:defRPr lang="ja-JP" altLang="en-US" sz="200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382872"/>
            <a:r>
              <a:rPr kumimoji="1" lang="ja-JP" altLang="en-US" dirty="0"/>
              <a:t>タイトル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7506" y="284641"/>
            <a:ext cx="674453" cy="56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08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60585"/>
            <a:ext cx="8738779" cy="1440"/>
          </a:xfrm>
          <a:prstGeom prst="line">
            <a:avLst/>
          </a:prstGeom>
          <a:ln w="25400">
            <a:solidFill>
              <a:srgbClr val="F4711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300712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F47115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26976" y="194318"/>
            <a:ext cx="529030" cy="5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56695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（ページあ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9B7DB8-1839-4F2F-B8FC-4E4238445B46}"/>
              </a:ext>
            </a:extLst>
          </p:cNvPr>
          <p:cNvSpPr txBox="1"/>
          <p:nvPr userDrawn="1"/>
        </p:nvSpPr>
        <p:spPr>
          <a:xfrm>
            <a:off x="9555945" y="6532527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17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21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20543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73151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653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385754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0520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21A51684-691A-4303-B78C-98AA928EFD1C}"/>
              </a:ext>
            </a:extLst>
          </p:cNvPr>
          <p:cNvCxnSpPr>
            <a:cxnSpLocks/>
          </p:cNvCxnSpPr>
          <p:nvPr userDrawn="1"/>
        </p:nvCxnSpPr>
        <p:spPr>
          <a:xfrm flipV="1">
            <a:off x="350056" y="749714"/>
            <a:ext cx="9211458" cy="1744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テキスト プレースホルダー 6">
            <a:extLst>
              <a:ext uri="{FF2B5EF4-FFF2-40B4-BE49-F238E27FC236}">
                <a16:creationId xmlns:a16="http://schemas.microsoft.com/office/drawing/2014/main" id="{06AD735C-697A-4A03-85C3-1875B484328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6" y="288332"/>
            <a:ext cx="9211456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009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82872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554723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937595" indent="0">
              <a:buNone/>
              <a:defRPr lang="ja-JP" altLang="en-US" sz="2009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320467" indent="0">
              <a:buNone/>
              <a:defRPr lang="ja-JP" altLang="en-US" sz="2009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382872"/>
            <a:r>
              <a:rPr kumimoji="1" lang="ja-JP" altLang="en-US" dirty="0"/>
              <a:t>タイトル</a:t>
            </a:r>
          </a:p>
        </p:txBody>
      </p:sp>
      <p:sp>
        <p:nvSpPr>
          <p:cNvPr id="627" name="テキスト ボックス 626">
            <a:extLst>
              <a:ext uri="{FF2B5EF4-FFF2-40B4-BE49-F238E27FC236}">
                <a16:creationId xmlns:a16="http://schemas.microsoft.com/office/drawing/2014/main" id="{98397C6F-91A3-4662-AB09-B40BF52D342B}"/>
              </a:ext>
            </a:extLst>
          </p:cNvPr>
          <p:cNvSpPr txBox="1"/>
          <p:nvPr userDrawn="1"/>
        </p:nvSpPr>
        <p:spPr>
          <a:xfrm>
            <a:off x="9555945" y="6532527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172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83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5879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965662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775734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542810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42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72966"/>
            <a:ext cx="8738779" cy="1440"/>
          </a:xfrm>
          <a:prstGeom prst="line">
            <a:avLst/>
          </a:prstGeom>
          <a:ln w="25400">
            <a:solidFill>
              <a:srgbClr val="E4001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300878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E4001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7505" y="284641"/>
            <a:ext cx="674453" cy="56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7975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3DAC1E-6528-4A5E-9C83-74E27FF5B61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5823" y="2864190"/>
            <a:ext cx="6670824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3992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表紙タイトル</a:t>
            </a:r>
          </a:p>
        </p:txBody>
      </p:sp>
      <p:sp>
        <p:nvSpPr>
          <p:cNvPr id="12" name="コンテンツ プレースホルダー 10">
            <a:extLst>
              <a:ext uri="{FF2B5EF4-FFF2-40B4-BE49-F238E27FC236}">
                <a16:creationId xmlns:a16="http://schemas.microsoft.com/office/drawing/2014/main" id="{8EDD2A0B-CECF-4C0C-AB20-54E33E116C7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85823" y="3657429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13" name="コンテンツ プレースホルダー 10">
            <a:extLst>
              <a:ext uri="{FF2B5EF4-FFF2-40B4-BE49-F238E27FC236}">
                <a16:creationId xmlns:a16="http://schemas.microsoft.com/office/drawing/2014/main" id="{8FEB4824-B85D-47D9-8BCE-7C4194115B2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85823" y="3996670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kumimoji="1" lang="zh-CN" altLang="en-US" dirty="0"/>
              <a:t>所属部署　氏名</a:t>
            </a:r>
          </a:p>
        </p:txBody>
      </p:sp>
    </p:spTree>
    <p:extLst>
      <p:ext uri="{BB962C8B-B14F-4D97-AF65-F5344CB8AC3E}">
        <p14:creationId xmlns:p14="http://schemas.microsoft.com/office/powerpoint/2010/main" val="11721991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453AD1F1-19A2-4E9F-B374-DACDE709B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064" y="181461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48204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288331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5" y="6532528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31579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453AD1F1-19A2-4E9F-B374-DACDE709B8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064" y="181461"/>
            <a:ext cx="358881" cy="5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48204"/>
            <a:ext cx="8738779" cy="1440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288331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331703140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60585"/>
            <a:ext cx="8738779" cy="1440"/>
          </a:xfrm>
          <a:prstGeom prst="line">
            <a:avLst/>
          </a:prstGeom>
          <a:ln w="25400">
            <a:solidFill>
              <a:srgbClr val="F4711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300712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F47115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5" y="6532528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26976" y="194318"/>
            <a:ext cx="529030" cy="5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8119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60585"/>
            <a:ext cx="8738779" cy="1440"/>
          </a:xfrm>
          <a:prstGeom prst="line">
            <a:avLst/>
          </a:prstGeom>
          <a:ln w="25400">
            <a:solidFill>
              <a:srgbClr val="F4711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300712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F47115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pic>
        <p:nvPicPr>
          <p:cNvPr id="7" name="図 5"/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26976" y="194318"/>
            <a:ext cx="529030" cy="5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96189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72966"/>
            <a:ext cx="8738779" cy="1440"/>
          </a:xfrm>
          <a:prstGeom prst="line">
            <a:avLst/>
          </a:prstGeom>
          <a:ln w="25400">
            <a:solidFill>
              <a:srgbClr val="E4001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8" y="300878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E4001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0BE9C0-B4A8-41C8-8CF7-5850320F1997}"/>
              </a:ext>
            </a:extLst>
          </p:cNvPr>
          <p:cNvSpPr txBox="1"/>
          <p:nvPr userDrawn="1"/>
        </p:nvSpPr>
        <p:spPr>
          <a:xfrm>
            <a:off x="9555945" y="6532528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07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7505" y="284641"/>
            <a:ext cx="674453" cy="56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28744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7" y="772966"/>
            <a:ext cx="8738779" cy="1440"/>
          </a:xfrm>
          <a:prstGeom prst="line">
            <a:avLst/>
          </a:prstGeom>
          <a:ln w="25400">
            <a:solidFill>
              <a:srgbClr val="E4001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8" y="300878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E4001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7505" y="284641"/>
            <a:ext cx="674453" cy="56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4896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（ページあ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9B7DB8-1839-4F2F-B8FC-4E4238445B46}"/>
              </a:ext>
            </a:extLst>
          </p:cNvPr>
          <p:cNvSpPr txBox="1"/>
          <p:nvPr userDrawn="1"/>
        </p:nvSpPr>
        <p:spPr>
          <a:xfrm>
            <a:off x="9555945" y="6532528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98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85243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220287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98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5C6FFF3D-280B-4421-889E-DC4EAA915988}"/>
              </a:ext>
            </a:extLst>
          </p:cNvPr>
          <p:cNvCxnSpPr>
            <a:cxnSpLocks/>
          </p:cNvCxnSpPr>
          <p:nvPr userDrawn="1"/>
        </p:nvCxnSpPr>
        <p:spPr>
          <a:xfrm>
            <a:off x="350056" y="772966"/>
            <a:ext cx="8738779" cy="1440"/>
          </a:xfrm>
          <a:prstGeom prst="line">
            <a:avLst/>
          </a:prstGeom>
          <a:ln w="25400">
            <a:solidFill>
              <a:srgbClr val="E4001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9EF9B94-5E9C-4F7C-8432-B58DE5F975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0057" y="300878"/>
            <a:ext cx="8738777" cy="45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E4001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marL="0" lvl="0" defTabSz="414772"/>
            <a:r>
              <a:rPr kumimoji="1" lang="ja-JP" altLang="en-US" dirty="0"/>
              <a:t>タイトル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7505" y="284641"/>
            <a:ext cx="674453" cy="56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26804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88461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029999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38507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58418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720656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244125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651342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556E6-CE2F-43D7-9D79-BB16B9B19ADB}" type="datetimeFigureOut">
              <a:rPr kumimoji="1" lang="ja-JP" altLang="en-US" smtClean="0"/>
              <a:t>2024/12/23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D48-722F-4B80-8E76-EF7BA5163D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13801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785823" y="2864188"/>
            <a:ext cx="6670824" cy="522537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3992" b="1"/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コンテンツ プレースホルダー 10"/>
          <p:cNvSpPr>
            <a:spLocks noGrp="1"/>
          </p:cNvSpPr>
          <p:nvPr>
            <p:ph sz="quarter" idx="15"/>
          </p:nvPr>
        </p:nvSpPr>
        <p:spPr>
          <a:xfrm>
            <a:off x="785823" y="3657429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コンテンツ プレースホルダー 10"/>
          <p:cNvSpPr>
            <a:spLocks noGrp="1"/>
          </p:cNvSpPr>
          <p:nvPr>
            <p:ph sz="quarter" idx="16"/>
          </p:nvPr>
        </p:nvSpPr>
        <p:spPr>
          <a:xfrm>
            <a:off x="785823" y="3996668"/>
            <a:ext cx="6670824" cy="32658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52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3089563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071F83CE-80E6-4A5C-9A6F-33D725EA98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6388" y="180975"/>
            <a:ext cx="3587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DC8F150F-A558-4D9B-8CA1-BABD9B62D193}"/>
              </a:ext>
            </a:extLst>
          </p:cNvPr>
          <p:cNvCxnSpPr>
            <a:cxnSpLocks/>
          </p:cNvCxnSpPr>
          <p:nvPr userDrawn="1"/>
        </p:nvCxnSpPr>
        <p:spPr>
          <a:xfrm>
            <a:off x="350838" y="747713"/>
            <a:ext cx="8737600" cy="1587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BD7409-C23D-4321-BD5A-BD76E4E7D82E}"/>
              </a:ext>
            </a:extLst>
          </p:cNvPr>
          <p:cNvSpPr txBox="1"/>
          <p:nvPr userDrawn="1"/>
        </p:nvSpPr>
        <p:spPr>
          <a:xfrm>
            <a:off x="9555163" y="6532563"/>
            <a:ext cx="201612" cy="19526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>
              <a:defRPr/>
            </a:pPr>
            <a:fld id="{582C7A25-E5C0-4157-943A-F880537EDF7E}" type="slidenum">
              <a:rPr lang="ja-JP" altLang="en-US" sz="1270">
                <a:latin typeface="+mn-ea"/>
                <a:ea typeface="+mn-ea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ja-JP" altLang="en-US" sz="907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350056" y="288331"/>
            <a:ext cx="8738777" cy="4579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2342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（ページあ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E9B7DB8-1839-4F2F-B8FC-4E4238445B46}"/>
              </a:ext>
            </a:extLst>
          </p:cNvPr>
          <p:cNvSpPr txBox="1"/>
          <p:nvPr userDrawn="1"/>
        </p:nvSpPr>
        <p:spPr>
          <a:xfrm>
            <a:off x="9555944" y="6532526"/>
            <a:ext cx="200125" cy="195951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1270" b="0" smtClean="0">
                <a:latin typeface="+mn-ea"/>
                <a:ea typeface="+mn-ea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998" b="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07262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科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5" descr="文化省.psd">
            <a:extLst>
              <a:ext uri="{FF2B5EF4-FFF2-40B4-BE49-F238E27FC236}">
                <a16:creationId xmlns:a16="http://schemas.microsoft.com/office/drawing/2014/main" id="{A6C259B8-27E7-4887-AB7A-34A2592B64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6388" y="180975"/>
            <a:ext cx="3587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00BAD8F-8DCC-46AE-B544-59ACBDC56E6D}"/>
              </a:ext>
            </a:extLst>
          </p:cNvPr>
          <p:cNvCxnSpPr>
            <a:cxnSpLocks/>
          </p:cNvCxnSpPr>
          <p:nvPr userDrawn="1"/>
        </p:nvCxnSpPr>
        <p:spPr>
          <a:xfrm>
            <a:off x="350838" y="747713"/>
            <a:ext cx="8737600" cy="1587"/>
          </a:xfrm>
          <a:prstGeom prst="line">
            <a:avLst/>
          </a:prstGeom>
          <a:ln w="25400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123">
            <a:extLst>
              <a:ext uri="{FF2B5EF4-FFF2-40B4-BE49-F238E27FC236}">
                <a16:creationId xmlns:a16="http://schemas.microsoft.com/office/drawing/2014/main" id="{47F3A78E-42AB-4AF7-8802-2855F3D9180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858125" y="6381750"/>
            <a:ext cx="20288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fld id="{6FD7FE7C-B961-4A45-912F-B81A23A7AA9C}" type="slidenum">
              <a:rPr lang="ja-JP" altLang="en-US" sz="2600" b="1">
                <a:solidFill>
                  <a:srgbClr val="000000"/>
                </a:solidFill>
                <a:latin typeface="Calibri" panose="020F0502020204030204" pitchFamily="34" charset="0"/>
                <a:ea typeface="游ゴシック" panose="020B0400000000000000" pitchFamily="50" charset="-128"/>
              </a:rPr>
              <a:pPr algn="r"/>
              <a:t>‹#›</a:t>
            </a:fld>
            <a:endParaRPr lang="ja-JP" altLang="en-US" sz="2600" b="1">
              <a:solidFill>
                <a:srgbClr val="000000"/>
              </a:solidFill>
              <a:latin typeface="Calibri" panose="020F0502020204030204" pitchFamily="34" charset="0"/>
              <a:ea typeface="游ゴシック" panose="020B0400000000000000" pitchFamily="50" charset="-128"/>
            </a:endParaRPr>
          </a:p>
        </p:txBody>
      </p:sp>
      <p:sp>
        <p:nvSpPr>
          <p:cNvPr id="5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350056" y="288331"/>
            <a:ext cx="8738777" cy="4579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3179633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6D5DBA37-FC6A-49C1-B5DF-C68F6ECD0C55}"/>
              </a:ext>
            </a:extLst>
          </p:cNvPr>
          <p:cNvCxnSpPr>
            <a:cxnSpLocks/>
          </p:cNvCxnSpPr>
          <p:nvPr userDrawn="1"/>
        </p:nvCxnSpPr>
        <p:spPr>
          <a:xfrm>
            <a:off x="350838" y="760413"/>
            <a:ext cx="8737600" cy="1587"/>
          </a:xfrm>
          <a:prstGeom prst="line">
            <a:avLst/>
          </a:prstGeom>
          <a:ln w="25400">
            <a:solidFill>
              <a:srgbClr val="F4711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C318BF-D477-4698-96E7-8EBAD9FD3DFC}"/>
              </a:ext>
            </a:extLst>
          </p:cNvPr>
          <p:cNvSpPr txBox="1"/>
          <p:nvPr userDrawn="1"/>
        </p:nvSpPr>
        <p:spPr>
          <a:xfrm>
            <a:off x="9555163" y="6532563"/>
            <a:ext cx="201612" cy="19526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>
              <a:defRPr/>
            </a:pPr>
            <a:fld id="{F448FA46-C279-4CFC-8CFC-3EA77062FE08}" type="slidenum">
              <a:rPr lang="ja-JP" altLang="en-US" sz="1270">
                <a:latin typeface="+mn-ea"/>
                <a:ea typeface="+mn-ea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ja-JP" altLang="en-US" sz="907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D399412-09AC-4C69-B512-39F3CF1F71C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538" y="193675"/>
            <a:ext cx="5302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350056" y="300712"/>
            <a:ext cx="8738777" cy="4579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F47115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4895579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ポーツ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1A5EB416-D600-4B5A-8276-2B0601C48560}"/>
              </a:ext>
            </a:extLst>
          </p:cNvPr>
          <p:cNvCxnSpPr>
            <a:cxnSpLocks/>
          </p:cNvCxnSpPr>
          <p:nvPr userDrawn="1"/>
        </p:nvCxnSpPr>
        <p:spPr>
          <a:xfrm>
            <a:off x="350838" y="760413"/>
            <a:ext cx="8737600" cy="1587"/>
          </a:xfrm>
          <a:prstGeom prst="line">
            <a:avLst/>
          </a:prstGeom>
          <a:ln w="25400">
            <a:solidFill>
              <a:srgbClr val="F4711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図 5">
            <a:extLst>
              <a:ext uri="{FF2B5EF4-FFF2-40B4-BE49-F238E27FC236}">
                <a16:creationId xmlns:a16="http://schemas.microsoft.com/office/drawing/2014/main" id="{99D310EE-0865-447E-8E26-B4D3F5464EB9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6538" y="193675"/>
            <a:ext cx="5302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350056" y="300712"/>
            <a:ext cx="8738777" cy="4579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F47115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0524047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EE20154E-C2E6-41FC-9EE1-257EF4C97C3C}"/>
              </a:ext>
            </a:extLst>
          </p:cNvPr>
          <p:cNvCxnSpPr>
            <a:cxnSpLocks/>
          </p:cNvCxnSpPr>
          <p:nvPr userDrawn="1"/>
        </p:nvCxnSpPr>
        <p:spPr>
          <a:xfrm>
            <a:off x="350838" y="773113"/>
            <a:ext cx="8737600" cy="1587"/>
          </a:xfrm>
          <a:prstGeom prst="line">
            <a:avLst/>
          </a:prstGeom>
          <a:ln w="25400">
            <a:solidFill>
              <a:srgbClr val="E4001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198E1F-910A-4190-8EB4-ED87C5A8F345}"/>
              </a:ext>
            </a:extLst>
          </p:cNvPr>
          <p:cNvSpPr txBox="1"/>
          <p:nvPr userDrawn="1"/>
        </p:nvSpPr>
        <p:spPr>
          <a:xfrm>
            <a:off x="9555163" y="6532563"/>
            <a:ext cx="201612" cy="19526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>
              <a:defRPr/>
            </a:pPr>
            <a:fld id="{2F45D1BC-EAE6-4EB2-B14A-E1BFED5A7D98}" type="slidenum">
              <a:rPr lang="ja-JP" altLang="en-US" sz="1270">
                <a:latin typeface="+mn-ea"/>
                <a:ea typeface="+mn-ea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ja-JP" altLang="en-US" sz="907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図 123">
            <a:extLst>
              <a:ext uri="{FF2B5EF4-FFF2-40B4-BE49-F238E27FC236}">
                <a16:creationId xmlns:a16="http://schemas.microsoft.com/office/drawing/2014/main" id="{9BF65588-D7B3-4301-8476-B2DF2D63BF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488" y="284163"/>
            <a:ext cx="674687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350057" y="300878"/>
            <a:ext cx="8738777" cy="4579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E4001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1261307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化庁様式（ページ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75AE6951-E096-4DFA-B483-764B2F2F529B}"/>
              </a:ext>
            </a:extLst>
          </p:cNvPr>
          <p:cNvCxnSpPr>
            <a:cxnSpLocks/>
          </p:cNvCxnSpPr>
          <p:nvPr userDrawn="1"/>
        </p:nvCxnSpPr>
        <p:spPr>
          <a:xfrm>
            <a:off x="350838" y="773113"/>
            <a:ext cx="8737600" cy="1587"/>
          </a:xfrm>
          <a:prstGeom prst="line">
            <a:avLst/>
          </a:prstGeom>
          <a:ln w="25400">
            <a:solidFill>
              <a:srgbClr val="E4001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図 122">
            <a:extLst>
              <a:ext uri="{FF2B5EF4-FFF2-40B4-BE49-F238E27FC236}">
                <a16:creationId xmlns:a16="http://schemas.microsoft.com/office/drawing/2014/main" id="{13358EE1-E7EE-4D88-922D-6678C6F807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488" y="284163"/>
            <a:ext cx="674687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350057" y="300878"/>
            <a:ext cx="8738777" cy="4579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ja-JP" altLang="en-US" sz="2177" b="1" baseline="0" smtClean="0">
                <a:solidFill>
                  <a:srgbClr val="E40013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1477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600942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015714" indent="0">
              <a:buNone/>
              <a:defRPr lang="ja-JP" altLang="en-US" sz="2177" smtClean="0"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430486" indent="0">
              <a:buNone/>
              <a:defRPr lang="ja-JP" altLang="en-US" sz="2177"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1021539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（ページあ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39BF408-B416-4E07-9ED1-CBB8C2D1335E}"/>
              </a:ext>
            </a:extLst>
          </p:cNvPr>
          <p:cNvSpPr txBox="1"/>
          <p:nvPr userDrawn="1"/>
        </p:nvSpPr>
        <p:spPr>
          <a:xfrm>
            <a:off x="9555163" y="6532563"/>
            <a:ext cx="201612" cy="195262"/>
          </a:xfrm>
          <a:prstGeom prst="rect">
            <a:avLst/>
          </a:prstGeom>
          <a:noFill/>
        </p:spPr>
        <p:txBody>
          <a:bodyPr wrap="none" lIns="0" tIns="0" rIns="0" bIns="0" anchor="b"/>
          <a:lstStyle/>
          <a:p>
            <a:pPr algn="r">
              <a:defRPr/>
            </a:pPr>
            <a:fld id="{94A0AD5C-7F96-40D8-BE9E-D6B6AB5AE107}" type="slidenum">
              <a:rPr lang="ja-JP" altLang="en-US" sz="1270">
                <a:latin typeface="+mn-ea"/>
                <a:ea typeface="+mn-ea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ja-JP" altLang="en-US" sz="998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0988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246070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99511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422667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434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078968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879861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139485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664339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039303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24737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FCC7D-A183-4429-B4C0-19EFEC7B5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46821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34102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73310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6839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9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1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slideLayout" Target="../slideLayouts/slideLayout76.xml"/><Relationship Id="rId2" Type="http://schemas.openxmlformats.org/officeDocument/2006/relationships/slideLayout" Target="../slideLayouts/slideLayout61.xml"/><Relationship Id="rId16" Type="http://schemas.openxmlformats.org/officeDocument/2006/relationships/slideLayout" Target="../slideLayouts/slideLayout75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69.xml"/><Relationship Id="rId19" Type="http://schemas.openxmlformats.org/officeDocument/2006/relationships/theme" Target="../theme/theme5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slideLayout" Target="../slideLayouts/slideLayout90.xml"/><Relationship Id="rId18" Type="http://schemas.openxmlformats.org/officeDocument/2006/relationships/theme" Target="../theme/theme6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17" Type="http://schemas.openxmlformats.org/officeDocument/2006/relationships/slideLayout" Target="../slideLayouts/slideLayout94.xml"/><Relationship Id="rId2" Type="http://schemas.openxmlformats.org/officeDocument/2006/relationships/slideLayout" Target="../slideLayouts/slideLayout79.xml"/><Relationship Id="rId16" Type="http://schemas.openxmlformats.org/officeDocument/2006/relationships/slideLayout" Target="../slideLayouts/slideLayout93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9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2.xml"/><Relationship Id="rId13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97.xml"/><Relationship Id="rId7" Type="http://schemas.openxmlformats.org/officeDocument/2006/relationships/slideLayout" Target="../slideLayouts/slideLayout101.xml"/><Relationship Id="rId12" Type="http://schemas.openxmlformats.org/officeDocument/2006/relationships/slideLayout" Target="../slideLayouts/slideLayout106.xml"/><Relationship Id="rId2" Type="http://schemas.openxmlformats.org/officeDocument/2006/relationships/slideLayout" Target="../slideLayouts/slideLayout96.xml"/><Relationship Id="rId1" Type="http://schemas.openxmlformats.org/officeDocument/2006/relationships/slideLayout" Target="../slideLayouts/slideLayout95.xml"/><Relationship Id="rId6" Type="http://schemas.openxmlformats.org/officeDocument/2006/relationships/slideLayout" Target="../slideLayouts/slideLayout100.xml"/><Relationship Id="rId11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98.xml"/><Relationship Id="rId9" Type="http://schemas.openxmlformats.org/officeDocument/2006/relationships/slideLayout" Target="../slideLayouts/slideLayout103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566A65A5-2837-4832-9CA3-7BDEBCBF86BB}"/>
              </a:ext>
            </a:extLst>
          </p:cNvPr>
          <p:cNvGrpSpPr/>
          <p:nvPr userDrawn="1"/>
        </p:nvGrpSpPr>
        <p:grpSpPr>
          <a:xfrm>
            <a:off x="350207" y="1044111"/>
            <a:ext cx="9205586" cy="5488415"/>
            <a:chOff x="377988" y="1150939"/>
            <a:chExt cx="9935837" cy="6049961"/>
          </a:xfrm>
        </p:grpSpPr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72A0710D-5BD8-4001-B9CE-9C652AD1F4DD}"/>
                </a:ext>
              </a:extLst>
            </p:cNvPr>
            <p:cNvGrpSpPr/>
            <p:nvPr userDrawn="1"/>
          </p:nvGrpSpPr>
          <p:grpSpPr>
            <a:xfrm>
              <a:off x="378263" y="1152901"/>
              <a:ext cx="9935559" cy="6047999"/>
              <a:chOff x="378263" y="1152901"/>
              <a:chExt cx="9935559" cy="6047999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94895187-C35A-4D02-B59E-A52B5A3043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912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33071AE2-D797-4AA2-A4BC-892B483213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056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41930938-C286-40A8-9E87-A039ECED59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4821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BE22E4B9-1473-40BD-9CB5-3F8080E707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3376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D458851A-5399-4C1E-948F-0F30E27049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1932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5B3D94E0-4AED-4D62-99AB-B7A29DE911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0487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71EA17B2-BBBB-49BD-8D9A-B7F330C704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9058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4A26A5DA-B073-4E91-81A4-B626A37F3DF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7614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A756B78E-7D22-40A7-AB8A-9BAA0C9075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6169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BDC4BC6A-F993-40D8-8CF7-DD1C01C9B2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4740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D8546119-C5E8-4CAC-953A-6EED841F34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3296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9CDAB148-3801-436E-A252-2823B4A57A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1851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DA2CA409-1FAD-44E2-A2DF-F4AEED4B4E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040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BB016690-5A92-4908-8726-2795810F43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8978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7589B545-8E2C-44B1-BF87-BA629156DE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7533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A04B68D3-7B40-4797-9562-7377C9F8DB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6088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D1FCD96E-8153-42AE-99BC-5F91EAAF58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464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940D7FA7-3A6C-4B4E-B3C6-C67BECA45A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3215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57F56B8A-01FA-4035-8DE4-D00FFC6707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1770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925A4B1C-E3EB-4C13-A6C5-6EE9B9898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0326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B2A3CA3-2F92-4542-B697-10F99607983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7452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BA0890CE-449E-48B6-9B53-5B1D0FF75B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6008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BF9CCBE0-2CD6-493E-81AB-F9DD0DD340E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456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6F424979-F1D6-4234-A003-9B26028E1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3134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B72CCDB4-3F2A-48B5-9849-EB48526AD9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1690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9414948D-0A9F-47E4-9CB5-E52CBEF1CB5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0245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2C5A77DB-8681-4BF2-80DB-88E181BB9A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881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88B5B2F0-EB79-4F72-BCFF-5D9EEFDB568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7372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D3517087-1372-41A4-9A6B-4C25D69BC6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5927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C626BD20-910D-4076-8067-3BF486E99C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4483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72B950D-F2B6-48A4-8F4C-10E1D4476C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305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8A4A1B4C-E485-4593-BFA3-5CD07572655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1609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F7A11A6F-6BD7-47EA-BCE8-34D010674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0165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84C5A8BA-97D6-401C-9D61-03B2676A89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8720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C480CFB1-FABD-482D-8E16-0FF97F40F3C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7291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B21949DC-6578-4194-9990-2B615D8214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5847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992A8411-E070-48DA-B652-E5C8EF593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4402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0860C3FF-63CD-4832-B2B6-A2D7657A4F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297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F711A2EB-70DA-4E00-97E6-F3E09F448B4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889752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DEB78652-AD35-4408-A552-2CA51F553D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625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4EB84B71-037A-4BA6-B552-92B8E1E5AC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769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D8A87DFE-79BC-405B-8FB9-A13053014CD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7F513F86-426A-430A-9CE5-1633C6F3DF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20090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702D22A1-F40B-44CD-93AA-BB4EBCB1AAE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</p:grpSp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F51C46C4-7F85-4DC1-8B86-B95A648C9A5D}"/>
                </a:ext>
              </a:extLst>
            </p:cNvPr>
            <p:cNvGrpSpPr/>
            <p:nvPr userDrawn="1"/>
          </p:nvGrpSpPr>
          <p:grpSpPr>
            <a:xfrm>
              <a:off x="377988" y="1150939"/>
              <a:ext cx="9935837" cy="6049961"/>
              <a:chOff x="360363" y="863221"/>
              <a:chExt cx="9935837" cy="6337679"/>
            </a:xfrm>
          </p:grpSpPr>
          <p:sp>
            <p:nvSpPr>
              <p:cNvPr id="130" name="Line 41">
                <a:extLst>
                  <a:ext uri="{FF2B5EF4-FFF2-40B4-BE49-F238E27FC236}">
                    <a16:creationId xmlns:a16="http://schemas.microsoft.com/office/drawing/2014/main" id="{0E9446ED-A148-4D0F-BCEA-89BB479924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51229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1" name="Line 42">
                <a:extLst>
                  <a:ext uri="{FF2B5EF4-FFF2-40B4-BE49-F238E27FC236}">
                    <a16:creationId xmlns:a16="http://schemas.microsoft.com/office/drawing/2014/main" id="{49D21962-0C22-48A0-BBAA-95B762F27E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5628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2" name="Line 43">
                <a:extLst>
                  <a:ext uri="{FF2B5EF4-FFF2-40B4-BE49-F238E27FC236}">
                    <a16:creationId xmlns:a16="http://schemas.microsoft.com/office/drawing/2014/main" id="{DFA3B380-B5B2-4B52-83A4-6CF3F80296F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0027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3" name="Line 44">
                <a:extLst>
                  <a:ext uri="{FF2B5EF4-FFF2-40B4-BE49-F238E27FC236}">
                    <a16:creationId xmlns:a16="http://schemas.microsoft.com/office/drawing/2014/main" id="{81872DC4-1F65-48D6-803C-BB283966CC6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4426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4" name="Line 45">
                <a:extLst>
                  <a:ext uri="{FF2B5EF4-FFF2-40B4-BE49-F238E27FC236}">
                    <a16:creationId xmlns:a16="http://schemas.microsoft.com/office/drawing/2014/main" id="{5F7E7F48-EEFA-46AD-834F-9D408869EA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8825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5" name="Line 46">
                <a:extLst>
                  <a:ext uri="{FF2B5EF4-FFF2-40B4-BE49-F238E27FC236}">
                    <a16:creationId xmlns:a16="http://schemas.microsoft.com/office/drawing/2014/main" id="{B7950342-D595-48DB-B1FA-8232A76EFE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23224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6" name="Line 47">
                <a:extLst>
                  <a:ext uri="{FF2B5EF4-FFF2-40B4-BE49-F238E27FC236}">
                    <a16:creationId xmlns:a16="http://schemas.microsoft.com/office/drawing/2014/main" id="{6208A691-C50F-4F0D-A53E-4BD3377F10D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7623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7" name="Line 48">
                <a:extLst>
                  <a:ext uri="{FF2B5EF4-FFF2-40B4-BE49-F238E27FC236}">
                    <a16:creationId xmlns:a16="http://schemas.microsoft.com/office/drawing/2014/main" id="{184DF9CA-912E-40AA-AC08-3101696A64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52022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8" name="Line 49">
                <a:extLst>
                  <a:ext uri="{FF2B5EF4-FFF2-40B4-BE49-F238E27FC236}">
                    <a16:creationId xmlns:a16="http://schemas.microsoft.com/office/drawing/2014/main" id="{E4EDAD27-7673-4A61-AF53-E728DC17C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6421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39" name="Line 50">
                <a:extLst>
                  <a:ext uri="{FF2B5EF4-FFF2-40B4-BE49-F238E27FC236}">
                    <a16:creationId xmlns:a16="http://schemas.microsoft.com/office/drawing/2014/main" id="{6646B97D-0AA7-4CE3-82A2-A2BAFAA484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0821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0" name="Line 51">
                <a:extLst>
                  <a:ext uri="{FF2B5EF4-FFF2-40B4-BE49-F238E27FC236}">
                    <a16:creationId xmlns:a16="http://schemas.microsoft.com/office/drawing/2014/main" id="{C4AB8E1D-DC6E-4E15-B3E6-ABD707C44C0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5220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1" name="Line 52">
                <a:extLst>
                  <a:ext uri="{FF2B5EF4-FFF2-40B4-BE49-F238E27FC236}">
                    <a16:creationId xmlns:a16="http://schemas.microsoft.com/office/drawing/2014/main" id="{BFD91CA3-B587-4766-9662-16D52420DA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9619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2" name="Line 53">
                <a:extLst>
                  <a:ext uri="{FF2B5EF4-FFF2-40B4-BE49-F238E27FC236}">
                    <a16:creationId xmlns:a16="http://schemas.microsoft.com/office/drawing/2014/main" id="{78BC4020-859E-4F8E-B997-DBC99C6BA6F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4018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3" name="Line 54">
                <a:extLst>
                  <a:ext uri="{FF2B5EF4-FFF2-40B4-BE49-F238E27FC236}">
                    <a16:creationId xmlns:a16="http://schemas.microsoft.com/office/drawing/2014/main" id="{813D1326-C629-4B12-94C0-226CBCFC38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8417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4" name="Line 55">
                <a:extLst>
                  <a:ext uri="{FF2B5EF4-FFF2-40B4-BE49-F238E27FC236}">
                    <a16:creationId xmlns:a16="http://schemas.microsoft.com/office/drawing/2014/main" id="{E1FF3999-B164-4E40-8135-C49079BA853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52816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5" name="Line 56">
                <a:extLst>
                  <a:ext uri="{FF2B5EF4-FFF2-40B4-BE49-F238E27FC236}">
                    <a16:creationId xmlns:a16="http://schemas.microsoft.com/office/drawing/2014/main" id="{5D551A92-51CC-473F-BD03-BD3BA1BB38A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7215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6" name="Line 57">
                <a:extLst>
                  <a:ext uri="{FF2B5EF4-FFF2-40B4-BE49-F238E27FC236}">
                    <a16:creationId xmlns:a16="http://schemas.microsoft.com/office/drawing/2014/main" id="{4C1BCE03-C75A-4DF5-A440-5D171A6100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81614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7" name="Line 58">
                <a:extLst>
                  <a:ext uri="{FF2B5EF4-FFF2-40B4-BE49-F238E27FC236}">
                    <a16:creationId xmlns:a16="http://schemas.microsoft.com/office/drawing/2014/main" id="{B6FE9BA0-0D38-426B-A504-E7D9D7422B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6013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8" name="Line 59">
                <a:extLst>
                  <a:ext uri="{FF2B5EF4-FFF2-40B4-BE49-F238E27FC236}">
                    <a16:creationId xmlns:a16="http://schemas.microsoft.com/office/drawing/2014/main" id="{1D573AFF-6DD9-40FC-BD6E-871B4F0BFB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0412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49" name="Line 60">
                <a:extLst>
                  <a:ext uri="{FF2B5EF4-FFF2-40B4-BE49-F238E27FC236}">
                    <a16:creationId xmlns:a16="http://schemas.microsoft.com/office/drawing/2014/main" id="{F3B9C3AE-6216-43F3-8BBE-1F58E93228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4812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0" name="Line 61">
                <a:extLst>
                  <a:ext uri="{FF2B5EF4-FFF2-40B4-BE49-F238E27FC236}">
                    <a16:creationId xmlns:a16="http://schemas.microsoft.com/office/drawing/2014/main" id="{5F5946A9-32F4-47C6-AC09-7B4DD16CA1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9211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1" name="Line 62">
                <a:extLst>
                  <a:ext uri="{FF2B5EF4-FFF2-40B4-BE49-F238E27FC236}">
                    <a16:creationId xmlns:a16="http://schemas.microsoft.com/office/drawing/2014/main" id="{16995BAA-93F4-4DEE-8F1B-E6E7B39B3F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3610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2" name="Line 63">
                <a:extLst>
                  <a:ext uri="{FF2B5EF4-FFF2-40B4-BE49-F238E27FC236}">
                    <a16:creationId xmlns:a16="http://schemas.microsoft.com/office/drawing/2014/main" id="{62274738-AE9D-482E-A5C0-CF1B5DD2E7F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8009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3" name="Line 64">
                <a:extLst>
                  <a:ext uri="{FF2B5EF4-FFF2-40B4-BE49-F238E27FC236}">
                    <a16:creationId xmlns:a16="http://schemas.microsoft.com/office/drawing/2014/main" id="{E116C106-EDD7-4525-8331-AF763DBD50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82408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4" name="Line 65">
                <a:extLst>
                  <a:ext uri="{FF2B5EF4-FFF2-40B4-BE49-F238E27FC236}">
                    <a16:creationId xmlns:a16="http://schemas.microsoft.com/office/drawing/2014/main" id="{01EDFBFB-DC26-4E57-A944-533C6EE0BA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6807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5" name="Line 66">
                <a:extLst>
                  <a:ext uri="{FF2B5EF4-FFF2-40B4-BE49-F238E27FC236}">
                    <a16:creationId xmlns:a16="http://schemas.microsoft.com/office/drawing/2014/main" id="{516D8656-E3DA-45A8-BD0D-73310520E9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11206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6" name="Line 67">
                <a:extLst>
                  <a:ext uri="{FF2B5EF4-FFF2-40B4-BE49-F238E27FC236}">
                    <a16:creationId xmlns:a16="http://schemas.microsoft.com/office/drawing/2014/main" id="{DCAB2907-1E27-45BF-B1C1-F8A2E1689B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5605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7" name="Line 68">
                <a:extLst>
                  <a:ext uri="{FF2B5EF4-FFF2-40B4-BE49-F238E27FC236}">
                    <a16:creationId xmlns:a16="http://schemas.microsoft.com/office/drawing/2014/main" id="{81D1F1C5-94E6-4F1D-8239-10503B1EA5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0004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8" name="Line 69">
                <a:extLst>
                  <a:ext uri="{FF2B5EF4-FFF2-40B4-BE49-F238E27FC236}">
                    <a16:creationId xmlns:a16="http://schemas.microsoft.com/office/drawing/2014/main" id="{A56774E5-27EC-4B91-B2B6-43D35A113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4403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59" name="Line 70">
                <a:extLst>
                  <a:ext uri="{FF2B5EF4-FFF2-40B4-BE49-F238E27FC236}">
                    <a16:creationId xmlns:a16="http://schemas.microsoft.com/office/drawing/2014/main" id="{9800AC9C-BCC9-4F13-892C-EECB0A1FC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83202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0" name="Line 71">
                <a:extLst>
                  <a:ext uri="{FF2B5EF4-FFF2-40B4-BE49-F238E27FC236}">
                    <a16:creationId xmlns:a16="http://schemas.microsoft.com/office/drawing/2014/main" id="{A3263990-A43F-4BB3-8186-6604B03F06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7601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1" name="Line 72">
                <a:extLst>
                  <a:ext uri="{FF2B5EF4-FFF2-40B4-BE49-F238E27FC236}">
                    <a16:creationId xmlns:a16="http://schemas.microsoft.com/office/drawing/2014/main" id="{16BEC931-F307-4ACA-A3A8-CA67CE562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12000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2" name="Line 73">
                <a:extLst>
                  <a:ext uri="{FF2B5EF4-FFF2-40B4-BE49-F238E27FC236}">
                    <a16:creationId xmlns:a16="http://schemas.microsoft.com/office/drawing/2014/main" id="{A324BBE2-E676-4BDC-8778-60AA1DD15F3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6399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3" name="Line 74">
                <a:extLst>
                  <a:ext uri="{FF2B5EF4-FFF2-40B4-BE49-F238E27FC236}">
                    <a16:creationId xmlns:a16="http://schemas.microsoft.com/office/drawing/2014/main" id="{42FC0755-57F6-44A3-BB19-7D641ADCB84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0798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4" name="Line 75">
                <a:extLst>
                  <a:ext uri="{FF2B5EF4-FFF2-40B4-BE49-F238E27FC236}">
                    <a16:creationId xmlns:a16="http://schemas.microsoft.com/office/drawing/2014/main" id="{A5C58F26-C28C-4B35-917E-1E63621DB1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5197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5" name="Line 76">
                <a:extLst>
                  <a:ext uri="{FF2B5EF4-FFF2-40B4-BE49-F238E27FC236}">
                    <a16:creationId xmlns:a16="http://schemas.microsoft.com/office/drawing/2014/main" id="{30C881A0-EEBC-4BB4-9C17-2B5757877F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9596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6" name="Line 77">
                <a:extLst>
                  <a:ext uri="{FF2B5EF4-FFF2-40B4-BE49-F238E27FC236}">
                    <a16:creationId xmlns:a16="http://schemas.microsoft.com/office/drawing/2014/main" id="{A48987BB-1B09-4C91-BB84-CFFD8D636B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3995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7" name="Line 78">
                <a:extLst>
                  <a:ext uri="{FF2B5EF4-FFF2-40B4-BE49-F238E27FC236}">
                    <a16:creationId xmlns:a16="http://schemas.microsoft.com/office/drawing/2014/main" id="{6F310DF1-3F01-4BB7-A130-3CFA51FF99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8394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8" name="Line 79">
                <a:extLst>
                  <a:ext uri="{FF2B5EF4-FFF2-40B4-BE49-F238E27FC236}">
                    <a16:creationId xmlns:a16="http://schemas.microsoft.com/office/drawing/2014/main" id="{F136FCEC-5AA3-4B96-9255-4FDF9D72B90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12794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69" name="Line 80">
                <a:extLst>
                  <a:ext uri="{FF2B5EF4-FFF2-40B4-BE49-F238E27FC236}">
                    <a16:creationId xmlns:a16="http://schemas.microsoft.com/office/drawing/2014/main" id="{8B9A911D-24C2-4C3A-9D3B-4753C339C8F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7193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0" name="Line 81">
                <a:extLst>
                  <a:ext uri="{FF2B5EF4-FFF2-40B4-BE49-F238E27FC236}">
                    <a16:creationId xmlns:a16="http://schemas.microsoft.com/office/drawing/2014/main" id="{EA85A6BB-33C3-4AFD-AC9D-203F9FFB5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41592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1" name="Line 82">
                <a:extLst>
                  <a:ext uri="{FF2B5EF4-FFF2-40B4-BE49-F238E27FC236}">
                    <a16:creationId xmlns:a16="http://schemas.microsoft.com/office/drawing/2014/main" id="{19E50750-9F84-48C5-AEC8-1D29E7AFEC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5991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2" name="Line 83">
                <a:extLst>
                  <a:ext uri="{FF2B5EF4-FFF2-40B4-BE49-F238E27FC236}">
                    <a16:creationId xmlns:a16="http://schemas.microsoft.com/office/drawing/2014/main" id="{903E5069-63FB-4302-9479-8881D69410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0390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3" name="Line 84">
                <a:extLst>
                  <a:ext uri="{FF2B5EF4-FFF2-40B4-BE49-F238E27FC236}">
                    <a16:creationId xmlns:a16="http://schemas.microsoft.com/office/drawing/2014/main" id="{139CC5DA-BD48-489C-B464-563C241A3B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4789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4" name="Line 85">
                <a:extLst>
                  <a:ext uri="{FF2B5EF4-FFF2-40B4-BE49-F238E27FC236}">
                    <a16:creationId xmlns:a16="http://schemas.microsoft.com/office/drawing/2014/main" id="{E4E7648E-3908-44E2-B647-6CC9C84F69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9188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5" name="Line 86">
                <a:extLst>
                  <a:ext uri="{FF2B5EF4-FFF2-40B4-BE49-F238E27FC236}">
                    <a16:creationId xmlns:a16="http://schemas.microsoft.com/office/drawing/2014/main" id="{21DF561F-A1E0-42DB-AC79-430B878E1EE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3587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6" name="Line 87">
                <a:extLst>
                  <a:ext uri="{FF2B5EF4-FFF2-40B4-BE49-F238E27FC236}">
                    <a16:creationId xmlns:a16="http://schemas.microsoft.com/office/drawing/2014/main" id="{DF80195F-4DE8-4B2E-85C5-667685F28B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7986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7" name="Line 88">
                <a:extLst>
                  <a:ext uri="{FF2B5EF4-FFF2-40B4-BE49-F238E27FC236}">
                    <a16:creationId xmlns:a16="http://schemas.microsoft.com/office/drawing/2014/main" id="{950156CB-EC38-4330-ACB4-0715302992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42385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8" name="Line 89">
                <a:extLst>
                  <a:ext uri="{FF2B5EF4-FFF2-40B4-BE49-F238E27FC236}">
                    <a16:creationId xmlns:a16="http://schemas.microsoft.com/office/drawing/2014/main" id="{23CF9568-C7E2-46DF-ACAE-A058B12480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6785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79" name="Line 90">
                <a:extLst>
                  <a:ext uri="{FF2B5EF4-FFF2-40B4-BE49-F238E27FC236}">
                    <a16:creationId xmlns:a16="http://schemas.microsoft.com/office/drawing/2014/main" id="{13166C5E-416D-469C-AA8A-B8D07B2195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71184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0" name="Line 91">
                <a:extLst>
                  <a:ext uri="{FF2B5EF4-FFF2-40B4-BE49-F238E27FC236}">
                    <a16:creationId xmlns:a16="http://schemas.microsoft.com/office/drawing/2014/main" id="{9DAE61BC-BEBA-48C7-BC41-8DE2F00591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5583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1" name="Line 92">
                <a:extLst>
                  <a:ext uri="{FF2B5EF4-FFF2-40B4-BE49-F238E27FC236}">
                    <a16:creationId xmlns:a16="http://schemas.microsoft.com/office/drawing/2014/main" id="{0D115BF0-C553-4D94-ADCF-978740C1478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9982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2" name="Line 93">
                <a:extLst>
                  <a:ext uri="{FF2B5EF4-FFF2-40B4-BE49-F238E27FC236}">
                    <a16:creationId xmlns:a16="http://schemas.microsoft.com/office/drawing/2014/main" id="{3CF81141-7FF1-4862-BF52-DBAB1E11CD6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4381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3" name="Line 94">
                <a:extLst>
                  <a:ext uri="{FF2B5EF4-FFF2-40B4-BE49-F238E27FC236}">
                    <a16:creationId xmlns:a16="http://schemas.microsoft.com/office/drawing/2014/main" id="{825A71A9-F3FF-4722-A5F3-BE4C67CB25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8780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4" name="Line 95">
                <a:extLst>
                  <a:ext uri="{FF2B5EF4-FFF2-40B4-BE49-F238E27FC236}">
                    <a16:creationId xmlns:a16="http://schemas.microsoft.com/office/drawing/2014/main" id="{73D58FDC-2752-4C5C-903A-E83E7C0BDB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43179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5" name="Line 96">
                <a:extLst>
                  <a:ext uri="{FF2B5EF4-FFF2-40B4-BE49-F238E27FC236}">
                    <a16:creationId xmlns:a16="http://schemas.microsoft.com/office/drawing/2014/main" id="{1D9077B5-BA29-48A1-9E99-E6BC1338C0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7578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6" name="Line 97">
                <a:extLst>
                  <a:ext uri="{FF2B5EF4-FFF2-40B4-BE49-F238E27FC236}">
                    <a16:creationId xmlns:a16="http://schemas.microsoft.com/office/drawing/2014/main" id="{04D00D3D-AD1E-46F3-BBC1-6D706FD2E6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71977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 dirty="0"/>
              </a:p>
            </p:txBody>
          </p:sp>
          <p:sp>
            <p:nvSpPr>
              <p:cNvPr id="187" name="Line 98">
                <a:extLst>
                  <a:ext uri="{FF2B5EF4-FFF2-40B4-BE49-F238E27FC236}">
                    <a16:creationId xmlns:a16="http://schemas.microsoft.com/office/drawing/2014/main" id="{8B8C72C2-09DA-4E85-A6CF-0D49F6F062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6376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8" name="Line 99">
                <a:extLst>
                  <a:ext uri="{FF2B5EF4-FFF2-40B4-BE49-F238E27FC236}">
                    <a16:creationId xmlns:a16="http://schemas.microsoft.com/office/drawing/2014/main" id="{023FB8CA-9249-41B9-B79D-E7047A11CD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683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89" name="Line 100">
                <a:extLst>
                  <a:ext uri="{FF2B5EF4-FFF2-40B4-BE49-F238E27FC236}">
                    <a16:creationId xmlns:a16="http://schemas.microsoft.com/office/drawing/2014/main" id="{5E2EE7B6-A266-41AD-AF8B-85E680009A9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00776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0" name="Line 103">
                <a:extLst>
                  <a:ext uri="{FF2B5EF4-FFF2-40B4-BE49-F238E27FC236}">
                    <a16:creationId xmlns:a16="http://schemas.microsoft.com/office/drawing/2014/main" id="{9106F1FC-96C8-4F51-8C03-CC29366E65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88030" y="863222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1" name="Line 99">
                <a:extLst>
                  <a:ext uri="{FF2B5EF4-FFF2-40B4-BE49-F238E27FC236}">
                    <a16:creationId xmlns:a16="http://schemas.microsoft.com/office/drawing/2014/main" id="{0A31AAB5-D66C-48CA-B6DE-775F077AF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2430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2" name="Line 99">
                <a:extLst>
                  <a:ext uri="{FF2B5EF4-FFF2-40B4-BE49-F238E27FC236}">
                    <a16:creationId xmlns:a16="http://schemas.microsoft.com/office/drawing/2014/main" id="{F3BFD4DC-EBB1-4BA3-9B97-E79C17C2DB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8031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3" name="Line 100">
                <a:extLst>
                  <a:ext uri="{FF2B5EF4-FFF2-40B4-BE49-F238E27FC236}">
                    <a16:creationId xmlns:a16="http://schemas.microsoft.com/office/drawing/2014/main" id="{C33333CF-1ABF-468B-BF92-F74F0290A8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5176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4" name="Line 99">
                <a:extLst>
                  <a:ext uri="{FF2B5EF4-FFF2-40B4-BE49-F238E27FC236}">
                    <a16:creationId xmlns:a16="http://schemas.microsoft.com/office/drawing/2014/main" id="{CBBA0E37-1032-4E8A-9FC3-A2763C41E4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435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5" name="Line 99">
                <a:extLst>
                  <a:ext uri="{FF2B5EF4-FFF2-40B4-BE49-F238E27FC236}">
                    <a16:creationId xmlns:a16="http://schemas.microsoft.com/office/drawing/2014/main" id="{7913FFE3-4271-4AB8-AC51-28B477A79C7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036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6" name="Line 99">
                <a:extLst>
                  <a:ext uri="{FF2B5EF4-FFF2-40B4-BE49-F238E27FC236}">
                    <a16:creationId xmlns:a16="http://schemas.microsoft.com/office/drawing/2014/main" id="{0B160B74-EA72-4E5F-9B88-FB26B1AB118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233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7" name="Line 99">
                <a:extLst>
                  <a:ext uri="{FF2B5EF4-FFF2-40B4-BE49-F238E27FC236}">
                    <a16:creationId xmlns:a16="http://schemas.microsoft.com/office/drawing/2014/main" id="{267B3B24-A0FB-459F-8A45-2BA720ADF5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834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8" name="Line 99">
                <a:extLst>
                  <a:ext uri="{FF2B5EF4-FFF2-40B4-BE49-F238E27FC236}">
                    <a16:creationId xmlns:a16="http://schemas.microsoft.com/office/drawing/2014/main" id="{3A44C382-B68E-4435-8B76-841D87F9A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632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  <p:sp>
            <p:nvSpPr>
              <p:cNvPr id="199" name="Line 100">
                <a:extLst>
                  <a:ext uri="{FF2B5EF4-FFF2-40B4-BE49-F238E27FC236}">
                    <a16:creationId xmlns:a16="http://schemas.microsoft.com/office/drawing/2014/main" id="{12040A76-F4FC-45AE-AC38-6DAE9DCFF0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962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3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3292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17" r:id="rId1"/>
    <p:sldLayoutId id="2147484718" r:id="rId2"/>
    <p:sldLayoutId id="2147484719" r:id="rId3"/>
    <p:sldLayoutId id="2147484720" r:id="rId4"/>
    <p:sldLayoutId id="2147484721" r:id="rId5"/>
    <p:sldLayoutId id="2147484722" r:id="rId6"/>
    <p:sldLayoutId id="2147484723" r:id="rId7"/>
    <p:sldLayoutId id="2147484724" r:id="rId8"/>
    <p:sldLayoutId id="2147484725" r:id="rId9"/>
    <p:sldLayoutId id="2147484726" r:id="rId10"/>
    <p:sldLayoutId id="2147484727" r:id="rId11"/>
    <p:sldLayoutId id="2147484728" r:id="rId12"/>
    <p:sldLayoutId id="2147484729" r:id="rId13"/>
    <p:sldLayoutId id="2147484730" r:id="rId14"/>
    <p:sldLayoutId id="2147484731" r:id="rId15"/>
    <p:sldLayoutId id="2147484732" r:id="rId16"/>
    <p:sldLayoutId id="2147484733" r:id="rId17"/>
  </p:sldLayoutIdLst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630">
          <p15:clr>
            <a:srgbClr val="F26B43"/>
          </p15:clr>
        </p15:guide>
        <p15:guide id="3" orient="horz" pos="544">
          <p15:clr>
            <a:srgbClr val="F26B43"/>
          </p15:clr>
        </p15:guide>
        <p15:guide id="4" pos="238">
          <p15:clr>
            <a:srgbClr val="F26B43"/>
          </p15:clr>
        </p15:guide>
        <p15:guide id="5" pos="6497">
          <p15:clr>
            <a:srgbClr val="F26B43"/>
          </p15:clr>
        </p15:guide>
        <p15:guide id="6" orient="horz" pos="4536">
          <p15:clr>
            <a:srgbClr val="F26B43"/>
          </p15:clr>
        </p15:guide>
        <p15:guide id="7" orient="horz" pos="226">
          <p15:clr>
            <a:srgbClr val="F26B43"/>
          </p15:clr>
        </p15:guide>
        <p15:guide id="8" orient="horz" pos="72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9934E1F-3C3F-47C6-BABE-CDAA6A06C065}"/>
              </a:ext>
            </a:extLst>
          </p:cNvPr>
          <p:cNvGrpSpPr/>
          <p:nvPr userDrawn="1"/>
        </p:nvGrpSpPr>
        <p:grpSpPr>
          <a:xfrm>
            <a:off x="350207" y="1044111"/>
            <a:ext cx="9205586" cy="5488415"/>
            <a:chOff x="377988" y="1150939"/>
            <a:chExt cx="9935837" cy="6049961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AA299F37-FD7A-4B3D-914F-89AF83876AA7}"/>
                </a:ext>
              </a:extLst>
            </p:cNvPr>
            <p:cNvGrpSpPr/>
            <p:nvPr userDrawn="1"/>
          </p:nvGrpSpPr>
          <p:grpSpPr>
            <a:xfrm>
              <a:off x="378263" y="1152901"/>
              <a:ext cx="9935559" cy="6047999"/>
              <a:chOff x="378263" y="1152901"/>
              <a:chExt cx="9935559" cy="6047999"/>
            </a:xfrm>
          </p:grpSpPr>
          <p:sp>
            <p:nvSpPr>
              <p:cNvPr id="75" name="Line 4">
                <a:extLst>
                  <a:ext uri="{FF2B5EF4-FFF2-40B4-BE49-F238E27FC236}">
                    <a16:creationId xmlns:a16="http://schemas.microsoft.com/office/drawing/2014/main" id="{D6914B3B-FBD0-4573-AF35-2528D562B9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912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" name="Line 4">
                <a:extLst>
                  <a:ext uri="{FF2B5EF4-FFF2-40B4-BE49-F238E27FC236}">
                    <a16:creationId xmlns:a16="http://schemas.microsoft.com/office/drawing/2014/main" id="{8F7333AE-7886-47E0-8EE1-D60044F6E3F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056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7" name="Line 4">
                <a:extLst>
                  <a:ext uri="{FF2B5EF4-FFF2-40B4-BE49-F238E27FC236}">
                    <a16:creationId xmlns:a16="http://schemas.microsoft.com/office/drawing/2014/main" id="{0189BD36-BAC0-4F35-B517-0A01AA5A58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4821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8" name="Line 5">
                <a:extLst>
                  <a:ext uri="{FF2B5EF4-FFF2-40B4-BE49-F238E27FC236}">
                    <a16:creationId xmlns:a16="http://schemas.microsoft.com/office/drawing/2014/main" id="{5EBA98C7-597D-46E1-A1BD-2E073D9FB07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3376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Line 6">
                <a:extLst>
                  <a:ext uri="{FF2B5EF4-FFF2-40B4-BE49-F238E27FC236}">
                    <a16:creationId xmlns:a16="http://schemas.microsoft.com/office/drawing/2014/main" id="{B06277EB-B820-4C6C-93CB-8F250789C7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1932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Line 7">
                <a:extLst>
                  <a:ext uri="{FF2B5EF4-FFF2-40B4-BE49-F238E27FC236}">
                    <a16:creationId xmlns:a16="http://schemas.microsoft.com/office/drawing/2014/main" id="{4CDD9DD0-7C89-45BB-BE71-6E1BA27BDE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0487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Line 8">
                <a:extLst>
                  <a:ext uri="{FF2B5EF4-FFF2-40B4-BE49-F238E27FC236}">
                    <a16:creationId xmlns:a16="http://schemas.microsoft.com/office/drawing/2014/main" id="{906F0D63-2FC2-4AA8-B75D-68E6D0E65D9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9058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Line 9">
                <a:extLst>
                  <a:ext uri="{FF2B5EF4-FFF2-40B4-BE49-F238E27FC236}">
                    <a16:creationId xmlns:a16="http://schemas.microsoft.com/office/drawing/2014/main" id="{1AB9F057-FADE-43DB-A6EB-FF3EDB7BAE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7614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" name="Line 10">
                <a:extLst>
                  <a:ext uri="{FF2B5EF4-FFF2-40B4-BE49-F238E27FC236}">
                    <a16:creationId xmlns:a16="http://schemas.microsoft.com/office/drawing/2014/main" id="{19A33063-4F56-4F14-A5B1-433CF8194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6169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11">
                <a:extLst>
                  <a:ext uri="{FF2B5EF4-FFF2-40B4-BE49-F238E27FC236}">
                    <a16:creationId xmlns:a16="http://schemas.microsoft.com/office/drawing/2014/main" id="{72E92A27-56CC-4D1F-82AF-7380C677B0A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4740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5" name="Line 12">
                <a:extLst>
                  <a:ext uri="{FF2B5EF4-FFF2-40B4-BE49-F238E27FC236}">
                    <a16:creationId xmlns:a16="http://schemas.microsoft.com/office/drawing/2014/main" id="{0FA1CCD6-9AEE-43B4-98CD-9AB2CE678C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3296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6" name="Line 13">
                <a:extLst>
                  <a:ext uri="{FF2B5EF4-FFF2-40B4-BE49-F238E27FC236}">
                    <a16:creationId xmlns:a16="http://schemas.microsoft.com/office/drawing/2014/main" id="{F6CD0060-02EA-48E5-A55E-C59869C139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1851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" name="Line 14">
                <a:extLst>
                  <a:ext uri="{FF2B5EF4-FFF2-40B4-BE49-F238E27FC236}">
                    <a16:creationId xmlns:a16="http://schemas.microsoft.com/office/drawing/2014/main" id="{4EB2272E-E510-47AD-9C56-55D54FEB72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040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8" name="Line 15">
                <a:extLst>
                  <a:ext uri="{FF2B5EF4-FFF2-40B4-BE49-F238E27FC236}">
                    <a16:creationId xmlns:a16="http://schemas.microsoft.com/office/drawing/2014/main" id="{586CA81D-5FE4-4731-8D0B-21BA2AA7862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8978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9" name="Line 16">
                <a:extLst>
                  <a:ext uri="{FF2B5EF4-FFF2-40B4-BE49-F238E27FC236}">
                    <a16:creationId xmlns:a16="http://schemas.microsoft.com/office/drawing/2014/main" id="{E927D521-0A16-4517-A650-5B95BB697D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7533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0" name="Line 17">
                <a:extLst>
                  <a:ext uri="{FF2B5EF4-FFF2-40B4-BE49-F238E27FC236}">
                    <a16:creationId xmlns:a16="http://schemas.microsoft.com/office/drawing/2014/main" id="{6946059D-FABB-4DB8-86FF-4651BF8143D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6088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1" name="Line 18">
                <a:extLst>
                  <a:ext uri="{FF2B5EF4-FFF2-40B4-BE49-F238E27FC236}">
                    <a16:creationId xmlns:a16="http://schemas.microsoft.com/office/drawing/2014/main" id="{12D5D5F6-9BF9-40E8-ACE3-257DABBCC2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464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" name="Line 19">
                <a:extLst>
                  <a:ext uri="{FF2B5EF4-FFF2-40B4-BE49-F238E27FC236}">
                    <a16:creationId xmlns:a16="http://schemas.microsoft.com/office/drawing/2014/main" id="{D5DC922D-851E-444F-A21B-F69A8C827B7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3215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3" name="Line 20">
                <a:extLst>
                  <a:ext uri="{FF2B5EF4-FFF2-40B4-BE49-F238E27FC236}">
                    <a16:creationId xmlns:a16="http://schemas.microsoft.com/office/drawing/2014/main" id="{3F8ADA4C-6729-48D3-B8DA-55005132C0E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1770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4" name="Line 21">
                <a:extLst>
                  <a:ext uri="{FF2B5EF4-FFF2-40B4-BE49-F238E27FC236}">
                    <a16:creationId xmlns:a16="http://schemas.microsoft.com/office/drawing/2014/main" id="{1FFD082D-5200-40E5-9DFD-8AF03A8AF5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0326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22">
                <a:extLst>
                  <a:ext uri="{FF2B5EF4-FFF2-40B4-BE49-F238E27FC236}">
                    <a16:creationId xmlns:a16="http://schemas.microsoft.com/office/drawing/2014/main" id="{9A7ABC8B-1762-42A6-88DA-CCDBA0B2778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7452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23">
                <a:extLst>
                  <a:ext uri="{FF2B5EF4-FFF2-40B4-BE49-F238E27FC236}">
                    <a16:creationId xmlns:a16="http://schemas.microsoft.com/office/drawing/2014/main" id="{5001CA46-BBC7-40C8-9641-9235D57043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6008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24">
                <a:extLst>
                  <a:ext uri="{FF2B5EF4-FFF2-40B4-BE49-F238E27FC236}">
                    <a16:creationId xmlns:a16="http://schemas.microsoft.com/office/drawing/2014/main" id="{DCA7B3D0-4D64-4DC8-A132-C71BF578164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456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25">
                <a:extLst>
                  <a:ext uri="{FF2B5EF4-FFF2-40B4-BE49-F238E27FC236}">
                    <a16:creationId xmlns:a16="http://schemas.microsoft.com/office/drawing/2014/main" id="{0E24EC62-F1FB-4F89-B896-442B017EA7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3134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9" name="Line 26">
                <a:extLst>
                  <a:ext uri="{FF2B5EF4-FFF2-40B4-BE49-F238E27FC236}">
                    <a16:creationId xmlns:a16="http://schemas.microsoft.com/office/drawing/2014/main" id="{3E1BC81C-71AA-417C-9F2A-CCD576227A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1690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0" name="Line 27">
                <a:extLst>
                  <a:ext uri="{FF2B5EF4-FFF2-40B4-BE49-F238E27FC236}">
                    <a16:creationId xmlns:a16="http://schemas.microsoft.com/office/drawing/2014/main" id="{D14AA1A5-E965-42E5-A169-B0C3E417FC5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0245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1" name="Line 28">
                <a:extLst>
                  <a:ext uri="{FF2B5EF4-FFF2-40B4-BE49-F238E27FC236}">
                    <a16:creationId xmlns:a16="http://schemas.microsoft.com/office/drawing/2014/main" id="{0655ADE6-8DB5-44D4-8825-C56BCD74ED7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881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2" name="Line 29">
                <a:extLst>
                  <a:ext uri="{FF2B5EF4-FFF2-40B4-BE49-F238E27FC236}">
                    <a16:creationId xmlns:a16="http://schemas.microsoft.com/office/drawing/2014/main" id="{921F98D8-AB51-420F-9DD2-771D1596F0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7372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Line 30">
                <a:extLst>
                  <a:ext uri="{FF2B5EF4-FFF2-40B4-BE49-F238E27FC236}">
                    <a16:creationId xmlns:a16="http://schemas.microsoft.com/office/drawing/2014/main" id="{FDB6E361-96D6-467A-B6CE-A677FDDABF7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5927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4" name="Line 31">
                <a:extLst>
                  <a:ext uri="{FF2B5EF4-FFF2-40B4-BE49-F238E27FC236}">
                    <a16:creationId xmlns:a16="http://schemas.microsoft.com/office/drawing/2014/main" id="{236DC541-D57F-4511-AD1A-2CAF6D0270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4483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5" name="Line 32">
                <a:extLst>
                  <a:ext uri="{FF2B5EF4-FFF2-40B4-BE49-F238E27FC236}">
                    <a16:creationId xmlns:a16="http://schemas.microsoft.com/office/drawing/2014/main" id="{406F9D24-6110-483B-8252-10203C62B1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305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6" name="Line 33">
                <a:extLst>
                  <a:ext uri="{FF2B5EF4-FFF2-40B4-BE49-F238E27FC236}">
                    <a16:creationId xmlns:a16="http://schemas.microsoft.com/office/drawing/2014/main" id="{B9A95AA3-D8F4-44D9-8F1A-7236032AE4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1609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7" name="Line 34">
                <a:extLst>
                  <a:ext uri="{FF2B5EF4-FFF2-40B4-BE49-F238E27FC236}">
                    <a16:creationId xmlns:a16="http://schemas.microsoft.com/office/drawing/2014/main" id="{D1A80669-0D7E-4CD9-95EB-5196B1578E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0165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8" name="Line 35">
                <a:extLst>
                  <a:ext uri="{FF2B5EF4-FFF2-40B4-BE49-F238E27FC236}">
                    <a16:creationId xmlns:a16="http://schemas.microsoft.com/office/drawing/2014/main" id="{EA23C345-7CF5-4229-8545-9C44C682BE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8720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9" name="Line 36">
                <a:extLst>
                  <a:ext uri="{FF2B5EF4-FFF2-40B4-BE49-F238E27FC236}">
                    <a16:creationId xmlns:a16="http://schemas.microsoft.com/office/drawing/2014/main" id="{DDE70D58-3A96-4586-8E88-8988AF8B78E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7291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0" name="Line 37">
                <a:extLst>
                  <a:ext uri="{FF2B5EF4-FFF2-40B4-BE49-F238E27FC236}">
                    <a16:creationId xmlns:a16="http://schemas.microsoft.com/office/drawing/2014/main" id="{C8C16A1A-D75C-4CA0-A113-5202CA1C34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5847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1" name="Line 38">
                <a:extLst>
                  <a:ext uri="{FF2B5EF4-FFF2-40B4-BE49-F238E27FC236}">
                    <a16:creationId xmlns:a16="http://schemas.microsoft.com/office/drawing/2014/main" id="{E8FF4469-6D67-499C-BFD8-740CA62021A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4402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2" name="Line 39">
                <a:extLst>
                  <a:ext uri="{FF2B5EF4-FFF2-40B4-BE49-F238E27FC236}">
                    <a16:creationId xmlns:a16="http://schemas.microsoft.com/office/drawing/2014/main" id="{0AA5C7E9-0649-495E-968F-6968161F48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297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3" name="Line 102">
                <a:extLst>
                  <a:ext uri="{FF2B5EF4-FFF2-40B4-BE49-F238E27FC236}">
                    <a16:creationId xmlns:a16="http://schemas.microsoft.com/office/drawing/2014/main" id="{A56316DA-BB49-4153-BBC0-032A2F5694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889752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" name="Line 4">
                <a:extLst>
                  <a:ext uri="{FF2B5EF4-FFF2-40B4-BE49-F238E27FC236}">
                    <a16:creationId xmlns:a16="http://schemas.microsoft.com/office/drawing/2014/main" id="{367D4A53-FC3F-4605-AF40-0500A72C0C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625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5" name="Line 4">
                <a:extLst>
                  <a:ext uri="{FF2B5EF4-FFF2-40B4-BE49-F238E27FC236}">
                    <a16:creationId xmlns:a16="http://schemas.microsoft.com/office/drawing/2014/main" id="{44C5854A-49C0-45E3-A70E-379F3334DC5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769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39">
                <a:extLst>
                  <a:ext uri="{FF2B5EF4-FFF2-40B4-BE49-F238E27FC236}">
                    <a16:creationId xmlns:a16="http://schemas.microsoft.com/office/drawing/2014/main" id="{9D9AD020-469C-4284-9FC2-5739CEBA8C0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1AA2EDC0-025D-48CD-AA56-FA8721887DF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20090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34">
                <a:extLst>
                  <a:ext uri="{FF2B5EF4-FFF2-40B4-BE49-F238E27FC236}">
                    <a16:creationId xmlns:a16="http://schemas.microsoft.com/office/drawing/2014/main" id="{A85E6C3D-60CA-46B2-83CF-3D0556DBC61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C7FB458-D1C7-427A-B555-70746AA1099A}"/>
                </a:ext>
              </a:extLst>
            </p:cNvPr>
            <p:cNvGrpSpPr/>
            <p:nvPr userDrawn="1"/>
          </p:nvGrpSpPr>
          <p:grpSpPr>
            <a:xfrm>
              <a:off x="377988" y="1150939"/>
              <a:ext cx="9935837" cy="6049961"/>
              <a:chOff x="360363" y="863221"/>
              <a:chExt cx="9935837" cy="6337679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E438D541-5BB0-4CCB-BC4A-40B883ECE7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51229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1243047A-9D7E-4798-BA98-2AEE862E545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5628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58630755-CB7F-40B4-9714-19B4FFDC286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0027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CAF8DDB5-37CC-4240-AC41-58215D56CA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4426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45BED6B7-79CB-4BD3-A152-F8407A44BA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8825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4A6EAF96-5745-42B2-9EAB-90839FB674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23224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E54D0D22-A084-40E7-AB74-56167FED2C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7623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CC3E33C9-A824-426B-BBD5-D879AEC9D4F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52022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EEE451FE-CC17-40E5-93E6-BCD15C3E63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6421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489EEDFB-6650-4CDE-95AC-A7CE148A50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0821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ED2A34E7-6818-40F9-BD49-DE67096189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5220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167E561B-7569-4185-BE34-9A9DC9027F7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9619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4CD8A451-ADE6-4D5F-9A0A-45D166DD198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4018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723AE9E1-2009-4EFD-9DA4-5C9891B8073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8417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BA65586F-D494-4517-9DED-FF81E78F07A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52816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E2089A36-7BCC-494B-B922-282678BA3C8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7215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49BD9B91-2B89-4317-A8FD-A4501A2D42A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81614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DC3B322D-0C96-4214-9D51-31BC8C32924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6013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70ADD6D7-14BF-4853-A4DA-9B6678EA140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0412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DA37A6D8-5FBF-421F-8949-F58F07CDA6D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4812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387C5D2E-5F82-4D3C-AC70-B28294546D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9211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55CE37F5-2125-410C-A56F-C088AD6665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3610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9CB675CD-87B7-4D1F-B9CB-8CE525123EC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8009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07B9BA35-18E1-4FF6-8C36-8CB57789117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82408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5AF82903-79FE-4BAF-AE60-FED6EB2B189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6807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87EE3D70-F37F-4DA9-918D-C62B7E9509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11206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4210943C-2892-4A1C-933B-14BAAC1F190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5605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B033C750-5419-4A1D-B038-43D0980AB6F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0004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17CE9D27-9AAD-446B-B468-2206CBDB5F1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4403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A9753151-76BA-41AC-B8C5-520D0CA85F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83202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71559C93-8971-44AB-832C-D0228566001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7601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0AFEB185-7D7D-46B2-9707-A97B05E3C45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12000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57D8A4FF-7CB1-48D1-B603-3089CA8C7FD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6399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524319DD-3A93-4C4C-9B68-6D9BE5312F8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0798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F710D842-C214-4024-9927-7E7B15FE59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5197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AC418595-2997-412F-895B-41FC87854B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9596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63B91EBC-2DB1-4872-9B29-106FDF71D43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3995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A83D7567-B703-475A-B943-731774E2AD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8394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3062FA0A-03CD-4B31-97C5-F80CEE8688C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12794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8E43BE32-9312-4007-BD23-1E423C18885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7193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2C1EC11F-27F8-4279-9B4C-8BC46CF59F6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41592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09F8250-3A55-49B0-9761-3B8953D5F92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5991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BFFE905-A980-46F6-B5A1-10829858F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0390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51623EAE-1F6B-4B31-97BC-B4980E9AC8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4789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A38A4296-0CDB-4D13-BC76-DA54A0EF7F1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9188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284B9A1F-F476-45EE-8C78-5579C8787E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3587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174E8B1E-7856-4E9F-B076-8410A40209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7986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C5DC5EA2-9E56-4ECC-B22A-D6AAC185145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42385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8A691130-35C5-48F0-A6DE-07BBBF6CD2F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6785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52C3C1CC-02D6-4FAD-9795-9F287259984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71184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6BF27A-3575-4E7A-99E3-417ADF3490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5583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FFECB28F-4D6E-4878-9F30-CF8AC97B34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9982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02E2CC5E-329C-4426-9510-4A794B289E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4381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AA95B3A2-EEA1-4293-AF21-830ED91906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8780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192461D4-8892-432E-83A8-F6E821EA4C6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43179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74F61AD4-85EB-4542-8140-1C79E0EB6E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7578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419E293F-665F-4779-AA3F-64BA4913B8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71977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3CF276C7-C102-487D-8886-8394BF3B9D4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6376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2B499D4E-03CE-4A32-96C5-39D3BFBCD94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683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45A1C3D6-0229-45F6-BA8C-25DE8B76075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00776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BDE118C8-6D4E-4FF8-B414-F8E575D29E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88030" y="863222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EB5B79DB-247C-4F82-BCEB-0320549705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2430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FBFE0996-08CB-4EF1-AEF7-4983CB429E9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8031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D3AABA52-7317-4D68-8D8B-DC2E5E95BDF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5176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02F63B24-73DE-482E-9B54-864EF35E03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435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853C1FED-AC59-4F78-960A-BAC9EE3E9B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036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D3B3BD0C-CC16-43D2-BA25-84A94E2E0C6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233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903FFDB1-154C-4F72-9492-9A15FC95C7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834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37FDDB9F-EAA0-4D27-B797-030FEA66C7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632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DFC3079C-2536-49E4-B369-F111815065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962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2708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  <p:sldLayoutId id="2147484750" r:id="rId2"/>
    <p:sldLayoutId id="2147484751" r:id="rId3"/>
    <p:sldLayoutId id="2147484752" r:id="rId4"/>
    <p:sldLayoutId id="2147484753" r:id="rId5"/>
    <p:sldLayoutId id="2147484754" r:id="rId6"/>
    <p:sldLayoutId id="2147484755" r:id="rId7"/>
    <p:sldLayoutId id="2147484756" r:id="rId8"/>
    <p:sldLayoutId id="2147484757" r:id="rId9"/>
    <p:sldLayoutId id="2147484758" r:id="rId10"/>
    <p:sldLayoutId id="2147484759" r:id="rId11"/>
    <p:sldLayoutId id="2147484760" r:id="rId12"/>
    <p:sldLayoutId id="2147484761" r:id="rId13"/>
    <p:sldLayoutId id="2147484762" r:id="rId14"/>
    <p:sldLayoutId id="2147484763" r:id="rId15"/>
    <p:sldLayoutId id="2147484764" r:id="rId16"/>
    <p:sldLayoutId id="2147484765" r:id="rId17"/>
  </p:sldLayoutIdLst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630">
          <p15:clr>
            <a:srgbClr val="F26B43"/>
          </p15:clr>
        </p15:guide>
        <p15:guide id="3" orient="horz" pos="544">
          <p15:clr>
            <a:srgbClr val="F26B43"/>
          </p15:clr>
        </p15:guide>
        <p15:guide id="4" pos="238">
          <p15:clr>
            <a:srgbClr val="F26B43"/>
          </p15:clr>
        </p15:guide>
        <p15:guide id="5" pos="6497">
          <p15:clr>
            <a:srgbClr val="F26B43"/>
          </p15:clr>
        </p15:guide>
        <p15:guide id="6" orient="horz" pos="4536">
          <p15:clr>
            <a:srgbClr val="F26B43"/>
          </p15:clr>
        </p15:guide>
        <p15:guide id="7" orient="horz" pos="226">
          <p15:clr>
            <a:srgbClr val="F26B43"/>
          </p15:clr>
        </p15:guide>
        <p15:guide id="8" orient="horz" pos="72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566A65A5-2837-4832-9CA3-7BDEBCBF86BB}"/>
              </a:ext>
            </a:extLst>
          </p:cNvPr>
          <p:cNvGrpSpPr/>
          <p:nvPr userDrawn="1"/>
        </p:nvGrpSpPr>
        <p:grpSpPr>
          <a:xfrm>
            <a:off x="350207" y="1044112"/>
            <a:ext cx="9205586" cy="5488415"/>
            <a:chOff x="377988" y="1150939"/>
            <a:chExt cx="9935837" cy="6049961"/>
          </a:xfrm>
        </p:grpSpPr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72A0710D-5BD8-4001-B9CE-9C652AD1F4DD}"/>
                </a:ext>
              </a:extLst>
            </p:cNvPr>
            <p:cNvGrpSpPr/>
            <p:nvPr userDrawn="1"/>
          </p:nvGrpSpPr>
          <p:grpSpPr>
            <a:xfrm>
              <a:off x="378263" y="1152901"/>
              <a:ext cx="9935559" cy="6047999"/>
              <a:chOff x="378263" y="1152901"/>
              <a:chExt cx="9935559" cy="6047999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94895187-C35A-4D02-B59E-A52B5A3043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912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33071AE2-D797-4AA2-A4BC-892B483213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056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41930938-C286-40A8-9E87-A039ECED59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4821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BE22E4B9-1473-40BD-9CB5-3F8080E707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3376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D458851A-5399-4C1E-948F-0F30E27049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1932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5B3D94E0-4AED-4D62-99AB-B7A29DE911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0487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71EA17B2-BBBB-49BD-8D9A-B7F330C704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9058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4A26A5DA-B073-4E91-81A4-B626A37F3DF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7614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A756B78E-7D22-40A7-AB8A-9BAA0C9075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6169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BDC4BC6A-F993-40D8-8CF7-DD1C01C9B2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4740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D8546119-C5E8-4CAC-953A-6EED841F34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3296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9CDAB148-3801-436E-A252-2823B4A57A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1851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DA2CA409-1FAD-44E2-A2DF-F4AEED4B4E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040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BB016690-5A92-4908-8726-2795810F43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8978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7589B545-8E2C-44B1-BF87-BA629156DE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7533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A04B68D3-7B40-4797-9562-7377C9F8DB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6088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D1FCD96E-8153-42AE-99BC-5F91EAAF58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464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940D7FA7-3A6C-4B4E-B3C6-C67BECA45A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3215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57F56B8A-01FA-4035-8DE4-D00FFC6707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1770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925A4B1C-E3EB-4C13-A6C5-6EE9B9898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0326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B2A3CA3-2F92-4542-B697-10F99607983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7452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BA0890CE-449E-48B6-9B53-5B1D0FF75B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6008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BF9CCBE0-2CD6-493E-81AB-F9DD0DD340E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456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6F424979-F1D6-4234-A003-9B26028E1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3134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B72CCDB4-3F2A-48B5-9849-EB48526AD9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1690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9414948D-0A9F-47E4-9CB5-E52CBEF1CB5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0245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2C5A77DB-8681-4BF2-80DB-88E181BB9A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881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88B5B2F0-EB79-4F72-BCFF-5D9EEFDB568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7372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D3517087-1372-41A4-9A6B-4C25D69BC6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5927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C626BD20-910D-4076-8067-3BF486E99C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4483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72B950D-F2B6-48A4-8F4C-10E1D4476C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305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8A4A1B4C-E485-4593-BFA3-5CD07572655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1609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F7A11A6F-6BD7-47EA-BCE8-34D010674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0165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84C5A8BA-97D6-401C-9D61-03B2676A89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8720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C480CFB1-FABD-482D-8E16-0FF97F40F3C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7291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B21949DC-6578-4194-9990-2B615D8214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5847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992A8411-E070-48DA-B652-E5C8EF593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4402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0860C3FF-63CD-4832-B2B6-A2D7657A4F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297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F711A2EB-70DA-4E00-97E6-F3E09F448B4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889752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DEB78652-AD35-4408-A552-2CA51F553D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625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4EB84B71-037A-4BA6-B552-92B8E1E5AC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769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D8A87DFE-79BC-405B-8FB9-A13053014CD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7F513F86-426A-430A-9CE5-1633C6F3DF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20090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702D22A1-F40B-44CD-93AA-BB4EBCB1AAE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</p:grpSp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F51C46C4-7F85-4DC1-8B86-B95A648C9A5D}"/>
                </a:ext>
              </a:extLst>
            </p:cNvPr>
            <p:cNvGrpSpPr/>
            <p:nvPr userDrawn="1"/>
          </p:nvGrpSpPr>
          <p:grpSpPr>
            <a:xfrm>
              <a:off x="377988" y="1150939"/>
              <a:ext cx="9935837" cy="6049961"/>
              <a:chOff x="360363" y="863221"/>
              <a:chExt cx="9935837" cy="6337679"/>
            </a:xfrm>
          </p:grpSpPr>
          <p:sp>
            <p:nvSpPr>
              <p:cNvPr id="130" name="Line 41">
                <a:extLst>
                  <a:ext uri="{FF2B5EF4-FFF2-40B4-BE49-F238E27FC236}">
                    <a16:creationId xmlns:a16="http://schemas.microsoft.com/office/drawing/2014/main" id="{0E9446ED-A148-4D0F-BCEA-89BB479924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51229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1" name="Line 42">
                <a:extLst>
                  <a:ext uri="{FF2B5EF4-FFF2-40B4-BE49-F238E27FC236}">
                    <a16:creationId xmlns:a16="http://schemas.microsoft.com/office/drawing/2014/main" id="{49D21962-0C22-48A0-BBAA-95B762F27E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5628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2" name="Line 43">
                <a:extLst>
                  <a:ext uri="{FF2B5EF4-FFF2-40B4-BE49-F238E27FC236}">
                    <a16:creationId xmlns:a16="http://schemas.microsoft.com/office/drawing/2014/main" id="{DFA3B380-B5B2-4B52-83A4-6CF3F80296F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0027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3" name="Line 44">
                <a:extLst>
                  <a:ext uri="{FF2B5EF4-FFF2-40B4-BE49-F238E27FC236}">
                    <a16:creationId xmlns:a16="http://schemas.microsoft.com/office/drawing/2014/main" id="{81872DC4-1F65-48D6-803C-BB283966CC6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4426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4" name="Line 45">
                <a:extLst>
                  <a:ext uri="{FF2B5EF4-FFF2-40B4-BE49-F238E27FC236}">
                    <a16:creationId xmlns:a16="http://schemas.microsoft.com/office/drawing/2014/main" id="{5F7E7F48-EEFA-46AD-834F-9D408869EA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8825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5" name="Line 46">
                <a:extLst>
                  <a:ext uri="{FF2B5EF4-FFF2-40B4-BE49-F238E27FC236}">
                    <a16:creationId xmlns:a16="http://schemas.microsoft.com/office/drawing/2014/main" id="{B7950342-D595-48DB-B1FA-8232A76EFE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23224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6" name="Line 47">
                <a:extLst>
                  <a:ext uri="{FF2B5EF4-FFF2-40B4-BE49-F238E27FC236}">
                    <a16:creationId xmlns:a16="http://schemas.microsoft.com/office/drawing/2014/main" id="{6208A691-C50F-4F0D-A53E-4BD3377F10D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7623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7" name="Line 48">
                <a:extLst>
                  <a:ext uri="{FF2B5EF4-FFF2-40B4-BE49-F238E27FC236}">
                    <a16:creationId xmlns:a16="http://schemas.microsoft.com/office/drawing/2014/main" id="{184DF9CA-912E-40AA-AC08-3101696A64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52022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8" name="Line 49">
                <a:extLst>
                  <a:ext uri="{FF2B5EF4-FFF2-40B4-BE49-F238E27FC236}">
                    <a16:creationId xmlns:a16="http://schemas.microsoft.com/office/drawing/2014/main" id="{E4EDAD27-7673-4A61-AF53-E728DC17C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6421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9" name="Line 50">
                <a:extLst>
                  <a:ext uri="{FF2B5EF4-FFF2-40B4-BE49-F238E27FC236}">
                    <a16:creationId xmlns:a16="http://schemas.microsoft.com/office/drawing/2014/main" id="{6646B97D-0AA7-4CE3-82A2-A2BAFAA484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0821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0" name="Line 51">
                <a:extLst>
                  <a:ext uri="{FF2B5EF4-FFF2-40B4-BE49-F238E27FC236}">
                    <a16:creationId xmlns:a16="http://schemas.microsoft.com/office/drawing/2014/main" id="{C4AB8E1D-DC6E-4E15-B3E6-ABD707C44C0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5220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1" name="Line 52">
                <a:extLst>
                  <a:ext uri="{FF2B5EF4-FFF2-40B4-BE49-F238E27FC236}">
                    <a16:creationId xmlns:a16="http://schemas.microsoft.com/office/drawing/2014/main" id="{BFD91CA3-B587-4766-9662-16D52420DA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9619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2" name="Line 53">
                <a:extLst>
                  <a:ext uri="{FF2B5EF4-FFF2-40B4-BE49-F238E27FC236}">
                    <a16:creationId xmlns:a16="http://schemas.microsoft.com/office/drawing/2014/main" id="{78BC4020-859E-4F8E-B997-DBC99C6BA6F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4018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3" name="Line 54">
                <a:extLst>
                  <a:ext uri="{FF2B5EF4-FFF2-40B4-BE49-F238E27FC236}">
                    <a16:creationId xmlns:a16="http://schemas.microsoft.com/office/drawing/2014/main" id="{813D1326-C629-4B12-94C0-226CBCFC38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8417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4" name="Line 55">
                <a:extLst>
                  <a:ext uri="{FF2B5EF4-FFF2-40B4-BE49-F238E27FC236}">
                    <a16:creationId xmlns:a16="http://schemas.microsoft.com/office/drawing/2014/main" id="{E1FF3999-B164-4E40-8135-C49079BA853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52816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5" name="Line 56">
                <a:extLst>
                  <a:ext uri="{FF2B5EF4-FFF2-40B4-BE49-F238E27FC236}">
                    <a16:creationId xmlns:a16="http://schemas.microsoft.com/office/drawing/2014/main" id="{5D551A92-51CC-473F-BD03-BD3BA1BB38A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7215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6" name="Line 57">
                <a:extLst>
                  <a:ext uri="{FF2B5EF4-FFF2-40B4-BE49-F238E27FC236}">
                    <a16:creationId xmlns:a16="http://schemas.microsoft.com/office/drawing/2014/main" id="{4C1BCE03-C75A-4DF5-A440-5D171A6100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81614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7" name="Line 58">
                <a:extLst>
                  <a:ext uri="{FF2B5EF4-FFF2-40B4-BE49-F238E27FC236}">
                    <a16:creationId xmlns:a16="http://schemas.microsoft.com/office/drawing/2014/main" id="{B6FE9BA0-0D38-426B-A504-E7D9D7422B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6013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8" name="Line 59">
                <a:extLst>
                  <a:ext uri="{FF2B5EF4-FFF2-40B4-BE49-F238E27FC236}">
                    <a16:creationId xmlns:a16="http://schemas.microsoft.com/office/drawing/2014/main" id="{1D573AFF-6DD9-40FC-BD6E-871B4F0BFB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0412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9" name="Line 60">
                <a:extLst>
                  <a:ext uri="{FF2B5EF4-FFF2-40B4-BE49-F238E27FC236}">
                    <a16:creationId xmlns:a16="http://schemas.microsoft.com/office/drawing/2014/main" id="{F3B9C3AE-6216-43F3-8BBE-1F58E93228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4812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0" name="Line 61">
                <a:extLst>
                  <a:ext uri="{FF2B5EF4-FFF2-40B4-BE49-F238E27FC236}">
                    <a16:creationId xmlns:a16="http://schemas.microsoft.com/office/drawing/2014/main" id="{5F5946A9-32F4-47C6-AC09-7B4DD16CA1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9211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1" name="Line 62">
                <a:extLst>
                  <a:ext uri="{FF2B5EF4-FFF2-40B4-BE49-F238E27FC236}">
                    <a16:creationId xmlns:a16="http://schemas.microsoft.com/office/drawing/2014/main" id="{16995BAA-93F4-4DEE-8F1B-E6E7B39B3F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3610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2" name="Line 63">
                <a:extLst>
                  <a:ext uri="{FF2B5EF4-FFF2-40B4-BE49-F238E27FC236}">
                    <a16:creationId xmlns:a16="http://schemas.microsoft.com/office/drawing/2014/main" id="{62274738-AE9D-482E-A5C0-CF1B5DD2E7F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8009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3" name="Line 64">
                <a:extLst>
                  <a:ext uri="{FF2B5EF4-FFF2-40B4-BE49-F238E27FC236}">
                    <a16:creationId xmlns:a16="http://schemas.microsoft.com/office/drawing/2014/main" id="{E116C106-EDD7-4525-8331-AF763DBD50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82408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4" name="Line 65">
                <a:extLst>
                  <a:ext uri="{FF2B5EF4-FFF2-40B4-BE49-F238E27FC236}">
                    <a16:creationId xmlns:a16="http://schemas.microsoft.com/office/drawing/2014/main" id="{01EDFBFB-DC26-4E57-A944-533C6EE0BA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6807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5" name="Line 66">
                <a:extLst>
                  <a:ext uri="{FF2B5EF4-FFF2-40B4-BE49-F238E27FC236}">
                    <a16:creationId xmlns:a16="http://schemas.microsoft.com/office/drawing/2014/main" id="{516D8656-E3DA-45A8-BD0D-73310520E9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11206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6" name="Line 67">
                <a:extLst>
                  <a:ext uri="{FF2B5EF4-FFF2-40B4-BE49-F238E27FC236}">
                    <a16:creationId xmlns:a16="http://schemas.microsoft.com/office/drawing/2014/main" id="{DCAB2907-1E27-45BF-B1C1-F8A2E1689B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5605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7" name="Line 68">
                <a:extLst>
                  <a:ext uri="{FF2B5EF4-FFF2-40B4-BE49-F238E27FC236}">
                    <a16:creationId xmlns:a16="http://schemas.microsoft.com/office/drawing/2014/main" id="{81D1F1C5-94E6-4F1D-8239-10503B1EA5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0004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8" name="Line 69">
                <a:extLst>
                  <a:ext uri="{FF2B5EF4-FFF2-40B4-BE49-F238E27FC236}">
                    <a16:creationId xmlns:a16="http://schemas.microsoft.com/office/drawing/2014/main" id="{A56774E5-27EC-4B91-B2B6-43D35A113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4403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9" name="Line 70">
                <a:extLst>
                  <a:ext uri="{FF2B5EF4-FFF2-40B4-BE49-F238E27FC236}">
                    <a16:creationId xmlns:a16="http://schemas.microsoft.com/office/drawing/2014/main" id="{9800AC9C-BCC9-4F13-892C-EECB0A1FC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83202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0" name="Line 71">
                <a:extLst>
                  <a:ext uri="{FF2B5EF4-FFF2-40B4-BE49-F238E27FC236}">
                    <a16:creationId xmlns:a16="http://schemas.microsoft.com/office/drawing/2014/main" id="{A3263990-A43F-4BB3-8186-6604B03F06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7601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1" name="Line 72">
                <a:extLst>
                  <a:ext uri="{FF2B5EF4-FFF2-40B4-BE49-F238E27FC236}">
                    <a16:creationId xmlns:a16="http://schemas.microsoft.com/office/drawing/2014/main" id="{16BEC931-F307-4ACA-A3A8-CA67CE562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12000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2" name="Line 73">
                <a:extLst>
                  <a:ext uri="{FF2B5EF4-FFF2-40B4-BE49-F238E27FC236}">
                    <a16:creationId xmlns:a16="http://schemas.microsoft.com/office/drawing/2014/main" id="{A324BBE2-E676-4BDC-8778-60AA1DD15F3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6399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3" name="Line 74">
                <a:extLst>
                  <a:ext uri="{FF2B5EF4-FFF2-40B4-BE49-F238E27FC236}">
                    <a16:creationId xmlns:a16="http://schemas.microsoft.com/office/drawing/2014/main" id="{42FC0755-57F6-44A3-BB19-7D641ADCB84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0798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4" name="Line 75">
                <a:extLst>
                  <a:ext uri="{FF2B5EF4-FFF2-40B4-BE49-F238E27FC236}">
                    <a16:creationId xmlns:a16="http://schemas.microsoft.com/office/drawing/2014/main" id="{A5C58F26-C28C-4B35-917E-1E63621DB1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5197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5" name="Line 76">
                <a:extLst>
                  <a:ext uri="{FF2B5EF4-FFF2-40B4-BE49-F238E27FC236}">
                    <a16:creationId xmlns:a16="http://schemas.microsoft.com/office/drawing/2014/main" id="{30C881A0-EEBC-4BB4-9C17-2B5757877F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9596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6" name="Line 77">
                <a:extLst>
                  <a:ext uri="{FF2B5EF4-FFF2-40B4-BE49-F238E27FC236}">
                    <a16:creationId xmlns:a16="http://schemas.microsoft.com/office/drawing/2014/main" id="{A48987BB-1B09-4C91-BB84-CFFD8D636B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3995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7" name="Line 78">
                <a:extLst>
                  <a:ext uri="{FF2B5EF4-FFF2-40B4-BE49-F238E27FC236}">
                    <a16:creationId xmlns:a16="http://schemas.microsoft.com/office/drawing/2014/main" id="{6F310DF1-3F01-4BB7-A130-3CFA51FF99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8394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8" name="Line 79">
                <a:extLst>
                  <a:ext uri="{FF2B5EF4-FFF2-40B4-BE49-F238E27FC236}">
                    <a16:creationId xmlns:a16="http://schemas.microsoft.com/office/drawing/2014/main" id="{F136FCEC-5AA3-4B96-9255-4FDF9D72B90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12794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9" name="Line 80">
                <a:extLst>
                  <a:ext uri="{FF2B5EF4-FFF2-40B4-BE49-F238E27FC236}">
                    <a16:creationId xmlns:a16="http://schemas.microsoft.com/office/drawing/2014/main" id="{8B9A911D-24C2-4C3A-9D3B-4753C339C8F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7193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0" name="Line 81">
                <a:extLst>
                  <a:ext uri="{FF2B5EF4-FFF2-40B4-BE49-F238E27FC236}">
                    <a16:creationId xmlns:a16="http://schemas.microsoft.com/office/drawing/2014/main" id="{EA85A6BB-33C3-4AFD-AC9D-203F9FFB5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41592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1" name="Line 82">
                <a:extLst>
                  <a:ext uri="{FF2B5EF4-FFF2-40B4-BE49-F238E27FC236}">
                    <a16:creationId xmlns:a16="http://schemas.microsoft.com/office/drawing/2014/main" id="{19E50750-9F84-48C5-AEC8-1D29E7AFEC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5991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2" name="Line 83">
                <a:extLst>
                  <a:ext uri="{FF2B5EF4-FFF2-40B4-BE49-F238E27FC236}">
                    <a16:creationId xmlns:a16="http://schemas.microsoft.com/office/drawing/2014/main" id="{903E5069-63FB-4302-9479-8881D69410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0390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3" name="Line 84">
                <a:extLst>
                  <a:ext uri="{FF2B5EF4-FFF2-40B4-BE49-F238E27FC236}">
                    <a16:creationId xmlns:a16="http://schemas.microsoft.com/office/drawing/2014/main" id="{139CC5DA-BD48-489C-B464-563C241A3B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4789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4" name="Line 85">
                <a:extLst>
                  <a:ext uri="{FF2B5EF4-FFF2-40B4-BE49-F238E27FC236}">
                    <a16:creationId xmlns:a16="http://schemas.microsoft.com/office/drawing/2014/main" id="{E4E7648E-3908-44E2-B647-6CC9C84F69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9188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5" name="Line 86">
                <a:extLst>
                  <a:ext uri="{FF2B5EF4-FFF2-40B4-BE49-F238E27FC236}">
                    <a16:creationId xmlns:a16="http://schemas.microsoft.com/office/drawing/2014/main" id="{21DF561F-A1E0-42DB-AC79-430B878E1EE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3587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6" name="Line 87">
                <a:extLst>
                  <a:ext uri="{FF2B5EF4-FFF2-40B4-BE49-F238E27FC236}">
                    <a16:creationId xmlns:a16="http://schemas.microsoft.com/office/drawing/2014/main" id="{DF80195F-4DE8-4B2E-85C5-667685F28B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7986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7" name="Line 88">
                <a:extLst>
                  <a:ext uri="{FF2B5EF4-FFF2-40B4-BE49-F238E27FC236}">
                    <a16:creationId xmlns:a16="http://schemas.microsoft.com/office/drawing/2014/main" id="{950156CB-EC38-4330-ACB4-0715302992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42385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8" name="Line 89">
                <a:extLst>
                  <a:ext uri="{FF2B5EF4-FFF2-40B4-BE49-F238E27FC236}">
                    <a16:creationId xmlns:a16="http://schemas.microsoft.com/office/drawing/2014/main" id="{23CF9568-C7E2-46DF-ACAE-A058B12480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6785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9" name="Line 90">
                <a:extLst>
                  <a:ext uri="{FF2B5EF4-FFF2-40B4-BE49-F238E27FC236}">
                    <a16:creationId xmlns:a16="http://schemas.microsoft.com/office/drawing/2014/main" id="{13166C5E-416D-469C-AA8A-B8D07B2195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71184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0" name="Line 91">
                <a:extLst>
                  <a:ext uri="{FF2B5EF4-FFF2-40B4-BE49-F238E27FC236}">
                    <a16:creationId xmlns:a16="http://schemas.microsoft.com/office/drawing/2014/main" id="{9DAE61BC-BEBA-48C7-BC41-8DE2F00591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5583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1" name="Line 92">
                <a:extLst>
                  <a:ext uri="{FF2B5EF4-FFF2-40B4-BE49-F238E27FC236}">
                    <a16:creationId xmlns:a16="http://schemas.microsoft.com/office/drawing/2014/main" id="{0D115BF0-C553-4D94-ADCF-978740C1478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9982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2" name="Line 93">
                <a:extLst>
                  <a:ext uri="{FF2B5EF4-FFF2-40B4-BE49-F238E27FC236}">
                    <a16:creationId xmlns:a16="http://schemas.microsoft.com/office/drawing/2014/main" id="{3CF81141-7FF1-4862-BF52-DBAB1E11CD6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4381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3" name="Line 94">
                <a:extLst>
                  <a:ext uri="{FF2B5EF4-FFF2-40B4-BE49-F238E27FC236}">
                    <a16:creationId xmlns:a16="http://schemas.microsoft.com/office/drawing/2014/main" id="{825A71A9-F3FF-4722-A5F3-BE4C67CB25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8780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4" name="Line 95">
                <a:extLst>
                  <a:ext uri="{FF2B5EF4-FFF2-40B4-BE49-F238E27FC236}">
                    <a16:creationId xmlns:a16="http://schemas.microsoft.com/office/drawing/2014/main" id="{73D58FDC-2752-4C5C-903A-E83E7C0BDB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43179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5" name="Line 96">
                <a:extLst>
                  <a:ext uri="{FF2B5EF4-FFF2-40B4-BE49-F238E27FC236}">
                    <a16:creationId xmlns:a16="http://schemas.microsoft.com/office/drawing/2014/main" id="{1D9077B5-BA29-48A1-9E99-E6BC1338C0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7578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6" name="Line 97">
                <a:extLst>
                  <a:ext uri="{FF2B5EF4-FFF2-40B4-BE49-F238E27FC236}">
                    <a16:creationId xmlns:a16="http://schemas.microsoft.com/office/drawing/2014/main" id="{04D00D3D-AD1E-46F3-BBC1-6D706FD2E6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71977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 dirty="0"/>
              </a:p>
            </p:txBody>
          </p:sp>
          <p:sp>
            <p:nvSpPr>
              <p:cNvPr id="187" name="Line 98">
                <a:extLst>
                  <a:ext uri="{FF2B5EF4-FFF2-40B4-BE49-F238E27FC236}">
                    <a16:creationId xmlns:a16="http://schemas.microsoft.com/office/drawing/2014/main" id="{8B8C72C2-09DA-4E85-A6CF-0D49F6F062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6376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8" name="Line 99">
                <a:extLst>
                  <a:ext uri="{FF2B5EF4-FFF2-40B4-BE49-F238E27FC236}">
                    <a16:creationId xmlns:a16="http://schemas.microsoft.com/office/drawing/2014/main" id="{023FB8CA-9249-41B9-B79D-E7047A11CD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683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9" name="Line 100">
                <a:extLst>
                  <a:ext uri="{FF2B5EF4-FFF2-40B4-BE49-F238E27FC236}">
                    <a16:creationId xmlns:a16="http://schemas.microsoft.com/office/drawing/2014/main" id="{5E2EE7B6-A266-41AD-AF8B-85E680009A9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00776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0" name="Line 103">
                <a:extLst>
                  <a:ext uri="{FF2B5EF4-FFF2-40B4-BE49-F238E27FC236}">
                    <a16:creationId xmlns:a16="http://schemas.microsoft.com/office/drawing/2014/main" id="{9106F1FC-96C8-4F51-8C03-CC29366E65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88030" y="863222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1" name="Line 99">
                <a:extLst>
                  <a:ext uri="{FF2B5EF4-FFF2-40B4-BE49-F238E27FC236}">
                    <a16:creationId xmlns:a16="http://schemas.microsoft.com/office/drawing/2014/main" id="{0A31AAB5-D66C-48CA-B6DE-775F077AF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2430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2" name="Line 99">
                <a:extLst>
                  <a:ext uri="{FF2B5EF4-FFF2-40B4-BE49-F238E27FC236}">
                    <a16:creationId xmlns:a16="http://schemas.microsoft.com/office/drawing/2014/main" id="{F3BFD4DC-EBB1-4BA3-9B97-E79C17C2DB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8031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3" name="Line 100">
                <a:extLst>
                  <a:ext uri="{FF2B5EF4-FFF2-40B4-BE49-F238E27FC236}">
                    <a16:creationId xmlns:a16="http://schemas.microsoft.com/office/drawing/2014/main" id="{C33333CF-1ABF-468B-BF92-F74F0290A8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5176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4" name="Line 99">
                <a:extLst>
                  <a:ext uri="{FF2B5EF4-FFF2-40B4-BE49-F238E27FC236}">
                    <a16:creationId xmlns:a16="http://schemas.microsoft.com/office/drawing/2014/main" id="{CBBA0E37-1032-4E8A-9FC3-A2763C41E4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435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5" name="Line 99">
                <a:extLst>
                  <a:ext uri="{FF2B5EF4-FFF2-40B4-BE49-F238E27FC236}">
                    <a16:creationId xmlns:a16="http://schemas.microsoft.com/office/drawing/2014/main" id="{7913FFE3-4271-4AB8-AC51-28B477A79C7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036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6" name="Line 99">
                <a:extLst>
                  <a:ext uri="{FF2B5EF4-FFF2-40B4-BE49-F238E27FC236}">
                    <a16:creationId xmlns:a16="http://schemas.microsoft.com/office/drawing/2014/main" id="{0B160B74-EA72-4E5F-9B88-FB26B1AB118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233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7" name="Line 99">
                <a:extLst>
                  <a:ext uri="{FF2B5EF4-FFF2-40B4-BE49-F238E27FC236}">
                    <a16:creationId xmlns:a16="http://schemas.microsoft.com/office/drawing/2014/main" id="{267B3B24-A0FB-459F-8A45-2BA720ADF5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834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8" name="Line 99">
                <a:extLst>
                  <a:ext uri="{FF2B5EF4-FFF2-40B4-BE49-F238E27FC236}">
                    <a16:creationId xmlns:a16="http://schemas.microsoft.com/office/drawing/2014/main" id="{3A44C382-B68E-4435-8B76-841D87F9A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632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9" name="Line 100">
                <a:extLst>
                  <a:ext uri="{FF2B5EF4-FFF2-40B4-BE49-F238E27FC236}">
                    <a16:creationId xmlns:a16="http://schemas.microsoft.com/office/drawing/2014/main" id="{12040A76-F4FC-45AE-AC38-6DAE9DCFF0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962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8595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79" r:id="rId1"/>
    <p:sldLayoutId id="2147484780" r:id="rId2"/>
    <p:sldLayoutId id="2147484781" r:id="rId3"/>
    <p:sldLayoutId id="2147484782" r:id="rId4"/>
    <p:sldLayoutId id="2147484783" r:id="rId5"/>
    <p:sldLayoutId id="2147484784" r:id="rId6"/>
    <p:sldLayoutId id="2147484785" r:id="rId7"/>
    <p:sldLayoutId id="2147484786" r:id="rId8"/>
  </p:sldLayoutIdLst>
  <p:txStyles>
    <p:titleStyle>
      <a:lvl1pPr algn="l" defTabSz="861993" rtl="0" eaLnBrk="1" latinLnBrk="0" hangingPunct="1">
        <a:lnSpc>
          <a:spcPct val="90000"/>
        </a:lnSpc>
        <a:spcBef>
          <a:spcPct val="0"/>
        </a:spcBef>
        <a:buNone/>
        <a:defRPr kumimoji="1" sz="41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498" indent="-215498" algn="l" defTabSz="861993" rtl="0" eaLnBrk="1" latinLnBrk="0" hangingPunct="1">
        <a:lnSpc>
          <a:spcPct val="90000"/>
        </a:lnSpc>
        <a:spcBef>
          <a:spcPts val="942"/>
        </a:spcBef>
        <a:buFont typeface="Arial" panose="020B0604020202020204" pitchFamily="34" charset="0"/>
        <a:buChar char="•"/>
        <a:defRPr kumimoji="1" sz="2639" kern="1200">
          <a:solidFill>
            <a:schemeClr val="tx1"/>
          </a:solidFill>
          <a:latin typeface="+mn-lt"/>
          <a:ea typeface="+mn-ea"/>
          <a:cs typeface="+mn-cs"/>
        </a:defRPr>
      </a:lvl1pPr>
      <a:lvl2pPr marL="64649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107749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886" kern="1200">
          <a:solidFill>
            <a:schemeClr val="tx1"/>
          </a:solidFill>
          <a:latin typeface="+mn-lt"/>
          <a:ea typeface="+mn-ea"/>
          <a:cs typeface="+mn-cs"/>
        </a:defRPr>
      </a:lvl3pPr>
      <a:lvl4pPr marL="150848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93948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630">
          <p15:clr>
            <a:srgbClr val="F26B43"/>
          </p15:clr>
        </p15:guide>
        <p15:guide id="3" orient="horz" pos="544">
          <p15:clr>
            <a:srgbClr val="F26B43"/>
          </p15:clr>
        </p15:guide>
        <p15:guide id="4" pos="238">
          <p15:clr>
            <a:srgbClr val="F26B43"/>
          </p15:clr>
        </p15:guide>
        <p15:guide id="5" pos="6497">
          <p15:clr>
            <a:srgbClr val="F26B43"/>
          </p15:clr>
        </p15:guide>
        <p15:guide id="6" orient="horz" pos="4536">
          <p15:clr>
            <a:srgbClr val="F26B43"/>
          </p15:clr>
        </p15:guide>
        <p15:guide id="7" orient="horz" pos="226">
          <p15:clr>
            <a:srgbClr val="F26B43"/>
          </p15:clr>
        </p15:guide>
        <p15:guide id="8" orient="horz" pos="72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9934E1F-3C3F-47C6-BABE-CDAA6A06C065}"/>
              </a:ext>
            </a:extLst>
          </p:cNvPr>
          <p:cNvGrpSpPr/>
          <p:nvPr userDrawn="1"/>
        </p:nvGrpSpPr>
        <p:grpSpPr>
          <a:xfrm>
            <a:off x="350207" y="1044112"/>
            <a:ext cx="9205586" cy="5488415"/>
            <a:chOff x="377988" y="1150939"/>
            <a:chExt cx="9935837" cy="6049961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AA299F37-FD7A-4B3D-914F-89AF83876AA7}"/>
                </a:ext>
              </a:extLst>
            </p:cNvPr>
            <p:cNvGrpSpPr/>
            <p:nvPr userDrawn="1"/>
          </p:nvGrpSpPr>
          <p:grpSpPr>
            <a:xfrm>
              <a:off x="378263" y="1152901"/>
              <a:ext cx="9935559" cy="6047999"/>
              <a:chOff x="378263" y="1152901"/>
              <a:chExt cx="9935559" cy="6047999"/>
            </a:xfrm>
          </p:grpSpPr>
          <p:sp>
            <p:nvSpPr>
              <p:cNvPr id="75" name="Line 4">
                <a:extLst>
                  <a:ext uri="{FF2B5EF4-FFF2-40B4-BE49-F238E27FC236}">
                    <a16:creationId xmlns:a16="http://schemas.microsoft.com/office/drawing/2014/main" id="{D6914B3B-FBD0-4573-AF35-2528D562B9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912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76" name="Line 4">
                <a:extLst>
                  <a:ext uri="{FF2B5EF4-FFF2-40B4-BE49-F238E27FC236}">
                    <a16:creationId xmlns:a16="http://schemas.microsoft.com/office/drawing/2014/main" id="{8F7333AE-7886-47E0-8EE1-D60044F6E3F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056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77" name="Line 4">
                <a:extLst>
                  <a:ext uri="{FF2B5EF4-FFF2-40B4-BE49-F238E27FC236}">
                    <a16:creationId xmlns:a16="http://schemas.microsoft.com/office/drawing/2014/main" id="{0189BD36-BAC0-4F35-B517-0A01AA5A58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4821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78" name="Line 5">
                <a:extLst>
                  <a:ext uri="{FF2B5EF4-FFF2-40B4-BE49-F238E27FC236}">
                    <a16:creationId xmlns:a16="http://schemas.microsoft.com/office/drawing/2014/main" id="{5EBA98C7-597D-46E1-A1BD-2E073D9FB07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3376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79" name="Line 6">
                <a:extLst>
                  <a:ext uri="{FF2B5EF4-FFF2-40B4-BE49-F238E27FC236}">
                    <a16:creationId xmlns:a16="http://schemas.microsoft.com/office/drawing/2014/main" id="{B06277EB-B820-4C6C-93CB-8F250789C7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1932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80" name="Line 7">
                <a:extLst>
                  <a:ext uri="{FF2B5EF4-FFF2-40B4-BE49-F238E27FC236}">
                    <a16:creationId xmlns:a16="http://schemas.microsoft.com/office/drawing/2014/main" id="{4CDD9DD0-7C89-45BB-BE71-6E1BA27BDE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0487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81" name="Line 8">
                <a:extLst>
                  <a:ext uri="{FF2B5EF4-FFF2-40B4-BE49-F238E27FC236}">
                    <a16:creationId xmlns:a16="http://schemas.microsoft.com/office/drawing/2014/main" id="{906F0D63-2FC2-4AA8-B75D-68E6D0E65D9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9058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82" name="Line 9">
                <a:extLst>
                  <a:ext uri="{FF2B5EF4-FFF2-40B4-BE49-F238E27FC236}">
                    <a16:creationId xmlns:a16="http://schemas.microsoft.com/office/drawing/2014/main" id="{1AB9F057-FADE-43DB-A6EB-FF3EDB7BAE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7614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83" name="Line 10">
                <a:extLst>
                  <a:ext uri="{FF2B5EF4-FFF2-40B4-BE49-F238E27FC236}">
                    <a16:creationId xmlns:a16="http://schemas.microsoft.com/office/drawing/2014/main" id="{19A33063-4F56-4F14-A5B1-433CF8194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6169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84" name="Line 11">
                <a:extLst>
                  <a:ext uri="{FF2B5EF4-FFF2-40B4-BE49-F238E27FC236}">
                    <a16:creationId xmlns:a16="http://schemas.microsoft.com/office/drawing/2014/main" id="{72E92A27-56CC-4D1F-82AF-7380C677B0A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4740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85" name="Line 12">
                <a:extLst>
                  <a:ext uri="{FF2B5EF4-FFF2-40B4-BE49-F238E27FC236}">
                    <a16:creationId xmlns:a16="http://schemas.microsoft.com/office/drawing/2014/main" id="{0FA1CCD6-9AEE-43B4-98CD-9AB2CE678C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3296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86" name="Line 13">
                <a:extLst>
                  <a:ext uri="{FF2B5EF4-FFF2-40B4-BE49-F238E27FC236}">
                    <a16:creationId xmlns:a16="http://schemas.microsoft.com/office/drawing/2014/main" id="{F6CD0060-02EA-48E5-A55E-C59869C139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1851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87" name="Line 14">
                <a:extLst>
                  <a:ext uri="{FF2B5EF4-FFF2-40B4-BE49-F238E27FC236}">
                    <a16:creationId xmlns:a16="http://schemas.microsoft.com/office/drawing/2014/main" id="{4EB2272E-E510-47AD-9C56-55D54FEB72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040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88" name="Line 15">
                <a:extLst>
                  <a:ext uri="{FF2B5EF4-FFF2-40B4-BE49-F238E27FC236}">
                    <a16:creationId xmlns:a16="http://schemas.microsoft.com/office/drawing/2014/main" id="{586CA81D-5FE4-4731-8D0B-21BA2AA7862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8978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89" name="Line 16">
                <a:extLst>
                  <a:ext uri="{FF2B5EF4-FFF2-40B4-BE49-F238E27FC236}">
                    <a16:creationId xmlns:a16="http://schemas.microsoft.com/office/drawing/2014/main" id="{E927D521-0A16-4517-A650-5B95BB697D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7533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90" name="Line 17">
                <a:extLst>
                  <a:ext uri="{FF2B5EF4-FFF2-40B4-BE49-F238E27FC236}">
                    <a16:creationId xmlns:a16="http://schemas.microsoft.com/office/drawing/2014/main" id="{6946059D-FABB-4DB8-86FF-4651BF8143D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6088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91" name="Line 18">
                <a:extLst>
                  <a:ext uri="{FF2B5EF4-FFF2-40B4-BE49-F238E27FC236}">
                    <a16:creationId xmlns:a16="http://schemas.microsoft.com/office/drawing/2014/main" id="{12D5D5F6-9BF9-40E8-ACE3-257DABBCC2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464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92" name="Line 19">
                <a:extLst>
                  <a:ext uri="{FF2B5EF4-FFF2-40B4-BE49-F238E27FC236}">
                    <a16:creationId xmlns:a16="http://schemas.microsoft.com/office/drawing/2014/main" id="{D5DC922D-851E-444F-A21B-F69A8C827B7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3215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93" name="Line 20">
                <a:extLst>
                  <a:ext uri="{FF2B5EF4-FFF2-40B4-BE49-F238E27FC236}">
                    <a16:creationId xmlns:a16="http://schemas.microsoft.com/office/drawing/2014/main" id="{3F8ADA4C-6729-48D3-B8DA-55005132C0E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1770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94" name="Line 21">
                <a:extLst>
                  <a:ext uri="{FF2B5EF4-FFF2-40B4-BE49-F238E27FC236}">
                    <a16:creationId xmlns:a16="http://schemas.microsoft.com/office/drawing/2014/main" id="{1FFD082D-5200-40E5-9DFD-8AF03A8AF5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0326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95" name="Line 22">
                <a:extLst>
                  <a:ext uri="{FF2B5EF4-FFF2-40B4-BE49-F238E27FC236}">
                    <a16:creationId xmlns:a16="http://schemas.microsoft.com/office/drawing/2014/main" id="{9A7ABC8B-1762-42A6-88DA-CCDBA0B2778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7452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96" name="Line 23">
                <a:extLst>
                  <a:ext uri="{FF2B5EF4-FFF2-40B4-BE49-F238E27FC236}">
                    <a16:creationId xmlns:a16="http://schemas.microsoft.com/office/drawing/2014/main" id="{5001CA46-BBC7-40C8-9641-9235D57043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6008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97" name="Line 24">
                <a:extLst>
                  <a:ext uri="{FF2B5EF4-FFF2-40B4-BE49-F238E27FC236}">
                    <a16:creationId xmlns:a16="http://schemas.microsoft.com/office/drawing/2014/main" id="{DCA7B3D0-4D64-4DC8-A132-C71BF578164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456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98" name="Line 25">
                <a:extLst>
                  <a:ext uri="{FF2B5EF4-FFF2-40B4-BE49-F238E27FC236}">
                    <a16:creationId xmlns:a16="http://schemas.microsoft.com/office/drawing/2014/main" id="{0E24EC62-F1FB-4F89-B896-442B017EA7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3134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99" name="Line 26">
                <a:extLst>
                  <a:ext uri="{FF2B5EF4-FFF2-40B4-BE49-F238E27FC236}">
                    <a16:creationId xmlns:a16="http://schemas.microsoft.com/office/drawing/2014/main" id="{3E1BC81C-71AA-417C-9F2A-CCD576227A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1690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00" name="Line 27">
                <a:extLst>
                  <a:ext uri="{FF2B5EF4-FFF2-40B4-BE49-F238E27FC236}">
                    <a16:creationId xmlns:a16="http://schemas.microsoft.com/office/drawing/2014/main" id="{D14AA1A5-E965-42E5-A169-B0C3E417FC5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0245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01" name="Line 28">
                <a:extLst>
                  <a:ext uri="{FF2B5EF4-FFF2-40B4-BE49-F238E27FC236}">
                    <a16:creationId xmlns:a16="http://schemas.microsoft.com/office/drawing/2014/main" id="{0655ADE6-8DB5-44D4-8825-C56BCD74ED7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881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02" name="Line 29">
                <a:extLst>
                  <a:ext uri="{FF2B5EF4-FFF2-40B4-BE49-F238E27FC236}">
                    <a16:creationId xmlns:a16="http://schemas.microsoft.com/office/drawing/2014/main" id="{921F98D8-AB51-420F-9DD2-771D1596F0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7372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03" name="Line 30">
                <a:extLst>
                  <a:ext uri="{FF2B5EF4-FFF2-40B4-BE49-F238E27FC236}">
                    <a16:creationId xmlns:a16="http://schemas.microsoft.com/office/drawing/2014/main" id="{FDB6E361-96D6-467A-B6CE-A677FDDABF7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5927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04" name="Line 31">
                <a:extLst>
                  <a:ext uri="{FF2B5EF4-FFF2-40B4-BE49-F238E27FC236}">
                    <a16:creationId xmlns:a16="http://schemas.microsoft.com/office/drawing/2014/main" id="{236DC541-D57F-4511-AD1A-2CAF6D0270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4483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05" name="Line 32">
                <a:extLst>
                  <a:ext uri="{FF2B5EF4-FFF2-40B4-BE49-F238E27FC236}">
                    <a16:creationId xmlns:a16="http://schemas.microsoft.com/office/drawing/2014/main" id="{406F9D24-6110-483B-8252-10203C62B1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305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06" name="Line 33">
                <a:extLst>
                  <a:ext uri="{FF2B5EF4-FFF2-40B4-BE49-F238E27FC236}">
                    <a16:creationId xmlns:a16="http://schemas.microsoft.com/office/drawing/2014/main" id="{B9A95AA3-D8F4-44D9-8F1A-7236032AE4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1609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07" name="Line 34">
                <a:extLst>
                  <a:ext uri="{FF2B5EF4-FFF2-40B4-BE49-F238E27FC236}">
                    <a16:creationId xmlns:a16="http://schemas.microsoft.com/office/drawing/2014/main" id="{D1A80669-0D7E-4CD9-95EB-5196B1578E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0165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08" name="Line 35">
                <a:extLst>
                  <a:ext uri="{FF2B5EF4-FFF2-40B4-BE49-F238E27FC236}">
                    <a16:creationId xmlns:a16="http://schemas.microsoft.com/office/drawing/2014/main" id="{EA23C345-7CF5-4229-8545-9C44C682BE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8720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09" name="Line 36">
                <a:extLst>
                  <a:ext uri="{FF2B5EF4-FFF2-40B4-BE49-F238E27FC236}">
                    <a16:creationId xmlns:a16="http://schemas.microsoft.com/office/drawing/2014/main" id="{DDE70D58-3A96-4586-8E88-8988AF8B78E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7291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10" name="Line 37">
                <a:extLst>
                  <a:ext uri="{FF2B5EF4-FFF2-40B4-BE49-F238E27FC236}">
                    <a16:creationId xmlns:a16="http://schemas.microsoft.com/office/drawing/2014/main" id="{C8C16A1A-D75C-4CA0-A113-5202CA1C34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5847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11" name="Line 38">
                <a:extLst>
                  <a:ext uri="{FF2B5EF4-FFF2-40B4-BE49-F238E27FC236}">
                    <a16:creationId xmlns:a16="http://schemas.microsoft.com/office/drawing/2014/main" id="{E8FF4469-6D67-499C-BFD8-740CA62021A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4402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12" name="Line 39">
                <a:extLst>
                  <a:ext uri="{FF2B5EF4-FFF2-40B4-BE49-F238E27FC236}">
                    <a16:creationId xmlns:a16="http://schemas.microsoft.com/office/drawing/2014/main" id="{0AA5C7E9-0649-495E-968F-6968161F48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297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13" name="Line 102">
                <a:extLst>
                  <a:ext uri="{FF2B5EF4-FFF2-40B4-BE49-F238E27FC236}">
                    <a16:creationId xmlns:a16="http://schemas.microsoft.com/office/drawing/2014/main" id="{A56316DA-BB49-4153-BBC0-032A2F5694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889752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14" name="Line 4">
                <a:extLst>
                  <a:ext uri="{FF2B5EF4-FFF2-40B4-BE49-F238E27FC236}">
                    <a16:creationId xmlns:a16="http://schemas.microsoft.com/office/drawing/2014/main" id="{367D4A53-FC3F-4605-AF40-0500A72C0C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625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15" name="Line 4">
                <a:extLst>
                  <a:ext uri="{FF2B5EF4-FFF2-40B4-BE49-F238E27FC236}">
                    <a16:creationId xmlns:a16="http://schemas.microsoft.com/office/drawing/2014/main" id="{44C5854A-49C0-45E3-A70E-379F3334DC5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769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16" name="Line 39">
                <a:extLst>
                  <a:ext uri="{FF2B5EF4-FFF2-40B4-BE49-F238E27FC236}">
                    <a16:creationId xmlns:a16="http://schemas.microsoft.com/office/drawing/2014/main" id="{9D9AD020-469C-4284-9FC2-5739CEBA8C0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1AA2EDC0-025D-48CD-AA56-FA8721887DF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20090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18" name="Line 34">
                <a:extLst>
                  <a:ext uri="{FF2B5EF4-FFF2-40B4-BE49-F238E27FC236}">
                    <a16:creationId xmlns:a16="http://schemas.microsoft.com/office/drawing/2014/main" id="{A85E6C3D-60CA-46B2-83CF-3D0556DBC61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C7FB458-D1C7-427A-B555-70746AA1099A}"/>
                </a:ext>
              </a:extLst>
            </p:cNvPr>
            <p:cNvGrpSpPr/>
            <p:nvPr userDrawn="1"/>
          </p:nvGrpSpPr>
          <p:grpSpPr>
            <a:xfrm>
              <a:off x="377988" y="1150939"/>
              <a:ext cx="9935837" cy="6049961"/>
              <a:chOff x="360363" y="863221"/>
              <a:chExt cx="9935837" cy="6337679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E438D541-5BB0-4CCB-BC4A-40B883ECE7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51229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1243047A-9D7E-4798-BA98-2AEE862E545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5628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58630755-CB7F-40B4-9714-19B4FFDC286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0027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CAF8DDB5-37CC-4240-AC41-58215D56CA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4426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45BED6B7-79CB-4BD3-A152-F8407A44BA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8825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4A6EAF96-5745-42B2-9EAB-90839FB674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23224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E54D0D22-A084-40E7-AB74-56167FED2C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7623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CC3E33C9-A824-426B-BBD5-D879AEC9D4F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52022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EEE451FE-CC17-40E5-93E6-BCD15C3E63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6421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489EEDFB-6650-4CDE-95AC-A7CE148A50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0821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ED2A34E7-6818-40F9-BD49-DE67096189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5220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167E561B-7569-4185-BE34-9A9DC9027F7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9619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4CD8A451-ADE6-4D5F-9A0A-45D166DD198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4018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723AE9E1-2009-4EFD-9DA4-5C9891B8073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8417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BA65586F-D494-4517-9DED-FF81E78F07A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52816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E2089A36-7BCC-494B-B922-282678BA3C8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7215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49BD9B91-2B89-4317-A8FD-A4501A2D42A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81614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DC3B322D-0C96-4214-9D51-31BC8C32924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6013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70ADD6D7-14BF-4853-A4DA-9B6678EA140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0412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DA37A6D8-5FBF-421F-8949-F58F07CDA6D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4812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387C5D2E-5F82-4D3C-AC70-B28294546D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9211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55CE37F5-2125-410C-A56F-C088AD6665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3610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9CB675CD-87B7-4D1F-B9CB-8CE525123EC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8009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07B9BA35-18E1-4FF6-8C36-8CB57789117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82408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5AF82903-79FE-4BAF-AE60-FED6EB2B189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6807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87EE3D70-F37F-4DA9-918D-C62B7E9509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11206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4210943C-2892-4A1C-933B-14BAAC1F190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5605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B033C750-5419-4A1D-B038-43D0980AB6F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0004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17CE9D27-9AAD-446B-B468-2206CBDB5F1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4403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A9753151-76BA-41AC-B8C5-520D0CA85F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83202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71559C93-8971-44AB-832C-D0228566001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7601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0AFEB185-7D7D-46B2-9707-A97B05E3C45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12000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57D8A4FF-7CB1-48D1-B603-3089CA8C7FD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6399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524319DD-3A93-4C4C-9B68-6D9BE5312F8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0798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F710D842-C214-4024-9927-7E7B15FE59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5197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AC418595-2997-412F-895B-41FC87854B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9596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63B91EBC-2DB1-4872-9B29-106FDF71D43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3995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A83D7567-B703-475A-B943-731774E2AD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8394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3062FA0A-03CD-4B31-97C5-F80CEE8688C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12794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8E43BE32-9312-4007-BD23-1E423C18885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7193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2C1EC11F-27F8-4279-9B4C-8BC46CF59F6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41592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09F8250-3A55-49B0-9761-3B8953D5F92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5991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BFFE905-A980-46F6-B5A1-10829858F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0390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51623EAE-1F6B-4B31-97BC-B4980E9AC8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4789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A38A4296-0CDB-4D13-BC76-DA54A0EF7F1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9188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284B9A1F-F476-45EE-8C78-5579C8787E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3587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174E8B1E-7856-4E9F-B076-8410A40209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7986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C5DC5EA2-9E56-4ECC-B22A-D6AAC185145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42385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8A691130-35C5-48F0-A6DE-07BBBF6CD2F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6785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52C3C1CC-02D6-4FAD-9795-9F287259984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71184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6BF27A-3575-4E7A-99E3-417ADF3490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5583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FFECB28F-4D6E-4878-9F30-CF8AC97B34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9982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02E2CC5E-329C-4426-9510-4A794B289E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4381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AA95B3A2-EEA1-4293-AF21-830ED91906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8780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192461D4-8892-432E-83A8-F6E821EA4C6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43179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74F61AD4-85EB-4542-8140-1C79E0EB6E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7578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419E293F-665F-4779-AA3F-64BA4913B8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71977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3CF276C7-C102-487D-8886-8394BF3B9D4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6376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2B499D4E-03CE-4A32-96C5-39D3BFBCD94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683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45A1C3D6-0229-45F6-BA8C-25DE8B76075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00776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BDE118C8-6D4E-4FF8-B414-F8E575D29E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88030" y="863222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EB5B79DB-247C-4F82-BCEB-0320549705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2430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FBFE0996-08CB-4EF1-AEF7-4983CB429E9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8031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D3AABA52-7317-4D68-8D8B-DC2E5E95BDF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5176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02F63B24-73DE-482E-9B54-864EF35E03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435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853C1FED-AC59-4F78-960A-BAC9EE3E9B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036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D3B3BD0C-CC16-43D2-BA25-84A94E2E0C6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233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903FFDB1-154C-4F72-9492-9A15FC95C7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834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37FDDB9F-EAA0-4D27-B797-030FEA66C7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632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DFC3079C-2536-49E4-B369-F111815065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962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66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7989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88" r:id="rId1"/>
    <p:sldLayoutId id="2147484789" r:id="rId2"/>
    <p:sldLayoutId id="2147484790" r:id="rId3"/>
    <p:sldLayoutId id="2147484791" r:id="rId4"/>
    <p:sldLayoutId id="2147484792" r:id="rId5"/>
    <p:sldLayoutId id="2147484793" r:id="rId6"/>
    <p:sldLayoutId id="2147484794" r:id="rId7"/>
    <p:sldLayoutId id="2147484795" r:id="rId8"/>
    <p:sldLayoutId id="2147484796" r:id="rId9"/>
    <p:sldLayoutId id="2147484797" r:id="rId10"/>
    <p:sldLayoutId id="2147484798" r:id="rId11"/>
    <p:sldLayoutId id="2147484799" r:id="rId12"/>
    <p:sldLayoutId id="2147484800" r:id="rId13"/>
    <p:sldLayoutId id="2147484801" r:id="rId14"/>
    <p:sldLayoutId id="2147484802" r:id="rId15"/>
    <p:sldLayoutId id="2147484803" r:id="rId16"/>
    <p:sldLayoutId id="2147484804" r:id="rId17"/>
  </p:sldLayoutIdLst>
  <p:txStyles>
    <p:titleStyle>
      <a:lvl1pPr algn="l" defTabSz="844079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0" indent="-211020" algn="l" defTabSz="844079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4" kern="1200">
          <a:solidFill>
            <a:schemeClr val="tx1"/>
          </a:solidFill>
          <a:latin typeface="+mn-lt"/>
          <a:ea typeface="+mn-ea"/>
          <a:cs typeface="+mn-cs"/>
        </a:defRPr>
      </a:lvl1pPr>
      <a:lvl2pPr marL="633059" indent="-211020" algn="l" defTabSz="844079" rtl="0" eaLnBrk="1" latinLnBrk="0" hangingPunct="1">
        <a:lnSpc>
          <a:spcPct val="90000"/>
        </a:lnSpc>
        <a:spcBef>
          <a:spcPts val="461"/>
        </a:spcBef>
        <a:buFont typeface="Arial" panose="020B0604020202020204" pitchFamily="34" charset="0"/>
        <a:buChar char="•"/>
        <a:defRPr kumimoji="1" sz="2216" kern="1200">
          <a:solidFill>
            <a:schemeClr val="tx1"/>
          </a:solidFill>
          <a:latin typeface="+mn-lt"/>
          <a:ea typeface="+mn-ea"/>
          <a:cs typeface="+mn-cs"/>
        </a:defRPr>
      </a:lvl2pPr>
      <a:lvl3pPr marL="1055099" indent="-211020" algn="l" defTabSz="844079" rtl="0" eaLnBrk="1" latinLnBrk="0" hangingPunct="1">
        <a:lnSpc>
          <a:spcPct val="90000"/>
        </a:lnSpc>
        <a:spcBef>
          <a:spcPts val="461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37" indent="-211020" algn="l" defTabSz="844079" rtl="0" eaLnBrk="1" latinLnBrk="0" hangingPunct="1">
        <a:lnSpc>
          <a:spcPct val="90000"/>
        </a:lnSpc>
        <a:spcBef>
          <a:spcPts val="461"/>
        </a:spcBef>
        <a:buFont typeface="Arial" panose="020B0604020202020204" pitchFamily="34" charset="0"/>
        <a:buChar char="•"/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4pPr>
      <a:lvl5pPr marL="1899177" indent="-211020" algn="l" defTabSz="844079" rtl="0" eaLnBrk="1" latinLnBrk="0" hangingPunct="1">
        <a:lnSpc>
          <a:spcPct val="90000"/>
        </a:lnSpc>
        <a:spcBef>
          <a:spcPts val="461"/>
        </a:spcBef>
        <a:buFont typeface="Arial" panose="020B0604020202020204" pitchFamily="34" charset="0"/>
        <a:buChar char="•"/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5pPr>
      <a:lvl6pPr marL="2321218" indent="-211020" algn="l" defTabSz="844079" rtl="0" eaLnBrk="1" latinLnBrk="0" hangingPunct="1">
        <a:lnSpc>
          <a:spcPct val="90000"/>
        </a:lnSpc>
        <a:spcBef>
          <a:spcPts val="461"/>
        </a:spcBef>
        <a:buFont typeface="Arial" panose="020B0604020202020204" pitchFamily="34" charset="0"/>
        <a:buChar char="•"/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6" indent="-211020" algn="l" defTabSz="844079" rtl="0" eaLnBrk="1" latinLnBrk="0" hangingPunct="1">
        <a:lnSpc>
          <a:spcPct val="90000"/>
        </a:lnSpc>
        <a:spcBef>
          <a:spcPts val="461"/>
        </a:spcBef>
        <a:buFont typeface="Arial" panose="020B0604020202020204" pitchFamily="34" charset="0"/>
        <a:buChar char="•"/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7pPr>
      <a:lvl8pPr marL="3165296" indent="-211020" algn="l" defTabSz="844079" rtl="0" eaLnBrk="1" latinLnBrk="0" hangingPunct="1">
        <a:lnSpc>
          <a:spcPct val="90000"/>
        </a:lnSpc>
        <a:spcBef>
          <a:spcPts val="461"/>
        </a:spcBef>
        <a:buFont typeface="Arial" panose="020B0604020202020204" pitchFamily="34" charset="0"/>
        <a:buChar char="•"/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8pPr>
      <a:lvl9pPr marL="3587335" indent="-211020" algn="l" defTabSz="844079" rtl="0" eaLnBrk="1" latinLnBrk="0" hangingPunct="1">
        <a:lnSpc>
          <a:spcPct val="90000"/>
        </a:lnSpc>
        <a:spcBef>
          <a:spcPts val="461"/>
        </a:spcBef>
        <a:buFont typeface="Arial" panose="020B0604020202020204" pitchFamily="34" charset="0"/>
        <a:buChar char="•"/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79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1pPr>
      <a:lvl2pPr marL="422039" algn="l" defTabSz="844079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2pPr>
      <a:lvl3pPr marL="844079" algn="l" defTabSz="844079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3pPr>
      <a:lvl4pPr marL="1266118" algn="l" defTabSz="844079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4pPr>
      <a:lvl5pPr marL="1688158" algn="l" defTabSz="844079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5pPr>
      <a:lvl6pPr marL="2110197" algn="l" defTabSz="844079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6pPr>
      <a:lvl7pPr marL="2532237" algn="l" defTabSz="844079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7pPr>
      <a:lvl8pPr marL="2954276" algn="l" defTabSz="844079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8pPr>
      <a:lvl9pPr marL="3376315" algn="l" defTabSz="844079" rtl="0" eaLnBrk="1" latinLnBrk="0" hangingPunct="1">
        <a:defRPr kumimoji="1" sz="16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630">
          <p15:clr>
            <a:srgbClr val="F26B43"/>
          </p15:clr>
        </p15:guide>
        <p15:guide id="3" orient="horz" pos="544">
          <p15:clr>
            <a:srgbClr val="F26B43"/>
          </p15:clr>
        </p15:guide>
        <p15:guide id="4" pos="238">
          <p15:clr>
            <a:srgbClr val="F26B43"/>
          </p15:clr>
        </p15:guide>
        <p15:guide id="5" pos="6497">
          <p15:clr>
            <a:srgbClr val="F26B43"/>
          </p15:clr>
        </p15:guide>
        <p15:guide id="6" orient="horz" pos="4536">
          <p15:clr>
            <a:srgbClr val="F26B43"/>
          </p15:clr>
        </p15:guide>
        <p15:guide id="7" orient="horz" pos="226">
          <p15:clr>
            <a:srgbClr val="F26B43"/>
          </p15:clr>
        </p15:guide>
        <p15:guide id="8" orient="horz" pos="72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566A65A5-2837-4832-9CA3-7BDEBCBF86BB}"/>
              </a:ext>
            </a:extLst>
          </p:cNvPr>
          <p:cNvGrpSpPr/>
          <p:nvPr userDrawn="1"/>
        </p:nvGrpSpPr>
        <p:grpSpPr>
          <a:xfrm>
            <a:off x="350207" y="1044112"/>
            <a:ext cx="9205586" cy="5488415"/>
            <a:chOff x="377988" y="1150939"/>
            <a:chExt cx="9935837" cy="6049961"/>
          </a:xfrm>
        </p:grpSpPr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72A0710D-5BD8-4001-B9CE-9C652AD1F4DD}"/>
                </a:ext>
              </a:extLst>
            </p:cNvPr>
            <p:cNvGrpSpPr/>
            <p:nvPr userDrawn="1"/>
          </p:nvGrpSpPr>
          <p:grpSpPr>
            <a:xfrm>
              <a:off x="378263" y="1152901"/>
              <a:ext cx="9935559" cy="6047999"/>
              <a:chOff x="378263" y="1152901"/>
              <a:chExt cx="9935559" cy="6047999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94895187-C35A-4D02-B59E-A52B5A3043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912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33071AE2-D797-4AA2-A4BC-892B483213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056869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41930938-C286-40A8-9E87-A039ECED59E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4821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BE22E4B9-1473-40BD-9CB5-3F8080E707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3376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D458851A-5399-4C1E-948F-0F30E27049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1932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5B3D94E0-4AED-4D62-99AB-B7A29DE9117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0487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71EA17B2-BBBB-49BD-8D9A-B7F330C704B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9058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4A26A5DA-B073-4E91-81A4-B626A37F3DF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7614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A756B78E-7D22-40A7-AB8A-9BAA0C9075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6169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BDC4BC6A-F993-40D8-8CF7-DD1C01C9B2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47407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D8546119-C5E8-4CAC-953A-6EED841F34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3296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9CDAB148-3801-436E-A252-2823B4A57A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1851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DA2CA409-1FAD-44E2-A2DF-F4AEED4B4E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5040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BB016690-5A92-4908-8726-2795810F43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89781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7589B545-8E2C-44B1-BF87-BA629156DE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7533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A04B68D3-7B40-4797-9562-7377C9F8DB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6088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D1FCD96E-8153-42AE-99BC-5F91EAAF58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464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940D7FA7-3A6C-4B4E-B3C6-C67BECA45A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32155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57F56B8A-01FA-4035-8DE4-D00FFC6707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1770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925A4B1C-E3EB-4C13-A6C5-6EE9B9898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40326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B2A3CA3-2F92-4542-B697-10F99607983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7452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BA0890CE-449E-48B6-9B53-5B1D0FF75B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6008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BF9CCBE0-2CD6-493E-81AB-F9DD0DD340E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456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6F424979-F1D6-4234-A003-9B26028E1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3134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B72CCDB4-3F2A-48B5-9849-EB48526AD9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1690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9414948D-0A9F-47E4-9CB5-E52CBEF1CB5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0245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2C5A77DB-8681-4BF2-80DB-88E181BB9A1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88169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88B5B2F0-EB79-4F72-BCFF-5D9EEFDB568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7372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D3517087-1372-41A4-9A6B-4C25D69BC66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5927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C626BD20-910D-4076-8067-3BF486E99C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4483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72B950D-F2B6-48A4-8F4C-10E1D4476C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305428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8A4A1B4C-E485-4593-BFA3-5CD07572655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1609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F7A11A6F-6BD7-47EA-BCE8-34D010674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20165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84C5A8BA-97D6-401C-9D61-03B2676A89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8720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C480CFB1-FABD-482D-8E16-0FF97F40F3C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7291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B21949DC-6578-4194-9990-2B615D8214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584703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992A8411-E070-48DA-B652-E5C8EF593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44024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0860C3FF-63CD-4832-B2B6-A2D7657A4F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297365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F711A2EB-70DA-4E00-97E6-F3E09F448B4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3889752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DEB78652-AD35-4408-A552-2CA51F553D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625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4EB84B71-037A-4BA6-B552-92B8E1E5AC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6769477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D8A87DFE-79BC-405B-8FB9-A13053014CD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7F513F86-426A-430A-9CE5-1633C6F3DF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7200900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702D22A1-F40B-44CD-93AA-BB4EBCB1AAE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8263" y="1152901"/>
                <a:ext cx="9935559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129" name="グループ化 128">
              <a:extLst>
                <a:ext uri="{FF2B5EF4-FFF2-40B4-BE49-F238E27FC236}">
                  <a16:creationId xmlns:a16="http://schemas.microsoft.com/office/drawing/2014/main" id="{F51C46C4-7F85-4DC1-8B86-B95A648C9A5D}"/>
                </a:ext>
              </a:extLst>
            </p:cNvPr>
            <p:cNvGrpSpPr/>
            <p:nvPr userDrawn="1"/>
          </p:nvGrpSpPr>
          <p:grpSpPr>
            <a:xfrm>
              <a:off x="377988" y="1150939"/>
              <a:ext cx="9935837" cy="6049961"/>
              <a:chOff x="360363" y="863221"/>
              <a:chExt cx="9935837" cy="6337679"/>
            </a:xfrm>
          </p:grpSpPr>
          <p:sp>
            <p:nvSpPr>
              <p:cNvPr id="130" name="Line 41">
                <a:extLst>
                  <a:ext uri="{FF2B5EF4-FFF2-40B4-BE49-F238E27FC236}">
                    <a16:creationId xmlns:a16="http://schemas.microsoft.com/office/drawing/2014/main" id="{0E9446ED-A148-4D0F-BCEA-89BB479924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51229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1" name="Line 42">
                <a:extLst>
                  <a:ext uri="{FF2B5EF4-FFF2-40B4-BE49-F238E27FC236}">
                    <a16:creationId xmlns:a16="http://schemas.microsoft.com/office/drawing/2014/main" id="{49D21962-0C22-48A0-BBAA-95B762F27E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5628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2" name="Line 43">
                <a:extLst>
                  <a:ext uri="{FF2B5EF4-FFF2-40B4-BE49-F238E27FC236}">
                    <a16:creationId xmlns:a16="http://schemas.microsoft.com/office/drawing/2014/main" id="{DFA3B380-B5B2-4B52-83A4-6CF3F80296F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80027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3" name="Line 44">
                <a:extLst>
                  <a:ext uri="{FF2B5EF4-FFF2-40B4-BE49-F238E27FC236}">
                    <a16:creationId xmlns:a16="http://schemas.microsoft.com/office/drawing/2014/main" id="{81872DC4-1F65-48D6-803C-BB283966CC6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4426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4" name="Line 45">
                <a:extLst>
                  <a:ext uri="{FF2B5EF4-FFF2-40B4-BE49-F238E27FC236}">
                    <a16:creationId xmlns:a16="http://schemas.microsoft.com/office/drawing/2014/main" id="{5F7E7F48-EEFA-46AD-834F-9D408869EA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8825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5" name="Line 46">
                <a:extLst>
                  <a:ext uri="{FF2B5EF4-FFF2-40B4-BE49-F238E27FC236}">
                    <a16:creationId xmlns:a16="http://schemas.microsoft.com/office/drawing/2014/main" id="{B7950342-D595-48DB-B1FA-8232A76EFE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23224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6" name="Line 47">
                <a:extLst>
                  <a:ext uri="{FF2B5EF4-FFF2-40B4-BE49-F238E27FC236}">
                    <a16:creationId xmlns:a16="http://schemas.microsoft.com/office/drawing/2014/main" id="{6208A691-C50F-4F0D-A53E-4BD3377F10D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7623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7" name="Line 48">
                <a:extLst>
                  <a:ext uri="{FF2B5EF4-FFF2-40B4-BE49-F238E27FC236}">
                    <a16:creationId xmlns:a16="http://schemas.microsoft.com/office/drawing/2014/main" id="{184DF9CA-912E-40AA-AC08-3101696A64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52022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8" name="Line 49">
                <a:extLst>
                  <a:ext uri="{FF2B5EF4-FFF2-40B4-BE49-F238E27FC236}">
                    <a16:creationId xmlns:a16="http://schemas.microsoft.com/office/drawing/2014/main" id="{E4EDAD27-7673-4A61-AF53-E728DC17C8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6421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9" name="Line 50">
                <a:extLst>
                  <a:ext uri="{FF2B5EF4-FFF2-40B4-BE49-F238E27FC236}">
                    <a16:creationId xmlns:a16="http://schemas.microsoft.com/office/drawing/2014/main" id="{6646B97D-0AA7-4CE3-82A2-A2BAFAA484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0821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0" name="Line 51">
                <a:extLst>
                  <a:ext uri="{FF2B5EF4-FFF2-40B4-BE49-F238E27FC236}">
                    <a16:creationId xmlns:a16="http://schemas.microsoft.com/office/drawing/2014/main" id="{C4AB8E1D-DC6E-4E15-B3E6-ABD707C44C0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5220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1" name="Line 52">
                <a:extLst>
                  <a:ext uri="{FF2B5EF4-FFF2-40B4-BE49-F238E27FC236}">
                    <a16:creationId xmlns:a16="http://schemas.microsoft.com/office/drawing/2014/main" id="{BFD91CA3-B587-4766-9662-16D52420DA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9619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2" name="Line 53">
                <a:extLst>
                  <a:ext uri="{FF2B5EF4-FFF2-40B4-BE49-F238E27FC236}">
                    <a16:creationId xmlns:a16="http://schemas.microsoft.com/office/drawing/2014/main" id="{78BC4020-859E-4F8E-B997-DBC99C6BA6F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4018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" name="Line 54">
                <a:extLst>
                  <a:ext uri="{FF2B5EF4-FFF2-40B4-BE49-F238E27FC236}">
                    <a16:creationId xmlns:a16="http://schemas.microsoft.com/office/drawing/2014/main" id="{813D1326-C629-4B12-94C0-226CBCFC38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8417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4" name="Line 55">
                <a:extLst>
                  <a:ext uri="{FF2B5EF4-FFF2-40B4-BE49-F238E27FC236}">
                    <a16:creationId xmlns:a16="http://schemas.microsoft.com/office/drawing/2014/main" id="{E1FF3999-B164-4E40-8135-C49079BA853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52816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5" name="Line 56">
                <a:extLst>
                  <a:ext uri="{FF2B5EF4-FFF2-40B4-BE49-F238E27FC236}">
                    <a16:creationId xmlns:a16="http://schemas.microsoft.com/office/drawing/2014/main" id="{5D551A92-51CC-473F-BD03-BD3BA1BB38A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7215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6" name="Line 57">
                <a:extLst>
                  <a:ext uri="{FF2B5EF4-FFF2-40B4-BE49-F238E27FC236}">
                    <a16:creationId xmlns:a16="http://schemas.microsoft.com/office/drawing/2014/main" id="{4C1BCE03-C75A-4DF5-A440-5D171A6100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81614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7" name="Line 58">
                <a:extLst>
                  <a:ext uri="{FF2B5EF4-FFF2-40B4-BE49-F238E27FC236}">
                    <a16:creationId xmlns:a16="http://schemas.microsoft.com/office/drawing/2014/main" id="{B6FE9BA0-0D38-426B-A504-E7D9D7422B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6013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8" name="Line 59">
                <a:extLst>
                  <a:ext uri="{FF2B5EF4-FFF2-40B4-BE49-F238E27FC236}">
                    <a16:creationId xmlns:a16="http://schemas.microsoft.com/office/drawing/2014/main" id="{1D573AFF-6DD9-40FC-BD6E-871B4F0BFB3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0412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9" name="Line 60">
                <a:extLst>
                  <a:ext uri="{FF2B5EF4-FFF2-40B4-BE49-F238E27FC236}">
                    <a16:creationId xmlns:a16="http://schemas.microsoft.com/office/drawing/2014/main" id="{F3B9C3AE-6216-43F3-8BBE-1F58E93228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4812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0" name="Line 61">
                <a:extLst>
                  <a:ext uri="{FF2B5EF4-FFF2-40B4-BE49-F238E27FC236}">
                    <a16:creationId xmlns:a16="http://schemas.microsoft.com/office/drawing/2014/main" id="{5F5946A9-32F4-47C6-AC09-7B4DD16CA1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9211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1" name="Line 62">
                <a:extLst>
                  <a:ext uri="{FF2B5EF4-FFF2-40B4-BE49-F238E27FC236}">
                    <a16:creationId xmlns:a16="http://schemas.microsoft.com/office/drawing/2014/main" id="{16995BAA-93F4-4DEE-8F1B-E6E7B39B3F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3610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2" name="Line 63">
                <a:extLst>
                  <a:ext uri="{FF2B5EF4-FFF2-40B4-BE49-F238E27FC236}">
                    <a16:creationId xmlns:a16="http://schemas.microsoft.com/office/drawing/2014/main" id="{62274738-AE9D-482E-A5C0-CF1B5DD2E7F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8009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3" name="Line 64">
                <a:extLst>
                  <a:ext uri="{FF2B5EF4-FFF2-40B4-BE49-F238E27FC236}">
                    <a16:creationId xmlns:a16="http://schemas.microsoft.com/office/drawing/2014/main" id="{E116C106-EDD7-4525-8331-AF763DBD509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82408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4" name="Line 65">
                <a:extLst>
                  <a:ext uri="{FF2B5EF4-FFF2-40B4-BE49-F238E27FC236}">
                    <a16:creationId xmlns:a16="http://schemas.microsoft.com/office/drawing/2014/main" id="{01EDFBFB-DC26-4E57-A944-533C6EE0BA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6807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5" name="Line 66">
                <a:extLst>
                  <a:ext uri="{FF2B5EF4-FFF2-40B4-BE49-F238E27FC236}">
                    <a16:creationId xmlns:a16="http://schemas.microsoft.com/office/drawing/2014/main" id="{516D8656-E3DA-45A8-BD0D-73310520E9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11206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6" name="Line 67">
                <a:extLst>
                  <a:ext uri="{FF2B5EF4-FFF2-40B4-BE49-F238E27FC236}">
                    <a16:creationId xmlns:a16="http://schemas.microsoft.com/office/drawing/2014/main" id="{DCAB2907-1E27-45BF-B1C1-F8A2E1689B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5605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7" name="Line 68">
                <a:extLst>
                  <a:ext uri="{FF2B5EF4-FFF2-40B4-BE49-F238E27FC236}">
                    <a16:creationId xmlns:a16="http://schemas.microsoft.com/office/drawing/2014/main" id="{81D1F1C5-94E6-4F1D-8239-10503B1EA5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0004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8" name="Line 69">
                <a:extLst>
                  <a:ext uri="{FF2B5EF4-FFF2-40B4-BE49-F238E27FC236}">
                    <a16:creationId xmlns:a16="http://schemas.microsoft.com/office/drawing/2014/main" id="{A56774E5-27EC-4B91-B2B6-43D35A113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4403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9" name="Line 70">
                <a:extLst>
                  <a:ext uri="{FF2B5EF4-FFF2-40B4-BE49-F238E27FC236}">
                    <a16:creationId xmlns:a16="http://schemas.microsoft.com/office/drawing/2014/main" id="{9800AC9C-BCC9-4F13-892C-EECB0A1FC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83202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0" name="Line 71">
                <a:extLst>
                  <a:ext uri="{FF2B5EF4-FFF2-40B4-BE49-F238E27FC236}">
                    <a16:creationId xmlns:a16="http://schemas.microsoft.com/office/drawing/2014/main" id="{A3263990-A43F-4BB3-8186-6604B03F06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7601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1" name="Line 72">
                <a:extLst>
                  <a:ext uri="{FF2B5EF4-FFF2-40B4-BE49-F238E27FC236}">
                    <a16:creationId xmlns:a16="http://schemas.microsoft.com/office/drawing/2014/main" id="{16BEC931-F307-4ACA-A3A8-CA67CE562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12000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2" name="Line 73">
                <a:extLst>
                  <a:ext uri="{FF2B5EF4-FFF2-40B4-BE49-F238E27FC236}">
                    <a16:creationId xmlns:a16="http://schemas.microsoft.com/office/drawing/2014/main" id="{A324BBE2-E676-4BDC-8778-60AA1DD15F3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6399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3" name="Line 74">
                <a:extLst>
                  <a:ext uri="{FF2B5EF4-FFF2-40B4-BE49-F238E27FC236}">
                    <a16:creationId xmlns:a16="http://schemas.microsoft.com/office/drawing/2014/main" id="{42FC0755-57F6-44A3-BB19-7D641ADCB84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0798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4" name="Line 75">
                <a:extLst>
                  <a:ext uri="{FF2B5EF4-FFF2-40B4-BE49-F238E27FC236}">
                    <a16:creationId xmlns:a16="http://schemas.microsoft.com/office/drawing/2014/main" id="{A5C58F26-C28C-4B35-917E-1E63621DB1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5197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5" name="Line 76">
                <a:extLst>
                  <a:ext uri="{FF2B5EF4-FFF2-40B4-BE49-F238E27FC236}">
                    <a16:creationId xmlns:a16="http://schemas.microsoft.com/office/drawing/2014/main" id="{30C881A0-EEBC-4BB4-9C17-2B5757877F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9596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6" name="Line 77">
                <a:extLst>
                  <a:ext uri="{FF2B5EF4-FFF2-40B4-BE49-F238E27FC236}">
                    <a16:creationId xmlns:a16="http://schemas.microsoft.com/office/drawing/2014/main" id="{A48987BB-1B09-4C91-BB84-CFFD8D636BC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3995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7" name="Line 78">
                <a:extLst>
                  <a:ext uri="{FF2B5EF4-FFF2-40B4-BE49-F238E27FC236}">
                    <a16:creationId xmlns:a16="http://schemas.microsoft.com/office/drawing/2014/main" id="{6F310DF1-3F01-4BB7-A130-3CFA51FF99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8394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8" name="Line 79">
                <a:extLst>
                  <a:ext uri="{FF2B5EF4-FFF2-40B4-BE49-F238E27FC236}">
                    <a16:creationId xmlns:a16="http://schemas.microsoft.com/office/drawing/2014/main" id="{F136FCEC-5AA3-4B96-9255-4FDF9D72B90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12794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9" name="Line 80">
                <a:extLst>
                  <a:ext uri="{FF2B5EF4-FFF2-40B4-BE49-F238E27FC236}">
                    <a16:creationId xmlns:a16="http://schemas.microsoft.com/office/drawing/2014/main" id="{8B9A911D-24C2-4C3A-9D3B-4753C339C8F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7193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0" name="Line 81">
                <a:extLst>
                  <a:ext uri="{FF2B5EF4-FFF2-40B4-BE49-F238E27FC236}">
                    <a16:creationId xmlns:a16="http://schemas.microsoft.com/office/drawing/2014/main" id="{EA85A6BB-33C3-4AFD-AC9D-203F9FFB59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41592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1" name="Line 82">
                <a:extLst>
                  <a:ext uri="{FF2B5EF4-FFF2-40B4-BE49-F238E27FC236}">
                    <a16:creationId xmlns:a16="http://schemas.microsoft.com/office/drawing/2014/main" id="{19E50750-9F84-48C5-AEC8-1D29E7AFEC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5991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2" name="Line 83">
                <a:extLst>
                  <a:ext uri="{FF2B5EF4-FFF2-40B4-BE49-F238E27FC236}">
                    <a16:creationId xmlns:a16="http://schemas.microsoft.com/office/drawing/2014/main" id="{903E5069-63FB-4302-9479-8881D694109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0390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3" name="Line 84">
                <a:extLst>
                  <a:ext uri="{FF2B5EF4-FFF2-40B4-BE49-F238E27FC236}">
                    <a16:creationId xmlns:a16="http://schemas.microsoft.com/office/drawing/2014/main" id="{139CC5DA-BD48-489C-B464-563C241A3B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4789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4" name="Line 85">
                <a:extLst>
                  <a:ext uri="{FF2B5EF4-FFF2-40B4-BE49-F238E27FC236}">
                    <a16:creationId xmlns:a16="http://schemas.microsoft.com/office/drawing/2014/main" id="{E4E7648E-3908-44E2-B647-6CC9C84F69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9188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5" name="Line 86">
                <a:extLst>
                  <a:ext uri="{FF2B5EF4-FFF2-40B4-BE49-F238E27FC236}">
                    <a16:creationId xmlns:a16="http://schemas.microsoft.com/office/drawing/2014/main" id="{21DF561F-A1E0-42DB-AC79-430B878E1EE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3587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6" name="Line 87">
                <a:extLst>
                  <a:ext uri="{FF2B5EF4-FFF2-40B4-BE49-F238E27FC236}">
                    <a16:creationId xmlns:a16="http://schemas.microsoft.com/office/drawing/2014/main" id="{DF80195F-4DE8-4B2E-85C5-667685F28B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7986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7" name="Line 88">
                <a:extLst>
                  <a:ext uri="{FF2B5EF4-FFF2-40B4-BE49-F238E27FC236}">
                    <a16:creationId xmlns:a16="http://schemas.microsoft.com/office/drawing/2014/main" id="{950156CB-EC38-4330-ACB4-0715302992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42385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8" name="Line 89">
                <a:extLst>
                  <a:ext uri="{FF2B5EF4-FFF2-40B4-BE49-F238E27FC236}">
                    <a16:creationId xmlns:a16="http://schemas.microsoft.com/office/drawing/2014/main" id="{23CF9568-C7E2-46DF-ACAE-A058B12480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6785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9" name="Line 90">
                <a:extLst>
                  <a:ext uri="{FF2B5EF4-FFF2-40B4-BE49-F238E27FC236}">
                    <a16:creationId xmlns:a16="http://schemas.microsoft.com/office/drawing/2014/main" id="{13166C5E-416D-469C-AA8A-B8D07B21957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711841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0" name="Line 91">
                <a:extLst>
                  <a:ext uri="{FF2B5EF4-FFF2-40B4-BE49-F238E27FC236}">
                    <a16:creationId xmlns:a16="http://schemas.microsoft.com/office/drawing/2014/main" id="{9DAE61BC-BEBA-48C7-BC41-8DE2F00591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5583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1" name="Line 92">
                <a:extLst>
                  <a:ext uri="{FF2B5EF4-FFF2-40B4-BE49-F238E27FC236}">
                    <a16:creationId xmlns:a16="http://schemas.microsoft.com/office/drawing/2014/main" id="{0D115BF0-C553-4D94-ADCF-978740C1478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9982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2" name="Line 93">
                <a:extLst>
                  <a:ext uri="{FF2B5EF4-FFF2-40B4-BE49-F238E27FC236}">
                    <a16:creationId xmlns:a16="http://schemas.microsoft.com/office/drawing/2014/main" id="{3CF81141-7FF1-4862-BF52-DBAB1E11CD6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4381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3" name="Line 94">
                <a:extLst>
                  <a:ext uri="{FF2B5EF4-FFF2-40B4-BE49-F238E27FC236}">
                    <a16:creationId xmlns:a16="http://schemas.microsoft.com/office/drawing/2014/main" id="{825A71A9-F3FF-4722-A5F3-BE4C67CB25D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8780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4" name="Line 95">
                <a:extLst>
                  <a:ext uri="{FF2B5EF4-FFF2-40B4-BE49-F238E27FC236}">
                    <a16:creationId xmlns:a16="http://schemas.microsoft.com/office/drawing/2014/main" id="{73D58FDC-2752-4C5C-903A-E83E7C0BDB7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43179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5" name="Line 96">
                <a:extLst>
                  <a:ext uri="{FF2B5EF4-FFF2-40B4-BE49-F238E27FC236}">
                    <a16:creationId xmlns:a16="http://schemas.microsoft.com/office/drawing/2014/main" id="{1D9077B5-BA29-48A1-9E99-E6BC1338C0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7578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6" name="Line 97">
                <a:extLst>
                  <a:ext uri="{FF2B5EF4-FFF2-40B4-BE49-F238E27FC236}">
                    <a16:creationId xmlns:a16="http://schemas.microsoft.com/office/drawing/2014/main" id="{04D00D3D-AD1E-46F3-BBC1-6D706FD2E63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71977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187" name="Line 98">
                <a:extLst>
                  <a:ext uri="{FF2B5EF4-FFF2-40B4-BE49-F238E27FC236}">
                    <a16:creationId xmlns:a16="http://schemas.microsoft.com/office/drawing/2014/main" id="{8B8C72C2-09DA-4E85-A6CF-0D49F6F062A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6376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8" name="Line 99">
                <a:extLst>
                  <a:ext uri="{FF2B5EF4-FFF2-40B4-BE49-F238E27FC236}">
                    <a16:creationId xmlns:a16="http://schemas.microsoft.com/office/drawing/2014/main" id="{023FB8CA-9249-41B9-B79D-E7047A11CD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683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9" name="Line 100">
                <a:extLst>
                  <a:ext uri="{FF2B5EF4-FFF2-40B4-BE49-F238E27FC236}">
                    <a16:creationId xmlns:a16="http://schemas.microsoft.com/office/drawing/2014/main" id="{5E2EE7B6-A266-41AD-AF8B-85E680009A9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00776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0" name="Line 103">
                <a:extLst>
                  <a:ext uri="{FF2B5EF4-FFF2-40B4-BE49-F238E27FC236}">
                    <a16:creationId xmlns:a16="http://schemas.microsoft.com/office/drawing/2014/main" id="{9106F1FC-96C8-4F51-8C03-CC29366E65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88030" y="863222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1" name="Line 99">
                <a:extLst>
                  <a:ext uri="{FF2B5EF4-FFF2-40B4-BE49-F238E27FC236}">
                    <a16:creationId xmlns:a16="http://schemas.microsoft.com/office/drawing/2014/main" id="{0A31AAB5-D66C-48CA-B6DE-775F077AF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24309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2" name="Line 99">
                <a:extLst>
                  <a:ext uri="{FF2B5EF4-FFF2-40B4-BE49-F238E27FC236}">
                    <a16:creationId xmlns:a16="http://schemas.microsoft.com/office/drawing/2014/main" id="{F3BFD4DC-EBB1-4BA3-9B97-E79C17C2DB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80318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3" name="Line 100">
                <a:extLst>
                  <a:ext uri="{FF2B5EF4-FFF2-40B4-BE49-F238E27FC236}">
                    <a16:creationId xmlns:a16="http://schemas.microsoft.com/office/drawing/2014/main" id="{C33333CF-1ABF-468B-BF92-F74F0290A8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51762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4" name="Line 99">
                <a:extLst>
                  <a:ext uri="{FF2B5EF4-FFF2-40B4-BE49-F238E27FC236}">
                    <a16:creationId xmlns:a16="http://schemas.microsoft.com/office/drawing/2014/main" id="{CBBA0E37-1032-4E8A-9FC3-A2763C41E44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4354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5" name="Line 99">
                <a:extLst>
                  <a:ext uri="{FF2B5EF4-FFF2-40B4-BE49-F238E27FC236}">
                    <a16:creationId xmlns:a16="http://schemas.microsoft.com/office/drawing/2014/main" id="{7913FFE3-4271-4AB8-AC51-28B477A79C7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0363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6" name="Line 99">
                <a:extLst>
                  <a:ext uri="{FF2B5EF4-FFF2-40B4-BE49-F238E27FC236}">
                    <a16:creationId xmlns:a16="http://schemas.microsoft.com/office/drawing/2014/main" id="{0B160B74-EA72-4E5F-9B88-FB26B1AB118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2336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7" name="Line 99">
                <a:extLst>
                  <a:ext uri="{FF2B5EF4-FFF2-40B4-BE49-F238E27FC236}">
                    <a16:creationId xmlns:a16="http://schemas.microsoft.com/office/drawing/2014/main" id="{267B3B24-A0FB-459F-8A45-2BA720ADF5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8345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8" name="Line 99">
                <a:extLst>
                  <a:ext uri="{FF2B5EF4-FFF2-40B4-BE49-F238E27FC236}">
                    <a16:creationId xmlns:a16="http://schemas.microsoft.com/office/drawing/2014/main" id="{3A44C382-B68E-4435-8B76-841D87F9A5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6327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9" name="Line 100">
                <a:extLst>
                  <a:ext uri="{FF2B5EF4-FFF2-40B4-BE49-F238E27FC236}">
                    <a16:creationId xmlns:a16="http://schemas.microsoft.com/office/drawing/2014/main" id="{12040A76-F4FC-45AE-AC38-6DAE9DCFF0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96200" y="863221"/>
                <a:ext cx="0" cy="6337678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63154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7" r:id="rId1"/>
    <p:sldLayoutId id="2147484888" r:id="rId2"/>
    <p:sldLayoutId id="2147484889" r:id="rId3"/>
    <p:sldLayoutId id="2147484890" r:id="rId4"/>
    <p:sldLayoutId id="2147484891" r:id="rId5"/>
    <p:sldLayoutId id="2147484892" r:id="rId6"/>
    <p:sldLayoutId id="2147484893" r:id="rId7"/>
    <p:sldLayoutId id="2147484894" r:id="rId8"/>
    <p:sldLayoutId id="2147484895" r:id="rId9"/>
    <p:sldLayoutId id="2147484896" r:id="rId10"/>
    <p:sldLayoutId id="2147484897" r:id="rId11"/>
    <p:sldLayoutId id="2147484898" r:id="rId12"/>
    <p:sldLayoutId id="2147484899" r:id="rId13"/>
    <p:sldLayoutId id="2147484900" r:id="rId14"/>
    <p:sldLayoutId id="2147484901" r:id="rId15"/>
    <p:sldLayoutId id="2147484902" r:id="rId16"/>
    <p:sldLayoutId id="2147484903" r:id="rId17"/>
    <p:sldLayoutId id="2147484904" r:id="rId18"/>
  </p:sldLayoutIdLst>
  <p:txStyles>
    <p:titleStyle>
      <a:lvl1pPr algn="l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8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0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>
          <p15:clr>
            <a:srgbClr val="F26B43"/>
          </p15:clr>
        </p15:guide>
        <p15:guide id="2" orient="horz" pos="2630">
          <p15:clr>
            <a:srgbClr val="F26B43"/>
          </p15:clr>
        </p15:guide>
        <p15:guide id="3" orient="horz" pos="544">
          <p15:clr>
            <a:srgbClr val="F26B43"/>
          </p15:clr>
        </p15:guide>
        <p15:guide id="4" pos="238">
          <p15:clr>
            <a:srgbClr val="F26B43"/>
          </p15:clr>
        </p15:guide>
        <p15:guide id="5" pos="6497">
          <p15:clr>
            <a:srgbClr val="F26B43"/>
          </p15:clr>
        </p15:guide>
        <p15:guide id="6" orient="horz" pos="4536">
          <p15:clr>
            <a:srgbClr val="F26B43"/>
          </p15:clr>
        </p15:guide>
        <p15:guide id="7" orient="horz" pos="226">
          <p15:clr>
            <a:srgbClr val="F26B43"/>
          </p15:clr>
        </p15:guide>
        <p15:guide id="8" orient="horz" pos="72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グループ化 199">
            <a:extLst>
              <a:ext uri="{FF2B5EF4-FFF2-40B4-BE49-F238E27FC236}">
                <a16:creationId xmlns:a16="http://schemas.microsoft.com/office/drawing/2014/main" id="{75EC9B54-A039-4F13-B742-E2D0FA4B64F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50838" y="1044575"/>
            <a:ext cx="9204325" cy="5487988"/>
            <a:chOff x="377988" y="1150939"/>
            <a:chExt cx="9935837" cy="6049961"/>
          </a:xfrm>
        </p:grpSpPr>
        <p:grpSp>
          <p:nvGrpSpPr>
            <p:cNvPr id="14339" name="グループ化 127">
              <a:extLst>
                <a:ext uri="{FF2B5EF4-FFF2-40B4-BE49-F238E27FC236}">
                  <a16:creationId xmlns:a16="http://schemas.microsoft.com/office/drawing/2014/main" id="{CB40C578-54CA-4E7B-9C7B-8BAC0D9F9B3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78263" y="1152901"/>
              <a:ext cx="9935559" cy="6047999"/>
              <a:chOff x="378263" y="1152901"/>
              <a:chExt cx="9935559" cy="6047999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1D6D0C92-517D-4DB9-910B-0DC4BA9A8A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691213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9EBCAB10-E819-4CE4-8ED2-18857505EE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7057395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5FCC8B82-CCE8-4FE9-9878-240C58BEF3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648162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1662E61-35BB-4E1A-A010-E6583E1F0D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633811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648F962B-7FEA-45ED-85A6-1FB1FE9EBF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6192865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89839F39-FDC3-4218-9DB5-CC85A6B6EE4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6049360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F0AF684C-1DCE-4FB6-9B67-50A2541C1FB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5905855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03119410-4B67-4C78-B9DE-2DB49DD5A5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576059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71E37A43-3E73-4989-A122-DE78A03FBEE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561709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69D3D4D1-16A1-4CFC-855F-49CCC02BEBF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547358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68E5049B-BF7A-4C3D-A1DB-96E81874366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533008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B4808B0-256B-480C-971D-0573B7EBEE7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5184830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FF93FAF-28F8-4625-97D5-6D0DA55FBB7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5041325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E92F3793-03BE-41F3-8420-6E86D7BF377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4897820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B2727065-5F1A-4774-A8FF-2BBDA02D06E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475256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09981AA1-6D2F-4EA7-9EDE-28DE2AEF1D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460905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AA1B530B-BF7D-4360-B14A-35C190F89EC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4463805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324C69C7-EE40-4E17-BF39-9F8590F21B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432204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C4609330-A6C8-45AD-AE62-EEAFA192B6E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4176795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29455AF7-02B5-47F2-A45A-F4543CE4433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4033290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7C64C2A0-93FB-4B08-AEE9-92A188ACE49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374452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78145F12-5099-4009-A3CF-FA0B12CD1D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360102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89A87574-D021-45A2-A0AF-2D6FEB3BFE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3455770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BB60F389-CF52-4625-8D6F-700C62D3B1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331401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C7FF93F1-EFDA-42CE-B8B6-C65E2930951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3168760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9D7B4949-2EDD-4BA7-8A1D-EB6EFF7F972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3025255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0D3E2F88-59F9-4FF1-96E1-985E55A1586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2881750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AF188B1B-B0A2-467B-ADAF-486FA1BFCD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273649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DE68D423-FBFB-440B-B881-9E2928CEE1D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259298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14CFF3D1-AC22-4E4E-80C7-FCEDBB885AB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244773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7815DCB2-F899-46D0-ACF6-B880D573328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230597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C354A0E9-FF6C-4474-9E73-4CBDA99520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216072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067CF9AE-6F7D-4920-9EC0-81AFD7C9ADC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201546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66AF4D56-4ECD-4ADA-BCD7-15EA1C6451A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187196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184C18E5-705B-4470-9F09-40D3A7200B6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172845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7148321-8C29-46EB-BEE1-73E33F92AC5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158495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B784A232-9CEA-4D46-A434-2496764C7E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143969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65789980-3AB9-4389-B263-52AA634D464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129794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D256B56D-D7F2-44E3-834B-8079367E81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3889785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48C0272C-0960-4AD2-8D79-B5DB79B46D2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662512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1F6FE69F-A2B0-4080-BEB1-62B21D3FA7D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6768634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5E729A24-B5EC-4B41-941F-7456F672F1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115268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3342B356-1352-4658-944A-2F2AF233C15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7200900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E6D8AF42-10BC-467F-9020-2AA0A643F40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988" y="1152689"/>
                <a:ext cx="9935838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</p:grpSp>
        <p:grpSp>
          <p:nvGrpSpPr>
            <p:cNvPr id="14340" name="グループ化 128">
              <a:extLst>
                <a:ext uri="{FF2B5EF4-FFF2-40B4-BE49-F238E27FC236}">
                  <a16:creationId xmlns:a16="http://schemas.microsoft.com/office/drawing/2014/main" id="{478331D9-B22F-4661-9D0A-0E77763BF35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77988" y="1150939"/>
              <a:ext cx="9935837" cy="6049961"/>
              <a:chOff x="360363" y="863221"/>
              <a:chExt cx="9935837" cy="6337679"/>
            </a:xfrm>
          </p:grpSpPr>
          <p:sp>
            <p:nvSpPr>
              <p:cNvPr id="130" name="Line 41">
                <a:extLst>
                  <a:ext uri="{FF2B5EF4-FFF2-40B4-BE49-F238E27FC236}">
                    <a16:creationId xmlns:a16="http://schemas.microsoft.com/office/drawing/2014/main" id="{AA005AD1-0023-4EC7-8497-3456421D24D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511947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31" name="Line 42">
                <a:extLst>
                  <a:ext uri="{FF2B5EF4-FFF2-40B4-BE49-F238E27FC236}">
                    <a16:creationId xmlns:a16="http://schemas.microsoft.com/office/drawing/2014/main" id="{F3EF81A4-87E2-45EF-9FCA-889583CC0E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55895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32" name="Line 43">
                <a:extLst>
                  <a:ext uri="{FF2B5EF4-FFF2-40B4-BE49-F238E27FC236}">
                    <a16:creationId xmlns:a16="http://schemas.microsoft.com/office/drawing/2014/main" id="{C652E37F-6548-45C0-B2B3-842D60D7D4C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99843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33" name="Line 44">
                <a:extLst>
                  <a:ext uri="{FF2B5EF4-FFF2-40B4-BE49-F238E27FC236}">
                    <a16:creationId xmlns:a16="http://schemas.microsoft.com/office/drawing/2014/main" id="{FC6669E7-8B05-42E2-8440-CF7FAB09D73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43791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34" name="Line 45">
                <a:extLst>
                  <a:ext uri="{FF2B5EF4-FFF2-40B4-BE49-F238E27FC236}">
                    <a16:creationId xmlns:a16="http://schemas.microsoft.com/office/drawing/2014/main" id="{4D1E2662-094F-4FDF-9412-036A719790F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87739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35" name="Line 46">
                <a:extLst>
                  <a:ext uri="{FF2B5EF4-FFF2-40B4-BE49-F238E27FC236}">
                    <a16:creationId xmlns:a16="http://schemas.microsoft.com/office/drawing/2014/main" id="{7284ECE4-0ECB-47E7-8C60-9D03C55569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231687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36" name="Line 47">
                <a:extLst>
                  <a:ext uri="{FF2B5EF4-FFF2-40B4-BE49-F238E27FC236}">
                    <a16:creationId xmlns:a16="http://schemas.microsoft.com/office/drawing/2014/main" id="{1406C96A-A4DE-4678-9FB8-EAABB849EFF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75635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37" name="Line 48">
                <a:extLst>
                  <a:ext uri="{FF2B5EF4-FFF2-40B4-BE49-F238E27FC236}">
                    <a16:creationId xmlns:a16="http://schemas.microsoft.com/office/drawing/2014/main" id="{75A08F3E-475B-4ADD-BDE0-1B5AD3D0568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519582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38" name="Line 49">
                <a:extLst>
                  <a:ext uri="{FF2B5EF4-FFF2-40B4-BE49-F238E27FC236}">
                    <a16:creationId xmlns:a16="http://schemas.microsoft.com/office/drawing/2014/main" id="{4D3623CC-1736-47BA-B997-384305B39DD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63530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39" name="Line 50">
                <a:extLst>
                  <a:ext uri="{FF2B5EF4-FFF2-40B4-BE49-F238E27FC236}">
                    <a16:creationId xmlns:a16="http://schemas.microsoft.com/office/drawing/2014/main" id="{413AC119-9DE2-49CC-8178-1B7E8ECADFC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807478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40" name="Line 51">
                <a:extLst>
                  <a:ext uri="{FF2B5EF4-FFF2-40B4-BE49-F238E27FC236}">
                    <a16:creationId xmlns:a16="http://schemas.microsoft.com/office/drawing/2014/main" id="{76010B53-EA7D-49EB-8232-62B38C52A8E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51426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41" name="Line 52">
                <a:extLst>
                  <a:ext uri="{FF2B5EF4-FFF2-40B4-BE49-F238E27FC236}">
                    <a16:creationId xmlns:a16="http://schemas.microsoft.com/office/drawing/2014/main" id="{B1228ECD-3602-4442-878D-9A28C852EEF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95374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42" name="Line 53">
                <a:extLst>
                  <a:ext uri="{FF2B5EF4-FFF2-40B4-BE49-F238E27FC236}">
                    <a16:creationId xmlns:a16="http://schemas.microsoft.com/office/drawing/2014/main" id="{18A531B2-D217-425C-8A27-123803A51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41035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43" name="Line 54">
                <a:extLst>
                  <a:ext uri="{FF2B5EF4-FFF2-40B4-BE49-F238E27FC236}">
                    <a16:creationId xmlns:a16="http://schemas.microsoft.com/office/drawing/2014/main" id="{97D719A1-238C-44AD-B9C2-5B38940781D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84983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44" name="Line 55">
                <a:extLst>
                  <a:ext uri="{FF2B5EF4-FFF2-40B4-BE49-F238E27FC236}">
                    <a16:creationId xmlns:a16="http://schemas.microsoft.com/office/drawing/2014/main" id="{52B7663E-01C7-40E6-A3F1-9EBA6130CD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528931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45" name="Line 56">
                <a:extLst>
                  <a:ext uri="{FF2B5EF4-FFF2-40B4-BE49-F238E27FC236}">
                    <a16:creationId xmlns:a16="http://schemas.microsoft.com/office/drawing/2014/main" id="{705B33C3-5186-41D9-AF2B-8E2891450A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72879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46" name="Line 57">
                <a:extLst>
                  <a:ext uri="{FF2B5EF4-FFF2-40B4-BE49-F238E27FC236}">
                    <a16:creationId xmlns:a16="http://schemas.microsoft.com/office/drawing/2014/main" id="{D72A9B36-B338-48F1-AE43-ABA65405F67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816827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47" name="Line 58">
                <a:extLst>
                  <a:ext uri="{FF2B5EF4-FFF2-40B4-BE49-F238E27FC236}">
                    <a16:creationId xmlns:a16="http://schemas.microsoft.com/office/drawing/2014/main" id="{2F829A6A-E2EA-4C2E-9599-EBCB225CFBB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60775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48" name="Line 59">
                <a:extLst>
                  <a:ext uri="{FF2B5EF4-FFF2-40B4-BE49-F238E27FC236}">
                    <a16:creationId xmlns:a16="http://schemas.microsoft.com/office/drawing/2014/main" id="{8E295103-E56D-4899-B70F-1C27DAAA53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104723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49" name="Line 60">
                <a:extLst>
                  <a:ext uri="{FF2B5EF4-FFF2-40B4-BE49-F238E27FC236}">
                    <a16:creationId xmlns:a16="http://schemas.microsoft.com/office/drawing/2014/main" id="{F1990766-4566-4883-A3CF-79ACC4710B5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48671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50" name="Line 61">
                <a:extLst>
                  <a:ext uri="{FF2B5EF4-FFF2-40B4-BE49-F238E27FC236}">
                    <a16:creationId xmlns:a16="http://schemas.microsoft.com/office/drawing/2014/main" id="{7507144A-2ACE-4EC5-A003-F7757E17E6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92619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51" name="Line 62">
                <a:extLst>
                  <a:ext uri="{FF2B5EF4-FFF2-40B4-BE49-F238E27FC236}">
                    <a16:creationId xmlns:a16="http://schemas.microsoft.com/office/drawing/2014/main" id="{8BB31F0A-3D1A-4A4D-BC40-E46029DE975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536567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52" name="Line 63">
                <a:extLst>
                  <a:ext uri="{FF2B5EF4-FFF2-40B4-BE49-F238E27FC236}">
                    <a16:creationId xmlns:a16="http://schemas.microsoft.com/office/drawing/2014/main" id="{A5C5A0DB-270C-4774-8CEF-599C6BBB32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80515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53" name="Line 64">
                <a:extLst>
                  <a:ext uri="{FF2B5EF4-FFF2-40B4-BE49-F238E27FC236}">
                    <a16:creationId xmlns:a16="http://schemas.microsoft.com/office/drawing/2014/main" id="{18B88471-DD04-41F0-80D7-4910BD4C00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824463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54" name="Line 65">
                <a:extLst>
                  <a:ext uri="{FF2B5EF4-FFF2-40B4-BE49-F238E27FC236}">
                    <a16:creationId xmlns:a16="http://schemas.microsoft.com/office/drawing/2014/main" id="{43E720F0-3A94-480E-B976-442F44F6A88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68411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55" name="Line 66">
                <a:extLst>
                  <a:ext uri="{FF2B5EF4-FFF2-40B4-BE49-F238E27FC236}">
                    <a16:creationId xmlns:a16="http://schemas.microsoft.com/office/drawing/2014/main" id="{2A8B9634-D813-4C8E-A826-8ED5BADC5F7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112359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56" name="Line 67">
                <a:extLst>
                  <a:ext uri="{FF2B5EF4-FFF2-40B4-BE49-F238E27FC236}">
                    <a16:creationId xmlns:a16="http://schemas.microsoft.com/office/drawing/2014/main" id="{3E4F74BC-610B-4AE5-9A1E-CC06870398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56307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57" name="Line 68">
                <a:extLst>
                  <a:ext uri="{FF2B5EF4-FFF2-40B4-BE49-F238E27FC236}">
                    <a16:creationId xmlns:a16="http://schemas.microsoft.com/office/drawing/2014/main" id="{34C331D7-DF46-4134-87AF-72A7F1E090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400255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58" name="Line 69">
                <a:extLst>
                  <a:ext uri="{FF2B5EF4-FFF2-40B4-BE49-F238E27FC236}">
                    <a16:creationId xmlns:a16="http://schemas.microsoft.com/office/drawing/2014/main" id="{336D2B24-FF25-4325-B503-CD4C6B9E97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44203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59" name="Line 70">
                <a:extLst>
                  <a:ext uri="{FF2B5EF4-FFF2-40B4-BE49-F238E27FC236}">
                    <a16:creationId xmlns:a16="http://schemas.microsoft.com/office/drawing/2014/main" id="{BB3B3B62-9E09-446D-94A2-ECAACBB553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832099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60" name="Line 71">
                <a:extLst>
                  <a:ext uri="{FF2B5EF4-FFF2-40B4-BE49-F238E27FC236}">
                    <a16:creationId xmlns:a16="http://schemas.microsoft.com/office/drawing/2014/main" id="{2C7722E0-C817-47B4-95F6-7B7A219D14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76047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61" name="Line 72">
                <a:extLst>
                  <a:ext uri="{FF2B5EF4-FFF2-40B4-BE49-F238E27FC236}">
                    <a16:creationId xmlns:a16="http://schemas.microsoft.com/office/drawing/2014/main" id="{A7F49F6B-BE5A-43F5-9B33-624B3261EA3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119995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62" name="Line 73">
                <a:extLst>
                  <a:ext uri="{FF2B5EF4-FFF2-40B4-BE49-F238E27FC236}">
                    <a16:creationId xmlns:a16="http://schemas.microsoft.com/office/drawing/2014/main" id="{53B5B068-1581-43D6-BB85-C1B1AF59DEB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63943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63" name="Line 74">
                <a:extLst>
                  <a:ext uri="{FF2B5EF4-FFF2-40B4-BE49-F238E27FC236}">
                    <a16:creationId xmlns:a16="http://schemas.microsoft.com/office/drawing/2014/main" id="{73F6C047-90F4-484F-8834-557655A23C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07891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64" name="Line 75">
                <a:extLst>
                  <a:ext uri="{FF2B5EF4-FFF2-40B4-BE49-F238E27FC236}">
                    <a16:creationId xmlns:a16="http://schemas.microsoft.com/office/drawing/2014/main" id="{2EC65445-F885-4E49-BEBB-5B4AC256E5F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51839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65" name="Line 76">
                <a:extLst>
                  <a:ext uri="{FF2B5EF4-FFF2-40B4-BE49-F238E27FC236}">
                    <a16:creationId xmlns:a16="http://schemas.microsoft.com/office/drawing/2014/main" id="{9DD84CDB-83CF-4ADA-8DF3-D3F4A1AEDA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95787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66" name="Line 77">
                <a:extLst>
                  <a:ext uri="{FF2B5EF4-FFF2-40B4-BE49-F238E27FC236}">
                    <a16:creationId xmlns:a16="http://schemas.microsoft.com/office/drawing/2014/main" id="{D7357460-F85C-4D49-80CD-29FB3424155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39735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67" name="Line 78">
                <a:extLst>
                  <a:ext uri="{FF2B5EF4-FFF2-40B4-BE49-F238E27FC236}">
                    <a16:creationId xmlns:a16="http://schemas.microsoft.com/office/drawing/2014/main" id="{29C91663-1810-4AC1-BE37-E2D1E3BD26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83683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68" name="Line 79">
                <a:extLst>
                  <a:ext uri="{FF2B5EF4-FFF2-40B4-BE49-F238E27FC236}">
                    <a16:creationId xmlns:a16="http://schemas.microsoft.com/office/drawing/2014/main" id="{C3FE15D0-44D0-4303-8553-4C1C463BBA2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127631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69" name="Line 80">
                <a:extLst>
                  <a:ext uri="{FF2B5EF4-FFF2-40B4-BE49-F238E27FC236}">
                    <a16:creationId xmlns:a16="http://schemas.microsoft.com/office/drawing/2014/main" id="{21BFEFD6-BD6C-437D-B59B-E7B1CA94D66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71579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70" name="Line 81">
                <a:extLst>
                  <a:ext uri="{FF2B5EF4-FFF2-40B4-BE49-F238E27FC236}">
                    <a16:creationId xmlns:a16="http://schemas.microsoft.com/office/drawing/2014/main" id="{C6837AE3-EC53-4440-9F0F-9A15EF2AF0F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415526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71" name="Line 82">
                <a:extLst>
                  <a:ext uri="{FF2B5EF4-FFF2-40B4-BE49-F238E27FC236}">
                    <a16:creationId xmlns:a16="http://schemas.microsoft.com/office/drawing/2014/main" id="{FDB707DF-8986-4822-A52E-41DB2F1BC2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59474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72" name="Line 83">
                <a:extLst>
                  <a:ext uri="{FF2B5EF4-FFF2-40B4-BE49-F238E27FC236}">
                    <a16:creationId xmlns:a16="http://schemas.microsoft.com/office/drawing/2014/main" id="{ED0EDFAE-3796-4C86-BB19-A019FE42F4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703422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73" name="Line 84">
                <a:extLst>
                  <a:ext uri="{FF2B5EF4-FFF2-40B4-BE49-F238E27FC236}">
                    <a16:creationId xmlns:a16="http://schemas.microsoft.com/office/drawing/2014/main" id="{CC09AA5A-4B17-4510-A25F-65B09CBBA5A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47370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74" name="Line 85">
                <a:extLst>
                  <a:ext uri="{FF2B5EF4-FFF2-40B4-BE49-F238E27FC236}">
                    <a16:creationId xmlns:a16="http://schemas.microsoft.com/office/drawing/2014/main" id="{FC5C9DFE-8371-467B-BEA3-A19D8CCCF8C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91318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75" name="Line 86">
                <a:extLst>
                  <a:ext uri="{FF2B5EF4-FFF2-40B4-BE49-F238E27FC236}">
                    <a16:creationId xmlns:a16="http://schemas.microsoft.com/office/drawing/2014/main" id="{B4461118-7CB9-4769-86BC-A37622FFE82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35266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76" name="Line 87">
                <a:extLst>
                  <a:ext uri="{FF2B5EF4-FFF2-40B4-BE49-F238E27FC236}">
                    <a16:creationId xmlns:a16="http://schemas.microsoft.com/office/drawing/2014/main" id="{8500A825-04CD-425C-B1B4-BF5771D399D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79214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77" name="Line 88">
                <a:extLst>
                  <a:ext uri="{FF2B5EF4-FFF2-40B4-BE49-F238E27FC236}">
                    <a16:creationId xmlns:a16="http://schemas.microsoft.com/office/drawing/2014/main" id="{2E6D48D4-7B84-4A03-82C3-E19E82925BD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423162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78" name="Line 89">
                <a:extLst>
                  <a:ext uri="{FF2B5EF4-FFF2-40B4-BE49-F238E27FC236}">
                    <a16:creationId xmlns:a16="http://schemas.microsoft.com/office/drawing/2014/main" id="{3A1E5B33-1925-4919-A695-27CD9D518D2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67110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79" name="Line 90">
                <a:extLst>
                  <a:ext uri="{FF2B5EF4-FFF2-40B4-BE49-F238E27FC236}">
                    <a16:creationId xmlns:a16="http://schemas.microsoft.com/office/drawing/2014/main" id="{0AE9FD37-92F3-4128-8E1C-7878CC9C118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711058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80" name="Line 91">
                <a:extLst>
                  <a:ext uri="{FF2B5EF4-FFF2-40B4-BE49-F238E27FC236}">
                    <a16:creationId xmlns:a16="http://schemas.microsoft.com/office/drawing/2014/main" id="{7685BFA6-7EC6-40F7-A0A7-E6632BF1C8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55006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81" name="Line 92">
                <a:extLst>
                  <a:ext uri="{FF2B5EF4-FFF2-40B4-BE49-F238E27FC236}">
                    <a16:creationId xmlns:a16="http://schemas.microsoft.com/office/drawing/2014/main" id="{B81BEB5A-FE25-4DD6-AACE-5E19B3B6D0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000668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82" name="Line 93">
                <a:extLst>
                  <a:ext uri="{FF2B5EF4-FFF2-40B4-BE49-F238E27FC236}">
                    <a16:creationId xmlns:a16="http://schemas.microsoft.com/office/drawing/2014/main" id="{4030AEDC-DC08-4B0C-916E-6A7EBFBADAF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44616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83" name="Line 94">
                <a:extLst>
                  <a:ext uri="{FF2B5EF4-FFF2-40B4-BE49-F238E27FC236}">
                    <a16:creationId xmlns:a16="http://schemas.microsoft.com/office/drawing/2014/main" id="{3061A0C0-57E6-4E2A-9721-D50E37570C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88564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84" name="Line 95">
                <a:extLst>
                  <a:ext uri="{FF2B5EF4-FFF2-40B4-BE49-F238E27FC236}">
                    <a16:creationId xmlns:a16="http://schemas.microsoft.com/office/drawing/2014/main" id="{7F1B4F5C-3912-4E42-A88A-E87DEE7213B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432512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85" name="Line 96">
                <a:extLst>
                  <a:ext uri="{FF2B5EF4-FFF2-40B4-BE49-F238E27FC236}">
                    <a16:creationId xmlns:a16="http://schemas.microsoft.com/office/drawing/2014/main" id="{D99DDF20-07FB-4290-A9A1-CD1EEFC5CD1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76460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86" name="Line 97">
                <a:extLst>
                  <a:ext uri="{FF2B5EF4-FFF2-40B4-BE49-F238E27FC236}">
                    <a16:creationId xmlns:a16="http://schemas.microsoft.com/office/drawing/2014/main" id="{47BC7609-CCB3-4557-844C-421BF062C6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720408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 dirty="0"/>
              </a:p>
            </p:txBody>
          </p:sp>
          <p:sp>
            <p:nvSpPr>
              <p:cNvPr id="187" name="Line 98">
                <a:extLst>
                  <a:ext uri="{FF2B5EF4-FFF2-40B4-BE49-F238E27FC236}">
                    <a16:creationId xmlns:a16="http://schemas.microsoft.com/office/drawing/2014/main" id="{1C5F7972-AAAF-4F46-AD80-816B05CEB18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64356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88" name="Line 99">
                <a:extLst>
                  <a:ext uri="{FF2B5EF4-FFF2-40B4-BE49-F238E27FC236}">
                    <a16:creationId xmlns:a16="http://schemas.microsoft.com/office/drawing/2014/main" id="{4454E701-3B9A-4D55-9550-C975B1446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67999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89" name="Line 100">
                <a:extLst>
                  <a:ext uri="{FF2B5EF4-FFF2-40B4-BE49-F238E27FC236}">
                    <a16:creationId xmlns:a16="http://schemas.microsoft.com/office/drawing/2014/main" id="{73129A5E-07E0-40D3-A5C0-19057C9334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008304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90" name="Line 103">
                <a:extLst>
                  <a:ext uri="{FF2B5EF4-FFF2-40B4-BE49-F238E27FC236}">
                    <a16:creationId xmlns:a16="http://schemas.microsoft.com/office/drawing/2014/main" id="{9444D15C-C81B-47AA-B8A1-160EF05A641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88151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91" name="Line 99">
                <a:extLst>
                  <a:ext uri="{FF2B5EF4-FFF2-40B4-BE49-F238E27FC236}">
                    <a16:creationId xmlns:a16="http://schemas.microsoft.com/office/drawing/2014/main" id="{A34A04A4-9904-40BA-9795-7131C6EB5AC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224051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92" name="Line 99">
                <a:extLst>
                  <a:ext uri="{FF2B5EF4-FFF2-40B4-BE49-F238E27FC236}">
                    <a16:creationId xmlns:a16="http://schemas.microsoft.com/office/drawing/2014/main" id="{C867645C-F46F-4BFC-94FE-D29D490EBE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80103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93" name="Line 100">
                <a:extLst>
                  <a:ext uri="{FF2B5EF4-FFF2-40B4-BE49-F238E27FC236}">
                    <a16:creationId xmlns:a16="http://schemas.microsoft.com/office/drawing/2014/main" id="{3E222D4D-7AEB-444F-8886-236F8D91E4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52252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94" name="Line 99">
                <a:extLst>
                  <a:ext uri="{FF2B5EF4-FFF2-40B4-BE49-F238E27FC236}">
                    <a16:creationId xmlns:a16="http://schemas.microsoft.com/office/drawing/2014/main" id="{2973BADF-1131-42A2-9E39-A9025C7DF7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4311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95" name="Line 99">
                <a:extLst>
                  <a:ext uri="{FF2B5EF4-FFF2-40B4-BE49-F238E27FC236}">
                    <a16:creationId xmlns:a16="http://schemas.microsoft.com/office/drawing/2014/main" id="{2E578A68-06D9-4068-93F2-E9BAC1576F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0363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96" name="Line 99">
                <a:extLst>
                  <a:ext uri="{FF2B5EF4-FFF2-40B4-BE49-F238E27FC236}">
                    <a16:creationId xmlns:a16="http://schemas.microsoft.com/office/drawing/2014/main" id="{EF84923B-D58D-4D5C-93DD-8F8899CB27D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2207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97" name="Line 99">
                <a:extLst>
                  <a:ext uri="{FF2B5EF4-FFF2-40B4-BE49-F238E27FC236}">
                    <a16:creationId xmlns:a16="http://schemas.microsoft.com/office/drawing/2014/main" id="{3B4B136C-6822-404E-80AA-89C04BAF71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48259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98" name="Line 99">
                <a:extLst>
                  <a:ext uri="{FF2B5EF4-FFF2-40B4-BE49-F238E27FC236}">
                    <a16:creationId xmlns:a16="http://schemas.microsoft.com/office/drawing/2014/main" id="{C3DB7613-5D48-4A15-A673-35FF5EC15EA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6155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  <p:sp>
            <p:nvSpPr>
              <p:cNvPr id="199" name="Line 100">
                <a:extLst>
                  <a:ext uri="{FF2B5EF4-FFF2-40B4-BE49-F238E27FC236}">
                    <a16:creationId xmlns:a16="http://schemas.microsoft.com/office/drawing/2014/main" id="{7AFF4510-434D-4DF0-A4FC-09BEF3B2F00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96200" y="863221"/>
                <a:ext cx="0" cy="6337679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ja-JP" altLang="en-US" sz="163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3882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24" r:id="rId1"/>
    <p:sldLayoutId id="2147485025" r:id="rId2"/>
    <p:sldLayoutId id="2147485026" r:id="rId3"/>
    <p:sldLayoutId id="2147485027" r:id="rId4"/>
    <p:sldLayoutId id="2147485028" r:id="rId5"/>
    <p:sldLayoutId id="2147485029" r:id="rId6"/>
    <p:sldLayoutId id="2147485030" r:id="rId7"/>
    <p:sldLayoutId id="2147485031" r:id="rId8"/>
    <p:sldLayoutId id="2147485032" r:id="rId9"/>
    <p:sldLayoutId id="2147485033" r:id="rId10"/>
    <p:sldLayoutId id="2147485034" r:id="rId11"/>
    <p:sldLayoutId id="2147485035" r:id="rId12"/>
    <p:sldLayoutId id="2147485036" r:id="rId13"/>
    <p:sldLayoutId id="2147485037" r:id="rId14"/>
    <p:sldLayoutId id="2147485038" r:id="rId15"/>
    <p:sldLayoutId id="2147485039" r:id="rId16"/>
    <p:sldLayoutId id="2147485040" r:id="rId17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4452A23-BFEA-43FD-98FB-69091C0AE9EE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4128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55" r:id="rId1"/>
    <p:sldLayoutId id="2147485056" r:id="rId2"/>
    <p:sldLayoutId id="2147485057" r:id="rId3"/>
    <p:sldLayoutId id="2147485058" r:id="rId4"/>
    <p:sldLayoutId id="2147485059" r:id="rId5"/>
    <p:sldLayoutId id="2147485060" r:id="rId6"/>
    <p:sldLayoutId id="2147485061" r:id="rId7"/>
    <p:sldLayoutId id="2147485062" r:id="rId8"/>
    <p:sldLayoutId id="2147485063" r:id="rId9"/>
    <p:sldLayoutId id="2147485064" r:id="rId10"/>
    <p:sldLayoutId id="2147485065" r:id="rId11"/>
    <p:sldLayoutId id="2147485066" r:id="rId12"/>
    <p:sldLayoutId id="2147485069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>
            <a:extLst>
              <a:ext uri="{FF2B5EF4-FFF2-40B4-BE49-F238E27FC236}">
                <a16:creationId xmlns:a16="http://schemas.microsoft.com/office/drawing/2014/main" id="{00AD459A-CFCF-1CAF-A3A5-7F4B8E1CC07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906000" cy="468488"/>
          </a:xfrm>
          <a:prstGeom prst="rect">
            <a:avLst/>
          </a:prstGeom>
          <a:solidFill>
            <a:srgbClr val="002060"/>
          </a:solidFill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〔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●●大学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〕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外部資金収入（公的資金を除く）の状況　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全体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j-cs"/>
            </a:endParaRPr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16CF03FB-D842-9595-47B2-05713A500E94}"/>
              </a:ext>
            </a:extLst>
          </p:cNvPr>
          <p:cNvSpPr txBox="1">
            <a:spLocks/>
          </p:cNvSpPr>
          <p:nvPr/>
        </p:nvSpPr>
        <p:spPr>
          <a:xfrm>
            <a:off x="9413673" y="6533051"/>
            <a:ext cx="4400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71994" indent="-37700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45495" indent="-76907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417488" indent="-114605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90990" indent="-153813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171471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605766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040060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474354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47199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010110-13C0-41BF-B3FD-C5BAF17742AE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47199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6" name="表 7">
            <a:extLst>
              <a:ext uri="{FF2B5EF4-FFF2-40B4-BE49-F238E27FC236}">
                <a16:creationId xmlns:a16="http://schemas.microsoft.com/office/drawing/2014/main" id="{1F880802-8949-8ADE-254F-67F0E1FDF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691650"/>
              </p:ext>
            </p:extLst>
          </p:nvPr>
        </p:nvGraphicFramePr>
        <p:xfrm>
          <a:off x="52955" y="649689"/>
          <a:ext cx="9800090" cy="30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199">
                  <a:extLst>
                    <a:ext uri="{9D8B030D-6E8A-4147-A177-3AD203B41FA5}">
                      <a16:colId xmlns:a16="http://schemas.microsoft.com/office/drawing/2014/main" val="594248440"/>
                    </a:ext>
                  </a:extLst>
                </a:gridCol>
                <a:gridCol w="892489">
                  <a:extLst>
                    <a:ext uri="{9D8B030D-6E8A-4147-A177-3AD203B41FA5}">
                      <a16:colId xmlns:a16="http://schemas.microsoft.com/office/drawing/2014/main" val="42207266"/>
                    </a:ext>
                  </a:extLst>
                </a:gridCol>
                <a:gridCol w="690687">
                  <a:extLst>
                    <a:ext uri="{9D8B030D-6E8A-4147-A177-3AD203B41FA5}">
                      <a16:colId xmlns:a16="http://schemas.microsoft.com/office/drawing/2014/main" val="944799465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3213656151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3543856759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1259946804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2648612130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4221023492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1574194431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4184195273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2254080511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3701405110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380179691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4222601507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952736142"/>
                    </a:ext>
                  </a:extLst>
                </a:gridCol>
                <a:gridCol w="617055">
                  <a:extLst>
                    <a:ext uri="{9D8B030D-6E8A-4147-A177-3AD203B41FA5}">
                      <a16:colId xmlns:a16="http://schemas.microsoft.com/office/drawing/2014/main" val="4011246613"/>
                    </a:ext>
                  </a:extLst>
                </a:gridCol>
              </a:tblGrid>
              <a:tr h="204000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　　　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期（●年間）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期（●年間）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739993"/>
                  </a:ext>
                </a:extLst>
              </a:tr>
              <a:tr h="408000">
                <a:tc gridSpan="2"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134123" marR="134123" marT="67061" marB="67061" anchor="ctr" anchorCtr="1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R8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R9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R10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988030"/>
                  </a:ext>
                </a:extLst>
              </a:tr>
              <a:tr h="408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　　　額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134123" marR="134123" marT="67061" marB="67061"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286326"/>
                  </a:ext>
                </a:extLst>
              </a:tr>
              <a:tr h="408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寄附金収入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430822"/>
                  </a:ext>
                </a:extLst>
              </a:tr>
              <a:tr h="408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受託研究等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890524"/>
                  </a:ext>
                </a:extLst>
              </a:tr>
              <a:tr h="408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雑収入等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299798"/>
                  </a:ext>
                </a:extLst>
              </a:tr>
              <a:tr h="408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財務収益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128539"/>
                  </a:ext>
                </a:extLst>
              </a:tr>
              <a:tr h="408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有価証券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売却益等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225778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5F7F55D-D8E8-49F5-C69A-C891115AABE3}"/>
              </a:ext>
            </a:extLst>
          </p:cNvPr>
          <p:cNvSpPr txBox="1"/>
          <p:nvPr/>
        </p:nvSpPr>
        <p:spPr>
          <a:xfrm>
            <a:off x="4124325" y="488913"/>
            <a:ext cx="5781675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 algn="r"/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、下段：対前年度増減割合（％）、基準値の下段は年平均成長率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(R1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4A98A205-A34D-AE6C-E20E-98EA891A7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515691"/>
              </p:ext>
            </p:extLst>
          </p:nvPr>
        </p:nvGraphicFramePr>
        <p:xfrm>
          <a:off x="51619" y="3758951"/>
          <a:ext cx="9801426" cy="30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03">
                  <a:extLst>
                    <a:ext uri="{9D8B030D-6E8A-4147-A177-3AD203B41FA5}">
                      <a16:colId xmlns:a16="http://schemas.microsoft.com/office/drawing/2014/main" val="594248440"/>
                    </a:ext>
                  </a:extLst>
                </a:gridCol>
                <a:gridCol w="899369">
                  <a:extLst>
                    <a:ext uri="{9D8B030D-6E8A-4147-A177-3AD203B41FA5}">
                      <a16:colId xmlns:a16="http://schemas.microsoft.com/office/drawing/2014/main" val="42207266"/>
                    </a:ext>
                  </a:extLst>
                </a:gridCol>
                <a:gridCol w="621811">
                  <a:extLst>
                    <a:ext uri="{9D8B030D-6E8A-4147-A177-3AD203B41FA5}">
                      <a16:colId xmlns:a16="http://schemas.microsoft.com/office/drawing/2014/main" val="3213656151"/>
                    </a:ext>
                  </a:extLst>
                </a:gridCol>
                <a:gridCol w="621811">
                  <a:extLst>
                    <a:ext uri="{9D8B030D-6E8A-4147-A177-3AD203B41FA5}">
                      <a16:colId xmlns:a16="http://schemas.microsoft.com/office/drawing/2014/main" val="3543856759"/>
                    </a:ext>
                  </a:extLst>
                </a:gridCol>
                <a:gridCol w="621811">
                  <a:extLst>
                    <a:ext uri="{9D8B030D-6E8A-4147-A177-3AD203B41FA5}">
                      <a16:colId xmlns:a16="http://schemas.microsoft.com/office/drawing/2014/main" val="1259946804"/>
                    </a:ext>
                  </a:extLst>
                </a:gridCol>
                <a:gridCol w="621811">
                  <a:extLst>
                    <a:ext uri="{9D8B030D-6E8A-4147-A177-3AD203B41FA5}">
                      <a16:colId xmlns:a16="http://schemas.microsoft.com/office/drawing/2014/main" val="2648612130"/>
                    </a:ext>
                  </a:extLst>
                </a:gridCol>
                <a:gridCol w="621811">
                  <a:extLst>
                    <a:ext uri="{9D8B030D-6E8A-4147-A177-3AD203B41FA5}">
                      <a16:colId xmlns:a16="http://schemas.microsoft.com/office/drawing/2014/main" val="4221023492"/>
                    </a:ext>
                  </a:extLst>
                </a:gridCol>
                <a:gridCol w="621811">
                  <a:extLst>
                    <a:ext uri="{9D8B030D-6E8A-4147-A177-3AD203B41FA5}">
                      <a16:colId xmlns:a16="http://schemas.microsoft.com/office/drawing/2014/main" val="1574194431"/>
                    </a:ext>
                  </a:extLst>
                </a:gridCol>
                <a:gridCol w="621811">
                  <a:extLst>
                    <a:ext uri="{9D8B030D-6E8A-4147-A177-3AD203B41FA5}">
                      <a16:colId xmlns:a16="http://schemas.microsoft.com/office/drawing/2014/main" val="4184195273"/>
                    </a:ext>
                  </a:extLst>
                </a:gridCol>
                <a:gridCol w="621811">
                  <a:extLst>
                    <a:ext uri="{9D8B030D-6E8A-4147-A177-3AD203B41FA5}">
                      <a16:colId xmlns:a16="http://schemas.microsoft.com/office/drawing/2014/main" val="2254080511"/>
                    </a:ext>
                  </a:extLst>
                </a:gridCol>
                <a:gridCol w="621811">
                  <a:extLst>
                    <a:ext uri="{9D8B030D-6E8A-4147-A177-3AD203B41FA5}">
                      <a16:colId xmlns:a16="http://schemas.microsoft.com/office/drawing/2014/main" val="3701405110"/>
                    </a:ext>
                  </a:extLst>
                </a:gridCol>
                <a:gridCol w="621811">
                  <a:extLst>
                    <a:ext uri="{9D8B030D-6E8A-4147-A177-3AD203B41FA5}">
                      <a16:colId xmlns:a16="http://schemas.microsoft.com/office/drawing/2014/main" val="380179691"/>
                    </a:ext>
                  </a:extLst>
                </a:gridCol>
                <a:gridCol w="621811">
                  <a:extLst>
                    <a:ext uri="{9D8B030D-6E8A-4147-A177-3AD203B41FA5}">
                      <a16:colId xmlns:a16="http://schemas.microsoft.com/office/drawing/2014/main" val="4222601507"/>
                    </a:ext>
                  </a:extLst>
                </a:gridCol>
                <a:gridCol w="621811">
                  <a:extLst>
                    <a:ext uri="{9D8B030D-6E8A-4147-A177-3AD203B41FA5}">
                      <a16:colId xmlns:a16="http://schemas.microsoft.com/office/drawing/2014/main" val="952736142"/>
                    </a:ext>
                  </a:extLst>
                </a:gridCol>
                <a:gridCol w="169400">
                  <a:extLst>
                    <a:ext uri="{9D8B030D-6E8A-4147-A177-3AD203B41FA5}">
                      <a16:colId xmlns:a16="http://schemas.microsoft.com/office/drawing/2014/main" val="4011246613"/>
                    </a:ext>
                  </a:extLst>
                </a:gridCol>
                <a:gridCol w="1074222">
                  <a:extLst>
                    <a:ext uri="{9D8B030D-6E8A-4147-A177-3AD203B41FA5}">
                      <a16:colId xmlns:a16="http://schemas.microsoft.com/office/drawing/2014/main" val="3371999684"/>
                    </a:ext>
                  </a:extLst>
                </a:gridCol>
              </a:tblGrid>
              <a:tr h="204000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　　　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期（●年間）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Ⅲ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期（●年間）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累計額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年平均成長率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effectLst>
                          <a:outerShdw blurRad="38100" dist="38100" dir="2700000" algn="tl" rotWithShape="0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739993"/>
                  </a:ext>
                </a:extLst>
              </a:tr>
              <a:tr h="408000">
                <a:tc gridSpan="2"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134123" marR="134123" marT="67061" marB="67061" anchor="ctr" anchorCtr="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1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988030"/>
                  </a:ext>
                </a:extLst>
              </a:tr>
              <a:tr h="408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　　　額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marL="134123" marR="134123" marT="67061" marB="67061" anchor="ctr" anchorCtr="1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286326"/>
                  </a:ext>
                </a:extLst>
              </a:tr>
              <a:tr h="408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寄附金収入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430822"/>
                  </a:ext>
                </a:extLst>
              </a:tr>
              <a:tr h="408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受託研究等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収入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890524"/>
                  </a:ext>
                </a:extLst>
              </a:tr>
              <a:tr h="408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雑収入等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299798"/>
                  </a:ext>
                </a:extLst>
              </a:tr>
              <a:tr h="408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財務収益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128539"/>
                  </a:ext>
                </a:extLst>
              </a:tr>
              <a:tr h="408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有価証券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売却益等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</a:b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libri" panose="020F0502020204030204"/>
                          <a:ea typeface="ＭＳ Ｐゴシック" panose="020B0600070205080204" pitchFamily="50" charset="-128"/>
                          <a:cs typeface="+mn-cs"/>
                        </a:rPr>
                        <a:t>(XX.X%)</a:t>
                      </a:r>
                      <a:endParaRPr kumimoji="1" lang="ja-JP" altLang="en-US" sz="11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225778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9F9561-9163-EC99-E534-D04F1A96F526}"/>
              </a:ext>
            </a:extLst>
          </p:cNvPr>
          <p:cNvSpPr txBox="1"/>
          <p:nvPr/>
        </p:nvSpPr>
        <p:spPr>
          <a:xfrm>
            <a:off x="2797174" y="2418794"/>
            <a:ext cx="3641725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シミュレーション上の数値を記載してください。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018532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>
            <a:extLst>
              <a:ext uri="{FF2B5EF4-FFF2-40B4-BE49-F238E27FC236}">
                <a16:creationId xmlns:a16="http://schemas.microsoft.com/office/drawing/2014/main" id="{00AD459A-CFCF-1CAF-A3A5-7F4B8E1CC07C}"/>
              </a:ext>
            </a:extLst>
          </p:cNvPr>
          <p:cNvSpPr txBox="1">
            <a:spLocks/>
          </p:cNvSpPr>
          <p:nvPr/>
        </p:nvSpPr>
        <p:spPr>
          <a:xfrm>
            <a:off x="0" y="-1054"/>
            <a:ext cx="9906000" cy="468488"/>
          </a:xfrm>
          <a:prstGeom prst="rect">
            <a:avLst/>
          </a:prstGeom>
          <a:solidFill>
            <a:srgbClr val="002060"/>
          </a:solidFill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〔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●●大学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〕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外部資金収入（公的資金を除く）の状況　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【E: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有価証券売却益等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j-cs"/>
            </a:endParaRPr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16CF03FB-D842-9595-47B2-05713A500E94}"/>
              </a:ext>
            </a:extLst>
          </p:cNvPr>
          <p:cNvSpPr txBox="1">
            <a:spLocks/>
          </p:cNvSpPr>
          <p:nvPr/>
        </p:nvSpPr>
        <p:spPr>
          <a:xfrm>
            <a:off x="9413673" y="6533051"/>
            <a:ext cx="4400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71994" indent="-37700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45495" indent="-76907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417488" indent="-114605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90990" indent="-153813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171471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605766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040060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474354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47199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010110-13C0-41BF-B3FD-C5BAF17742AE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47199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5AF50C2-4E51-E70E-57BA-655F6F34C28A}"/>
              </a:ext>
            </a:extLst>
          </p:cNvPr>
          <p:cNvSpPr/>
          <p:nvPr/>
        </p:nvSpPr>
        <p:spPr>
          <a:xfrm>
            <a:off x="142875" y="568960"/>
            <a:ext cx="4000500" cy="6136640"/>
          </a:xfrm>
          <a:prstGeom prst="roundRect">
            <a:avLst>
              <a:gd name="adj" fmla="val 860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現状及び分析</a:t>
            </a:r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11">
            <a:extLst>
              <a:ext uri="{FF2B5EF4-FFF2-40B4-BE49-F238E27FC236}">
                <a16:creationId xmlns:a16="http://schemas.microsoft.com/office/drawing/2014/main" id="{920FFD69-CE1F-E02C-408C-D650DD6A7719}"/>
              </a:ext>
            </a:extLst>
          </p:cNvPr>
          <p:cNvGraphicFramePr>
            <a:graphicFrameLocks noGrp="1"/>
          </p:cNvGraphicFramePr>
          <p:nvPr/>
        </p:nvGraphicFramePr>
        <p:xfrm>
          <a:off x="293686" y="1220076"/>
          <a:ext cx="369316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527">
                  <a:extLst>
                    <a:ext uri="{9D8B030D-6E8A-4147-A177-3AD203B41FA5}">
                      <a16:colId xmlns:a16="http://schemas.microsoft.com/office/drawing/2014/main" val="2786122156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672685446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899682318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681841863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1933878048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5223028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04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85931"/>
                  </a:ext>
                </a:extLst>
              </a:tr>
            </a:tbl>
          </a:graphicData>
        </a:graphic>
      </p:graphicFrame>
      <p:sp>
        <p:nvSpPr>
          <p:cNvPr id="12" name="矢印: 右 11">
            <a:extLst>
              <a:ext uri="{FF2B5EF4-FFF2-40B4-BE49-F238E27FC236}">
                <a16:creationId xmlns:a16="http://schemas.microsoft.com/office/drawing/2014/main" id="{CDAAB020-AB2E-069C-1C63-58D0D865ABD9}"/>
              </a:ext>
            </a:extLst>
          </p:cNvPr>
          <p:cNvSpPr/>
          <p:nvPr/>
        </p:nvSpPr>
        <p:spPr>
          <a:xfrm>
            <a:off x="4219575" y="3162102"/>
            <a:ext cx="642833" cy="120396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655781-F7AD-391E-F2C8-71D8BE9DE503}"/>
              </a:ext>
            </a:extLst>
          </p:cNvPr>
          <p:cNvSpPr txBox="1"/>
          <p:nvPr/>
        </p:nvSpPr>
        <p:spPr>
          <a:xfrm>
            <a:off x="1914525" y="771084"/>
            <a:ext cx="2135505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下段：対前年度増減割合（％）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基準値の下段は年平均成長率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(R1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8B01178-9C88-7A24-BCE2-B7B9C2DF78C0}"/>
              </a:ext>
            </a:extLst>
          </p:cNvPr>
          <p:cNvSpPr txBox="1"/>
          <p:nvPr/>
        </p:nvSpPr>
        <p:spPr>
          <a:xfrm>
            <a:off x="476250" y="3225473"/>
            <a:ext cx="3314700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右記の計画の実現可能性がわかるように、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これまでの現状及び分析等を記載してください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10F35DB2-8AF0-ACA4-1759-A3116556E42C}"/>
              </a:ext>
            </a:extLst>
          </p:cNvPr>
          <p:cNvSpPr/>
          <p:nvPr/>
        </p:nvSpPr>
        <p:spPr>
          <a:xfrm>
            <a:off x="4952999" y="568960"/>
            <a:ext cx="4810125" cy="6136640"/>
          </a:xfrm>
          <a:prstGeom prst="roundRect">
            <a:avLst>
              <a:gd name="adj" fmla="val 600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＜取組①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＜取組②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＜取組③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7" name="表 11">
            <a:extLst>
              <a:ext uri="{FF2B5EF4-FFF2-40B4-BE49-F238E27FC236}">
                <a16:creationId xmlns:a16="http://schemas.microsoft.com/office/drawing/2014/main" id="{32278C5E-7ED3-3117-8DDC-5DAE0250E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529086"/>
              </p:ext>
            </p:extLst>
          </p:nvPr>
        </p:nvGraphicFramePr>
        <p:xfrm>
          <a:off x="5168265" y="1161712"/>
          <a:ext cx="4406898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218">
                  <a:extLst>
                    <a:ext uri="{9D8B030D-6E8A-4147-A177-3AD203B41FA5}">
                      <a16:colId xmlns:a16="http://schemas.microsoft.com/office/drawing/2014/main" val="2786122156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2672685446"/>
                    </a:ext>
                  </a:extLst>
                </a:gridCol>
                <a:gridCol w="700269">
                  <a:extLst>
                    <a:ext uri="{9D8B030D-6E8A-4147-A177-3AD203B41FA5}">
                      <a16:colId xmlns:a16="http://schemas.microsoft.com/office/drawing/2014/main" val="899682318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1537671148"/>
                    </a:ext>
                  </a:extLst>
                </a:gridCol>
                <a:gridCol w="700990">
                  <a:extLst>
                    <a:ext uri="{9D8B030D-6E8A-4147-A177-3AD203B41FA5}">
                      <a16:colId xmlns:a16="http://schemas.microsoft.com/office/drawing/2014/main" val="2681841863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939302473"/>
                    </a:ext>
                  </a:extLst>
                </a:gridCol>
                <a:gridCol w="643544">
                  <a:extLst>
                    <a:ext uri="{9D8B030D-6E8A-4147-A177-3AD203B41FA5}">
                      <a16:colId xmlns:a16="http://schemas.microsoft.com/office/drawing/2014/main" val="1933878048"/>
                    </a:ext>
                  </a:extLst>
                </a:gridCol>
                <a:gridCol w="223957">
                  <a:extLst>
                    <a:ext uri="{9D8B030D-6E8A-4147-A177-3AD203B41FA5}">
                      <a16:colId xmlns:a16="http://schemas.microsoft.com/office/drawing/2014/main" val="3347443916"/>
                    </a:ext>
                  </a:extLst>
                </a:gridCol>
                <a:gridCol w="726043">
                  <a:extLst>
                    <a:ext uri="{9D8B030D-6E8A-4147-A177-3AD203B41FA5}">
                      <a16:colId xmlns:a16="http://schemas.microsoft.com/office/drawing/2014/main" val="2054342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累計額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04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85931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D90750F-FE08-BA93-6429-64CD19568ADD}"/>
              </a:ext>
            </a:extLst>
          </p:cNvPr>
          <p:cNvSpPr txBox="1"/>
          <p:nvPr/>
        </p:nvSpPr>
        <p:spPr>
          <a:xfrm>
            <a:off x="5597323" y="3950935"/>
            <a:ext cx="3816350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左記の分析等を踏まえ、各取組を記載してください。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7284D9-FBCA-E7B0-65BE-ACCC69ED8E24}"/>
              </a:ext>
            </a:extLst>
          </p:cNvPr>
          <p:cNvSpPr txBox="1"/>
          <p:nvPr/>
        </p:nvSpPr>
        <p:spPr>
          <a:xfrm>
            <a:off x="699136" y="5334393"/>
            <a:ext cx="8492488" cy="107721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特に以下の点がわかるように記載してください。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○どのようなターゲットを設定するのか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○取組の主体となる人材をどのように確保するのか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○取組に対する組織的支援（支援者・組織整備などの体制強化）はどのようになっているのか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○取組に必要な基盤整備（土地・建物等）をどのように行うか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673181-73B7-A42F-7B7E-E8B5C5AA960F}"/>
              </a:ext>
            </a:extLst>
          </p:cNvPr>
          <p:cNvSpPr txBox="1"/>
          <p:nvPr/>
        </p:nvSpPr>
        <p:spPr>
          <a:xfrm>
            <a:off x="8058150" y="856145"/>
            <a:ext cx="1517013" cy="27699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下段：年平均成長率（％）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6630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5F7F55D-D8E8-49F5-C69A-C891115AABE3}"/>
              </a:ext>
            </a:extLst>
          </p:cNvPr>
          <p:cNvSpPr txBox="1"/>
          <p:nvPr/>
        </p:nvSpPr>
        <p:spPr>
          <a:xfrm>
            <a:off x="3593300" y="208758"/>
            <a:ext cx="505968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 algn="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、下段：対前年度増減割合（％）、基準値の下段は年平均成長率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(R1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D3D8EE5C-F198-638F-8B42-8E8C768FF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230798"/>
              </p:ext>
            </p:extLst>
          </p:nvPr>
        </p:nvGraphicFramePr>
        <p:xfrm>
          <a:off x="79097" y="388759"/>
          <a:ext cx="9747815" cy="618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742">
                  <a:extLst>
                    <a:ext uri="{9D8B030D-6E8A-4147-A177-3AD203B41FA5}">
                      <a16:colId xmlns:a16="http://schemas.microsoft.com/office/drawing/2014/main" val="59424844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21365615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543856759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1259946804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64861213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4221023492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157419443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4184195273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25408051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70140511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738885159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186852751"/>
                    </a:ext>
                  </a:extLst>
                </a:gridCol>
                <a:gridCol w="180316">
                  <a:extLst>
                    <a:ext uri="{9D8B030D-6E8A-4147-A177-3AD203B41FA5}">
                      <a16:colId xmlns:a16="http://schemas.microsoft.com/office/drawing/2014/main" val="4011246613"/>
                    </a:ext>
                  </a:extLst>
                </a:gridCol>
                <a:gridCol w="978837">
                  <a:extLst>
                    <a:ext uri="{9D8B030D-6E8A-4147-A177-3AD203B41FA5}">
                      <a16:colId xmlns:a16="http://schemas.microsoft.com/office/drawing/2014/main" val="2166910893"/>
                    </a:ext>
                  </a:extLst>
                </a:gridCol>
              </a:tblGrid>
              <a:tr h="3163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　　　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第●期累計額</a:t>
                      </a:r>
                      <a:endParaRPr kumimoji="1" lang="en-US" altLang="ja-JP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年平均成長率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988030"/>
                  </a:ext>
                </a:extLst>
              </a:tr>
              <a:tr h="3163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E: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有価証券売却益等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(XX.X%)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286326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取組①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430822"/>
                  </a:ext>
                </a:extLst>
              </a:tr>
              <a:tr h="1556675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人雇用。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（〇〇をターゲット）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室を設置。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YY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人雇用。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（△△をターゲットに追加）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729027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890524"/>
                  </a:ext>
                </a:extLst>
              </a:tr>
              <a:tr h="1265549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100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008242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299798"/>
                  </a:ext>
                </a:extLst>
              </a:tr>
              <a:tr h="1265549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100" dirty="0"/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88783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00DB11-EFE5-0F75-AEFC-2E676361D832}"/>
              </a:ext>
            </a:extLst>
          </p:cNvPr>
          <p:cNvSpPr txBox="1"/>
          <p:nvPr/>
        </p:nvSpPr>
        <p:spPr>
          <a:xfrm>
            <a:off x="105904" y="142538"/>
            <a:ext cx="3504231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E: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有価証券売却益等　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工程表＞</a:t>
            </a: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EAF5CC79-0068-A976-E65E-93B97B0FBB8B}"/>
              </a:ext>
            </a:extLst>
          </p:cNvPr>
          <p:cNvCxnSpPr>
            <a:cxnSpLocks/>
          </p:cNvCxnSpPr>
          <p:nvPr/>
        </p:nvCxnSpPr>
        <p:spPr>
          <a:xfrm>
            <a:off x="2318994" y="1971040"/>
            <a:ext cx="2619025" cy="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2CF78A-A01D-F84A-8584-59BF0DF14B6B}"/>
              </a:ext>
            </a:extLst>
          </p:cNvPr>
          <p:cNvSpPr txBox="1"/>
          <p:nvPr/>
        </p:nvSpPr>
        <p:spPr>
          <a:xfrm>
            <a:off x="2909229" y="1632486"/>
            <a:ext cx="1930178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人雇用することにより増収（年間＠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BCECF0-079A-EEE0-C7F1-BF0FD2C4397A}"/>
              </a:ext>
            </a:extLst>
          </p:cNvPr>
          <p:cNvSpPr txBox="1"/>
          <p:nvPr/>
        </p:nvSpPr>
        <p:spPr>
          <a:xfrm>
            <a:off x="2163135" y="2318936"/>
            <a:ext cx="14470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室を設置</a:t>
            </a:r>
          </a:p>
        </p:txBody>
      </p:sp>
      <p:sp>
        <p:nvSpPr>
          <p:cNvPr id="18" name="フローチャート: 結合子 17">
            <a:extLst>
              <a:ext uri="{FF2B5EF4-FFF2-40B4-BE49-F238E27FC236}">
                <a16:creationId xmlns:a16="http://schemas.microsoft.com/office/drawing/2014/main" id="{C6BF2207-F780-C60D-8AD8-80A3A6F34576}"/>
              </a:ext>
            </a:extLst>
          </p:cNvPr>
          <p:cNvSpPr/>
          <p:nvPr/>
        </p:nvSpPr>
        <p:spPr>
          <a:xfrm>
            <a:off x="2280968" y="2480519"/>
            <a:ext cx="127077" cy="12518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32944CB-F847-8222-2402-DF7320BE1E6A}"/>
              </a:ext>
            </a:extLst>
          </p:cNvPr>
          <p:cNvSpPr txBox="1"/>
          <p:nvPr/>
        </p:nvSpPr>
        <p:spPr>
          <a:xfrm>
            <a:off x="2318994" y="2088028"/>
            <a:ext cx="5703216" cy="17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○○をターゲット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C590412-6A71-D61A-5510-618B147F4C76}"/>
              </a:ext>
            </a:extLst>
          </p:cNvPr>
          <p:cNvCxnSpPr>
            <a:cxnSpLocks/>
          </p:cNvCxnSpPr>
          <p:nvPr/>
        </p:nvCxnSpPr>
        <p:spPr>
          <a:xfrm>
            <a:off x="4970875" y="1971040"/>
            <a:ext cx="3051335" cy="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EB48A5-34FA-DE7D-A840-1BC8F2EADC19}"/>
              </a:ext>
            </a:extLst>
          </p:cNvPr>
          <p:cNvSpPr txBox="1"/>
          <p:nvPr/>
        </p:nvSpPr>
        <p:spPr>
          <a:xfrm>
            <a:off x="5030765" y="1632486"/>
            <a:ext cx="1930178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YY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人雇用することにより増収（年間＠</a:t>
            </a:r>
            <a:r>
              <a:rPr kumimoji="1" lang="en-US" altLang="ja-JP" sz="105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yy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19EBA1-96BE-36DE-BC79-2460E3C536CE}"/>
              </a:ext>
            </a:extLst>
          </p:cNvPr>
          <p:cNvSpPr txBox="1"/>
          <p:nvPr/>
        </p:nvSpPr>
        <p:spPr>
          <a:xfrm>
            <a:off x="4938018" y="2345866"/>
            <a:ext cx="3084192" cy="169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△△をターゲット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29A31EB-31BC-CEC5-C5DA-099D192420CB}"/>
              </a:ext>
            </a:extLst>
          </p:cNvPr>
          <p:cNvSpPr txBox="1"/>
          <p:nvPr/>
        </p:nvSpPr>
        <p:spPr>
          <a:xfrm>
            <a:off x="834274" y="2972443"/>
            <a:ext cx="8010265" cy="107721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体制強化計画の期間（第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期、第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期、・・・）ごとに作成し、特に以下の点がわかるように記載してください。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どのようなターゲットを設定するのか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○取組に対する組織的支援（支援者・組織整備などの体制強化）はどのようになっているのか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取組に必要な基盤整備（土地・建物等）をどのように行うか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どの年度の取組の成果がどの年度の増収につながっているのか</a:t>
            </a:r>
          </a:p>
        </p:txBody>
      </p:sp>
      <p:sp>
        <p:nvSpPr>
          <p:cNvPr id="13" name="スライド番号プレースホルダー 3">
            <a:extLst>
              <a:ext uri="{FF2B5EF4-FFF2-40B4-BE49-F238E27FC236}">
                <a16:creationId xmlns:a16="http://schemas.microsoft.com/office/drawing/2014/main" id="{16CF03FB-D842-9595-47B2-05713A500E94}"/>
              </a:ext>
            </a:extLst>
          </p:cNvPr>
          <p:cNvSpPr txBox="1">
            <a:spLocks/>
          </p:cNvSpPr>
          <p:nvPr/>
        </p:nvSpPr>
        <p:spPr>
          <a:xfrm>
            <a:off x="9413673" y="6533051"/>
            <a:ext cx="4400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71994" indent="-37700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45495" indent="-76907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417488" indent="-114605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90990" indent="-153813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171471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605766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040060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474354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47199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010110-13C0-41BF-B3FD-C5BAF17742AE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47199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4625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>
            <a:extLst>
              <a:ext uri="{FF2B5EF4-FFF2-40B4-BE49-F238E27FC236}">
                <a16:creationId xmlns:a16="http://schemas.microsoft.com/office/drawing/2014/main" id="{00AD459A-CFCF-1CAF-A3A5-7F4B8E1CC07C}"/>
              </a:ext>
            </a:extLst>
          </p:cNvPr>
          <p:cNvSpPr txBox="1">
            <a:spLocks/>
          </p:cNvSpPr>
          <p:nvPr/>
        </p:nvSpPr>
        <p:spPr>
          <a:xfrm>
            <a:off x="0" y="-1054"/>
            <a:ext cx="9906000" cy="468488"/>
          </a:xfrm>
          <a:prstGeom prst="rect">
            <a:avLst/>
          </a:prstGeom>
          <a:solidFill>
            <a:srgbClr val="002060"/>
          </a:solidFill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〔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●●大学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〕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外部資金収入（公的資金を除く）の状況　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【A: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寄附金収入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j-cs"/>
            </a:endParaRPr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16CF03FB-D842-9595-47B2-05713A500E94}"/>
              </a:ext>
            </a:extLst>
          </p:cNvPr>
          <p:cNvSpPr txBox="1">
            <a:spLocks/>
          </p:cNvSpPr>
          <p:nvPr/>
        </p:nvSpPr>
        <p:spPr>
          <a:xfrm>
            <a:off x="9413673" y="6533051"/>
            <a:ext cx="4400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71994" indent="-37700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45495" indent="-76907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417488" indent="-114605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90990" indent="-153813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171471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605766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040060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474354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47199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010110-13C0-41BF-B3FD-C5BAF17742AE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47199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5AF50C2-4E51-E70E-57BA-655F6F34C28A}"/>
              </a:ext>
            </a:extLst>
          </p:cNvPr>
          <p:cNvSpPr/>
          <p:nvPr/>
        </p:nvSpPr>
        <p:spPr>
          <a:xfrm>
            <a:off x="142875" y="568960"/>
            <a:ext cx="4000500" cy="6136640"/>
          </a:xfrm>
          <a:prstGeom prst="roundRect">
            <a:avLst>
              <a:gd name="adj" fmla="val 860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現状及び分析</a:t>
            </a:r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11">
            <a:extLst>
              <a:ext uri="{FF2B5EF4-FFF2-40B4-BE49-F238E27FC236}">
                <a16:creationId xmlns:a16="http://schemas.microsoft.com/office/drawing/2014/main" id="{920FFD69-CE1F-E02C-408C-D650DD6A77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942899"/>
              </p:ext>
            </p:extLst>
          </p:nvPr>
        </p:nvGraphicFramePr>
        <p:xfrm>
          <a:off x="293686" y="1220076"/>
          <a:ext cx="369316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527">
                  <a:extLst>
                    <a:ext uri="{9D8B030D-6E8A-4147-A177-3AD203B41FA5}">
                      <a16:colId xmlns:a16="http://schemas.microsoft.com/office/drawing/2014/main" val="2786122156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672685446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899682318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681841863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1933878048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5223028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04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85931"/>
                  </a:ext>
                </a:extLst>
              </a:tr>
            </a:tbl>
          </a:graphicData>
        </a:graphic>
      </p:graphicFrame>
      <p:sp>
        <p:nvSpPr>
          <p:cNvPr id="12" name="矢印: 右 11">
            <a:extLst>
              <a:ext uri="{FF2B5EF4-FFF2-40B4-BE49-F238E27FC236}">
                <a16:creationId xmlns:a16="http://schemas.microsoft.com/office/drawing/2014/main" id="{CDAAB020-AB2E-069C-1C63-58D0D865ABD9}"/>
              </a:ext>
            </a:extLst>
          </p:cNvPr>
          <p:cNvSpPr/>
          <p:nvPr/>
        </p:nvSpPr>
        <p:spPr>
          <a:xfrm>
            <a:off x="4219575" y="3162102"/>
            <a:ext cx="642833" cy="120396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655781-F7AD-391E-F2C8-71D8BE9DE503}"/>
              </a:ext>
            </a:extLst>
          </p:cNvPr>
          <p:cNvSpPr txBox="1"/>
          <p:nvPr/>
        </p:nvSpPr>
        <p:spPr>
          <a:xfrm>
            <a:off x="1914525" y="771084"/>
            <a:ext cx="2135505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下段：対前年度増減割合（％）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基準値の下段は年平均成長率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(R1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8B01178-9C88-7A24-BCE2-B7B9C2DF78C0}"/>
              </a:ext>
            </a:extLst>
          </p:cNvPr>
          <p:cNvSpPr txBox="1"/>
          <p:nvPr/>
        </p:nvSpPr>
        <p:spPr>
          <a:xfrm>
            <a:off x="476250" y="3225473"/>
            <a:ext cx="3314700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右記の計画の実現可能性がわかるように、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これまでの現状及び分析等を記載してください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10F35DB2-8AF0-ACA4-1759-A3116556E42C}"/>
              </a:ext>
            </a:extLst>
          </p:cNvPr>
          <p:cNvSpPr/>
          <p:nvPr/>
        </p:nvSpPr>
        <p:spPr>
          <a:xfrm>
            <a:off x="4952999" y="568960"/>
            <a:ext cx="4810125" cy="6136640"/>
          </a:xfrm>
          <a:prstGeom prst="roundRect">
            <a:avLst>
              <a:gd name="adj" fmla="val 600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＜取組①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＜取組②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＜取組③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7" name="表 11">
            <a:extLst>
              <a:ext uri="{FF2B5EF4-FFF2-40B4-BE49-F238E27FC236}">
                <a16:creationId xmlns:a16="http://schemas.microsoft.com/office/drawing/2014/main" id="{32278C5E-7ED3-3117-8DDC-5DAE0250E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722551"/>
              </p:ext>
            </p:extLst>
          </p:nvPr>
        </p:nvGraphicFramePr>
        <p:xfrm>
          <a:off x="5168265" y="1161712"/>
          <a:ext cx="4406898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218">
                  <a:extLst>
                    <a:ext uri="{9D8B030D-6E8A-4147-A177-3AD203B41FA5}">
                      <a16:colId xmlns:a16="http://schemas.microsoft.com/office/drawing/2014/main" val="2786122156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2672685446"/>
                    </a:ext>
                  </a:extLst>
                </a:gridCol>
                <a:gridCol w="700269">
                  <a:extLst>
                    <a:ext uri="{9D8B030D-6E8A-4147-A177-3AD203B41FA5}">
                      <a16:colId xmlns:a16="http://schemas.microsoft.com/office/drawing/2014/main" val="899682318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1537671148"/>
                    </a:ext>
                  </a:extLst>
                </a:gridCol>
                <a:gridCol w="700990">
                  <a:extLst>
                    <a:ext uri="{9D8B030D-6E8A-4147-A177-3AD203B41FA5}">
                      <a16:colId xmlns:a16="http://schemas.microsoft.com/office/drawing/2014/main" val="2681841863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939302473"/>
                    </a:ext>
                  </a:extLst>
                </a:gridCol>
                <a:gridCol w="643544">
                  <a:extLst>
                    <a:ext uri="{9D8B030D-6E8A-4147-A177-3AD203B41FA5}">
                      <a16:colId xmlns:a16="http://schemas.microsoft.com/office/drawing/2014/main" val="1933878048"/>
                    </a:ext>
                  </a:extLst>
                </a:gridCol>
                <a:gridCol w="223957">
                  <a:extLst>
                    <a:ext uri="{9D8B030D-6E8A-4147-A177-3AD203B41FA5}">
                      <a16:colId xmlns:a16="http://schemas.microsoft.com/office/drawing/2014/main" val="3347443916"/>
                    </a:ext>
                  </a:extLst>
                </a:gridCol>
                <a:gridCol w="726043">
                  <a:extLst>
                    <a:ext uri="{9D8B030D-6E8A-4147-A177-3AD203B41FA5}">
                      <a16:colId xmlns:a16="http://schemas.microsoft.com/office/drawing/2014/main" val="2054342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累計額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04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85931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D90750F-FE08-BA93-6429-64CD19568ADD}"/>
              </a:ext>
            </a:extLst>
          </p:cNvPr>
          <p:cNvSpPr txBox="1"/>
          <p:nvPr/>
        </p:nvSpPr>
        <p:spPr>
          <a:xfrm>
            <a:off x="5597323" y="3950935"/>
            <a:ext cx="3816350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左記の分析等を踏まえ、各取組を記載してください。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7284D9-FBCA-E7B0-65BE-ACCC69ED8E24}"/>
              </a:ext>
            </a:extLst>
          </p:cNvPr>
          <p:cNvSpPr txBox="1"/>
          <p:nvPr/>
        </p:nvSpPr>
        <p:spPr>
          <a:xfrm>
            <a:off x="699136" y="5334393"/>
            <a:ext cx="8492488" cy="107721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特に以下の点がわかるように記載してください。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○どのようなターゲットを設定するのか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○取組の主体となる人材をどのように確保するのか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○取組に対する組織的支援（支援者・組織整備などの体制強化）はどのようになっているのか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○取組に必要な基盤整備（土地・建物等）をどのように行うか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673181-73B7-A42F-7B7E-E8B5C5AA960F}"/>
              </a:ext>
            </a:extLst>
          </p:cNvPr>
          <p:cNvSpPr txBox="1"/>
          <p:nvPr/>
        </p:nvSpPr>
        <p:spPr>
          <a:xfrm>
            <a:off x="8058150" y="856145"/>
            <a:ext cx="1517013" cy="27699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下段：年平均成長率（％）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24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D3D8EE5C-F198-638F-8B42-8E8C768FF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20666"/>
              </p:ext>
            </p:extLst>
          </p:nvPr>
        </p:nvGraphicFramePr>
        <p:xfrm>
          <a:off x="79097" y="388759"/>
          <a:ext cx="9747815" cy="618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742">
                  <a:extLst>
                    <a:ext uri="{9D8B030D-6E8A-4147-A177-3AD203B41FA5}">
                      <a16:colId xmlns:a16="http://schemas.microsoft.com/office/drawing/2014/main" val="59424844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21365615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543856759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1259946804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64861213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4221023492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157419443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4184195273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25408051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70140511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738885159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186852751"/>
                    </a:ext>
                  </a:extLst>
                </a:gridCol>
                <a:gridCol w="180316">
                  <a:extLst>
                    <a:ext uri="{9D8B030D-6E8A-4147-A177-3AD203B41FA5}">
                      <a16:colId xmlns:a16="http://schemas.microsoft.com/office/drawing/2014/main" val="4011246613"/>
                    </a:ext>
                  </a:extLst>
                </a:gridCol>
                <a:gridCol w="978837">
                  <a:extLst>
                    <a:ext uri="{9D8B030D-6E8A-4147-A177-3AD203B41FA5}">
                      <a16:colId xmlns:a16="http://schemas.microsoft.com/office/drawing/2014/main" val="2166910893"/>
                    </a:ext>
                  </a:extLst>
                </a:gridCol>
              </a:tblGrid>
              <a:tr h="3163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　　　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第●期累計額</a:t>
                      </a:r>
                      <a:endParaRPr kumimoji="1" lang="en-US" altLang="ja-JP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年平均成長率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988030"/>
                  </a:ext>
                </a:extLst>
              </a:tr>
              <a:tr h="3163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A: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寄附金収入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(XX.X%)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286326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取組①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430822"/>
                  </a:ext>
                </a:extLst>
              </a:tr>
              <a:tr h="1556675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人雇用。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（〇〇をターゲット）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室を設置。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YY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人雇用。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（△△をターゲットに追加）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729027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890524"/>
                  </a:ext>
                </a:extLst>
              </a:tr>
              <a:tr h="1265549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100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008242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299798"/>
                  </a:ext>
                </a:extLst>
              </a:tr>
              <a:tr h="1265549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100" dirty="0"/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88783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00DB11-EFE5-0F75-AEFC-2E676361D832}"/>
              </a:ext>
            </a:extLst>
          </p:cNvPr>
          <p:cNvSpPr txBox="1"/>
          <p:nvPr/>
        </p:nvSpPr>
        <p:spPr>
          <a:xfrm>
            <a:off x="105905" y="142538"/>
            <a:ext cx="3046870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A: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寄附金収入　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工程表＞</a:t>
            </a: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EAF5CC79-0068-A976-E65E-93B97B0FBB8B}"/>
              </a:ext>
            </a:extLst>
          </p:cNvPr>
          <p:cNvCxnSpPr>
            <a:cxnSpLocks/>
          </p:cNvCxnSpPr>
          <p:nvPr/>
        </p:nvCxnSpPr>
        <p:spPr>
          <a:xfrm>
            <a:off x="2318994" y="1971040"/>
            <a:ext cx="2619025" cy="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2CF78A-A01D-F84A-8584-59BF0DF14B6B}"/>
              </a:ext>
            </a:extLst>
          </p:cNvPr>
          <p:cNvSpPr txBox="1"/>
          <p:nvPr/>
        </p:nvSpPr>
        <p:spPr>
          <a:xfrm>
            <a:off x="2909229" y="1632486"/>
            <a:ext cx="1930178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人雇用することにより増収（年間＠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BCECF0-079A-EEE0-C7F1-BF0FD2C4397A}"/>
              </a:ext>
            </a:extLst>
          </p:cNvPr>
          <p:cNvSpPr txBox="1"/>
          <p:nvPr/>
        </p:nvSpPr>
        <p:spPr>
          <a:xfrm>
            <a:off x="2163135" y="2318936"/>
            <a:ext cx="14470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室を設置</a:t>
            </a:r>
          </a:p>
        </p:txBody>
      </p:sp>
      <p:sp>
        <p:nvSpPr>
          <p:cNvPr id="18" name="フローチャート: 結合子 17">
            <a:extLst>
              <a:ext uri="{FF2B5EF4-FFF2-40B4-BE49-F238E27FC236}">
                <a16:creationId xmlns:a16="http://schemas.microsoft.com/office/drawing/2014/main" id="{C6BF2207-F780-C60D-8AD8-80A3A6F34576}"/>
              </a:ext>
            </a:extLst>
          </p:cNvPr>
          <p:cNvSpPr/>
          <p:nvPr/>
        </p:nvSpPr>
        <p:spPr>
          <a:xfrm>
            <a:off x="2280968" y="2480519"/>
            <a:ext cx="127077" cy="12518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32944CB-F847-8222-2402-DF7320BE1E6A}"/>
              </a:ext>
            </a:extLst>
          </p:cNvPr>
          <p:cNvSpPr txBox="1"/>
          <p:nvPr/>
        </p:nvSpPr>
        <p:spPr>
          <a:xfrm>
            <a:off x="2318994" y="2088028"/>
            <a:ext cx="5703216" cy="17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○○をターゲット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C590412-6A71-D61A-5510-618B147F4C76}"/>
              </a:ext>
            </a:extLst>
          </p:cNvPr>
          <p:cNvCxnSpPr>
            <a:cxnSpLocks/>
          </p:cNvCxnSpPr>
          <p:nvPr/>
        </p:nvCxnSpPr>
        <p:spPr>
          <a:xfrm>
            <a:off x="4970875" y="1971040"/>
            <a:ext cx="3051335" cy="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EB48A5-34FA-DE7D-A840-1BC8F2EADC19}"/>
              </a:ext>
            </a:extLst>
          </p:cNvPr>
          <p:cNvSpPr txBox="1"/>
          <p:nvPr/>
        </p:nvSpPr>
        <p:spPr>
          <a:xfrm>
            <a:off x="5030765" y="1632486"/>
            <a:ext cx="1930178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YY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人雇用することにより増収（年間＠</a:t>
            </a:r>
            <a:r>
              <a:rPr kumimoji="1" lang="en-US" altLang="ja-JP" sz="105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yy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19EBA1-96BE-36DE-BC79-2460E3C536CE}"/>
              </a:ext>
            </a:extLst>
          </p:cNvPr>
          <p:cNvSpPr txBox="1"/>
          <p:nvPr/>
        </p:nvSpPr>
        <p:spPr>
          <a:xfrm>
            <a:off x="4938018" y="2345866"/>
            <a:ext cx="3084192" cy="169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△△をターゲット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29A31EB-31BC-CEC5-C5DA-099D192420CB}"/>
              </a:ext>
            </a:extLst>
          </p:cNvPr>
          <p:cNvSpPr txBox="1"/>
          <p:nvPr/>
        </p:nvSpPr>
        <p:spPr>
          <a:xfrm>
            <a:off x="834274" y="2972443"/>
            <a:ext cx="8010265" cy="107721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体制強化計画の期間（第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期、第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期、・・・）ごとに作成し、特に以下の点がわかるように記載してください。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どのようなターゲットを設定するのか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○取組に対する組織的支援（支援者・組織整備などの体制強化）はどのようになっているのか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取組に必要な基盤整備（土地・建物等）をどのように行うか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どの年度の取組の成果がどの年度の増収につながっているのか</a:t>
            </a:r>
          </a:p>
        </p:txBody>
      </p:sp>
      <p:sp>
        <p:nvSpPr>
          <p:cNvPr id="13" name="スライド番号プレースホルダー 3">
            <a:extLst>
              <a:ext uri="{FF2B5EF4-FFF2-40B4-BE49-F238E27FC236}">
                <a16:creationId xmlns:a16="http://schemas.microsoft.com/office/drawing/2014/main" id="{16CF03FB-D842-9595-47B2-05713A500E94}"/>
              </a:ext>
            </a:extLst>
          </p:cNvPr>
          <p:cNvSpPr txBox="1">
            <a:spLocks/>
          </p:cNvSpPr>
          <p:nvPr/>
        </p:nvSpPr>
        <p:spPr>
          <a:xfrm>
            <a:off x="9413673" y="6533051"/>
            <a:ext cx="4400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71994" indent="-37700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45495" indent="-76907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417488" indent="-114605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90990" indent="-153813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171471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605766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040060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474354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47199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010110-13C0-41BF-B3FD-C5BAF17742AE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47199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8EC507D-8085-00DB-7BA7-1AA27A2193CD}"/>
              </a:ext>
            </a:extLst>
          </p:cNvPr>
          <p:cNvSpPr txBox="1"/>
          <p:nvPr/>
        </p:nvSpPr>
        <p:spPr>
          <a:xfrm>
            <a:off x="3593300" y="208758"/>
            <a:ext cx="505968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 algn="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、下段：対前年度増減割合（％）、基準値の下段は年平均成長率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(R1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490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>
            <a:extLst>
              <a:ext uri="{FF2B5EF4-FFF2-40B4-BE49-F238E27FC236}">
                <a16:creationId xmlns:a16="http://schemas.microsoft.com/office/drawing/2014/main" id="{00AD459A-CFCF-1CAF-A3A5-7F4B8E1CC07C}"/>
              </a:ext>
            </a:extLst>
          </p:cNvPr>
          <p:cNvSpPr txBox="1">
            <a:spLocks/>
          </p:cNvSpPr>
          <p:nvPr/>
        </p:nvSpPr>
        <p:spPr>
          <a:xfrm>
            <a:off x="0" y="-1054"/>
            <a:ext cx="9906000" cy="468488"/>
          </a:xfrm>
          <a:prstGeom prst="rect">
            <a:avLst/>
          </a:prstGeom>
          <a:solidFill>
            <a:srgbClr val="002060"/>
          </a:solidFill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〔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●●大学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〕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外部資金収入（公的資金を除く）の状況　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【B:</a:t>
            </a:r>
            <a:r>
              <a:rPr lang="zh-TW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受託研究等収入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j-cs"/>
            </a:endParaRPr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16CF03FB-D842-9595-47B2-05713A500E94}"/>
              </a:ext>
            </a:extLst>
          </p:cNvPr>
          <p:cNvSpPr txBox="1">
            <a:spLocks/>
          </p:cNvSpPr>
          <p:nvPr/>
        </p:nvSpPr>
        <p:spPr>
          <a:xfrm>
            <a:off x="9413673" y="6533051"/>
            <a:ext cx="4400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71994" indent="-37700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45495" indent="-76907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417488" indent="-114605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90990" indent="-153813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171471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605766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040060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474354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47199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010110-13C0-41BF-B3FD-C5BAF17742AE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47199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5AF50C2-4E51-E70E-57BA-655F6F34C28A}"/>
              </a:ext>
            </a:extLst>
          </p:cNvPr>
          <p:cNvSpPr/>
          <p:nvPr/>
        </p:nvSpPr>
        <p:spPr>
          <a:xfrm>
            <a:off x="142875" y="568960"/>
            <a:ext cx="4000500" cy="6136640"/>
          </a:xfrm>
          <a:prstGeom prst="roundRect">
            <a:avLst>
              <a:gd name="adj" fmla="val 860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現状及び分析</a:t>
            </a:r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11">
            <a:extLst>
              <a:ext uri="{FF2B5EF4-FFF2-40B4-BE49-F238E27FC236}">
                <a16:creationId xmlns:a16="http://schemas.microsoft.com/office/drawing/2014/main" id="{920FFD69-CE1F-E02C-408C-D650DD6A7719}"/>
              </a:ext>
            </a:extLst>
          </p:cNvPr>
          <p:cNvGraphicFramePr>
            <a:graphicFrameLocks noGrp="1"/>
          </p:cNvGraphicFramePr>
          <p:nvPr/>
        </p:nvGraphicFramePr>
        <p:xfrm>
          <a:off x="293686" y="1220076"/>
          <a:ext cx="369316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527">
                  <a:extLst>
                    <a:ext uri="{9D8B030D-6E8A-4147-A177-3AD203B41FA5}">
                      <a16:colId xmlns:a16="http://schemas.microsoft.com/office/drawing/2014/main" val="2786122156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672685446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899682318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681841863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1933878048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5223028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04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85931"/>
                  </a:ext>
                </a:extLst>
              </a:tr>
            </a:tbl>
          </a:graphicData>
        </a:graphic>
      </p:graphicFrame>
      <p:sp>
        <p:nvSpPr>
          <p:cNvPr id="12" name="矢印: 右 11">
            <a:extLst>
              <a:ext uri="{FF2B5EF4-FFF2-40B4-BE49-F238E27FC236}">
                <a16:creationId xmlns:a16="http://schemas.microsoft.com/office/drawing/2014/main" id="{CDAAB020-AB2E-069C-1C63-58D0D865ABD9}"/>
              </a:ext>
            </a:extLst>
          </p:cNvPr>
          <p:cNvSpPr/>
          <p:nvPr/>
        </p:nvSpPr>
        <p:spPr>
          <a:xfrm>
            <a:off x="4219575" y="3162102"/>
            <a:ext cx="642833" cy="120396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655781-F7AD-391E-F2C8-71D8BE9DE503}"/>
              </a:ext>
            </a:extLst>
          </p:cNvPr>
          <p:cNvSpPr txBox="1"/>
          <p:nvPr/>
        </p:nvSpPr>
        <p:spPr>
          <a:xfrm>
            <a:off x="1914525" y="771084"/>
            <a:ext cx="2135505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下段：対前年度増減割合（％）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基準値の下段は年平均成長率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(R1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8B01178-9C88-7A24-BCE2-B7B9C2DF78C0}"/>
              </a:ext>
            </a:extLst>
          </p:cNvPr>
          <p:cNvSpPr txBox="1"/>
          <p:nvPr/>
        </p:nvSpPr>
        <p:spPr>
          <a:xfrm>
            <a:off x="476250" y="3225473"/>
            <a:ext cx="3314700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右記の計画の実現可能性がわかるように、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これまでの現状及び分析等を記載してください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10F35DB2-8AF0-ACA4-1759-A3116556E42C}"/>
              </a:ext>
            </a:extLst>
          </p:cNvPr>
          <p:cNvSpPr/>
          <p:nvPr/>
        </p:nvSpPr>
        <p:spPr>
          <a:xfrm>
            <a:off x="4952999" y="568960"/>
            <a:ext cx="4810125" cy="6136640"/>
          </a:xfrm>
          <a:prstGeom prst="roundRect">
            <a:avLst>
              <a:gd name="adj" fmla="val 600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＜取組①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＜取組②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＜取組③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7" name="表 11">
            <a:extLst>
              <a:ext uri="{FF2B5EF4-FFF2-40B4-BE49-F238E27FC236}">
                <a16:creationId xmlns:a16="http://schemas.microsoft.com/office/drawing/2014/main" id="{32278C5E-7ED3-3117-8DDC-5DAE0250E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536274"/>
              </p:ext>
            </p:extLst>
          </p:nvPr>
        </p:nvGraphicFramePr>
        <p:xfrm>
          <a:off x="5168265" y="1161712"/>
          <a:ext cx="4406898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218">
                  <a:extLst>
                    <a:ext uri="{9D8B030D-6E8A-4147-A177-3AD203B41FA5}">
                      <a16:colId xmlns:a16="http://schemas.microsoft.com/office/drawing/2014/main" val="2786122156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2672685446"/>
                    </a:ext>
                  </a:extLst>
                </a:gridCol>
                <a:gridCol w="700269">
                  <a:extLst>
                    <a:ext uri="{9D8B030D-6E8A-4147-A177-3AD203B41FA5}">
                      <a16:colId xmlns:a16="http://schemas.microsoft.com/office/drawing/2014/main" val="899682318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1537671148"/>
                    </a:ext>
                  </a:extLst>
                </a:gridCol>
                <a:gridCol w="700990">
                  <a:extLst>
                    <a:ext uri="{9D8B030D-6E8A-4147-A177-3AD203B41FA5}">
                      <a16:colId xmlns:a16="http://schemas.microsoft.com/office/drawing/2014/main" val="2681841863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939302473"/>
                    </a:ext>
                  </a:extLst>
                </a:gridCol>
                <a:gridCol w="643544">
                  <a:extLst>
                    <a:ext uri="{9D8B030D-6E8A-4147-A177-3AD203B41FA5}">
                      <a16:colId xmlns:a16="http://schemas.microsoft.com/office/drawing/2014/main" val="1933878048"/>
                    </a:ext>
                  </a:extLst>
                </a:gridCol>
                <a:gridCol w="223957">
                  <a:extLst>
                    <a:ext uri="{9D8B030D-6E8A-4147-A177-3AD203B41FA5}">
                      <a16:colId xmlns:a16="http://schemas.microsoft.com/office/drawing/2014/main" val="3347443916"/>
                    </a:ext>
                  </a:extLst>
                </a:gridCol>
                <a:gridCol w="726043">
                  <a:extLst>
                    <a:ext uri="{9D8B030D-6E8A-4147-A177-3AD203B41FA5}">
                      <a16:colId xmlns:a16="http://schemas.microsoft.com/office/drawing/2014/main" val="2054342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累計額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04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85931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D90750F-FE08-BA93-6429-64CD19568ADD}"/>
              </a:ext>
            </a:extLst>
          </p:cNvPr>
          <p:cNvSpPr txBox="1"/>
          <p:nvPr/>
        </p:nvSpPr>
        <p:spPr>
          <a:xfrm>
            <a:off x="5597323" y="3950935"/>
            <a:ext cx="3816350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左記の分析等を踏まえ、各取組を記載してください。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7284D9-FBCA-E7B0-65BE-ACCC69ED8E24}"/>
              </a:ext>
            </a:extLst>
          </p:cNvPr>
          <p:cNvSpPr txBox="1"/>
          <p:nvPr/>
        </p:nvSpPr>
        <p:spPr>
          <a:xfrm>
            <a:off x="699136" y="5334393"/>
            <a:ext cx="8492488" cy="107721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特に以下の点がわかるように記載してください。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○どのようなターゲットを設定するのか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○取組の主体となる人材をどのように確保するのか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○取組に対する組織的支援（支援者・組織整備などの体制強化）はどのようになっているのか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○取組に必要な基盤整備（土地・建物等）をどのように行うか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673181-73B7-A42F-7B7E-E8B5C5AA960F}"/>
              </a:ext>
            </a:extLst>
          </p:cNvPr>
          <p:cNvSpPr txBox="1"/>
          <p:nvPr/>
        </p:nvSpPr>
        <p:spPr>
          <a:xfrm>
            <a:off x="8058150" y="856145"/>
            <a:ext cx="1517013" cy="27699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下段：年平均成長率（％）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2234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D3D8EE5C-F198-638F-8B42-8E8C768FF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355360"/>
              </p:ext>
            </p:extLst>
          </p:nvPr>
        </p:nvGraphicFramePr>
        <p:xfrm>
          <a:off x="79097" y="388759"/>
          <a:ext cx="9747815" cy="618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742">
                  <a:extLst>
                    <a:ext uri="{9D8B030D-6E8A-4147-A177-3AD203B41FA5}">
                      <a16:colId xmlns:a16="http://schemas.microsoft.com/office/drawing/2014/main" val="59424844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21365615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543856759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1259946804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64861213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4221023492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157419443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4184195273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25408051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70140511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738885159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186852751"/>
                    </a:ext>
                  </a:extLst>
                </a:gridCol>
                <a:gridCol w="180316">
                  <a:extLst>
                    <a:ext uri="{9D8B030D-6E8A-4147-A177-3AD203B41FA5}">
                      <a16:colId xmlns:a16="http://schemas.microsoft.com/office/drawing/2014/main" val="4011246613"/>
                    </a:ext>
                  </a:extLst>
                </a:gridCol>
                <a:gridCol w="978837">
                  <a:extLst>
                    <a:ext uri="{9D8B030D-6E8A-4147-A177-3AD203B41FA5}">
                      <a16:colId xmlns:a16="http://schemas.microsoft.com/office/drawing/2014/main" val="2166910893"/>
                    </a:ext>
                  </a:extLst>
                </a:gridCol>
              </a:tblGrid>
              <a:tr h="3163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　　　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第●期累計額</a:t>
                      </a:r>
                      <a:endParaRPr kumimoji="1" lang="en-US" altLang="ja-JP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年平均成長率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988030"/>
                  </a:ext>
                </a:extLst>
              </a:tr>
              <a:tr h="3163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B:</a:t>
                      </a:r>
                      <a:r>
                        <a:rPr kumimoji="1" lang="zh-TW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受託研究等収入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(XX.X%)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286326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取組①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430822"/>
                  </a:ext>
                </a:extLst>
              </a:tr>
              <a:tr h="1556675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人雇用。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（〇〇をターゲット）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室を設置。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YY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人雇用。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（△△をターゲットに追加）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729027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890524"/>
                  </a:ext>
                </a:extLst>
              </a:tr>
              <a:tr h="1265549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100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008242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299798"/>
                  </a:ext>
                </a:extLst>
              </a:tr>
              <a:tr h="1265549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100" dirty="0"/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88783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00DB11-EFE5-0F75-AEFC-2E676361D832}"/>
              </a:ext>
            </a:extLst>
          </p:cNvPr>
          <p:cNvSpPr txBox="1"/>
          <p:nvPr/>
        </p:nvSpPr>
        <p:spPr>
          <a:xfrm>
            <a:off x="105904" y="142538"/>
            <a:ext cx="322069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zh-TW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受託研究等収入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工程表＞</a:t>
            </a: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EAF5CC79-0068-A976-E65E-93B97B0FBB8B}"/>
              </a:ext>
            </a:extLst>
          </p:cNvPr>
          <p:cNvCxnSpPr>
            <a:cxnSpLocks/>
          </p:cNvCxnSpPr>
          <p:nvPr/>
        </p:nvCxnSpPr>
        <p:spPr>
          <a:xfrm>
            <a:off x="2318994" y="1971040"/>
            <a:ext cx="2619025" cy="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2CF78A-A01D-F84A-8584-59BF0DF14B6B}"/>
              </a:ext>
            </a:extLst>
          </p:cNvPr>
          <p:cNvSpPr txBox="1"/>
          <p:nvPr/>
        </p:nvSpPr>
        <p:spPr>
          <a:xfrm>
            <a:off x="2909229" y="1632486"/>
            <a:ext cx="1930178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人雇用することにより増収（年間＠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BCECF0-079A-EEE0-C7F1-BF0FD2C4397A}"/>
              </a:ext>
            </a:extLst>
          </p:cNvPr>
          <p:cNvSpPr txBox="1"/>
          <p:nvPr/>
        </p:nvSpPr>
        <p:spPr>
          <a:xfrm>
            <a:off x="2163135" y="2318936"/>
            <a:ext cx="14470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室を設置</a:t>
            </a:r>
          </a:p>
        </p:txBody>
      </p:sp>
      <p:sp>
        <p:nvSpPr>
          <p:cNvPr id="18" name="フローチャート: 結合子 17">
            <a:extLst>
              <a:ext uri="{FF2B5EF4-FFF2-40B4-BE49-F238E27FC236}">
                <a16:creationId xmlns:a16="http://schemas.microsoft.com/office/drawing/2014/main" id="{C6BF2207-F780-C60D-8AD8-80A3A6F34576}"/>
              </a:ext>
            </a:extLst>
          </p:cNvPr>
          <p:cNvSpPr/>
          <p:nvPr/>
        </p:nvSpPr>
        <p:spPr>
          <a:xfrm>
            <a:off x="2280968" y="2480519"/>
            <a:ext cx="127077" cy="12518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32944CB-F847-8222-2402-DF7320BE1E6A}"/>
              </a:ext>
            </a:extLst>
          </p:cNvPr>
          <p:cNvSpPr txBox="1"/>
          <p:nvPr/>
        </p:nvSpPr>
        <p:spPr>
          <a:xfrm>
            <a:off x="2318994" y="2088028"/>
            <a:ext cx="5703216" cy="17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○○をターゲット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C590412-6A71-D61A-5510-618B147F4C76}"/>
              </a:ext>
            </a:extLst>
          </p:cNvPr>
          <p:cNvCxnSpPr>
            <a:cxnSpLocks/>
          </p:cNvCxnSpPr>
          <p:nvPr/>
        </p:nvCxnSpPr>
        <p:spPr>
          <a:xfrm>
            <a:off x="4970875" y="1971040"/>
            <a:ext cx="3051335" cy="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EB48A5-34FA-DE7D-A840-1BC8F2EADC19}"/>
              </a:ext>
            </a:extLst>
          </p:cNvPr>
          <p:cNvSpPr txBox="1"/>
          <p:nvPr/>
        </p:nvSpPr>
        <p:spPr>
          <a:xfrm>
            <a:off x="5030765" y="1632486"/>
            <a:ext cx="1930178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YY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人雇用することにより増収（年間＠</a:t>
            </a:r>
            <a:r>
              <a:rPr kumimoji="1" lang="en-US" altLang="ja-JP" sz="105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yy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19EBA1-96BE-36DE-BC79-2460E3C536CE}"/>
              </a:ext>
            </a:extLst>
          </p:cNvPr>
          <p:cNvSpPr txBox="1"/>
          <p:nvPr/>
        </p:nvSpPr>
        <p:spPr>
          <a:xfrm>
            <a:off x="4938018" y="2345866"/>
            <a:ext cx="3084192" cy="169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△△をターゲット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29A31EB-31BC-CEC5-C5DA-099D192420CB}"/>
              </a:ext>
            </a:extLst>
          </p:cNvPr>
          <p:cNvSpPr txBox="1"/>
          <p:nvPr/>
        </p:nvSpPr>
        <p:spPr>
          <a:xfrm>
            <a:off x="834274" y="2972443"/>
            <a:ext cx="8010265" cy="107721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体制強化計画の期間（第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期、第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期、・・・）ごとに作成し、特に以下の点がわかるように記載してください。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どのようなターゲットを設定するのか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○取組に対する組織的支援（支援者・組織整備などの体制強化）はどのようになっているのか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取組に必要な基盤整備（土地・建物等）をどのように行うか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どの年度の取組の成果がどの年度の増収につながっているのか</a:t>
            </a:r>
          </a:p>
        </p:txBody>
      </p:sp>
      <p:sp>
        <p:nvSpPr>
          <p:cNvPr id="13" name="スライド番号プレースホルダー 3">
            <a:extLst>
              <a:ext uri="{FF2B5EF4-FFF2-40B4-BE49-F238E27FC236}">
                <a16:creationId xmlns:a16="http://schemas.microsoft.com/office/drawing/2014/main" id="{16CF03FB-D842-9595-47B2-05713A500E94}"/>
              </a:ext>
            </a:extLst>
          </p:cNvPr>
          <p:cNvSpPr txBox="1">
            <a:spLocks/>
          </p:cNvSpPr>
          <p:nvPr/>
        </p:nvSpPr>
        <p:spPr>
          <a:xfrm>
            <a:off x="9413673" y="6533051"/>
            <a:ext cx="4400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71994" indent="-37700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45495" indent="-76907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417488" indent="-114605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90990" indent="-153813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171471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605766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040060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474354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47199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010110-13C0-41BF-B3FD-C5BAF17742AE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47199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E9029A-E0E5-A51F-600B-33A518CB7E75}"/>
              </a:ext>
            </a:extLst>
          </p:cNvPr>
          <p:cNvSpPr txBox="1"/>
          <p:nvPr/>
        </p:nvSpPr>
        <p:spPr>
          <a:xfrm>
            <a:off x="3593300" y="208758"/>
            <a:ext cx="505968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 algn="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、下段：対前年度増減割合（％）、基準値の下段は年平均成長率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(R1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7351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>
            <a:extLst>
              <a:ext uri="{FF2B5EF4-FFF2-40B4-BE49-F238E27FC236}">
                <a16:creationId xmlns:a16="http://schemas.microsoft.com/office/drawing/2014/main" id="{00AD459A-CFCF-1CAF-A3A5-7F4B8E1CC07C}"/>
              </a:ext>
            </a:extLst>
          </p:cNvPr>
          <p:cNvSpPr txBox="1">
            <a:spLocks/>
          </p:cNvSpPr>
          <p:nvPr/>
        </p:nvSpPr>
        <p:spPr>
          <a:xfrm>
            <a:off x="0" y="-1054"/>
            <a:ext cx="9906000" cy="468488"/>
          </a:xfrm>
          <a:prstGeom prst="rect">
            <a:avLst/>
          </a:prstGeom>
          <a:solidFill>
            <a:srgbClr val="002060"/>
          </a:solidFill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〔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●●大学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〕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外部資金収入（公的資金を除く）の状況　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【C: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雑収入等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j-cs"/>
            </a:endParaRPr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16CF03FB-D842-9595-47B2-05713A500E94}"/>
              </a:ext>
            </a:extLst>
          </p:cNvPr>
          <p:cNvSpPr txBox="1">
            <a:spLocks/>
          </p:cNvSpPr>
          <p:nvPr/>
        </p:nvSpPr>
        <p:spPr>
          <a:xfrm>
            <a:off x="9413673" y="6533051"/>
            <a:ext cx="4400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71994" indent="-37700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45495" indent="-76907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417488" indent="-114605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90990" indent="-153813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171471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605766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040060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474354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47199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010110-13C0-41BF-B3FD-C5BAF17742AE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47199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5AF50C2-4E51-E70E-57BA-655F6F34C28A}"/>
              </a:ext>
            </a:extLst>
          </p:cNvPr>
          <p:cNvSpPr/>
          <p:nvPr/>
        </p:nvSpPr>
        <p:spPr>
          <a:xfrm>
            <a:off x="142875" y="568960"/>
            <a:ext cx="4000500" cy="6136640"/>
          </a:xfrm>
          <a:prstGeom prst="roundRect">
            <a:avLst>
              <a:gd name="adj" fmla="val 860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現状及び分析</a:t>
            </a:r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11">
            <a:extLst>
              <a:ext uri="{FF2B5EF4-FFF2-40B4-BE49-F238E27FC236}">
                <a16:creationId xmlns:a16="http://schemas.microsoft.com/office/drawing/2014/main" id="{920FFD69-CE1F-E02C-408C-D650DD6A7719}"/>
              </a:ext>
            </a:extLst>
          </p:cNvPr>
          <p:cNvGraphicFramePr>
            <a:graphicFrameLocks noGrp="1"/>
          </p:cNvGraphicFramePr>
          <p:nvPr/>
        </p:nvGraphicFramePr>
        <p:xfrm>
          <a:off x="293686" y="1220076"/>
          <a:ext cx="369316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527">
                  <a:extLst>
                    <a:ext uri="{9D8B030D-6E8A-4147-A177-3AD203B41FA5}">
                      <a16:colId xmlns:a16="http://schemas.microsoft.com/office/drawing/2014/main" val="2786122156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672685446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899682318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681841863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1933878048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5223028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04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85931"/>
                  </a:ext>
                </a:extLst>
              </a:tr>
            </a:tbl>
          </a:graphicData>
        </a:graphic>
      </p:graphicFrame>
      <p:sp>
        <p:nvSpPr>
          <p:cNvPr id="12" name="矢印: 右 11">
            <a:extLst>
              <a:ext uri="{FF2B5EF4-FFF2-40B4-BE49-F238E27FC236}">
                <a16:creationId xmlns:a16="http://schemas.microsoft.com/office/drawing/2014/main" id="{CDAAB020-AB2E-069C-1C63-58D0D865ABD9}"/>
              </a:ext>
            </a:extLst>
          </p:cNvPr>
          <p:cNvSpPr/>
          <p:nvPr/>
        </p:nvSpPr>
        <p:spPr>
          <a:xfrm>
            <a:off x="4219575" y="3162102"/>
            <a:ext cx="642833" cy="120396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655781-F7AD-391E-F2C8-71D8BE9DE503}"/>
              </a:ext>
            </a:extLst>
          </p:cNvPr>
          <p:cNvSpPr txBox="1"/>
          <p:nvPr/>
        </p:nvSpPr>
        <p:spPr>
          <a:xfrm>
            <a:off x="1914525" y="771084"/>
            <a:ext cx="2135505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下段：対前年度増減割合（％）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基準値の下段は年平均成長率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(R1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8B01178-9C88-7A24-BCE2-B7B9C2DF78C0}"/>
              </a:ext>
            </a:extLst>
          </p:cNvPr>
          <p:cNvSpPr txBox="1"/>
          <p:nvPr/>
        </p:nvSpPr>
        <p:spPr>
          <a:xfrm>
            <a:off x="476250" y="3225473"/>
            <a:ext cx="3314700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右記の計画の実現可能性がわかるように、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これまでの現状及び分析等を記載してください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10F35DB2-8AF0-ACA4-1759-A3116556E42C}"/>
              </a:ext>
            </a:extLst>
          </p:cNvPr>
          <p:cNvSpPr/>
          <p:nvPr/>
        </p:nvSpPr>
        <p:spPr>
          <a:xfrm>
            <a:off x="4952999" y="568960"/>
            <a:ext cx="4810125" cy="6136640"/>
          </a:xfrm>
          <a:prstGeom prst="roundRect">
            <a:avLst>
              <a:gd name="adj" fmla="val 600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＜取組①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＜取組②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＜取組③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7" name="表 11">
            <a:extLst>
              <a:ext uri="{FF2B5EF4-FFF2-40B4-BE49-F238E27FC236}">
                <a16:creationId xmlns:a16="http://schemas.microsoft.com/office/drawing/2014/main" id="{32278C5E-7ED3-3117-8DDC-5DAE0250E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462981"/>
              </p:ext>
            </p:extLst>
          </p:nvPr>
        </p:nvGraphicFramePr>
        <p:xfrm>
          <a:off x="5168265" y="1161712"/>
          <a:ext cx="4406898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218">
                  <a:extLst>
                    <a:ext uri="{9D8B030D-6E8A-4147-A177-3AD203B41FA5}">
                      <a16:colId xmlns:a16="http://schemas.microsoft.com/office/drawing/2014/main" val="2786122156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2672685446"/>
                    </a:ext>
                  </a:extLst>
                </a:gridCol>
                <a:gridCol w="700269">
                  <a:extLst>
                    <a:ext uri="{9D8B030D-6E8A-4147-A177-3AD203B41FA5}">
                      <a16:colId xmlns:a16="http://schemas.microsoft.com/office/drawing/2014/main" val="899682318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1537671148"/>
                    </a:ext>
                  </a:extLst>
                </a:gridCol>
                <a:gridCol w="700990">
                  <a:extLst>
                    <a:ext uri="{9D8B030D-6E8A-4147-A177-3AD203B41FA5}">
                      <a16:colId xmlns:a16="http://schemas.microsoft.com/office/drawing/2014/main" val="2681841863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939302473"/>
                    </a:ext>
                  </a:extLst>
                </a:gridCol>
                <a:gridCol w="643544">
                  <a:extLst>
                    <a:ext uri="{9D8B030D-6E8A-4147-A177-3AD203B41FA5}">
                      <a16:colId xmlns:a16="http://schemas.microsoft.com/office/drawing/2014/main" val="1933878048"/>
                    </a:ext>
                  </a:extLst>
                </a:gridCol>
                <a:gridCol w="223957">
                  <a:extLst>
                    <a:ext uri="{9D8B030D-6E8A-4147-A177-3AD203B41FA5}">
                      <a16:colId xmlns:a16="http://schemas.microsoft.com/office/drawing/2014/main" val="3347443916"/>
                    </a:ext>
                  </a:extLst>
                </a:gridCol>
                <a:gridCol w="726043">
                  <a:extLst>
                    <a:ext uri="{9D8B030D-6E8A-4147-A177-3AD203B41FA5}">
                      <a16:colId xmlns:a16="http://schemas.microsoft.com/office/drawing/2014/main" val="2054342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累計額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04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85931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D90750F-FE08-BA93-6429-64CD19568ADD}"/>
              </a:ext>
            </a:extLst>
          </p:cNvPr>
          <p:cNvSpPr txBox="1"/>
          <p:nvPr/>
        </p:nvSpPr>
        <p:spPr>
          <a:xfrm>
            <a:off x="5597323" y="3950935"/>
            <a:ext cx="3816350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左記の分析等を踏まえ、各取組を記載してください。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7284D9-FBCA-E7B0-65BE-ACCC69ED8E24}"/>
              </a:ext>
            </a:extLst>
          </p:cNvPr>
          <p:cNvSpPr txBox="1"/>
          <p:nvPr/>
        </p:nvSpPr>
        <p:spPr>
          <a:xfrm>
            <a:off x="699136" y="5334393"/>
            <a:ext cx="8492488" cy="107721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特に以下の点がわかるように記載してください。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○どのようなターゲットを設定するのか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○取組の主体となる人材をどのように確保するのか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○取組に対する組織的支援（支援者・組織整備などの体制強化）はどのようになっているのか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○取組に必要な基盤整備（土地・建物等）をどのように行うか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673181-73B7-A42F-7B7E-E8B5C5AA960F}"/>
              </a:ext>
            </a:extLst>
          </p:cNvPr>
          <p:cNvSpPr txBox="1"/>
          <p:nvPr/>
        </p:nvSpPr>
        <p:spPr>
          <a:xfrm>
            <a:off x="8058150" y="856145"/>
            <a:ext cx="1517013" cy="27699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下段：年平均成長率（％）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8319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D3D8EE5C-F198-638F-8B42-8E8C768FF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084277"/>
              </p:ext>
            </p:extLst>
          </p:nvPr>
        </p:nvGraphicFramePr>
        <p:xfrm>
          <a:off x="79097" y="388759"/>
          <a:ext cx="9747815" cy="618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742">
                  <a:extLst>
                    <a:ext uri="{9D8B030D-6E8A-4147-A177-3AD203B41FA5}">
                      <a16:colId xmlns:a16="http://schemas.microsoft.com/office/drawing/2014/main" val="59424844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21365615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543856759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1259946804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64861213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4221023492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157419443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4184195273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25408051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70140511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738885159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186852751"/>
                    </a:ext>
                  </a:extLst>
                </a:gridCol>
                <a:gridCol w="180316">
                  <a:extLst>
                    <a:ext uri="{9D8B030D-6E8A-4147-A177-3AD203B41FA5}">
                      <a16:colId xmlns:a16="http://schemas.microsoft.com/office/drawing/2014/main" val="4011246613"/>
                    </a:ext>
                  </a:extLst>
                </a:gridCol>
                <a:gridCol w="978837">
                  <a:extLst>
                    <a:ext uri="{9D8B030D-6E8A-4147-A177-3AD203B41FA5}">
                      <a16:colId xmlns:a16="http://schemas.microsoft.com/office/drawing/2014/main" val="2166910893"/>
                    </a:ext>
                  </a:extLst>
                </a:gridCol>
              </a:tblGrid>
              <a:tr h="3163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　　　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第●期累計額</a:t>
                      </a:r>
                      <a:endParaRPr kumimoji="1" lang="en-US" altLang="ja-JP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年平均成長率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988030"/>
                  </a:ext>
                </a:extLst>
              </a:tr>
              <a:tr h="3163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C: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雑収入等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(XX.X%)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286326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取組①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430822"/>
                  </a:ext>
                </a:extLst>
              </a:tr>
              <a:tr h="1556675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人雇用。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（〇〇をターゲット）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室を設置。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YY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人雇用。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（△△をターゲットに追加）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729027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890524"/>
                  </a:ext>
                </a:extLst>
              </a:tr>
              <a:tr h="1265549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100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008242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299798"/>
                  </a:ext>
                </a:extLst>
              </a:tr>
              <a:tr h="1265549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100" dirty="0"/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88783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00DB11-EFE5-0F75-AEFC-2E676361D832}"/>
              </a:ext>
            </a:extLst>
          </p:cNvPr>
          <p:cNvSpPr txBox="1"/>
          <p:nvPr/>
        </p:nvSpPr>
        <p:spPr>
          <a:xfrm>
            <a:off x="105904" y="142538"/>
            <a:ext cx="322069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C: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雑収入等　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工程表＞</a:t>
            </a: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EAF5CC79-0068-A976-E65E-93B97B0FBB8B}"/>
              </a:ext>
            </a:extLst>
          </p:cNvPr>
          <p:cNvCxnSpPr>
            <a:cxnSpLocks/>
          </p:cNvCxnSpPr>
          <p:nvPr/>
        </p:nvCxnSpPr>
        <p:spPr>
          <a:xfrm>
            <a:off x="2318994" y="1971040"/>
            <a:ext cx="2619025" cy="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2CF78A-A01D-F84A-8584-59BF0DF14B6B}"/>
              </a:ext>
            </a:extLst>
          </p:cNvPr>
          <p:cNvSpPr txBox="1"/>
          <p:nvPr/>
        </p:nvSpPr>
        <p:spPr>
          <a:xfrm>
            <a:off x="2909229" y="1632486"/>
            <a:ext cx="1930178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人雇用することにより増収（年間＠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BCECF0-079A-EEE0-C7F1-BF0FD2C4397A}"/>
              </a:ext>
            </a:extLst>
          </p:cNvPr>
          <p:cNvSpPr txBox="1"/>
          <p:nvPr/>
        </p:nvSpPr>
        <p:spPr>
          <a:xfrm>
            <a:off x="2163135" y="2318936"/>
            <a:ext cx="14470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室を設置</a:t>
            </a:r>
          </a:p>
        </p:txBody>
      </p:sp>
      <p:sp>
        <p:nvSpPr>
          <p:cNvPr id="18" name="フローチャート: 結合子 17">
            <a:extLst>
              <a:ext uri="{FF2B5EF4-FFF2-40B4-BE49-F238E27FC236}">
                <a16:creationId xmlns:a16="http://schemas.microsoft.com/office/drawing/2014/main" id="{C6BF2207-F780-C60D-8AD8-80A3A6F34576}"/>
              </a:ext>
            </a:extLst>
          </p:cNvPr>
          <p:cNvSpPr/>
          <p:nvPr/>
        </p:nvSpPr>
        <p:spPr>
          <a:xfrm>
            <a:off x="2280968" y="2480519"/>
            <a:ext cx="127077" cy="12518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32944CB-F847-8222-2402-DF7320BE1E6A}"/>
              </a:ext>
            </a:extLst>
          </p:cNvPr>
          <p:cNvSpPr txBox="1"/>
          <p:nvPr/>
        </p:nvSpPr>
        <p:spPr>
          <a:xfrm>
            <a:off x="2318994" y="2088028"/>
            <a:ext cx="5703216" cy="17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○○をターゲット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C590412-6A71-D61A-5510-618B147F4C76}"/>
              </a:ext>
            </a:extLst>
          </p:cNvPr>
          <p:cNvCxnSpPr>
            <a:cxnSpLocks/>
          </p:cNvCxnSpPr>
          <p:nvPr/>
        </p:nvCxnSpPr>
        <p:spPr>
          <a:xfrm>
            <a:off x="4970875" y="1971040"/>
            <a:ext cx="3051335" cy="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EB48A5-34FA-DE7D-A840-1BC8F2EADC19}"/>
              </a:ext>
            </a:extLst>
          </p:cNvPr>
          <p:cNvSpPr txBox="1"/>
          <p:nvPr/>
        </p:nvSpPr>
        <p:spPr>
          <a:xfrm>
            <a:off x="5030765" y="1632486"/>
            <a:ext cx="1930178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YY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人雇用することにより増収（年間＠</a:t>
            </a:r>
            <a:r>
              <a:rPr kumimoji="1" lang="en-US" altLang="ja-JP" sz="105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yy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19EBA1-96BE-36DE-BC79-2460E3C536CE}"/>
              </a:ext>
            </a:extLst>
          </p:cNvPr>
          <p:cNvSpPr txBox="1"/>
          <p:nvPr/>
        </p:nvSpPr>
        <p:spPr>
          <a:xfrm>
            <a:off x="4938018" y="2345866"/>
            <a:ext cx="3084192" cy="169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△△をターゲット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29A31EB-31BC-CEC5-C5DA-099D192420CB}"/>
              </a:ext>
            </a:extLst>
          </p:cNvPr>
          <p:cNvSpPr txBox="1"/>
          <p:nvPr/>
        </p:nvSpPr>
        <p:spPr>
          <a:xfrm>
            <a:off x="834274" y="2972443"/>
            <a:ext cx="8010265" cy="107721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体制強化計画の期間（第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期、第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期、・・・）ごとに作成し、特に以下の点がわかるように記載してください。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どのようなターゲットを設定するのか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○取組に対する組織的支援（支援者・組織整備などの体制強化）はどのようになっているのか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取組に必要な基盤整備（土地・建物等）をどのように行うか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どの年度の取組の成果がどの年度の増収につながっているのか</a:t>
            </a:r>
          </a:p>
        </p:txBody>
      </p:sp>
      <p:sp>
        <p:nvSpPr>
          <p:cNvPr id="13" name="スライド番号プレースホルダー 3">
            <a:extLst>
              <a:ext uri="{FF2B5EF4-FFF2-40B4-BE49-F238E27FC236}">
                <a16:creationId xmlns:a16="http://schemas.microsoft.com/office/drawing/2014/main" id="{16CF03FB-D842-9595-47B2-05713A500E94}"/>
              </a:ext>
            </a:extLst>
          </p:cNvPr>
          <p:cNvSpPr txBox="1">
            <a:spLocks/>
          </p:cNvSpPr>
          <p:nvPr/>
        </p:nvSpPr>
        <p:spPr>
          <a:xfrm>
            <a:off x="9413673" y="6533051"/>
            <a:ext cx="4400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71994" indent="-37700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45495" indent="-76907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417488" indent="-114605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90990" indent="-153813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171471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605766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040060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474354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47199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010110-13C0-41BF-B3FD-C5BAF17742AE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47199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7470077-4B36-76B3-12E3-BEC59364DA26}"/>
              </a:ext>
            </a:extLst>
          </p:cNvPr>
          <p:cNvSpPr txBox="1"/>
          <p:nvPr/>
        </p:nvSpPr>
        <p:spPr>
          <a:xfrm>
            <a:off x="3593300" y="208758"/>
            <a:ext cx="505968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 algn="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、下段：対前年度増減割合（％）、基準値の下段は年平均成長率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(R1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6179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>
            <a:extLst>
              <a:ext uri="{FF2B5EF4-FFF2-40B4-BE49-F238E27FC236}">
                <a16:creationId xmlns:a16="http://schemas.microsoft.com/office/drawing/2014/main" id="{00AD459A-CFCF-1CAF-A3A5-7F4B8E1CC07C}"/>
              </a:ext>
            </a:extLst>
          </p:cNvPr>
          <p:cNvSpPr txBox="1">
            <a:spLocks/>
          </p:cNvSpPr>
          <p:nvPr/>
        </p:nvSpPr>
        <p:spPr>
          <a:xfrm>
            <a:off x="0" y="-1054"/>
            <a:ext cx="9906000" cy="468488"/>
          </a:xfrm>
          <a:prstGeom prst="rect">
            <a:avLst/>
          </a:prstGeom>
          <a:solidFill>
            <a:srgbClr val="002060"/>
          </a:solidFill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〔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●●大学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〕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外部資金収入（公的資金を除く）の状況　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【D: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財務収益</a:t>
            </a:r>
            <a:r>
              <a:rPr lang="en-US" altLang="ja-JP" sz="2000" b="1" dirty="0">
                <a:solidFill>
                  <a:prstClr val="white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j-cs"/>
            </a:endParaRPr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16CF03FB-D842-9595-47B2-05713A500E94}"/>
              </a:ext>
            </a:extLst>
          </p:cNvPr>
          <p:cNvSpPr txBox="1">
            <a:spLocks/>
          </p:cNvSpPr>
          <p:nvPr/>
        </p:nvSpPr>
        <p:spPr>
          <a:xfrm>
            <a:off x="9413673" y="6533051"/>
            <a:ext cx="4400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71994" indent="-37700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45495" indent="-76907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417488" indent="-114605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90990" indent="-153813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171471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605766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040060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474354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47199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010110-13C0-41BF-B3FD-C5BAF17742AE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47199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5AF50C2-4E51-E70E-57BA-655F6F34C28A}"/>
              </a:ext>
            </a:extLst>
          </p:cNvPr>
          <p:cNvSpPr/>
          <p:nvPr/>
        </p:nvSpPr>
        <p:spPr>
          <a:xfrm>
            <a:off x="142875" y="568960"/>
            <a:ext cx="4000500" cy="6136640"/>
          </a:xfrm>
          <a:prstGeom prst="roundRect">
            <a:avLst>
              <a:gd name="adj" fmla="val 860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現状及び分析</a:t>
            </a:r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11">
            <a:extLst>
              <a:ext uri="{FF2B5EF4-FFF2-40B4-BE49-F238E27FC236}">
                <a16:creationId xmlns:a16="http://schemas.microsoft.com/office/drawing/2014/main" id="{920FFD69-CE1F-E02C-408C-D650DD6A7719}"/>
              </a:ext>
            </a:extLst>
          </p:cNvPr>
          <p:cNvGraphicFramePr>
            <a:graphicFrameLocks noGrp="1"/>
          </p:cNvGraphicFramePr>
          <p:nvPr/>
        </p:nvGraphicFramePr>
        <p:xfrm>
          <a:off x="293686" y="1220076"/>
          <a:ext cx="369316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527">
                  <a:extLst>
                    <a:ext uri="{9D8B030D-6E8A-4147-A177-3AD203B41FA5}">
                      <a16:colId xmlns:a16="http://schemas.microsoft.com/office/drawing/2014/main" val="2786122156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672685446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899682318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681841863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1933878048"/>
                    </a:ext>
                  </a:extLst>
                </a:gridCol>
                <a:gridCol w="615527">
                  <a:extLst>
                    <a:ext uri="{9D8B030D-6E8A-4147-A177-3AD203B41FA5}">
                      <a16:colId xmlns:a16="http://schemas.microsoft.com/office/drawing/2014/main" val="25223028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R1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R2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R3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R5</a:t>
                      </a:r>
                      <a:endParaRPr kumimoji="1" lang="ja-JP" altLang="en-US" sz="1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 rotWithShape="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04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b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en-US" altLang="ja-JP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(XX.X%)</a:t>
                      </a:r>
                      <a:r>
                        <a:rPr kumimoji="1" lang="ja-JP" altLang="en-US" sz="11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85931"/>
                  </a:ext>
                </a:extLst>
              </a:tr>
            </a:tbl>
          </a:graphicData>
        </a:graphic>
      </p:graphicFrame>
      <p:sp>
        <p:nvSpPr>
          <p:cNvPr id="12" name="矢印: 右 11">
            <a:extLst>
              <a:ext uri="{FF2B5EF4-FFF2-40B4-BE49-F238E27FC236}">
                <a16:creationId xmlns:a16="http://schemas.microsoft.com/office/drawing/2014/main" id="{CDAAB020-AB2E-069C-1C63-58D0D865ABD9}"/>
              </a:ext>
            </a:extLst>
          </p:cNvPr>
          <p:cNvSpPr/>
          <p:nvPr/>
        </p:nvSpPr>
        <p:spPr>
          <a:xfrm>
            <a:off x="4219575" y="3162102"/>
            <a:ext cx="642833" cy="120396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655781-F7AD-391E-F2C8-71D8BE9DE503}"/>
              </a:ext>
            </a:extLst>
          </p:cNvPr>
          <p:cNvSpPr txBox="1"/>
          <p:nvPr/>
        </p:nvSpPr>
        <p:spPr>
          <a:xfrm>
            <a:off x="1914525" y="771084"/>
            <a:ext cx="2135505" cy="415498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下段：対前年度増減割合（％）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基準値の下段は年平均成長率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(R1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8B01178-9C88-7A24-BCE2-B7B9C2DF78C0}"/>
              </a:ext>
            </a:extLst>
          </p:cNvPr>
          <p:cNvSpPr txBox="1"/>
          <p:nvPr/>
        </p:nvSpPr>
        <p:spPr>
          <a:xfrm>
            <a:off x="476250" y="3225473"/>
            <a:ext cx="3314700" cy="43088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右記の計画の実現可能性がわかるように、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これまでの現状及び分析等を記載してください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10F35DB2-8AF0-ACA4-1759-A3116556E42C}"/>
              </a:ext>
            </a:extLst>
          </p:cNvPr>
          <p:cNvSpPr/>
          <p:nvPr/>
        </p:nvSpPr>
        <p:spPr>
          <a:xfrm>
            <a:off x="4952999" y="568960"/>
            <a:ext cx="4810125" cy="6136640"/>
          </a:xfrm>
          <a:prstGeom prst="roundRect">
            <a:avLst>
              <a:gd name="adj" fmla="val 600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kumimoji="1" lang="en-US" altLang="ja-JP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＜取組①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＜取組②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＜取組③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〇・・・・・・・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7" name="表 11">
            <a:extLst>
              <a:ext uri="{FF2B5EF4-FFF2-40B4-BE49-F238E27FC236}">
                <a16:creationId xmlns:a16="http://schemas.microsoft.com/office/drawing/2014/main" id="{32278C5E-7ED3-3117-8DDC-5DAE0250EC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904401"/>
              </p:ext>
            </p:extLst>
          </p:nvPr>
        </p:nvGraphicFramePr>
        <p:xfrm>
          <a:off x="5168265" y="1161712"/>
          <a:ext cx="4406898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218">
                  <a:extLst>
                    <a:ext uri="{9D8B030D-6E8A-4147-A177-3AD203B41FA5}">
                      <a16:colId xmlns:a16="http://schemas.microsoft.com/office/drawing/2014/main" val="2786122156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2672685446"/>
                    </a:ext>
                  </a:extLst>
                </a:gridCol>
                <a:gridCol w="700269">
                  <a:extLst>
                    <a:ext uri="{9D8B030D-6E8A-4147-A177-3AD203B41FA5}">
                      <a16:colId xmlns:a16="http://schemas.microsoft.com/office/drawing/2014/main" val="899682318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1537671148"/>
                    </a:ext>
                  </a:extLst>
                </a:gridCol>
                <a:gridCol w="700990">
                  <a:extLst>
                    <a:ext uri="{9D8B030D-6E8A-4147-A177-3AD203B41FA5}">
                      <a16:colId xmlns:a16="http://schemas.microsoft.com/office/drawing/2014/main" val="2681841863"/>
                    </a:ext>
                  </a:extLst>
                </a:gridCol>
                <a:gridCol w="228959">
                  <a:extLst>
                    <a:ext uri="{9D8B030D-6E8A-4147-A177-3AD203B41FA5}">
                      <a16:colId xmlns:a16="http://schemas.microsoft.com/office/drawing/2014/main" val="939302473"/>
                    </a:ext>
                  </a:extLst>
                </a:gridCol>
                <a:gridCol w="643544">
                  <a:extLst>
                    <a:ext uri="{9D8B030D-6E8A-4147-A177-3AD203B41FA5}">
                      <a16:colId xmlns:a16="http://schemas.microsoft.com/office/drawing/2014/main" val="1933878048"/>
                    </a:ext>
                  </a:extLst>
                </a:gridCol>
                <a:gridCol w="223957">
                  <a:extLst>
                    <a:ext uri="{9D8B030D-6E8A-4147-A177-3AD203B41FA5}">
                      <a16:colId xmlns:a16="http://schemas.microsoft.com/office/drawing/2014/main" val="3347443916"/>
                    </a:ext>
                  </a:extLst>
                </a:gridCol>
                <a:gridCol w="726043">
                  <a:extLst>
                    <a:ext uri="{9D8B030D-6E8A-4147-A177-3AD203B41FA5}">
                      <a16:colId xmlns:a16="http://schemas.microsoft.com/office/drawing/2014/main" val="2054342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</a:t>
                      </a:r>
                      <a:endParaRPr kumimoji="1" lang="en-US" altLang="ja-JP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終了時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累計額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04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(XX.X%)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</a:endParaRP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⇒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(XX.X%)</a:t>
                      </a:r>
                    </a:p>
                  </a:txBody>
                  <a:tcPr marL="36000" marR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185931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D90750F-FE08-BA93-6429-64CD19568ADD}"/>
              </a:ext>
            </a:extLst>
          </p:cNvPr>
          <p:cNvSpPr txBox="1"/>
          <p:nvPr/>
        </p:nvSpPr>
        <p:spPr>
          <a:xfrm>
            <a:off x="5597323" y="3950935"/>
            <a:ext cx="3816350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左記の分析等を踏まえ、各取組を記載してください。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7284D9-FBCA-E7B0-65BE-ACCC69ED8E24}"/>
              </a:ext>
            </a:extLst>
          </p:cNvPr>
          <p:cNvSpPr txBox="1"/>
          <p:nvPr/>
        </p:nvSpPr>
        <p:spPr>
          <a:xfrm>
            <a:off x="699136" y="5334393"/>
            <a:ext cx="8492488" cy="107721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特に以下の点がわかるように記載してください。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○どのようなターゲットを設定するのか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○取組の主体となる人材をどのように確保するのか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○取組に対する組織的支援（支援者・組織整備などの体制強化）はどのようになっているのか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○取組に必要な基盤整備（土地・建物等）をどのように行うか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673181-73B7-A42F-7B7E-E8B5C5AA960F}"/>
              </a:ext>
            </a:extLst>
          </p:cNvPr>
          <p:cNvSpPr txBox="1"/>
          <p:nvPr/>
        </p:nvSpPr>
        <p:spPr>
          <a:xfrm>
            <a:off x="8058150" y="856145"/>
            <a:ext cx="1517013" cy="27699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下段：年平均成長率（％）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614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D3D8EE5C-F198-638F-8B42-8E8C768FF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663388"/>
              </p:ext>
            </p:extLst>
          </p:nvPr>
        </p:nvGraphicFramePr>
        <p:xfrm>
          <a:off x="79097" y="388759"/>
          <a:ext cx="9747815" cy="6182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742">
                  <a:extLst>
                    <a:ext uri="{9D8B030D-6E8A-4147-A177-3AD203B41FA5}">
                      <a16:colId xmlns:a16="http://schemas.microsoft.com/office/drawing/2014/main" val="59424844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21365615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543856759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1259946804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64861213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4221023492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157419443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4184195273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254080511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3701405110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738885159"/>
                    </a:ext>
                  </a:extLst>
                </a:gridCol>
                <a:gridCol w="668720">
                  <a:extLst>
                    <a:ext uri="{9D8B030D-6E8A-4147-A177-3AD203B41FA5}">
                      <a16:colId xmlns:a16="http://schemas.microsoft.com/office/drawing/2014/main" val="2186852751"/>
                    </a:ext>
                  </a:extLst>
                </a:gridCol>
                <a:gridCol w="180316">
                  <a:extLst>
                    <a:ext uri="{9D8B030D-6E8A-4147-A177-3AD203B41FA5}">
                      <a16:colId xmlns:a16="http://schemas.microsoft.com/office/drawing/2014/main" val="4011246613"/>
                    </a:ext>
                  </a:extLst>
                </a:gridCol>
                <a:gridCol w="978837">
                  <a:extLst>
                    <a:ext uri="{9D8B030D-6E8A-4147-A177-3AD203B41FA5}">
                      <a16:colId xmlns:a16="http://schemas.microsoft.com/office/drawing/2014/main" val="2166910893"/>
                    </a:ext>
                  </a:extLst>
                </a:gridCol>
              </a:tblGrid>
              <a:tr h="3163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　　　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基準値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●年目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  <a:endParaRPr kumimoji="1" lang="ja-JP" altLang="en-US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●年目</a:t>
                      </a: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第●期累計額</a:t>
                      </a:r>
                      <a:endParaRPr kumimoji="1" lang="en-US" altLang="ja-JP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年平均成長率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988030"/>
                  </a:ext>
                </a:extLst>
              </a:tr>
              <a:tr h="3163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D: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財務収益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XXX</a:t>
                      </a:r>
                      <a:b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en-US" altLang="ja-JP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(XX.X%)</a:t>
                      </a:r>
                      <a:r>
                        <a:rPr kumimoji="1" lang="ja-JP" altLang="en-US" sz="1100" kern="1200" dirty="0">
                          <a:solidFill>
                            <a:srgbClr val="FF0000"/>
                          </a:solidFill>
                          <a:latin typeface="+mn-lt"/>
                          <a:ea typeface="Meiryo UI" panose="020B0604030504040204" pitchFamily="50" charset="-128"/>
                          <a:cs typeface="+mn-cs"/>
                        </a:rPr>
                        <a:t> 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(XX.X%)</a:t>
                      </a:r>
                      <a:endParaRPr kumimoji="1" lang="ja-JP" altLang="en-US" sz="11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286326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取組①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430822"/>
                  </a:ext>
                </a:extLst>
              </a:tr>
              <a:tr h="1556675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人雇用。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（〇〇をターゲット）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室を設置。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年目に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YY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人雇用。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（△△をターゲットに追加）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729027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890524"/>
                  </a:ext>
                </a:extLst>
              </a:tr>
              <a:tr h="1265549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100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008242"/>
                  </a:ext>
                </a:extLst>
              </a:tr>
              <a:tr h="4745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+mn-lt"/>
                          <a:ea typeface="Meiryo UI" panose="020B0604030504040204" pitchFamily="50" charset="-128"/>
                        </a:rPr>
                        <a:t>(X.X%) </a:t>
                      </a:r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+mn-lt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algn="r"/>
                      <a:r>
                        <a:rPr kumimoji="1" lang="en-US" altLang="ja-JP" sz="11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Meiryo UI" panose="020B0604030504040204" pitchFamily="50" charset="-128"/>
                        </a:rPr>
                        <a:t>(X.X%)</a:t>
                      </a: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299798"/>
                  </a:ext>
                </a:extLst>
              </a:tr>
              <a:tr h="1265549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＜工程表概略＞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○・・・・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100" dirty="0"/>
                    </a:p>
                  </a:txBody>
                  <a:tcPr marL="0" marR="0" marT="0" marB="0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en-US" altLang="ja-JP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36000" marR="10800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＜工程表＞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36000" marR="10800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108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88783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00DB11-EFE5-0F75-AEFC-2E676361D832}"/>
              </a:ext>
            </a:extLst>
          </p:cNvPr>
          <p:cNvSpPr txBox="1"/>
          <p:nvPr/>
        </p:nvSpPr>
        <p:spPr>
          <a:xfrm>
            <a:off x="105904" y="142538"/>
            <a:ext cx="3220695" cy="21544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D: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財務収益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工程表＞</a:t>
            </a: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EAF5CC79-0068-A976-E65E-93B97B0FBB8B}"/>
              </a:ext>
            </a:extLst>
          </p:cNvPr>
          <p:cNvCxnSpPr>
            <a:cxnSpLocks/>
          </p:cNvCxnSpPr>
          <p:nvPr/>
        </p:nvCxnSpPr>
        <p:spPr>
          <a:xfrm>
            <a:off x="2318994" y="1971040"/>
            <a:ext cx="2619025" cy="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2CF78A-A01D-F84A-8584-59BF0DF14B6B}"/>
              </a:ext>
            </a:extLst>
          </p:cNvPr>
          <p:cNvSpPr txBox="1"/>
          <p:nvPr/>
        </p:nvSpPr>
        <p:spPr>
          <a:xfrm>
            <a:off x="2909229" y="1632486"/>
            <a:ext cx="1930178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人雇用することにより増収（年間＠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BCECF0-079A-EEE0-C7F1-BF0FD2C4397A}"/>
              </a:ext>
            </a:extLst>
          </p:cNvPr>
          <p:cNvSpPr txBox="1"/>
          <p:nvPr/>
        </p:nvSpPr>
        <p:spPr>
          <a:xfrm>
            <a:off x="2163135" y="2318936"/>
            <a:ext cx="14470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室を設置</a:t>
            </a:r>
          </a:p>
        </p:txBody>
      </p:sp>
      <p:sp>
        <p:nvSpPr>
          <p:cNvPr id="18" name="フローチャート: 結合子 17">
            <a:extLst>
              <a:ext uri="{FF2B5EF4-FFF2-40B4-BE49-F238E27FC236}">
                <a16:creationId xmlns:a16="http://schemas.microsoft.com/office/drawing/2014/main" id="{C6BF2207-F780-C60D-8AD8-80A3A6F34576}"/>
              </a:ext>
            </a:extLst>
          </p:cNvPr>
          <p:cNvSpPr/>
          <p:nvPr/>
        </p:nvSpPr>
        <p:spPr>
          <a:xfrm>
            <a:off x="2280968" y="2480519"/>
            <a:ext cx="127077" cy="125187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32944CB-F847-8222-2402-DF7320BE1E6A}"/>
              </a:ext>
            </a:extLst>
          </p:cNvPr>
          <p:cNvSpPr txBox="1"/>
          <p:nvPr/>
        </p:nvSpPr>
        <p:spPr>
          <a:xfrm>
            <a:off x="2318994" y="2088028"/>
            <a:ext cx="5703216" cy="17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○○をターゲット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C590412-6A71-D61A-5510-618B147F4C76}"/>
              </a:ext>
            </a:extLst>
          </p:cNvPr>
          <p:cNvCxnSpPr>
            <a:cxnSpLocks/>
          </p:cNvCxnSpPr>
          <p:nvPr/>
        </p:nvCxnSpPr>
        <p:spPr>
          <a:xfrm>
            <a:off x="4970875" y="1971040"/>
            <a:ext cx="3051335" cy="0"/>
          </a:xfrm>
          <a:prstGeom prst="straightConnector1">
            <a:avLst/>
          </a:prstGeom>
          <a:ln w="1905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EB48A5-34FA-DE7D-A840-1BC8F2EADC19}"/>
              </a:ext>
            </a:extLst>
          </p:cNvPr>
          <p:cNvSpPr txBox="1"/>
          <p:nvPr/>
        </p:nvSpPr>
        <p:spPr>
          <a:xfrm>
            <a:off x="5030765" y="1632486"/>
            <a:ext cx="1930178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YY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人雇用することにより増収（年間＠</a:t>
            </a:r>
            <a:r>
              <a:rPr kumimoji="1" lang="en-US" altLang="ja-JP" sz="1050" b="1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yy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19EBA1-96BE-36DE-BC79-2460E3C536CE}"/>
              </a:ext>
            </a:extLst>
          </p:cNvPr>
          <p:cNvSpPr txBox="1"/>
          <p:nvPr/>
        </p:nvSpPr>
        <p:spPr>
          <a:xfrm>
            <a:off x="4938018" y="2345866"/>
            <a:ext cx="3084192" cy="169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△△をターゲット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29A31EB-31BC-CEC5-C5DA-099D192420CB}"/>
              </a:ext>
            </a:extLst>
          </p:cNvPr>
          <p:cNvSpPr txBox="1"/>
          <p:nvPr/>
        </p:nvSpPr>
        <p:spPr>
          <a:xfrm>
            <a:off x="834274" y="2972443"/>
            <a:ext cx="8010265" cy="1077218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体制強化計画の期間（第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Ⅰ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期、第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Ⅱ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期、・・・）ごとに作成し、特に以下の点がわかるように記載してください。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どのようなターゲットを設定するのか</a:t>
            </a:r>
          </a:p>
          <a:p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○取組に対する組織的支援（支援者・組織整備などの体制強化）はどのようになっているのか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取組に必要な基盤整備（土地・建物等）をどのように行うか</a:t>
            </a:r>
          </a:p>
          <a:p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○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どの年度の取組の成果がどの年度の増収につながっているのか</a:t>
            </a:r>
          </a:p>
        </p:txBody>
      </p:sp>
      <p:sp>
        <p:nvSpPr>
          <p:cNvPr id="13" name="スライド番号プレースホルダー 3">
            <a:extLst>
              <a:ext uri="{FF2B5EF4-FFF2-40B4-BE49-F238E27FC236}">
                <a16:creationId xmlns:a16="http://schemas.microsoft.com/office/drawing/2014/main" id="{16CF03FB-D842-9595-47B2-05713A500E94}"/>
              </a:ext>
            </a:extLst>
          </p:cNvPr>
          <p:cNvSpPr txBox="1">
            <a:spLocks/>
          </p:cNvSpPr>
          <p:nvPr/>
        </p:nvSpPr>
        <p:spPr>
          <a:xfrm>
            <a:off x="9413673" y="6533051"/>
            <a:ext cx="440042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71994" indent="-37700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45495" indent="-76907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417488" indent="-114605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90990" indent="-153813" algn="l" defTabSz="471994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171471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605766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040060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474354" algn="l" defTabSz="868589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marL="0" marR="0" lvl="0" indent="0" algn="r" defTabSz="47199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010110-13C0-41BF-B3FD-C5BAF17742AE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47199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5E4C07B-8A04-3AE6-4A5D-8DD00286595A}"/>
              </a:ext>
            </a:extLst>
          </p:cNvPr>
          <p:cNvSpPr txBox="1"/>
          <p:nvPr/>
        </p:nvSpPr>
        <p:spPr>
          <a:xfrm>
            <a:off x="3593300" y="208758"/>
            <a:ext cx="505968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 algn="r"/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上段：獲得額（億円）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、下段：対前年度増減割合（％）、基準値の下段は年平均成長率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(R1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3010342"/>
      </p:ext>
    </p:extLst>
  </p:cSld>
  <p:clrMapOvr>
    <a:masterClrMapping/>
  </p:clrMapOvr>
</p:sld>
</file>

<file path=ppt/theme/theme1.xml><?xml version="1.0" encoding="utf-8"?>
<a:theme xmlns:a="http://schemas.openxmlformats.org/drawingml/2006/main" name="11_Office テーマ">
  <a:themeElements>
    <a:clrScheme name="ユーザー定義 3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2750"/>
      </a:hlink>
      <a:folHlink>
        <a:srgbClr val="002750"/>
      </a:folHlink>
    </a:clrScheme>
    <a:fontScheme name="文科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kumimoji="1" baseline="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marL="287909" indent="-126680" defTabSz="450578" eaLnBrk="0" fontAlgn="base" hangingPunct="0">
          <a:spcBef>
            <a:spcPct val="0"/>
          </a:spcBef>
          <a:defRPr sz="1400" kern="100" dirty="0">
            <a:solidFill>
              <a:prstClr val="black"/>
            </a:solidFill>
            <a:latin typeface="Meiryo UI" panose="020B0604030504040204" pitchFamily="50" charset="-128"/>
            <a:ea typeface="Meiryo UI" panose="020B0604030504040204" pitchFamily="50" charset="-128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Office テーマ">
  <a:themeElements>
    <a:clrScheme name="ユーザー定義 3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2750"/>
      </a:hlink>
      <a:folHlink>
        <a:srgbClr val="002750"/>
      </a:folHlink>
    </a:clrScheme>
    <a:fontScheme name="文科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kumimoji="1" baseline="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marL="287909" indent="-126680" defTabSz="450578" eaLnBrk="0" fontAlgn="base" hangingPunct="0">
          <a:spcBef>
            <a:spcPct val="0"/>
          </a:spcBef>
          <a:defRPr sz="1400" kern="100" dirty="0">
            <a:solidFill>
              <a:prstClr val="black"/>
            </a:solidFill>
            <a:latin typeface="Meiryo UI" panose="020B0604030504040204" pitchFamily="50" charset="-128"/>
            <a:ea typeface="Meiryo UI" panose="020B0604030504040204" pitchFamily="50" charset="-128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7_Office テーマ">
  <a:themeElements>
    <a:clrScheme name="文科省元template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FBE6AA"/>
      </a:hlink>
      <a:folHlink>
        <a:srgbClr val="D2E28C"/>
      </a:folHlink>
    </a:clrScheme>
    <a:fontScheme name="文科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kumimoji="1" baseline="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プレゼンテーションフォーマット全体.pptx" id="{E0658FE9-B160-416E-B601-D9C338BE418C}" vid="{9D1B29A1-FE70-4774-A285-AFD79BAE73D1}"/>
    </a:ext>
  </a:extLst>
</a:theme>
</file>

<file path=ppt/theme/theme4.xml><?xml version="1.0" encoding="utf-8"?>
<a:theme xmlns:a="http://schemas.openxmlformats.org/drawingml/2006/main" name="16_Office テーマ">
  <a:themeElements>
    <a:clrScheme name="ユーザー定義 3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2750"/>
      </a:hlink>
      <a:folHlink>
        <a:srgbClr val="002750"/>
      </a:folHlink>
    </a:clrScheme>
    <a:fontScheme name="文科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kumimoji="1" baseline="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marL="287909" indent="-126680" defTabSz="450578" eaLnBrk="0" fontAlgn="base" hangingPunct="0">
          <a:spcBef>
            <a:spcPct val="0"/>
          </a:spcBef>
          <a:defRPr sz="1400" kern="100" dirty="0">
            <a:solidFill>
              <a:prstClr val="black"/>
            </a:solidFill>
            <a:latin typeface="Meiryo UI" panose="020B0604030504040204" pitchFamily="50" charset="-128"/>
            <a:ea typeface="Meiryo UI" panose="020B0604030504040204" pitchFamily="50" charset="-128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テーマ">
  <a:themeElements>
    <a:clrScheme name="ユーザー定義 3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2750"/>
      </a:hlink>
      <a:folHlink>
        <a:srgbClr val="002750"/>
      </a:folHlink>
    </a:clrScheme>
    <a:fontScheme name="文科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kumimoji="1" baseline="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marL="287909" indent="-126680" defTabSz="450578" eaLnBrk="0" fontAlgn="base" hangingPunct="0">
          <a:spcBef>
            <a:spcPct val="0"/>
          </a:spcBef>
          <a:defRPr sz="1400" kern="100" dirty="0">
            <a:solidFill>
              <a:prstClr val="black"/>
            </a:solidFill>
            <a:latin typeface="Meiryo UI" panose="020B0604030504040204" pitchFamily="50" charset="-128"/>
            <a:ea typeface="Meiryo UI" panose="020B0604030504040204" pitchFamily="50" charset="-128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2_Office テーマ">
  <a:themeElements>
    <a:clrScheme name="ユーザー定義 3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2750"/>
      </a:hlink>
      <a:folHlink>
        <a:srgbClr val="002750"/>
      </a:folHlink>
    </a:clrScheme>
    <a:fontScheme name="文科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kumimoji="1" baseline="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marL="287909" indent="-126680" defTabSz="450578" eaLnBrk="0" fontAlgn="base" hangingPunct="0">
          <a:spcBef>
            <a:spcPct val="0"/>
          </a:spcBef>
          <a:defRPr sz="1400" kern="100" dirty="0">
            <a:solidFill>
              <a:prstClr val="black"/>
            </a:solidFill>
            <a:latin typeface="Meiryo UI" panose="020B0604030504040204" pitchFamily="50" charset="-128"/>
            <a:ea typeface="Meiryo UI" panose="020B0604030504040204" pitchFamily="50" charset="-128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vert="horz" wrap="none" lIns="0" tIns="0" rIns="0" bIns="0" rtlCol="0" anchor="ctr">
        <a:spAutoFit/>
      </a:bodyPr>
      <a:lstStyle>
        <a:defPPr algn="dist">
          <a:defRPr sz="2200" b="1" dirty="0" smtClean="0">
            <a:solidFill>
              <a:srgbClr val="FF0000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49660</TotalTime>
  <Words>6362</Words>
  <PresentationFormat>A4 210 x 297 mm</PresentationFormat>
  <Paragraphs>1342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7</vt:i4>
      </vt:variant>
      <vt:variant>
        <vt:lpstr>スライド タイトル</vt:lpstr>
      </vt:variant>
      <vt:variant>
        <vt:i4>11</vt:i4>
      </vt:variant>
    </vt:vector>
  </HeadingPairs>
  <TitlesOfParts>
    <vt:vector size="22" baseType="lpstr">
      <vt:lpstr>Meiryo UI</vt:lpstr>
      <vt:lpstr>Arial</vt:lpstr>
      <vt:lpstr>Calibri</vt:lpstr>
      <vt:lpstr>Calibri Light</vt:lpstr>
      <vt:lpstr>11_Office テーマ</vt:lpstr>
      <vt:lpstr>15_Office テーマ</vt:lpstr>
      <vt:lpstr>7_Office テーマ</vt:lpstr>
      <vt:lpstr>16_Office テーマ</vt:lpstr>
      <vt:lpstr>3_Office テーマ</vt:lpstr>
      <vt:lpstr>12_Office テーマ</vt:lpstr>
      <vt:lpstr>8_Office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文部科学省</dc:creator>
  <cp:lastPrinted>2022-09-27T06:20:59Z</cp:lastPrinted>
  <dcterms:created xsi:type="dcterms:W3CDTF">2019-11-14T05:21:34Z</dcterms:created>
  <dcterms:modified xsi:type="dcterms:W3CDTF">2024-12-23T04:57:41Z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2022-04-11T01:30:48Z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1faa5837-2db5-4363-946b-51538e5ace22</vt:lpwstr>
  </property>
  <property fmtid="{D5CDD505-2E9C-101B-9397-08002B2CF9AE}" pid="8" name="MSIP_Label_d899a617-f30e-4fb8-b81c-fb6d0b94ac5b_ContentBits">
    <vt:lpwstr>0</vt:lpwstr>
  </property>
</Properties>
</file>