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4161" r:id="rId2"/>
    <p:sldMasterId id="2147487201" r:id="rId3"/>
    <p:sldMasterId id="2147487213" r:id="rId4"/>
  </p:sldMasterIdLst>
  <p:notesMasterIdLst>
    <p:notesMasterId r:id="rId50"/>
  </p:notesMasterIdLst>
  <p:sldIdLst>
    <p:sldId id="10185" r:id="rId5"/>
    <p:sldId id="10154" r:id="rId6"/>
    <p:sldId id="10155" r:id="rId7"/>
    <p:sldId id="10156" r:id="rId8"/>
    <p:sldId id="10157" r:id="rId9"/>
    <p:sldId id="10158" r:id="rId10"/>
    <p:sldId id="10159" r:id="rId11"/>
    <p:sldId id="10160" r:id="rId12"/>
    <p:sldId id="10161" r:id="rId13"/>
    <p:sldId id="10162" r:id="rId14"/>
    <p:sldId id="10163" r:id="rId15"/>
    <p:sldId id="10164" r:id="rId16"/>
    <p:sldId id="10165" r:id="rId17"/>
    <p:sldId id="10166" r:id="rId18"/>
    <p:sldId id="10167" r:id="rId19"/>
    <p:sldId id="10168" r:id="rId20"/>
    <p:sldId id="10169" r:id="rId21"/>
    <p:sldId id="10170" r:id="rId22"/>
    <p:sldId id="10171" r:id="rId23"/>
    <p:sldId id="10172" r:id="rId24"/>
    <p:sldId id="10173" r:id="rId25"/>
    <p:sldId id="10174" r:id="rId26"/>
    <p:sldId id="10175" r:id="rId27"/>
    <p:sldId id="10176" r:id="rId28"/>
    <p:sldId id="10177" r:id="rId29"/>
    <p:sldId id="10178" r:id="rId30"/>
    <p:sldId id="10179" r:id="rId31"/>
    <p:sldId id="10180" r:id="rId32"/>
    <p:sldId id="10181" r:id="rId33"/>
    <p:sldId id="10182" r:id="rId34"/>
    <p:sldId id="10183" r:id="rId35"/>
    <p:sldId id="10184" r:id="rId36"/>
    <p:sldId id="10186" r:id="rId37"/>
    <p:sldId id="10187" r:id="rId38"/>
    <p:sldId id="10188" r:id="rId39"/>
    <p:sldId id="10189" r:id="rId40"/>
    <p:sldId id="9998" r:id="rId41"/>
    <p:sldId id="9997" r:id="rId42"/>
    <p:sldId id="10190" r:id="rId43"/>
    <p:sldId id="10197" r:id="rId44"/>
    <p:sldId id="10198" r:id="rId45"/>
    <p:sldId id="10191" r:id="rId46"/>
    <p:sldId id="10192" r:id="rId47"/>
    <p:sldId id="10193" r:id="rId48"/>
    <p:sldId id="10194" r:id="rId49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B050"/>
    <a:srgbClr val="92D050"/>
    <a:srgbClr val="FF0000"/>
    <a:srgbClr val="FFFFFF"/>
    <a:srgbClr val="5F5F5F"/>
    <a:srgbClr val="7C258B"/>
    <a:srgbClr val="001A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27" autoAdjust="0"/>
    <p:restoredTop sz="99323" autoAdjust="0"/>
  </p:normalViewPr>
  <p:slideViewPr>
    <p:cSldViewPr>
      <p:cViewPr varScale="1">
        <p:scale>
          <a:sx n="71" d="100"/>
          <a:sy n="71" d="100"/>
        </p:scale>
        <p:origin x="53" y="12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8" Type="http://schemas.openxmlformats.org/officeDocument/2006/relationships/slide" Target="slides/slide4.xml"/><Relationship Id="rId51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3F9E6CEC-FF00-DB96-11EE-07B2A8CE619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ea typeface="HGS創英角ｺﾞｼｯｸUB" panose="020B0900000000000000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97F1B24-20EF-FE5E-0369-FFB6A5688D0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ea typeface="HGS創英角ｺﾞｼｯｸUB" panose="020B0900000000000000" pitchFamily="50" charset="-128"/>
              </a:defRPr>
            </a:lvl1pPr>
          </a:lstStyle>
          <a:p>
            <a:pPr>
              <a:defRPr/>
            </a:pPr>
            <a:fld id="{A87C515E-A679-4198-8B91-685311F72E1E}" type="datetimeFigureOut">
              <a:rPr lang="ja-JP" altLang="en-US"/>
              <a:pPr>
                <a:defRPr/>
              </a:pPr>
              <a:t>2024/8/19</a:t>
            </a:fld>
            <a:endParaRPr lang="ja-JP" altLang="en-US" dirty="0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B8F7D573-6350-CBEC-941F-768BDA3567C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dirty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D0737339-9264-5128-375F-10593DBD48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 dirty="0"/>
              <a:t>マスター テキストの書式設定</a:t>
            </a:r>
          </a:p>
          <a:p>
            <a:pPr lvl="1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0C1D874-11F6-7E35-E677-C83ACCA5484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ea typeface="HGS創英角ｺﾞｼｯｸUB" panose="020B0900000000000000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CB01D21-C384-1420-235D-488D6F5066F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1200">
                <a:ea typeface="HGS創英角ｺﾞｼｯｸUB" panose="020B0900000000000000" pitchFamily="50" charset="-128"/>
              </a:defRPr>
            </a:lvl1pPr>
          </a:lstStyle>
          <a:p>
            <a:pPr>
              <a:defRPr/>
            </a:pPr>
            <a:fld id="{FFFD7AE0-5B91-4F2D-8B49-FD34593E8877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HGS創英角ｺﾞｼｯｸUB" panose="020B0900000000000000" pitchFamily="50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HGS創英角ｺﾞｼｯｸUB" panose="020B0900000000000000" pitchFamily="50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HGS創英角ｺﾞｼｯｸUB" panose="020B0900000000000000" pitchFamily="50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HGS創英角ｺﾞｼｯｸUB" panose="020B0900000000000000" pitchFamily="50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HGS創英角ｺﾞｼｯｸUB" panose="020B0900000000000000" pitchFamily="50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38ABFB-8B0E-71C7-E860-3D0505190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D3BC1C-F30F-4247-8E9C-DF5F98FE40E0}" type="datetimeFigureOut">
              <a:rPr lang="ja-JP" altLang="en-US"/>
              <a:pPr>
                <a:defRPr/>
              </a:pPr>
              <a:t>2024/8/19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61BB60-EF76-69BE-3119-E099878E5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A3A67DF-4386-25C8-DB26-35345C248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509C47-D50A-45EC-A6DD-2DECBFDC6AA4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20183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9D02021-2333-62E7-497D-619195A57E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7FD1A-EFE7-41B7-B221-E9D51503E818}" type="datetimeFigureOut">
              <a:rPr lang="ja-JP" altLang="en-US"/>
              <a:pPr>
                <a:defRPr/>
              </a:pPr>
              <a:t>2024/8/19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2194DEA-85CD-586D-4F52-86D9CB85C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279265-3CD4-3A75-49B8-A170CBE03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896D4D-827A-4480-8CF6-C6B204864CE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5002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D24F787-EC49-5730-537C-1954273D4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9799D-B2F9-4AD2-9A21-982056843694}" type="datetimeFigureOut">
              <a:rPr lang="ja-JP" altLang="en-US"/>
              <a:pPr>
                <a:defRPr/>
              </a:pPr>
              <a:t>2024/8/19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69C4E9C-1AA2-FEDA-FA86-3739DAD7C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384987C-8682-D219-DBF4-743B120A1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1665C0-9281-4120-8CD4-5028A0D38E9B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134887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DDBAFB2A-963A-05D8-5E9A-799887760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3DDFF-A4A2-461E-8833-51D3A1099420}" type="datetimeFigureOut">
              <a:rPr lang="ja-JP" altLang="en-US"/>
              <a:pPr>
                <a:defRPr/>
              </a:pPr>
              <a:t>2024/8/19</a:t>
            </a:fld>
            <a:endParaRPr lang="ja-JP" altLang="en-US" dirty="0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072C9E54-798D-DADF-5101-A4F3218DA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293EEF86-747E-2CA2-AB1C-E1F36408B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713D1-B616-43BA-BD7E-758CA28AE65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252884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55E1F5A-5C98-84DC-2A71-46FDBB7498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4296973A-5559-4799-AEC0-5CF5A69AC032}" type="datetimeFigureOut">
              <a:rPr lang="ja-JP" altLang="en-US"/>
              <a:pPr>
                <a:defRPr/>
              </a:pPr>
              <a:t>2024/8/19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B229B9-1738-E6EB-2AC0-F2CFC4DF4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795B901-5B11-EB3E-5161-2160021C4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HGS創英角ｺﾞｼｯｸUB" panose="020B0900000000000000" pitchFamily="50" charset="-128"/>
              </a:defRPr>
            </a:lvl1pPr>
          </a:lstStyle>
          <a:p>
            <a:pPr>
              <a:defRPr/>
            </a:pPr>
            <a:fld id="{753483FC-211D-452C-9F96-8AE71CCF51EE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875066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F64C2A5-F235-897F-0792-56EC9ECDA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549C12F3-FC4B-4141-82A6-05C12061FBED}" type="datetimeFigureOut">
              <a:rPr lang="ja-JP" altLang="en-US"/>
              <a:pPr>
                <a:defRPr/>
              </a:pPr>
              <a:t>2024/8/19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E08678B-3B57-65B5-127D-B2BF59E8A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963F3AD-E7F2-02D0-5AAC-8D1A8C0CF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HGS創英角ｺﾞｼｯｸUB" panose="020B0900000000000000" pitchFamily="50" charset="-128"/>
              </a:defRPr>
            </a:lvl1pPr>
          </a:lstStyle>
          <a:p>
            <a:pPr>
              <a:defRPr/>
            </a:pPr>
            <a:fld id="{E44741F4-F4C7-46BD-9897-9EF9940F845B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432173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FD79C3-BCEB-26A7-5271-2E9631B26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540B619F-9158-4C9E-8557-669040DF3BCB}" type="datetimeFigureOut">
              <a:rPr lang="ja-JP" altLang="en-US"/>
              <a:pPr>
                <a:defRPr/>
              </a:pPr>
              <a:t>2024/8/19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E04C42-23E8-0D6D-442E-4BB1DB4DC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630AEB3-B498-98CF-C1D2-228067B86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HGS創英角ｺﾞｼｯｸUB" panose="020B0900000000000000" pitchFamily="50" charset="-128"/>
              </a:defRPr>
            </a:lvl1pPr>
          </a:lstStyle>
          <a:p>
            <a:pPr>
              <a:defRPr/>
            </a:pPr>
            <a:fld id="{0BFEDB0D-631D-456A-B0C6-063CA3585749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712084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15A4DAEC-6BA9-1833-74C7-A8ADE8EC0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914713AF-03E9-47D8-8A44-95DF49404DE5}" type="datetimeFigureOut">
              <a:rPr lang="ja-JP" altLang="en-US"/>
              <a:pPr>
                <a:defRPr/>
              </a:pPr>
              <a:t>2024/8/19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CA09A5CB-CC81-DC0F-6EE8-A09731D81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63D43B2B-853F-DCF7-B100-AE2AD90FA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HGS創英角ｺﾞｼｯｸUB" panose="020B0900000000000000" pitchFamily="50" charset="-128"/>
              </a:defRPr>
            </a:lvl1pPr>
          </a:lstStyle>
          <a:p>
            <a:pPr>
              <a:defRPr/>
            </a:pPr>
            <a:fld id="{1B55994D-ED1D-43EE-A920-36CB9B61D743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618039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56931D24-8E0C-5CE2-20B3-02084BA65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86D505D5-E20E-4066-94CF-E5D99C1B0FF6}" type="datetimeFigureOut">
              <a:rPr lang="ja-JP" altLang="en-US"/>
              <a:pPr>
                <a:defRPr/>
              </a:pPr>
              <a:t>2024/8/19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B85A7A1B-7078-09A0-02CD-EE0401BCC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22C09F1C-F540-E8E5-845A-5DC05B2D5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HGS創英角ｺﾞｼｯｸUB" panose="020B0900000000000000" pitchFamily="50" charset="-128"/>
              </a:defRPr>
            </a:lvl1pPr>
          </a:lstStyle>
          <a:p>
            <a:pPr>
              <a:defRPr/>
            </a:pPr>
            <a:fld id="{4B2C3F7C-A57E-4283-9782-8786D44F6FE3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428430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6A3CA616-D3BF-7A6B-232A-614CDC735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4BB29EA7-AA57-41D3-AB85-228AC5D75B1A}" type="datetimeFigureOut">
              <a:rPr lang="ja-JP" altLang="en-US"/>
              <a:pPr>
                <a:defRPr/>
              </a:pPr>
              <a:t>2024/8/19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6EE53E94-D661-FC99-86A5-614F429F5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DE9C460D-5C92-B743-7B71-203255EAA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HGS創英角ｺﾞｼｯｸUB" panose="020B0900000000000000" pitchFamily="50" charset="-128"/>
              </a:defRPr>
            </a:lvl1pPr>
          </a:lstStyle>
          <a:p>
            <a:pPr>
              <a:defRPr/>
            </a:pPr>
            <a:fld id="{A7650CCC-498D-47CC-B6B2-04E04EDB0524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621049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1212E177-D196-DC1E-EA34-353D620F37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01F2BD36-4EAE-4E67-BFC8-45040204C087}" type="datetimeFigureOut">
              <a:rPr lang="ja-JP" altLang="en-US"/>
              <a:pPr>
                <a:defRPr/>
              </a:pPr>
              <a:t>2024/8/19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1D66B985-B283-59F9-105E-47B13F5CD2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43070F74-2B86-46C4-0666-57B092C77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HGS創英角ｺﾞｼｯｸUB" panose="020B0900000000000000" pitchFamily="50" charset="-128"/>
              </a:defRPr>
            </a:lvl1pPr>
          </a:lstStyle>
          <a:p>
            <a:pPr>
              <a:defRPr/>
            </a:pPr>
            <a:fld id="{BC7D76B9-C4BD-47DD-ACA9-4229CF60A212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36359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>
            <a:lvl1pPr algn="ctr">
              <a:defRPr/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CDDEC10-706E-F6F2-1A10-AC7DB9B75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AFC688-5D4E-4BD9-BFC8-D6C686DEAA1E}" type="datetimeFigureOut">
              <a:rPr lang="ja-JP" altLang="en-US"/>
              <a:pPr>
                <a:defRPr/>
              </a:pPr>
              <a:t>2024/8/19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3CF97C8-F490-7B28-AFAC-F53D5058C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E06A484-8877-859C-7457-48A501E9A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3BCBA4-0115-4917-A6A1-D7BDCA361708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5137538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5FC311FB-D3D0-7B24-6833-2926E53BA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8D5635F2-1DA7-466E-944E-B13095DED19D}" type="datetimeFigureOut">
              <a:rPr lang="ja-JP" altLang="en-US"/>
              <a:pPr>
                <a:defRPr/>
              </a:pPr>
              <a:t>2024/8/19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409407B0-E41F-69E3-F1ED-D81B0AAFF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14A4717C-6D28-AF4F-7407-9A36F4753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HGS創英角ｺﾞｼｯｸUB" panose="020B0900000000000000" pitchFamily="50" charset="-128"/>
              </a:defRPr>
            </a:lvl1pPr>
          </a:lstStyle>
          <a:p>
            <a:pPr>
              <a:defRPr/>
            </a:pPr>
            <a:fld id="{1FEAF6ED-5608-40CB-BEC4-1E0E15BBE01B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500874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A83B01F9-03DC-9B63-854D-E4F80CD33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E13A343E-ACEF-4D99-8110-D8BD71171BF7}" type="datetimeFigureOut">
              <a:rPr lang="ja-JP" altLang="en-US"/>
              <a:pPr>
                <a:defRPr/>
              </a:pPr>
              <a:t>2024/8/19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C5D4E4CC-CDC1-BDE9-2031-CF752D48B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0E992D50-B6E3-B2E8-5AE2-E03ADF7DB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HGS創英角ｺﾞｼｯｸUB" panose="020B0900000000000000" pitchFamily="50" charset="-128"/>
              </a:defRPr>
            </a:lvl1pPr>
          </a:lstStyle>
          <a:p>
            <a:pPr>
              <a:defRPr/>
            </a:pPr>
            <a:fld id="{C57ABF9C-7BFE-48C5-A0B7-5847046B5724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428627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D096A81-1638-C3DA-A950-1CD4D6BB1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BEB9C314-D822-4C98-BC1A-5E1FC0E43639}" type="datetimeFigureOut">
              <a:rPr lang="ja-JP" altLang="en-US"/>
              <a:pPr>
                <a:defRPr/>
              </a:pPr>
              <a:t>2024/8/19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A1C8DB4-ABCE-A269-FF12-743E9A419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37E00DC-34C4-A92D-761C-92627DE55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HGS創英角ｺﾞｼｯｸUB" panose="020B0900000000000000" pitchFamily="50" charset="-128"/>
              </a:defRPr>
            </a:lvl1pPr>
          </a:lstStyle>
          <a:p>
            <a:pPr>
              <a:defRPr/>
            </a:pPr>
            <a:fld id="{34D81FB1-4F52-4A81-9042-9EAC9D670FA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0820402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0F323AF-24D9-A59C-03FE-1B34CFB05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6930FE6E-A90F-423C-9251-5764E917AA56}" type="datetimeFigureOut">
              <a:rPr lang="ja-JP" altLang="en-US"/>
              <a:pPr>
                <a:defRPr/>
              </a:pPr>
              <a:t>2024/8/19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034BC69-351A-0BA8-235B-5B9C036FE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269E5FA-ADA8-9F28-4107-667D69D90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HGS創英角ｺﾞｼｯｸUB" panose="020B0900000000000000" pitchFamily="50" charset="-128"/>
              </a:defRPr>
            </a:lvl1pPr>
          </a:lstStyle>
          <a:p>
            <a:pPr>
              <a:defRPr/>
            </a:pPr>
            <a:fld id="{1F7A4C11-955B-49C0-B33A-3F5F0475A88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9366502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63282C-6C9C-4E28-E8B0-50FD531CC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93782BAD-13DE-41E9-BE7A-DE54A7389E9D}" type="datetimeFigureOut">
              <a:rPr lang="ja-JP" altLang="en-US"/>
              <a:pPr>
                <a:defRPr/>
              </a:pPr>
              <a:t>2024/8/19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7E411F-389F-1D8D-599D-B5A889493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4BC480B-2900-EC84-C534-21B4A4E10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E8B7AD25-D5FD-42C0-8322-BB1B20285C7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9238254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CF24038-D992-5FAD-C7C3-88270DE84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8F28D051-3399-4460-9B77-B199625CF5E9}" type="datetimeFigureOut">
              <a:rPr lang="ja-JP" altLang="en-US"/>
              <a:pPr>
                <a:defRPr/>
              </a:pPr>
              <a:t>2024/8/19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0E5C43B-DA3F-21D4-17EC-FFA949ABD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AA0B8ED-DBBA-50E4-1821-B0260E2A8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84B32C97-F896-49D6-B70F-198387867D9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6213840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C1D6321-242B-52D2-35AA-41F56477E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60EE4B83-F87F-4D4F-855D-D2847EAC8268}" type="datetimeFigureOut">
              <a:rPr lang="ja-JP" altLang="en-US"/>
              <a:pPr>
                <a:defRPr/>
              </a:pPr>
              <a:t>2024/8/19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57E99A-2A01-1121-61D9-B60DEDFEC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189E67B-674E-247E-CA26-84302C1CB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812DFDF3-85C6-477D-BC3B-1A19148B243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787702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F9B8D192-FA3D-60EA-B6AC-933624EED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5BFBD052-B662-453E-BE72-C04F8A44A54F}" type="datetimeFigureOut">
              <a:rPr lang="ja-JP" altLang="en-US"/>
              <a:pPr>
                <a:defRPr/>
              </a:pPr>
              <a:t>2024/8/19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7F953975-2703-4998-A602-1FC114F77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E907E9C9-1EE0-5C69-43D7-30A1771D3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013E779E-EE67-4031-AA50-4B8D1B91E5E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5190825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4502C0B1-8DD8-7AC3-21DD-26F1F84BC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628E80B1-1D0B-476C-91AE-D0212B4DCD40}" type="datetimeFigureOut">
              <a:rPr lang="ja-JP" altLang="en-US"/>
              <a:pPr>
                <a:defRPr/>
              </a:pPr>
              <a:t>2024/8/19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DF9C2876-3735-DED3-3999-C6CE11B93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38C49A1B-2727-FBB2-8D4D-D47976C1A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43EF0BAB-785A-47D0-8960-24610B9D376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2038745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C3D48A9F-296F-554B-0999-F1AC1A958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532E9EDF-0828-419A-8BF8-B04E895B306E}" type="datetimeFigureOut">
              <a:rPr lang="ja-JP" altLang="en-US"/>
              <a:pPr>
                <a:defRPr/>
              </a:pPr>
              <a:t>2024/8/19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941AA663-9058-52A2-FE8B-D6B4CCC8C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B5CC270D-EC72-1C87-7FB9-B0B7B7CEC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DD273B7A-F28D-4436-84E8-99BC8054ACC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17928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19F6D46-0883-8421-893B-675C6121C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14BDEC-5F83-41DE-8F90-863BC186A7D3}" type="datetimeFigureOut">
              <a:rPr lang="ja-JP" altLang="en-US"/>
              <a:pPr>
                <a:defRPr/>
              </a:pPr>
              <a:t>2024/8/19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94C83C4-D746-6BF0-A4A8-1CF810EF5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C8172C7-9E6E-C69C-4C15-530C54B02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7ACDA7-0A96-46C8-AD83-61A1CF8BA542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5696547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91595FC4-60F4-92FD-866D-4A04C3887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787D3764-9D7A-428D-8881-2B477DFB24BB}" type="datetimeFigureOut">
              <a:rPr lang="ja-JP" altLang="en-US"/>
              <a:pPr>
                <a:defRPr/>
              </a:pPr>
              <a:t>2024/8/19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850F8D74-9604-AE87-D4BB-55579D8D9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FED613CD-BFFB-CE09-D4DC-F4FDD1852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C353AED9-A360-452E-B166-C3BB7B9AB51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2069249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E9E9CC3E-AE4F-A176-1441-E73020D33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04A68014-F80F-41BA-8E0A-CBD37D2D2F39}" type="datetimeFigureOut">
              <a:rPr lang="ja-JP" altLang="en-US"/>
              <a:pPr>
                <a:defRPr/>
              </a:pPr>
              <a:t>2024/8/19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8369D4F9-410B-56BE-D992-62ADD86B0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DF94BE29-3F45-4867-D5C4-2C84E2535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2F182D3A-81F1-479E-9116-BECB89EC338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7243478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F2F75926-C16A-447A-4063-41A5C96BA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C7630CBE-FFA2-4B7A-850D-9B8003EE339A}" type="datetimeFigureOut">
              <a:rPr lang="ja-JP" altLang="en-US"/>
              <a:pPr>
                <a:defRPr/>
              </a:pPr>
              <a:t>2024/8/19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30125244-ED64-62DF-27AB-980EB79A2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E091DABE-E840-036F-867A-92FF542CF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10C5C8D5-D66D-432D-AD1B-2AA099AB82A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4666325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0A6E233-FE3B-5310-1954-0B786A391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E515FE07-83F0-4927-843F-C2CEECE681D1}" type="datetimeFigureOut">
              <a:rPr lang="ja-JP" altLang="en-US"/>
              <a:pPr>
                <a:defRPr/>
              </a:pPr>
              <a:t>2024/8/19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26FCDB6-8E58-F89E-DB11-E695E0A40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A966B32-7513-37FC-305B-04B856F7D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EAF0AC65-709B-4FFA-81AE-FBB9CF62C69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7177971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4B195D3-CDA7-AA2E-EC36-906ED6913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CB5D0BFA-AC5D-4C38-8EFF-55E54E50242F}" type="datetimeFigureOut">
              <a:rPr lang="ja-JP" altLang="en-US"/>
              <a:pPr>
                <a:defRPr/>
              </a:pPr>
              <a:t>2024/8/19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6BF2954-F2FE-4730-E21D-1563D6EF9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FFF7CA8-F9AB-59D1-F277-DF9CE7C7A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EC065838-0058-4BB7-BF28-316CE69CD56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8503362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7989A0-BE83-2B84-D22C-ACF59B915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F38B2-B9D3-4399-9B42-3B2F862CC37C}" type="datetimeFigureOut">
              <a:rPr lang="ja-JP" altLang="en-US"/>
              <a:pPr>
                <a:defRPr/>
              </a:pPr>
              <a:t>2024/8/19</a:t>
            </a:fld>
            <a:endParaRPr lang="ja-JP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356477-52C8-0ACB-5A1D-B1C9097FF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65A5CB-683E-22E1-A7BE-14C684D35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5DB5FD-62B4-428A-83D1-8575EDFF1686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7476631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92132"/>
            <a:ext cx="7886700" cy="689316"/>
          </a:xfrm>
          <a:solidFill>
            <a:srgbClr val="FFFF00"/>
          </a:solidFill>
        </p:spPr>
        <p:txBody>
          <a:bodyPr/>
          <a:lstStyle>
            <a:lvl1pPr algn="ctr"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054443"/>
            <a:ext cx="7886700" cy="5122520"/>
          </a:xfrm>
        </p:spPr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B83AEE-D4D8-73E8-A0CF-81782C8E1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882C80-4B2D-4EC9-A000-111F6ECA3CA5}" type="datetimeFigureOut">
              <a:rPr lang="ja-JP" altLang="en-US"/>
              <a:pPr>
                <a:defRPr/>
              </a:pPr>
              <a:t>2024/8/19</a:t>
            </a:fld>
            <a:endParaRPr lang="ja-JP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E32A19-F215-E3AF-11BC-DC1B0BD14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B5A302-C1D6-8CA9-98C7-FBE0381FF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C7E266-9AE3-4C0A-A004-B47D470C1B41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4624547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5628D8-CED7-7632-4337-0282DA2B8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E05EC2-DE45-4CA9-B402-4F54C75059AE}" type="datetimeFigureOut">
              <a:rPr lang="ja-JP" altLang="en-US"/>
              <a:pPr>
                <a:defRPr/>
              </a:pPr>
              <a:t>2024/8/19</a:t>
            </a:fld>
            <a:endParaRPr lang="ja-JP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772992-3B63-7A7B-9A21-84C49EE3E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A99C84-29F1-E9C6-E3CC-222B80CF6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FFD839-04CA-445A-A2CB-F8BEE617EF10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0934680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68D944E-B826-2216-CC3A-0FCAB5D61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30FF0-CAFC-4C11-A838-838F89C9B60A}" type="datetimeFigureOut">
              <a:rPr lang="ja-JP" altLang="en-US"/>
              <a:pPr>
                <a:defRPr/>
              </a:pPr>
              <a:t>2024/8/19</a:t>
            </a:fld>
            <a:endParaRPr lang="ja-JP" alt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C147734-47C9-0CAD-7B6D-D89B8F834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225633A-31D0-F0E3-CD17-4C0310EDC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09517-EC05-463E-B4E1-25ED973085D2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1807706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E8FC9FE7-0B89-AFF1-7B03-848E7BFAA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99EC63-888C-48C5-862F-6CEEA072DB29}" type="datetimeFigureOut">
              <a:rPr lang="ja-JP" altLang="en-US"/>
              <a:pPr>
                <a:defRPr/>
              </a:pPr>
              <a:t>2024/8/19</a:t>
            </a:fld>
            <a:endParaRPr lang="ja-JP" alt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64701BB-6F7D-7A69-F507-46BD5F65B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17855A4D-C801-8B4A-37B3-20F7EAB9F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E4F34-F7E9-4319-B1FD-107F971B8A33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09287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9445DFEB-1B7F-A1D1-D9DB-6EA8EA0D0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66AE69-1991-493C-9E1F-899EF175224D}" type="datetimeFigureOut">
              <a:rPr lang="ja-JP" altLang="en-US"/>
              <a:pPr>
                <a:defRPr/>
              </a:pPr>
              <a:t>2024/8/19</a:t>
            </a:fld>
            <a:endParaRPr lang="ja-JP" altLang="en-US" dirty="0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BDF13D50-D976-817B-9F3D-A9811417A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991CF80D-0DA9-A693-998E-7010106DF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13867-E778-4CDD-91F6-CCB104021CFB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1357449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96B112C-C4F9-5CB5-70E3-27311BEE9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1AEAE5-D1CF-4330-9A42-04480F1B9620}" type="datetimeFigureOut">
              <a:rPr lang="ja-JP" altLang="en-US"/>
              <a:pPr>
                <a:defRPr/>
              </a:pPr>
              <a:t>2024/8/19</a:t>
            </a:fld>
            <a:endParaRPr lang="ja-JP" alt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80D10A5F-8A40-3432-27F7-F71EEFC95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B76A7BE-502E-6754-B93D-0CAF39E3D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652FDD-CBB0-4303-9D4B-897FF781FCF4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2618889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0FD840C-FEEC-E1B9-B65B-2BC021543D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4899E-CFD4-4102-97FF-E49CDEF1CC9B}" type="datetimeFigureOut">
              <a:rPr lang="ja-JP" altLang="en-US"/>
              <a:pPr>
                <a:defRPr/>
              </a:pPr>
              <a:t>2024/8/19</a:t>
            </a:fld>
            <a:endParaRPr lang="ja-JP" altLang="en-US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4135D853-307D-BDDA-C6E5-C3F716C62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425D34E-6CC0-79E6-9105-B05B6D345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725B7B-FBA1-4271-9DFB-75B319E6B4CB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1267184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76B5A4A-F295-F04B-C470-5D7D08908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B8FF84-8151-46B3-B7F4-8573C7D05C58}" type="datetimeFigureOut">
              <a:rPr lang="ja-JP" altLang="en-US"/>
              <a:pPr>
                <a:defRPr/>
              </a:pPr>
              <a:t>2024/8/19</a:t>
            </a:fld>
            <a:endParaRPr lang="ja-JP" alt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59245B6-9B6E-DCAC-7193-27676F421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267790E-C9E8-BF15-39EF-40798B916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336A4-3A67-4DEC-B47A-109C5D40EA01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0924282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D8A10E3-4B62-9D6F-DAEE-8DC1C2FE4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F7762-27FB-44AC-9E14-DCD5B20CBCBF}" type="datetimeFigureOut">
              <a:rPr lang="ja-JP" altLang="en-US"/>
              <a:pPr>
                <a:defRPr/>
              </a:pPr>
              <a:t>2024/8/19</a:t>
            </a:fld>
            <a:endParaRPr lang="ja-JP" alt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38B1F37-C946-6DBF-51B8-4805DE3E0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C17BDD3-9A7C-DDE2-7020-C27191BA9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CF0942-CDAC-4264-BD96-D539F03C0C97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056597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9A0CBF-F582-E778-4322-1AAE21931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36CA2-43BC-40D1-8C4D-92D03B0CE501}" type="datetimeFigureOut">
              <a:rPr lang="ja-JP" altLang="en-US"/>
              <a:pPr>
                <a:defRPr/>
              </a:pPr>
              <a:t>2024/8/19</a:t>
            </a:fld>
            <a:endParaRPr lang="ja-JP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EB3919-2825-693F-5CCE-7B3F5A25A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232CDB-BB27-23A2-BDBC-FD4A9DEA5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C4B03D-B97B-4F1F-8D4D-CD54F094CA1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1680495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D95DFF-9513-02CA-84B7-849D0094D5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11E192-44A1-4B14-869F-B302EF0D56E1}" type="datetimeFigureOut">
              <a:rPr lang="ja-JP" altLang="en-US"/>
              <a:pPr>
                <a:defRPr/>
              </a:pPr>
              <a:t>2024/8/19</a:t>
            </a:fld>
            <a:endParaRPr lang="ja-JP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F18E56-27C2-44DD-4458-06E70CC04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438272-F380-FC32-701C-689E68C43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E44267-352E-4AC6-91ED-99CD9C90941D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09042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BA54F701-C48A-8F20-5CD6-93C76AB29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C741F-3FEA-4245-A042-90FFE78C3EF9}" type="datetimeFigureOut">
              <a:rPr lang="ja-JP" altLang="en-US"/>
              <a:pPr>
                <a:defRPr/>
              </a:pPr>
              <a:t>2024/8/19</a:t>
            </a:fld>
            <a:endParaRPr lang="ja-JP" altLang="en-US" dirty="0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33CE63F2-B82B-EE40-1341-EAFDAEC9E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EE0E5A1F-3EC1-107E-B7B9-6B2FBCF2E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81124B-043D-4455-ADD9-0089C5391768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30900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FFDB0139-1463-581F-F533-8638E0FCE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2A6A67-1F84-4B1F-8C1B-EC2BDCA2654D}" type="datetimeFigureOut">
              <a:rPr lang="ja-JP" altLang="en-US"/>
              <a:pPr>
                <a:defRPr/>
              </a:pPr>
              <a:t>2024/8/19</a:t>
            </a:fld>
            <a:endParaRPr lang="ja-JP" altLang="en-US" dirty="0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42ED9F4A-AE99-D025-1EB6-86F7858C6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37655299-68C1-4083-0AD0-ED2DD8EDDA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21E310-1179-46CC-92AA-2CC458CBFF03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2304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E7B93124-4F3C-30FA-C95A-E04FCD1D7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B03F93-2ED7-45D2-BF2D-830B6263DDAB}" type="datetimeFigureOut">
              <a:rPr lang="ja-JP" altLang="en-US"/>
              <a:pPr>
                <a:defRPr/>
              </a:pPr>
              <a:t>2024/8/19</a:t>
            </a:fld>
            <a:endParaRPr lang="ja-JP" altLang="en-US" dirty="0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DD2A4692-6DD0-4457-1A35-15DB16E44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E36D1969-1D8D-1254-0F6D-802FED837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C3EF3C-08E1-4DFE-A2EC-20D2889B729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68317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FD8991D4-86DC-72E6-76E7-602BC9177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F9F4FE-0F5F-4D9A-A3D1-EF9C18A16897}" type="datetimeFigureOut">
              <a:rPr lang="ja-JP" altLang="en-US"/>
              <a:pPr>
                <a:defRPr/>
              </a:pPr>
              <a:t>2024/8/19</a:t>
            </a:fld>
            <a:endParaRPr lang="ja-JP" altLang="en-US" dirty="0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D5475E45-7CBF-2E2A-7524-6798FEFA8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101CB980-579E-0168-C3EA-40210C076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0DF108-81D0-471D-9A28-F0460D9364A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29569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24F6938A-39BA-F5AC-7017-413EFAFED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54FA5-8A87-4042-8052-7FD6C74F2511}" type="datetimeFigureOut">
              <a:rPr lang="ja-JP" altLang="en-US"/>
              <a:pPr>
                <a:defRPr/>
              </a:pPr>
              <a:t>2024/8/19</a:t>
            </a:fld>
            <a:endParaRPr lang="ja-JP" altLang="en-US" dirty="0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C6186E66-E179-B421-B407-EB3A84A80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79631535-F163-2CC1-906F-FCC488A0A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EFE004-E469-4337-8BAA-21EC08E1453B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21560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232A991D-9DE4-6890-7DC5-8F3B7109C9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F335DBEA-378F-0972-6BD8-DFD0EF81017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6CB36B5-CFC4-D420-66E9-71B805B2AB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HGS創英角ｺﾞｼｯｸUB" panose="020B0900000000000000" pitchFamily="50" charset="-128"/>
              </a:defRPr>
            </a:lvl1pPr>
          </a:lstStyle>
          <a:p>
            <a:pPr>
              <a:defRPr/>
            </a:pPr>
            <a:fld id="{5F10EEAB-02FE-41D9-B57D-85B96685F772}" type="datetimeFigureOut">
              <a:rPr lang="ja-JP" altLang="en-US"/>
              <a:pPr>
                <a:defRPr/>
              </a:pPr>
              <a:t>2024/8/19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6026AD8-986A-BA05-63A6-78357CD377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HGS創英角ｺﾞｼｯｸUB" panose="020B0900000000000000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83297FC-E6DA-7926-37E4-CCFCBE31E8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HGS創英角ｺﾞｼｯｸUB" panose="020B0900000000000000" pitchFamily="50" charset="-128"/>
              </a:defRPr>
            </a:lvl1pPr>
          </a:lstStyle>
          <a:p>
            <a:pPr>
              <a:defRPr/>
            </a:pPr>
            <a:fld id="{9E0F758D-556E-42AB-8763-397A009D5C2D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792" r:id="rId1"/>
    <p:sldLayoutId id="2147487793" r:id="rId2"/>
    <p:sldLayoutId id="2147487794" r:id="rId3"/>
    <p:sldLayoutId id="2147487795" r:id="rId4"/>
    <p:sldLayoutId id="2147487796" r:id="rId5"/>
    <p:sldLayoutId id="2147487797" r:id="rId6"/>
    <p:sldLayoutId id="2147487798" r:id="rId7"/>
    <p:sldLayoutId id="2147487799" r:id="rId8"/>
    <p:sldLayoutId id="2147487800" r:id="rId9"/>
    <p:sldLayoutId id="2147487801" r:id="rId10"/>
    <p:sldLayoutId id="2147487802" r:id="rId11"/>
    <p:sldLayoutId id="2147487803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HGS創英角ｺﾞｼｯｸUB" panose="020B0900000000000000" pitchFamily="50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HGS創英角ｺﾞｼｯｸUB" panose="020B0900000000000000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HGS創英角ｺﾞｼｯｸUB" panose="020B0900000000000000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HGS創英角ｺﾞｼｯｸUB" panose="020B0900000000000000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HGS創英角ｺﾞｼｯｸUB" panose="020B0900000000000000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HGS創英角ｺﾞｼｯｸUB" panose="020B0900000000000000" pitchFamily="50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HGS創英角ｺﾞｼｯｸUB" panose="020B0900000000000000" pitchFamily="50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HGS創英角ｺﾞｼｯｸUB" panose="020B0900000000000000" pitchFamily="50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HGS創英角ｺﾞｼｯｸUB" panose="020B0900000000000000" pitchFamily="50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HGS創英角ｺﾞｼｯｸUB" panose="020B0900000000000000" pitchFamily="50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タイトル プレースホルダー 1">
            <a:extLst>
              <a:ext uri="{FF2B5EF4-FFF2-40B4-BE49-F238E27FC236}">
                <a16:creationId xmlns:a16="http://schemas.microsoft.com/office/drawing/2014/main" id="{3B25DD7E-6790-46A8-F466-D6D5CEABA0C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4099" name="テキスト プレースホルダー 2">
            <a:extLst>
              <a:ext uri="{FF2B5EF4-FFF2-40B4-BE49-F238E27FC236}">
                <a16:creationId xmlns:a16="http://schemas.microsoft.com/office/drawing/2014/main" id="{CC93ED74-DC7F-CFE8-7D0B-43326CF7E66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73CA9E8-21B6-25C0-7125-0363B465C0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HGS創英角ｺﾞｼｯｸUB" panose="020B0900000000000000" pitchFamily="50" charset="-128"/>
              </a:defRPr>
            </a:lvl1pPr>
          </a:lstStyle>
          <a:p>
            <a:pPr>
              <a:defRPr/>
            </a:pPr>
            <a:fld id="{B59C74D0-99DB-4BA5-92E9-34018B389951}" type="datetimeFigureOut">
              <a:rPr lang="ja-JP" altLang="en-US"/>
              <a:pPr>
                <a:defRPr/>
              </a:pPr>
              <a:t>2024/8/19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DCE448F-5FBA-A608-877D-D1AD35184B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HGS創英角ｺﾞｼｯｸUB" panose="020B0900000000000000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E2C9B7D-BA0F-FFB0-56FB-1035050108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ea typeface="HGS創英角ｺﾞｼｯｸUB" panose="020B0900000000000000" pitchFamily="50" charset="-128"/>
              </a:defRPr>
            </a:lvl1pPr>
          </a:lstStyle>
          <a:p>
            <a:pPr>
              <a:defRPr/>
            </a:pPr>
            <a:fld id="{4DC6380B-0BD8-4586-B6D2-1D674212CD9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973" r:id="rId1"/>
    <p:sldLayoutId id="2147487974" r:id="rId2"/>
    <p:sldLayoutId id="2147487975" r:id="rId3"/>
    <p:sldLayoutId id="2147487976" r:id="rId4"/>
    <p:sldLayoutId id="2147487977" r:id="rId5"/>
    <p:sldLayoutId id="2147487978" r:id="rId6"/>
    <p:sldLayoutId id="2147487979" r:id="rId7"/>
    <p:sldLayoutId id="2147487980" r:id="rId8"/>
    <p:sldLayoutId id="2147487981" r:id="rId9"/>
    <p:sldLayoutId id="2147487982" r:id="rId10"/>
    <p:sldLayoutId id="21474879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HGS創英角ｺﾞｼｯｸUB" panose="020B0900000000000000" pitchFamily="50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HGS創英角ｺﾞｼｯｸUB" panose="020B0900000000000000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HGS創英角ｺﾞｼｯｸUB" panose="020B0900000000000000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HGS創英角ｺﾞｼｯｸUB" panose="020B0900000000000000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HGS創英角ｺﾞｼｯｸUB" panose="020B0900000000000000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HGS創英角ｺﾞｼｯｸUB" panose="020B0900000000000000" pitchFamily="50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HGS創英角ｺﾞｼｯｸUB" panose="020B0900000000000000" pitchFamily="50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HGS創英角ｺﾞｼｯｸUB" panose="020B0900000000000000" pitchFamily="50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HGS創英角ｺﾞｼｯｸUB" panose="020B0900000000000000" pitchFamily="50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HGS創英角ｺﾞｼｯｸUB" panose="020B0900000000000000" pitchFamily="50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タイトル プレースホルダー 1">
            <a:extLst>
              <a:ext uri="{FF2B5EF4-FFF2-40B4-BE49-F238E27FC236}">
                <a16:creationId xmlns:a16="http://schemas.microsoft.com/office/drawing/2014/main" id="{7DC4C439-E14C-3D77-6703-8C781D22785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9459" name="テキスト プレースホルダー 2">
            <a:extLst>
              <a:ext uri="{FF2B5EF4-FFF2-40B4-BE49-F238E27FC236}">
                <a16:creationId xmlns:a16="http://schemas.microsoft.com/office/drawing/2014/main" id="{EB647BD6-B318-2BF7-AC75-BC9BDDF41E5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622FC6A-76F7-A31C-5F18-5CAB034945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HGS創英角ｺﾞｼｯｸUB" panose="020B0900000000000000" pitchFamily="50" charset="-128"/>
              </a:defRPr>
            </a:lvl1pPr>
          </a:lstStyle>
          <a:p>
            <a:pPr>
              <a:defRPr/>
            </a:pPr>
            <a:fld id="{AB158C5B-C2D7-42F2-9671-6FFB9FEAD36E}" type="datetimeFigureOut">
              <a:rPr lang="ja-JP" altLang="en-US"/>
              <a:pPr>
                <a:defRPr/>
              </a:pPr>
              <a:t>2024/8/19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92674C6-F965-0A9C-FB87-5900F902A1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HGS創英角ｺﾞｼｯｸUB" panose="020B0900000000000000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698E1FC-D5AD-8B00-6C14-ED54DF63E3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ea typeface="HGS創英角ｺﾞｼｯｸUB" panose="020B0900000000000000" pitchFamily="50" charset="-128"/>
              </a:defRPr>
            </a:lvl1pPr>
          </a:lstStyle>
          <a:p>
            <a:pPr>
              <a:defRPr/>
            </a:pPr>
            <a:fld id="{1FAC70AF-4300-4D26-AE31-CCAB3E4FCE7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8026" r:id="rId1"/>
    <p:sldLayoutId id="2147488027" r:id="rId2"/>
    <p:sldLayoutId id="2147488028" r:id="rId3"/>
    <p:sldLayoutId id="2147488029" r:id="rId4"/>
    <p:sldLayoutId id="2147488030" r:id="rId5"/>
    <p:sldLayoutId id="2147488031" r:id="rId6"/>
    <p:sldLayoutId id="2147488032" r:id="rId7"/>
    <p:sldLayoutId id="2147488033" r:id="rId8"/>
    <p:sldLayoutId id="2147488034" r:id="rId9"/>
    <p:sldLayoutId id="2147488035" r:id="rId10"/>
    <p:sldLayoutId id="214748803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HGS創英角ｺﾞｼｯｸUB" panose="020B0900000000000000" pitchFamily="50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HGS創英角ｺﾞｼｯｸUB" panose="020B0900000000000000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HGS創英角ｺﾞｼｯｸUB" panose="020B0900000000000000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HGS創英角ｺﾞｼｯｸUB" panose="020B0900000000000000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HGS創英角ｺﾞｼｯｸUB" panose="020B0900000000000000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HGS創英角ｺﾞｼｯｸUB" panose="020B0900000000000000" pitchFamily="50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HGS創英角ｺﾞｼｯｸUB" panose="020B0900000000000000" pitchFamily="50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HGS創英角ｺﾞｼｯｸUB" panose="020B0900000000000000" pitchFamily="50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HGS創英角ｺﾞｼｯｸUB" panose="020B0900000000000000" pitchFamily="50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HGS創英角ｺﾞｼｯｸUB" panose="020B0900000000000000" pitchFamily="50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Placeholder 1">
            <a:extLst>
              <a:ext uri="{FF2B5EF4-FFF2-40B4-BE49-F238E27FC236}">
                <a16:creationId xmlns:a16="http://schemas.microsoft.com/office/drawing/2014/main" id="{4A727CA0-DA04-1314-AB19-9F5E79D200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 altLang="ja-JP"/>
          </a:p>
        </p:txBody>
      </p:sp>
      <p:sp>
        <p:nvSpPr>
          <p:cNvPr id="20483" name="Text Placeholder 2">
            <a:extLst>
              <a:ext uri="{FF2B5EF4-FFF2-40B4-BE49-F238E27FC236}">
                <a16:creationId xmlns:a16="http://schemas.microsoft.com/office/drawing/2014/main" id="{983C66E5-20E6-266B-9AC2-0B93CF93D1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30D165-4531-D774-0C8C-EAFA750947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457200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Arial" panose="020B0604020202020204"/>
                <a:ea typeface="HGS創英角ｺﾞｼｯｸUB" panose="020B0900000000000000" pitchFamily="50" charset="-128"/>
              </a:defRPr>
            </a:lvl1pPr>
          </a:lstStyle>
          <a:p>
            <a:pPr>
              <a:defRPr/>
            </a:pPr>
            <a:fld id="{DD5348EB-3DB8-4D04-8AF8-231877C9FF1F}" type="datetimeFigureOut">
              <a:rPr lang="ja-JP" altLang="en-US"/>
              <a:pPr>
                <a:defRPr/>
              </a:pPr>
              <a:t>2024/8/19</a:t>
            </a:fld>
            <a:endParaRPr lang="ja-JP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46C319-DD90-BDF2-193B-9535E48223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457200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Arial" panose="020B0604020202020204"/>
                <a:ea typeface="HGS創英角ｺﾞｼｯｸUB" panose="020B0900000000000000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27B139-28D8-9543-AF6C-9C0D4AED2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defTabSz="457200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Arial" panose="020B0604020202020204"/>
                <a:ea typeface="HGS創英角ｺﾞｼｯｸUB" panose="020B0900000000000000" pitchFamily="50" charset="-128"/>
              </a:defRPr>
            </a:lvl1pPr>
          </a:lstStyle>
          <a:p>
            <a:pPr>
              <a:defRPr/>
            </a:pPr>
            <a:fld id="{B8C6162E-C2B0-4E83-A278-1EC7293E45F3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939" r:id="rId1"/>
    <p:sldLayoutId id="2147487940" r:id="rId2"/>
    <p:sldLayoutId id="2147487941" r:id="rId3"/>
    <p:sldLayoutId id="2147487942" r:id="rId4"/>
    <p:sldLayoutId id="2147487943" r:id="rId5"/>
    <p:sldLayoutId id="2147487944" r:id="rId6"/>
    <p:sldLayoutId id="2147487945" r:id="rId7"/>
    <p:sldLayoutId id="2147487946" r:id="rId8"/>
    <p:sldLayoutId id="2147487947" r:id="rId9"/>
    <p:sldLayoutId id="2147487948" r:id="rId10"/>
    <p:sldLayoutId id="214748794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HGS創英角ｺﾞｼｯｸUB" panose="020B0900000000000000" pitchFamily="50" charset="-128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HGS創英角ｺﾞｼｯｸUB" panose="020B0900000000000000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HGS創英角ｺﾞｼｯｸUB" panose="020B0900000000000000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HGS創英角ｺﾞｼｯｸUB" panose="020B0900000000000000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HGS創英角ｺﾞｼｯｸUB" panose="020B0900000000000000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HGS創英角ｺﾞｼｯｸUB" panose="020B0900000000000000" pitchFamily="50" charset="-128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HGS創英角ｺﾞｼｯｸUB" panose="020B0900000000000000" pitchFamily="50" charset="-128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HGS創英角ｺﾞｼｯｸUB" panose="020B0900000000000000" pitchFamily="50" charset="-128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HGS創英角ｺﾞｼｯｸUB" panose="020B0900000000000000" pitchFamily="50" charset="-128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HGS創英角ｺﾞｼｯｸUB" panose="020B0900000000000000" pitchFamily="50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タイトル 1">
            <a:extLst>
              <a:ext uri="{FF2B5EF4-FFF2-40B4-BE49-F238E27FC236}">
                <a16:creationId xmlns:a16="http://schemas.microsoft.com/office/drawing/2014/main" id="{BB48DC00-8AC5-E87A-FE22-E136A6990F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solidFill>
            <a:schemeClr val="tx1"/>
          </a:solidFill>
        </p:spPr>
        <p:txBody>
          <a:bodyPr/>
          <a:lstStyle/>
          <a:p>
            <a:r>
              <a:rPr lang="ja-JP" altLang="en-US" sz="6000">
                <a:solidFill>
                  <a:schemeClr val="bg1"/>
                </a:solidFill>
                <a:latin typeface="HGS創英角ｺﾞｼｯｸUB" panose="020B0900000000000000" pitchFamily="50" charset="-128"/>
              </a:rPr>
              <a:t>４．いじめ対策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タイトル 1">
            <a:extLst>
              <a:ext uri="{FF2B5EF4-FFF2-40B4-BE49-F238E27FC236}">
                <a16:creationId xmlns:a16="http://schemas.microsoft.com/office/drawing/2014/main" id="{7B295BAF-3815-576A-75E9-F0D9ACB528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36588" y="192088"/>
            <a:ext cx="7886700" cy="688975"/>
          </a:xfrm>
        </p:spPr>
        <p:txBody>
          <a:bodyPr tIns="0" bIns="0" anchor="b"/>
          <a:lstStyle/>
          <a:p>
            <a:pPr eaLnBrk="1" hangingPunct="1"/>
            <a:r>
              <a:rPr lang="ja-JP" altLang="en-US" sz="4000" b="1">
                <a:latin typeface="HGS創英角ｺﾞｼｯｸUB" panose="020B0900000000000000" pitchFamily="50" charset="-128"/>
              </a:rPr>
              <a:t>提言（保護者へ）　抜粋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E02D0A9-020C-DD68-AC97-F022307313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54100"/>
            <a:ext cx="8415338" cy="5737225"/>
          </a:xfrm>
        </p:spPr>
        <p:txBody>
          <a:bodyPr rtlCol="0">
            <a:normAutofit fontScale="92500"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①安心できる家にしてほしい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②学校生活の話を聞いてほしい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③自分から話しにくいので，親から話しかけて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④家族で過ごす時間を増やしてほしい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⑤もっとほめてほしい（自信が持てる）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⑥朝ごはん，勉強，ネットなどに目を向けて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⑦悪い点数を怒るだけでなく，良い時は褒めて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➇聞いてくれるのはうれしいけど，深堀りはやめて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⑨何か変化があれば相談に乗ってほしい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⑩少しでも休んでほしい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⑪子どもを信じて，私たちの考えを知ってほしい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⑫一人で食事をさせないでほしい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</p:txBody>
      </p:sp>
    </p:spTree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CC28B2-DFFB-AE95-ABF4-2591AA500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54100"/>
            <a:ext cx="8415338" cy="5737225"/>
          </a:xfrm>
        </p:spPr>
        <p:txBody>
          <a:bodyPr rtlCol="0">
            <a:normAutofit fontScale="92500"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①</a:t>
            </a: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安心できる家</a:t>
            </a:r>
            <a:r>
              <a:rPr lang="ja-JP" altLang="en-US" dirty="0">
                <a:latin typeface="HGS創英角ｺﾞｼｯｸUB" panose="020B0900000000000000" pitchFamily="50" charset="-128"/>
              </a:rPr>
              <a:t>にしてほしい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②学校生活の話を聞いてほしい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③自分から話しにくいので，親から話しかけて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④家族で過ごす時間を増やしてほしい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⑤もっとほめてほしい（自信が持てる）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⑥朝ごはん，勉強，ネットなどに目を向けて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⑦悪い点数を怒るだけでなく，良い時は褒めて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➇聞いてくれるのはうれしいけど，深堀りはやめて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⑨何か変化があれば相談に乗ってほしい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⑩少しでも休んでほしい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⑪子どもを信じて，私たちの考えを知ってほしい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⑫一人で食事をさせないでほしい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</p:txBody>
      </p:sp>
      <p:sp>
        <p:nvSpPr>
          <p:cNvPr id="260099" name="タイトル 3">
            <a:extLst>
              <a:ext uri="{FF2B5EF4-FFF2-40B4-BE49-F238E27FC236}">
                <a16:creationId xmlns:a16="http://schemas.microsoft.com/office/drawing/2014/main" id="{707F6C13-A3C3-2484-C842-8D5B3C3043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192088"/>
            <a:ext cx="7886700" cy="688975"/>
          </a:xfrm>
        </p:spPr>
        <p:txBody>
          <a:bodyPr/>
          <a:lstStyle/>
          <a:p>
            <a:endParaRPr lang="ja-JP" altLang="en-US"/>
          </a:p>
        </p:txBody>
      </p:sp>
      <p:sp>
        <p:nvSpPr>
          <p:cNvPr id="260100" name="タイトル 1">
            <a:extLst>
              <a:ext uri="{FF2B5EF4-FFF2-40B4-BE49-F238E27FC236}">
                <a16:creationId xmlns:a16="http://schemas.microsoft.com/office/drawing/2014/main" id="{BDB51A6C-5C51-2839-CEFE-3D479739D96D}"/>
              </a:ext>
            </a:extLst>
          </p:cNvPr>
          <p:cNvSpPr txBox="1">
            <a:spLocks/>
          </p:cNvSpPr>
          <p:nvPr/>
        </p:nvSpPr>
        <p:spPr bwMode="auto">
          <a:xfrm>
            <a:off x="636588" y="192088"/>
            <a:ext cx="7886700" cy="6889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 anchor="b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HGS創英角ｺﾞｼｯｸUB" panose="020B0900000000000000" pitchFamily="50" charset="-128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HGS創英角ｺﾞｼｯｸUB" panose="020B0900000000000000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HGS創英角ｺﾞｼｯｸUB" panose="020B0900000000000000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GS創英角ｺﾞｼｯｸUB" panose="020B0900000000000000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GS創英角ｺﾞｼｯｸUB" panose="020B0900000000000000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GS創英角ｺﾞｼｯｸUB" panose="020B0900000000000000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GS創英角ｺﾞｼｯｸUB" panose="020B0900000000000000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GS創英角ｺﾞｼｯｸUB" panose="020B0900000000000000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GS創英角ｺﾞｼｯｸUB" panose="020B0900000000000000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4000" b="1">
                <a:solidFill>
                  <a:srgbClr val="000000"/>
                </a:solidFill>
                <a:latin typeface="HGS創英角ｺﾞｼｯｸUB" panose="020B0900000000000000" pitchFamily="50" charset="-128"/>
              </a:rPr>
              <a:t>提言（保護者へ）　抜粋</a:t>
            </a:r>
          </a:p>
        </p:txBody>
      </p:sp>
    </p:spTree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476097-D9EC-48A1-F55A-59C52FCDF2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54100"/>
            <a:ext cx="8415338" cy="5737225"/>
          </a:xfrm>
        </p:spPr>
        <p:txBody>
          <a:bodyPr rtlCol="0">
            <a:normAutofit fontScale="92500"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①</a:t>
            </a: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安心できる家</a:t>
            </a:r>
            <a:r>
              <a:rPr lang="ja-JP" altLang="en-US" dirty="0">
                <a:latin typeface="HGS創英角ｺﾞｼｯｸUB" panose="020B0900000000000000" pitchFamily="50" charset="-128"/>
              </a:rPr>
              <a:t>にしてほしい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②学校生活の話を聞いてほしい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③</a:t>
            </a: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自分から話しにくいので，親から話しかけて</a:t>
            </a:r>
            <a:endParaRPr lang="en-US" altLang="ja-JP" dirty="0">
              <a:solidFill>
                <a:srgbClr val="FF0000"/>
              </a:solidFill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④家族で過ごす時間を増やしてほしい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⑤もっとほめてほしい（自信が持てる）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⑥朝ごはん，勉強，ネットなどに目を向けて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⑦悪い点数を怒るだけでなく，良い時は褒めて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➇聞いてくれるのはうれしいけど，深堀りはやめて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⑨何か変化があれば相談に乗ってほしい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⑩少しでも休んでほしい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⑪子どもを信じて，私たちの考えを知ってほしい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⑫一人で食事をさせないでほしい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</p:txBody>
      </p:sp>
      <p:sp>
        <p:nvSpPr>
          <p:cNvPr id="261123" name="タイトル 1">
            <a:extLst>
              <a:ext uri="{FF2B5EF4-FFF2-40B4-BE49-F238E27FC236}">
                <a16:creationId xmlns:a16="http://schemas.microsoft.com/office/drawing/2014/main" id="{111E1FF5-9525-96AF-0EC4-45A5B3EC9C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36588" y="192088"/>
            <a:ext cx="7886700" cy="688975"/>
          </a:xfrm>
        </p:spPr>
        <p:txBody>
          <a:bodyPr tIns="0" bIns="0" anchor="b"/>
          <a:lstStyle/>
          <a:p>
            <a:pPr eaLnBrk="1" hangingPunct="1"/>
            <a:r>
              <a:rPr lang="ja-JP" altLang="en-US" sz="4000" b="1">
                <a:latin typeface="HGS創英角ｺﾞｼｯｸUB" panose="020B0900000000000000" pitchFamily="50" charset="-128"/>
              </a:rPr>
              <a:t>提言（保護者へ）　抜粋</a:t>
            </a:r>
          </a:p>
        </p:txBody>
      </p:sp>
    </p:spTree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FA8B4C8-D1BF-12D0-BCB9-4A8E96B400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54100"/>
            <a:ext cx="8415338" cy="5737225"/>
          </a:xfrm>
        </p:spPr>
        <p:txBody>
          <a:bodyPr rtlCol="0">
            <a:normAutofit fontScale="92500"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①</a:t>
            </a: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安心できる家</a:t>
            </a:r>
            <a:r>
              <a:rPr lang="ja-JP" altLang="en-US" dirty="0">
                <a:latin typeface="HGS創英角ｺﾞｼｯｸUB" panose="020B0900000000000000" pitchFamily="50" charset="-128"/>
              </a:rPr>
              <a:t>にしてほしい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②学校生活の話を聞いてほしい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③</a:t>
            </a: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自分から話しにくいので，親から話しかけて</a:t>
            </a:r>
            <a:endParaRPr lang="en-US" altLang="ja-JP" dirty="0">
              <a:solidFill>
                <a:srgbClr val="FF0000"/>
              </a:solidFill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④</a:t>
            </a: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家族で過ごす時間を増やして</a:t>
            </a:r>
            <a:r>
              <a:rPr lang="ja-JP" altLang="en-US" dirty="0">
                <a:latin typeface="HGS創英角ｺﾞｼｯｸUB" panose="020B0900000000000000" pitchFamily="50" charset="-128"/>
              </a:rPr>
              <a:t>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⑤もっとほめてほしい（自信が持てる）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⑥朝ごはん，勉強，ネットなどに目を向けて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⑦悪い点数を怒るだけでなく，良い時は褒めて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➇聞いてくれるのはうれしいけど，深堀りはやめて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⑨何か変化があれば相談に乗ってほしい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⑩少しでも休んでほしい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⑪子どもを信じて，私たちの考えを知ってほしい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⑫一人で食事をさせないでほしい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</p:txBody>
      </p:sp>
      <p:sp>
        <p:nvSpPr>
          <p:cNvPr id="262147" name="タイトル 1">
            <a:extLst>
              <a:ext uri="{FF2B5EF4-FFF2-40B4-BE49-F238E27FC236}">
                <a16:creationId xmlns:a16="http://schemas.microsoft.com/office/drawing/2014/main" id="{01225295-D9C9-4F51-722D-E4C0267FA3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36588" y="192088"/>
            <a:ext cx="7886700" cy="688975"/>
          </a:xfrm>
        </p:spPr>
        <p:txBody>
          <a:bodyPr tIns="0" bIns="0" anchor="b"/>
          <a:lstStyle/>
          <a:p>
            <a:pPr eaLnBrk="1" hangingPunct="1"/>
            <a:r>
              <a:rPr lang="ja-JP" altLang="en-US" sz="4000" b="1">
                <a:latin typeface="HGS創英角ｺﾞｼｯｸUB" panose="020B0900000000000000" pitchFamily="50" charset="-128"/>
              </a:rPr>
              <a:t>提言（保護者へ）　抜粋</a:t>
            </a:r>
          </a:p>
        </p:txBody>
      </p:sp>
    </p:spTree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FF707CC-E07E-C048-6F23-FDAB01F836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54100"/>
            <a:ext cx="8415338" cy="5737225"/>
          </a:xfrm>
        </p:spPr>
        <p:txBody>
          <a:bodyPr rtlCol="0">
            <a:normAutofit fontScale="92500"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①</a:t>
            </a: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安心できる家</a:t>
            </a:r>
            <a:r>
              <a:rPr lang="ja-JP" altLang="en-US" dirty="0">
                <a:latin typeface="HGS創英角ｺﾞｼｯｸUB" panose="020B0900000000000000" pitchFamily="50" charset="-128"/>
              </a:rPr>
              <a:t>にしてほしい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②学校生活の話を聞いてほしい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③</a:t>
            </a: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自分から話しにくいので，親から話しかけて</a:t>
            </a:r>
            <a:endParaRPr lang="en-US" altLang="ja-JP" dirty="0">
              <a:solidFill>
                <a:srgbClr val="FF0000"/>
              </a:solidFill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④</a:t>
            </a: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家族で過ごす時間を増やして</a:t>
            </a:r>
            <a:r>
              <a:rPr lang="ja-JP" altLang="en-US" dirty="0">
                <a:latin typeface="HGS創英角ｺﾞｼｯｸUB" panose="020B0900000000000000" pitchFamily="50" charset="-128"/>
              </a:rPr>
              <a:t>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⑤</a:t>
            </a: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もっとほめてほしい</a:t>
            </a:r>
            <a:r>
              <a:rPr lang="ja-JP" altLang="en-US" dirty="0">
                <a:latin typeface="HGS創英角ｺﾞｼｯｸUB" panose="020B0900000000000000" pitchFamily="50" charset="-128"/>
              </a:rPr>
              <a:t>（自信が持てる）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⑥朝ごはん，勉強，ネットなどに目を向けて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⑦悪い点数を怒るだけでなく，良い時は褒めて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➇聞いてくれるのはうれしいけど，深堀りはやめて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⑨何か変化があれば相談に乗ってほしい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⑩少しでも休んでほしい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⑪子どもを信じて，私たちの考えを知ってほしい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⑫一人で食事をさせないでほしい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</p:txBody>
      </p:sp>
      <p:sp>
        <p:nvSpPr>
          <p:cNvPr id="263171" name="タイトル 1">
            <a:extLst>
              <a:ext uri="{FF2B5EF4-FFF2-40B4-BE49-F238E27FC236}">
                <a16:creationId xmlns:a16="http://schemas.microsoft.com/office/drawing/2014/main" id="{9CCFDB40-47AE-6C52-F1E9-52EE3205D0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36588" y="192088"/>
            <a:ext cx="7886700" cy="688975"/>
          </a:xfrm>
        </p:spPr>
        <p:txBody>
          <a:bodyPr tIns="0" bIns="0" anchor="b"/>
          <a:lstStyle/>
          <a:p>
            <a:pPr eaLnBrk="1" hangingPunct="1"/>
            <a:r>
              <a:rPr lang="ja-JP" altLang="en-US" sz="4000" b="1">
                <a:latin typeface="HGS創英角ｺﾞｼｯｸUB" panose="020B0900000000000000" pitchFamily="50" charset="-128"/>
              </a:rPr>
              <a:t>提言（保護者へ）　抜粋</a:t>
            </a:r>
          </a:p>
        </p:txBody>
      </p:sp>
    </p:spTree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80947D9-DC16-AC5E-2470-2F94589E88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54100"/>
            <a:ext cx="8415338" cy="5737225"/>
          </a:xfrm>
        </p:spPr>
        <p:txBody>
          <a:bodyPr rtlCol="0">
            <a:normAutofit fontScale="92500"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①</a:t>
            </a: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安心できる家</a:t>
            </a:r>
            <a:r>
              <a:rPr lang="ja-JP" altLang="en-US" dirty="0">
                <a:latin typeface="HGS創英角ｺﾞｼｯｸUB" panose="020B0900000000000000" pitchFamily="50" charset="-128"/>
              </a:rPr>
              <a:t>にしてほしい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②学校生活の話を聞いてほしい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③</a:t>
            </a: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自分から話しにくいので，親から話しかけて</a:t>
            </a:r>
            <a:endParaRPr lang="en-US" altLang="ja-JP" dirty="0">
              <a:solidFill>
                <a:srgbClr val="FF0000"/>
              </a:solidFill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④</a:t>
            </a: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家族で過ごす時間を増やして</a:t>
            </a:r>
            <a:r>
              <a:rPr lang="ja-JP" altLang="en-US" dirty="0">
                <a:latin typeface="HGS創英角ｺﾞｼｯｸUB" panose="020B0900000000000000" pitchFamily="50" charset="-128"/>
              </a:rPr>
              <a:t>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⑤</a:t>
            </a: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もっとほめてほしい</a:t>
            </a:r>
            <a:r>
              <a:rPr lang="ja-JP" altLang="en-US" dirty="0">
                <a:latin typeface="HGS創英角ｺﾞｼｯｸUB" panose="020B0900000000000000" pitchFamily="50" charset="-128"/>
              </a:rPr>
              <a:t>（自信が持てる）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⑥朝ごはん，勉強，ネットなどに目を向けて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⑦</a:t>
            </a: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悪い点数を怒るだけでなく，良い時は褒めて</a:t>
            </a:r>
            <a:endParaRPr lang="en-US" altLang="ja-JP" dirty="0">
              <a:solidFill>
                <a:srgbClr val="FF0000"/>
              </a:solidFill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➇聞いてくれるのはうれしいけど，深堀りはやめて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⑨何か変化があれば相談に乗ってほしい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⑩少しでも休んでほしい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⑪子どもを信じて，私たちの考えを知ってほしい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⑫一人で食事をさせないでほしい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</p:txBody>
      </p:sp>
      <p:sp>
        <p:nvSpPr>
          <p:cNvPr id="264195" name="タイトル 1">
            <a:extLst>
              <a:ext uri="{FF2B5EF4-FFF2-40B4-BE49-F238E27FC236}">
                <a16:creationId xmlns:a16="http://schemas.microsoft.com/office/drawing/2014/main" id="{81D14C06-ABB9-D5AE-3B18-C259261516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36588" y="192088"/>
            <a:ext cx="7886700" cy="688975"/>
          </a:xfrm>
        </p:spPr>
        <p:txBody>
          <a:bodyPr tIns="0" bIns="0" anchor="b"/>
          <a:lstStyle/>
          <a:p>
            <a:pPr eaLnBrk="1" hangingPunct="1"/>
            <a:r>
              <a:rPr lang="ja-JP" altLang="en-US" sz="4000" b="1">
                <a:latin typeface="HGS創英角ｺﾞｼｯｸUB" panose="020B0900000000000000" pitchFamily="50" charset="-128"/>
              </a:rPr>
              <a:t>提言（保護者へ）　抜粋</a:t>
            </a:r>
          </a:p>
        </p:txBody>
      </p:sp>
    </p:spTree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BF34265-593B-F56C-1F7D-C8D1CBB6ED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54100"/>
            <a:ext cx="8415338" cy="5737225"/>
          </a:xfrm>
        </p:spPr>
        <p:txBody>
          <a:bodyPr rtlCol="0">
            <a:normAutofit fontScale="92500"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①</a:t>
            </a: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安心できる家</a:t>
            </a:r>
            <a:r>
              <a:rPr lang="ja-JP" altLang="en-US" dirty="0">
                <a:latin typeface="HGS創英角ｺﾞｼｯｸUB" panose="020B0900000000000000" pitchFamily="50" charset="-128"/>
              </a:rPr>
              <a:t>にしてほしい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②学校生活の話を聞いてほしい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③</a:t>
            </a: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自分から話しにくいので，親から話しかけて</a:t>
            </a:r>
            <a:endParaRPr lang="en-US" altLang="ja-JP" dirty="0">
              <a:solidFill>
                <a:srgbClr val="FF0000"/>
              </a:solidFill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④</a:t>
            </a: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家族で過ごす時間を増やして</a:t>
            </a:r>
            <a:r>
              <a:rPr lang="ja-JP" altLang="en-US" dirty="0">
                <a:latin typeface="HGS創英角ｺﾞｼｯｸUB" panose="020B0900000000000000" pitchFamily="50" charset="-128"/>
              </a:rPr>
              <a:t>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⑤</a:t>
            </a: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もっとほめてほしい</a:t>
            </a:r>
            <a:r>
              <a:rPr lang="ja-JP" altLang="en-US" dirty="0">
                <a:latin typeface="HGS創英角ｺﾞｼｯｸUB" panose="020B0900000000000000" pitchFamily="50" charset="-128"/>
              </a:rPr>
              <a:t>（自信が持てる）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⑥朝ごはん，勉強，ネットなどに目を向けて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⑦</a:t>
            </a: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悪い点数を怒るだけでなく，良い時は褒めて</a:t>
            </a:r>
            <a:endParaRPr lang="en-US" altLang="ja-JP" dirty="0">
              <a:solidFill>
                <a:srgbClr val="FF0000"/>
              </a:solidFill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➇聞いてくれるのはうれしいけど，深堀りはやめて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⑨何か変化があれば相談に乗ってほしい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⑩</a:t>
            </a: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少しでも休んで</a:t>
            </a:r>
            <a:r>
              <a:rPr lang="ja-JP" altLang="en-US" dirty="0">
                <a:latin typeface="HGS創英角ｺﾞｼｯｸUB" panose="020B0900000000000000" pitchFamily="50" charset="-128"/>
              </a:rPr>
              <a:t>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⑪子どもを信じて，私たちの考えを知ってほしい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⑫一人で食事をさせないでほしい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</p:txBody>
      </p:sp>
      <p:sp>
        <p:nvSpPr>
          <p:cNvPr id="265219" name="タイトル 1">
            <a:extLst>
              <a:ext uri="{FF2B5EF4-FFF2-40B4-BE49-F238E27FC236}">
                <a16:creationId xmlns:a16="http://schemas.microsoft.com/office/drawing/2014/main" id="{984F3834-01BD-376C-B666-28223193B0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36588" y="192088"/>
            <a:ext cx="7886700" cy="688975"/>
          </a:xfrm>
        </p:spPr>
        <p:txBody>
          <a:bodyPr tIns="0" bIns="0" anchor="b"/>
          <a:lstStyle/>
          <a:p>
            <a:pPr eaLnBrk="1" hangingPunct="1"/>
            <a:r>
              <a:rPr lang="ja-JP" altLang="en-US" sz="4000" b="1">
                <a:latin typeface="HGS創英角ｺﾞｼｯｸUB" panose="020B0900000000000000" pitchFamily="50" charset="-128"/>
              </a:rPr>
              <a:t>提言（保護者へ）　抜粋</a:t>
            </a:r>
          </a:p>
        </p:txBody>
      </p:sp>
    </p:spTree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ED95A1D-84F3-9C91-0AD9-C5911B7384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54100"/>
            <a:ext cx="8415338" cy="5737225"/>
          </a:xfrm>
        </p:spPr>
        <p:txBody>
          <a:bodyPr rtlCol="0">
            <a:normAutofit fontScale="92500"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①</a:t>
            </a: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安心できる家</a:t>
            </a:r>
            <a:r>
              <a:rPr lang="ja-JP" altLang="en-US" dirty="0">
                <a:latin typeface="HGS創英角ｺﾞｼｯｸUB" panose="020B0900000000000000" pitchFamily="50" charset="-128"/>
              </a:rPr>
              <a:t>にしてほしい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②学校生活の話を聞いてほしい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③</a:t>
            </a: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自分から話しにくいので，親から話しかけて</a:t>
            </a:r>
            <a:endParaRPr lang="en-US" altLang="ja-JP" dirty="0">
              <a:solidFill>
                <a:srgbClr val="FF0000"/>
              </a:solidFill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④</a:t>
            </a: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家族で過ごす時間を増やして</a:t>
            </a:r>
            <a:r>
              <a:rPr lang="ja-JP" altLang="en-US" dirty="0">
                <a:latin typeface="HGS創英角ｺﾞｼｯｸUB" panose="020B0900000000000000" pitchFamily="50" charset="-128"/>
              </a:rPr>
              <a:t>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⑤</a:t>
            </a: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もっとほめてほしい</a:t>
            </a:r>
            <a:r>
              <a:rPr lang="ja-JP" altLang="en-US" dirty="0">
                <a:latin typeface="HGS創英角ｺﾞｼｯｸUB" panose="020B0900000000000000" pitchFamily="50" charset="-128"/>
              </a:rPr>
              <a:t>（自信が持てる）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⑥朝ごはん，勉強，ネットなどに目を向けて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⑦</a:t>
            </a: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悪い点数を怒るだけでなく，良い時は褒めて</a:t>
            </a:r>
            <a:endParaRPr lang="en-US" altLang="ja-JP" dirty="0">
              <a:solidFill>
                <a:srgbClr val="FF0000"/>
              </a:solidFill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➇聞いてくれるのはうれしいけど，深堀りはやめて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⑨何か変化があれば相談に乗ってほしい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⑩</a:t>
            </a: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少しでも休んで</a:t>
            </a:r>
            <a:r>
              <a:rPr lang="ja-JP" altLang="en-US" dirty="0">
                <a:latin typeface="HGS創英角ｺﾞｼｯｸUB" panose="020B0900000000000000" pitchFamily="50" charset="-128"/>
              </a:rPr>
              <a:t>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⑪</a:t>
            </a: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子どもを信じて，私たちの考えを知って</a:t>
            </a:r>
            <a:r>
              <a:rPr lang="ja-JP" altLang="en-US" dirty="0">
                <a:latin typeface="HGS創英角ｺﾞｼｯｸUB" panose="020B0900000000000000" pitchFamily="50" charset="-128"/>
              </a:rPr>
              <a:t>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⑫一人で食事をさせないでほしい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</p:txBody>
      </p:sp>
      <p:sp>
        <p:nvSpPr>
          <p:cNvPr id="266243" name="タイトル 1">
            <a:extLst>
              <a:ext uri="{FF2B5EF4-FFF2-40B4-BE49-F238E27FC236}">
                <a16:creationId xmlns:a16="http://schemas.microsoft.com/office/drawing/2014/main" id="{CCC2869A-A7F6-0E88-208D-8EFF849D61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36588" y="192088"/>
            <a:ext cx="7886700" cy="688975"/>
          </a:xfrm>
        </p:spPr>
        <p:txBody>
          <a:bodyPr tIns="0" bIns="0" anchor="b"/>
          <a:lstStyle/>
          <a:p>
            <a:pPr eaLnBrk="1" hangingPunct="1"/>
            <a:r>
              <a:rPr lang="ja-JP" altLang="en-US" sz="4000" b="1">
                <a:latin typeface="HGS創英角ｺﾞｼｯｸUB" panose="020B0900000000000000" pitchFamily="50" charset="-128"/>
              </a:rPr>
              <a:t>提言（保護者へ）　抜粋</a:t>
            </a:r>
          </a:p>
        </p:txBody>
      </p:sp>
    </p:spTree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382F050-47F2-9BBC-4ADF-2C679C5A2C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54100"/>
            <a:ext cx="8415338" cy="5737225"/>
          </a:xfrm>
        </p:spPr>
        <p:txBody>
          <a:bodyPr rtlCol="0">
            <a:normAutofit fontScale="92500"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①</a:t>
            </a: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安心できる家</a:t>
            </a:r>
            <a:r>
              <a:rPr lang="ja-JP" altLang="en-US" dirty="0">
                <a:latin typeface="HGS創英角ｺﾞｼｯｸUB" panose="020B0900000000000000" pitchFamily="50" charset="-128"/>
              </a:rPr>
              <a:t>にしてほしい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②学校生活の話を聞いてほしい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③</a:t>
            </a: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自分から話しにくいので，親から話しかけて</a:t>
            </a:r>
            <a:endParaRPr lang="en-US" altLang="ja-JP" dirty="0">
              <a:solidFill>
                <a:srgbClr val="FF0000"/>
              </a:solidFill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④</a:t>
            </a: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家族で過ごす時間を増やして</a:t>
            </a:r>
            <a:r>
              <a:rPr lang="ja-JP" altLang="en-US" dirty="0">
                <a:latin typeface="HGS創英角ｺﾞｼｯｸUB" panose="020B0900000000000000" pitchFamily="50" charset="-128"/>
              </a:rPr>
              <a:t>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⑤</a:t>
            </a: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もっとほめてほしい</a:t>
            </a:r>
            <a:r>
              <a:rPr lang="ja-JP" altLang="en-US" dirty="0">
                <a:latin typeface="HGS創英角ｺﾞｼｯｸUB" panose="020B0900000000000000" pitchFamily="50" charset="-128"/>
              </a:rPr>
              <a:t>（自信が持てる）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⑥朝ごはん，勉強，ネットなどに目を向けて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⑦</a:t>
            </a: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悪い点数を怒るだけでなく，良い時は褒めて</a:t>
            </a:r>
            <a:endParaRPr lang="en-US" altLang="ja-JP" dirty="0">
              <a:solidFill>
                <a:srgbClr val="FF0000"/>
              </a:solidFill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➇</a:t>
            </a: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聞いてくれるのはうれしいけど，深堀りはやめて</a:t>
            </a:r>
            <a:endParaRPr lang="en-US" altLang="ja-JP" dirty="0">
              <a:solidFill>
                <a:srgbClr val="FF0000"/>
              </a:solidFill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⑨何か変化があれば相談に乗ってほしい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⑩</a:t>
            </a: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少しでも休んで</a:t>
            </a:r>
            <a:r>
              <a:rPr lang="ja-JP" altLang="en-US" dirty="0">
                <a:latin typeface="HGS創英角ｺﾞｼｯｸUB" panose="020B0900000000000000" pitchFamily="50" charset="-128"/>
              </a:rPr>
              <a:t>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⑪</a:t>
            </a: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子どもを信じて，私たちの考えを知って</a:t>
            </a:r>
            <a:r>
              <a:rPr lang="ja-JP" altLang="en-US" dirty="0">
                <a:latin typeface="HGS創英角ｺﾞｼｯｸUB" panose="020B0900000000000000" pitchFamily="50" charset="-128"/>
              </a:rPr>
              <a:t>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⑫一人で食事をさせないでほしい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</p:txBody>
      </p:sp>
      <p:sp>
        <p:nvSpPr>
          <p:cNvPr id="267267" name="タイトル 1">
            <a:extLst>
              <a:ext uri="{FF2B5EF4-FFF2-40B4-BE49-F238E27FC236}">
                <a16:creationId xmlns:a16="http://schemas.microsoft.com/office/drawing/2014/main" id="{99A6468D-DED0-1236-B32B-86CEB27688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36588" y="192088"/>
            <a:ext cx="7886700" cy="688975"/>
          </a:xfrm>
        </p:spPr>
        <p:txBody>
          <a:bodyPr tIns="0" bIns="0" anchor="b"/>
          <a:lstStyle/>
          <a:p>
            <a:pPr eaLnBrk="1" hangingPunct="1"/>
            <a:r>
              <a:rPr lang="ja-JP" altLang="en-US" sz="4000" b="1">
                <a:latin typeface="HGS創英角ｺﾞｼｯｸUB" panose="020B0900000000000000" pitchFamily="50" charset="-128"/>
              </a:rPr>
              <a:t>提言（保護者へ）　抜粋</a:t>
            </a:r>
          </a:p>
        </p:txBody>
      </p:sp>
    </p:spTree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タイトル 1">
            <a:extLst>
              <a:ext uri="{FF2B5EF4-FFF2-40B4-BE49-F238E27FC236}">
                <a16:creationId xmlns:a16="http://schemas.microsoft.com/office/drawing/2014/main" id="{F2D5BE46-7C14-CB8A-93D2-3548C6F050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36588" y="192088"/>
            <a:ext cx="7886700" cy="688975"/>
          </a:xfrm>
        </p:spPr>
        <p:txBody>
          <a:bodyPr tIns="0" bIns="0" anchor="b"/>
          <a:lstStyle/>
          <a:p>
            <a:pPr eaLnBrk="1" hangingPunct="1"/>
            <a:r>
              <a:rPr lang="ja-JP" altLang="en-US" sz="4000" b="1">
                <a:latin typeface="HGS創英角ｺﾞｼｯｸUB" panose="020B0900000000000000" pitchFamily="50" charset="-128"/>
              </a:rPr>
              <a:t>提言（行政へ）　抜粋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5CD9F6-573F-022E-CE90-2D7F454582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54100"/>
            <a:ext cx="8266113" cy="5737225"/>
          </a:xfrm>
        </p:spPr>
        <p:txBody>
          <a:bodyPr rtlCol="0">
            <a:normAutofit fontScale="92500"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①いじめ撲滅動画やコマーシャルをつくってほしい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②いじめの話し合いや意見交換の場がほしい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③どこからいじめか，教わる場がほしい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④竹内先生に市内の学校に来てほしい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⑤スマホの正しい使い方を教えてほしい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⑥保護者と先生が連携できるようにしてほしい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⑦給食にデザートを出して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➇いじめを子どもだけで考える時間がほしい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⑨いじめ防止のポスターや呼びかけをしてほしい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⑩具体的な目標を定め，具体的な取り組み発信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⑪加害者にもカウンセリングや心のケアを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⑫いじめ相談をネットでもしてほしい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タイトル 1">
            <a:extLst>
              <a:ext uri="{FF2B5EF4-FFF2-40B4-BE49-F238E27FC236}">
                <a16:creationId xmlns:a16="http://schemas.microsoft.com/office/drawing/2014/main" id="{DF6DCEC6-57EE-8EA4-E609-AA863DE1B6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192088"/>
            <a:ext cx="7886700" cy="688975"/>
          </a:xfrm>
        </p:spPr>
        <p:txBody>
          <a:bodyPr tIns="0" bIns="0" anchor="b"/>
          <a:lstStyle/>
          <a:p>
            <a:r>
              <a:rPr lang="ja-JP" altLang="en-US" sz="4000" b="1">
                <a:latin typeface="HGS創英角ｺﾞｼｯｸUB" panose="020B0900000000000000" pitchFamily="50" charset="-128"/>
              </a:rPr>
              <a:t>中学生が提言作成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C6BD8B3-6CAF-985E-E268-615CF33B57B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28650" y="1054100"/>
            <a:ext cx="7886700" cy="5122863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800">
                <a:latin typeface="HGS創英角ｺﾞｼｯｸUB" panose="020B0900000000000000" pitchFamily="50" charset="-128"/>
              </a:rPr>
              <a:t>いじめをなくすための提言</a:t>
            </a:r>
            <a:endParaRPr lang="en-US" altLang="ja-JP" sz="4800">
              <a:latin typeface="HGS創英角ｺﾞｼｯｸUB" panose="020B0900000000000000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800">
                <a:latin typeface="HGS創英角ｺﾞｼｯｸUB" panose="020B0900000000000000" pitchFamily="50" charset="-128"/>
              </a:rPr>
              <a:t>　→●●してほしい</a:t>
            </a:r>
            <a:endParaRPr lang="en-US" altLang="ja-JP" sz="4800">
              <a:latin typeface="HGS創英角ｺﾞｼｯｸUB" panose="020B0900000000000000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800">
                <a:latin typeface="HGS創英角ｺﾞｼｯｸUB" panose="020B0900000000000000" pitchFamily="50" charset="-128"/>
              </a:rPr>
              <a:t>　→●●してほしくない</a:t>
            </a:r>
            <a:endParaRPr lang="en-US" altLang="ja-JP" sz="4800">
              <a:latin typeface="HGS創英角ｺﾞｼｯｸUB" panose="020B0900000000000000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80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　①先生に</a:t>
            </a:r>
            <a:endParaRPr lang="en-US" altLang="ja-JP" sz="4800">
              <a:solidFill>
                <a:srgbClr val="FF0000"/>
              </a:solidFill>
              <a:latin typeface="HGS創英角ｺﾞｼｯｸUB" panose="020B0900000000000000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80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　②保護者に</a:t>
            </a:r>
            <a:endParaRPr lang="en-US" altLang="ja-JP" sz="4800">
              <a:solidFill>
                <a:srgbClr val="FF0000"/>
              </a:solidFill>
              <a:latin typeface="HGS創英角ｺﾞｼｯｸUB" panose="020B0900000000000000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80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　③行政（市，県）に</a:t>
            </a:r>
            <a:endParaRPr lang="en-US" altLang="ja-JP" sz="4800">
              <a:solidFill>
                <a:srgbClr val="FF0000"/>
              </a:solidFill>
              <a:latin typeface="HGS創英角ｺﾞｼｯｸUB" panose="020B0900000000000000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80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　④自分たちに</a:t>
            </a:r>
            <a:endParaRPr lang="ja-JP" altLang="en-US">
              <a:solidFill>
                <a:srgbClr val="FF0000"/>
              </a:solidFill>
              <a:latin typeface="HGS創英角ｺﾞｼｯｸUB" panose="020B0900000000000000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9098477-155F-A2D0-046D-299A3DB59A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54100"/>
            <a:ext cx="8266113" cy="5737225"/>
          </a:xfrm>
        </p:spPr>
        <p:txBody>
          <a:bodyPr rtlCol="0">
            <a:normAutofit fontScale="92500"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①いじめ撲滅動画やコマーシャルをつくってほしい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②</a:t>
            </a: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いじめの話し合いや意見交換の場</a:t>
            </a:r>
            <a:r>
              <a:rPr lang="ja-JP" altLang="en-US" dirty="0">
                <a:latin typeface="HGS創英角ｺﾞｼｯｸUB" panose="020B0900000000000000" pitchFamily="50" charset="-128"/>
              </a:rPr>
              <a:t>がほしい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③どこからいじめか，教わる場がほしい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④竹内先生に市内の学校に来てほしい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⑤スマホの正しい使い方を教えてほしい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⑥保護者と先生が連携できるようにしてほしい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⑦給食にデザートを出して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➇いじめを子どもだけで考える時間がほしい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⑨いじめ防止のポスターや呼びかけをしてほしい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⑩具体的な目標を定め，具体的な取り組み発信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⑪加害者にもカウンセリングや心のケアを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⑫いじめ相談をネットでもしてほしい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</p:txBody>
      </p:sp>
      <p:sp>
        <p:nvSpPr>
          <p:cNvPr id="269315" name="タイトル 1">
            <a:extLst>
              <a:ext uri="{FF2B5EF4-FFF2-40B4-BE49-F238E27FC236}">
                <a16:creationId xmlns:a16="http://schemas.microsoft.com/office/drawing/2014/main" id="{47E53699-9DCA-D147-EF02-5F0E16DB55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36588" y="192088"/>
            <a:ext cx="7886700" cy="688975"/>
          </a:xfrm>
        </p:spPr>
        <p:txBody>
          <a:bodyPr tIns="0" bIns="0" anchor="b"/>
          <a:lstStyle/>
          <a:p>
            <a:pPr eaLnBrk="1" hangingPunct="1"/>
            <a:r>
              <a:rPr lang="ja-JP" altLang="en-US" sz="4000" b="1">
                <a:latin typeface="HGS創英角ｺﾞｼｯｸUB" panose="020B0900000000000000" pitchFamily="50" charset="-128"/>
              </a:rPr>
              <a:t>提言（行政へ）　抜粋</a:t>
            </a:r>
          </a:p>
        </p:txBody>
      </p:sp>
    </p:spTree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38B8DD2-D809-6B53-4196-9D25A5C724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54100"/>
            <a:ext cx="8266113" cy="5737225"/>
          </a:xfrm>
        </p:spPr>
        <p:txBody>
          <a:bodyPr rtlCol="0">
            <a:normAutofit fontScale="92500"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①いじめ撲滅動画やコマーシャルをつくってほしい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②</a:t>
            </a: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いじめの話し合いや意見交換の場</a:t>
            </a:r>
            <a:r>
              <a:rPr lang="ja-JP" altLang="en-US" dirty="0">
                <a:latin typeface="HGS創英角ｺﾞｼｯｸUB" panose="020B0900000000000000" pitchFamily="50" charset="-128"/>
              </a:rPr>
              <a:t>がほしい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③どこからいじめか，教わる場がほしい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④竹内先生に市内の学校に来てほしい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⑤スマホの正しい使い方を教えてほしい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⑥保護者と先生が連携できるようにしてほしい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⑦給食にデザートを出して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➇</a:t>
            </a: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いじめを子どもだけで考える時間</a:t>
            </a:r>
            <a:r>
              <a:rPr lang="ja-JP" altLang="en-US" dirty="0">
                <a:latin typeface="HGS創英角ｺﾞｼｯｸUB" panose="020B0900000000000000" pitchFamily="50" charset="-128"/>
              </a:rPr>
              <a:t>がほしい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⑨いじめ防止のポスターや呼びかけをしてほしい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⑩具体的な目標を定め，具体的な取り組み発信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⑪加害者にもカウンセリングや心のケアを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⑫いじめ相談をネットでもしてほしい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</p:txBody>
      </p:sp>
      <p:sp>
        <p:nvSpPr>
          <p:cNvPr id="270339" name="タイトル 1">
            <a:extLst>
              <a:ext uri="{FF2B5EF4-FFF2-40B4-BE49-F238E27FC236}">
                <a16:creationId xmlns:a16="http://schemas.microsoft.com/office/drawing/2014/main" id="{52EE5C4D-8AE7-E294-B376-CC1D53F245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36588" y="192088"/>
            <a:ext cx="7886700" cy="688975"/>
          </a:xfrm>
        </p:spPr>
        <p:txBody>
          <a:bodyPr tIns="0" bIns="0" anchor="b"/>
          <a:lstStyle/>
          <a:p>
            <a:pPr eaLnBrk="1" hangingPunct="1"/>
            <a:r>
              <a:rPr lang="ja-JP" altLang="en-US" sz="4000" b="1">
                <a:latin typeface="HGS創英角ｺﾞｼｯｸUB" panose="020B0900000000000000" pitchFamily="50" charset="-128"/>
              </a:rPr>
              <a:t>提言（行政へ）　抜粋</a:t>
            </a:r>
          </a:p>
        </p:txBody>
      </p:sp>
    </p:spTree>
  </p:cSld>
  <p:clrMapOvr>
    <a:masterClrMapping/>
  </p:clrMapOvr>
  <p:transition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4CF5230-E9F4-905D-0FE3-99ECBC9ED2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54100"/>
            <a:ext cx="8266113" cy="5737225"/>
          </a:xfrm>
        </p:spPr>
        <p:txBody>
          <a:bodyPr rtlCol="0">
            <a:normAutofit fontScale="92500"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①いじめ撲滅動画やコマーシャルをつくってほしい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②</a:t>
            </a: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いじめの話し合いや意見交換の場</a:t>
            </a:r>
            <a:r>
              <a:rPr lang="ja-JP" altLang="en-US" dirty="0">
                <a:latin typeface="HGS創英角ｺﾞｼｯｸUB" panose="020B0900000000000000" pitchFamily="50" charset="-128"/>
              </a:rPr>
              <a:t>がほしい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③どこからいじめか，教わる場がほしい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④竹内先生に市内の学校に来てほしい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⑤スマホの正しい使い方を教えてほしい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⑥保護者と先生が連携できるようにしてほしい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⑦給食にデザートを出して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➇</a:t>
            </a: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いじめを子どもだけで考える時間</a:t>
            </a:r>
            <a:r>
              <a:rPr lang="ja-JP" altLang="en-US" dirty="0">
                <a:latin typeface="HGS創英角ｺﾞｼｯｸUB" panose="020B0900000000000000" pitchFamily="50" charset="-128"/>
              </a:rPr>
              <a:t>がほしい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⑨いじめ防止のポスターや呼びかけをしてほしい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⑩具体的な目標を定め，具体的な取り組み発信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⑪加害者にもカウンセリングや心のケアを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⑫</a:t>
            </a: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いじめ相談をネットでも</a:t>
            </a:r>
            <a:r>
              <a:rPr lang="ja-JP" altLang="en-US" dirty="0">
                <a:latin typeface="HGS創英角ｺﾞｼｯｸUB" panose="020B0900000000000000" pitchFamily="50" charset="-128"/>
              </a:rPr>
              <a:t>してほしい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</p:txBody>
      </p:sp>
      <p:sp>
        <p:nvSpPr>
          <p:cNvPr id="271363" name="タイトル 1">
            <a:extLst>
              <a:ext uri="{FF2B5EF4-FFF2-40B4-BE49-F238E27FC236}">
                <a16:creationId xmlns:a16="http://schemas.microsoft.com/office/drawing/2014/main" id="{55B8CC6E-1B91-1BA0-AD53-9B2299EAF1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36588" y="192088"/>
            <a:ext cx="7886700" cy="688975"/>
          </a:xfrm>
        </p:spPr>
        <p:txBody>
          <a:bodyPr tIns="0" bIns="0" anchor="b"/>
          <a:lstStyle/>
          <a:p>
            <a:pPr eaLnBrk="1" hangingPunct="1"/>
            <a:r>
              <a:rPr lang="ja-JP" altLang="en-US" sz="4000" b="1">
                <a:latin typeface="HGS創英角ｺﾞｼｯｸUB" panose="020B0900000000000000" pitchFamily="50" charset="-128"/>
              </a:rPr>
              <a:t>提言（行政へ）　抜粋</a:t>
            </a:r>
          </a:p>
        </p:txBody>
      </p:sp>
    </p:spTree>
  </p:cSld>
  <p:clrMapOvr>
    <a:masterClrMapping/>
  </p:clrMapOvr>
  <p:transition spd="slow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7B99ACA-4F7E-7E89-1203-52187006EF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54100"/>
            <a:ext cx="8266113" cy="5737225"/>
          </a:xfrm>
        </p:spPr>
        <p:txBody>
          <a:bodyPr rtlCol="0">
            <a:normAutofit fontScale="92500"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①いじめ撲滅動画やコマーシャルをつくってほしい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②</a:t>
            </a: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いじめの話し合いや意見交換の場</a:t>
            </a:r>
            <a:r>
              <a:rPr lang="ja-JP" altLang="en-US" dirty="0">
                <a:latin typeface="HGS創英角ｺﾞｼｯｸUB" panose="020B0900000000000000" pitchFamily="50" charset="-128"/>
              </a:rPr>
              <a:t>がほしい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③どこからいじめか，教わる場がほしい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④竹内先生に市内の学校に来てほしい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⑤スマホの正しい使い方を教えてほしい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⑥保護者と先生が連携できるようにしてほしい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⑦給食にデザートを出して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➇</a:t>
            </a: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いじめを子どもだけで考える時間</a:t>
            </a:r>
            <a:r>
              <a:rPr lang="ja-JP" altLang="en-US" dirty="0">
                <a:latin typeface="HGS創英角ｺﾞｼｯｸUB" panose="020B0900000000000000" pitchFamily="50" charset="-128"/>
              </a:rPr>
              <a:t>がほしい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⑨いじめ防止のポスターや呼びかけをしてほしい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⑩具体的な目標を定め，具体的な取り組み発信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⑪</a:t>
            </a: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加害者にもカウンセリングや心のケア</a:t>
            </a:r>
            <a:r>
              <a:rPr lang="ja-JP" altLang="en-US" dirty="0">
                <a:latin typeface="HGS創英角ｺﾞｼｯｸUB" panose="020B0900000000000000" pitchFamily="50" charset="-128"/>
              </a:rPr>
              <a:t>を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⑫</a:t>
            </a: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いじめ相談をネットでも</a:t>
            </a:r>
            <a:r>
              <a:rPr lang="ja-JP" altLang="en-US" dirty="0">
                <a:latin typeface="HGS創英角ｺﾞｼｯｸUB" panose="020B0900000000000000" pitchFamily="50" charset="-128"/>
              </a:rPr>
              <a:t>してほしい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</p:txBody>
      </p:sp>
      <p:sp>
        <p:nvSpPr>
          <p:cNvPr id="272387" name="タイトル 1">
            <a:extLst>
              <a:ext uri="{FF2B5EF4-FFF2-40B4-BE49-F238E27FC236}">
                <a16:creationId xmlns:a16="http://schemas.microsoft.com/office/drawing/2014/main" id="{BE7DBC44-B3C3-DBE5-3C51-4477A8860A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36588" y="192088"/>
            <a:ext cx="7886700" cy="688975"/>
          </a:xfrm>
        </p:spPr>
        <p:txBody>
          <a:bodyPr tIns="0" bIns="0" anchor="b"/>
          <a:lstStyle/>
          <a:p>
            <a:pPr eaLnBrk="1" hangingPunct="1"/>
            <a:r>
              <a:rPr lang="ja-JP" altLang="en-US" sz="4000" b="1">
                <a:latin typeface="HGS創英角ｺﾞｼｯｸUB" panose="020B0900000000000000" pitchFamily="50" charset="-128"/>
              </a:rPr>
              <a:t>提言（行政へ）　抜粋</a:t>
            </a:r>
          </a:p>
        </p:txBody>
      </p:sp>
    </p:spTree>
  </p:cSld>
  <p:clrMapOvr>
    <a:masterClrMapping/>
  </p:clrMapOvr>
  <p:transition spd="slow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54F2DF8-61AF-FEBB-A6E5-0574D4796D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54100"/>
            <a:ext cx="8266113" cy="5737225"/>
          </a:xfrm>
        </p:spPr>
        <p:txBody>
          <a:bodyPr rtlCol="0">
            <a:normAutofit fontScale="92500"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①いじめ撲滅動画やコマーシャルをつくってほしい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②</a:t>
            </a: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いじめの話し合いや意見交換の場</a:t>
            </a:r>
            <a:r>
              <a:rPr lang="ja-JP" altLang="en-US" dirty="0">
                <a:latin typeface="HGS創英角ｺﾞｼｯｸUB" panose="020B0900000000000000" pitchFamily="50" charset="-128"/>
              </a:rPr>
              <a:t>がほしい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③どこからいじめか，教わる場がほしい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④竹内先生に市内の学校に来てほしい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⑤スマホの正しい使い方を教えてほしい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⑥保護者と先生が連携できるようにしてほしい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⑦</a:t>
            </a: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給食にデザート</a:t>
            </a:r>
            <a:r>
              <a:rPr lang="ja-JP" altLang="en-US" dirty="0">
                <a:latin typeface="HGS創英角ｺﾞｼｯｸUB" panose="020B0900000000000000" pitchFamily="50" charset="-128"/>
              </a:rPr>
              <a:t>を出して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➇</a:t>
            </a: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いじめを子どもだけで考える時間</a:t>
            </a:r>
            <a:r>
              <a:rPr lang="ja-JP" altLang="en-US" dirty="0">
                <a:latin typeface="HGS創英角ｺﾞｼｯｸUB" panose="020B0900000000000000" pitchFamily="50" charset="-128"/>
              </a:rPr>
              <a:t>がほしい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⑨いじめ防止のポスターや呼びかけをしてほしい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⑩具体的な目標を定め，具体的な取り組み発信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⑪</a:t>
            </a: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加害者にもカウンセリングや心のケア</a:t>
            </a:r>
            <a:r>
              <a:rPr lang="ja-JP" altLang="en-US" dirty="0">
                <a:latin typeface="HGS創英角ｺﾞｼｯｸUB" panose="020B0900000000000000" pitchFamily="50" charset="-128"/>
              </a:rPr>
              <a:t>を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⑫</a:t>
            </a: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いじめ相談をネットでも</a:t>
            </a:r>
            <a:r>
              <a:rPr lang="ja-JP" altLang="en-US" dirty="0">
                <a:latin typeface="HGS創英角ｺﾞｼｯｸUB" panose="020B0900000000000000" pitchFamily="50" charset="-128"/>
              </a:rPr>
              <a:t>してほしい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</p:txBody>
      </p:sp>
      <p:sp>
        <p:nvSpPr>
          <p:cNvPr id="273411" name="タイトル 1">
            <a:extLst>
              <a:ext uri="{FF2B5EF4-FFF2-40B4-BE49-F238E27FC236}">
                <a16:creationId xmlns:a16="http://schemas.microsoft.com/office/drawing/2014/main" id="{12A67928-8406-4F78-9E86-9C23934CE6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36588" y="192088"/>
            <a:ext cx="7886700" cy="688975"/>
          </a:xfrm>
        </p:spPr>
        <p:txBody>
          <a:bodyPr tIns="0" bIns="0" anchor="b"/>
          <a:lstStyle/>
          <a:p>
            <a:pPr eaLnBrk="1" hangingPunct="1"/>
            <a:r>
              <a:rPr lang="ja-JP" altLang="en-US" sz="4000" b="1">
                <a:latin typeface="HGS創英角ｺﾞｼｯｸUB" panose="020B0900000000000000" pitchFamily="50" charset="-128"/>
              </a:rPr>
              <a:t>提言（行政へ）　抜粋</a:t>
            </a:r>
          </a:p>
        </p:txBody>
      </p:sp>
    </p:spTree>
  </p:cSld>
  <p:clrMapOvr>
    <a:masterClrMapping/>
  </p:clrMapOvr>
  <p:transition spd="slow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タイトル 1">
            <a:extLst>
              <a:ext uri="{FF2B5EF4-FFF2-40B4-BE49-F238E27FC236}">
                <a16:creationId xmlns:a16="http://schemas.microsoft.com/office/drawing/2014/main" id="{A8D79CAA-5A33-73A7-D85C-4D242F4E87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36588" y="192088"/>
            <a:ext cx="7886700" cy="688975"/>
          </a:xfrm>
        </p:spPr>
        <p:txBody>
          <a:bodyPr tIns="0" bIns="0" anchor="b"/>
          <a:lstStyle/>
          <a:p>
            <a:pPr eaLnBrk="1" hangingPunct="1"/>
            <a:r>
              <a:rPr lang="ja-JP" altLang="en-US" sz="4000" b="1">
                <a:latin typeface="HGS創英角ｺﾞｼｯｸUB" panose="020B0900000000000000" pitchFamily="50" charset="-128"/>
              </a:rPr>
              <a:t>提言（自分たちへ）　抜粋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B7378F6-A65E-749F-B36D-D70D35B1D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54100"/>
            <a:ext cx="8515350" cy="5737225"/>
          </a:xfrm>
        </p:spPr>
        <p:txBody>
          <a:bodyPr rtlCol="0">
            <a:normAutofit fontScale="92500"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①自分も相手も笑顔になるように振る舞う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②「ありがとう」「ごめんね」口に出して相手に伝える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③友達がつらそうだったら声をかける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④他人を否定せずに認める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⑤互いに認め合い協力し合い，笑顔で挨拶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⑥「あれっていじめやんな」と言える友達をみつける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⑦悪口を言わず，周りが明るくなる言葉を使う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➇ミーティングでの意見を学校や家族，地域に広める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⑨いじめを見たら，先生に話すか自分たちで止める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⑩いじめた子が反省したら，許して普通に接する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⑪たくさんの人と関わることで，新しい視点を持つ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⑫生徒会に直接届く意見箱を設置する</a:t>
            </a:r>
            <a:endParaRPr lang="en-US" altLang="ja-JP" dirty="0">
              <a:latin typeface="HGS創英角ｺﾞｼｯｸUB" panose="020B0900000000000000" pitchFamily="50" charset="-128"/>
            </a:endParaRPr>
          </a:p>
        </p:txBody>
      </p:sp>
    </p:spTree>
  </p:cSld>
  <p:clrMapOvr>
    <a:masterClrMapping/>
  </p:clrMapOvr>
  <p:transition spd="slow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3685F30-3E6D-6158-5241-0E910B52E3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54100"/>
            <a:ext cx="8515350" cy="5737225"/>
          </a:xfrm>
        </p:spPr>
        <p:txBody>
          <a:bodyPr rtlCol="0">
            <a:normAutofit fontScale="92500"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①自分も相手も笑顔になるように振る舞う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②</a:t>
            </a: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「ありがとう」「ごめんね」口に出して</a:t>
            </a:r>
            <a:r>
              <a:rPr lang="ja-JP" altLang="en-US" dirty="0">
                <a:latin typeface="HGS創英角ｺﾞｼｯｸUB" panose="020B0900000000000000" pitchFamily="50" charset="-128"/>
              </a:rPr>
              <a:t>相手に伝える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③友達がつらそうだったら声をかける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④他人を否定せずに認める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⑤互いに認め合い協力し合い，笑顔で挨拶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⑥「あれっていじめやんな」と言える友達をみつける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⑦悪口を言わず，周りが明るくなる言葉を使う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➇ミーティングでの意見を学校や家族，地域に広める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⑨いじめを見たら，先生に話すか自分たちで止める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⑩いじめた子が反省したら，許して普通に接する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⑪たくさんの人と関わることで，新しい視点を持つ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⑫生徒会に直接届く意見箱を設置する</a:t>
            </a:r>
            <a:endParaRPr lang="en-US" altLang="ja-JP" dirty="0">
              <a:latin typeface="HGS創英角ｺﾞｼｯｸUB" panose="020B0900000000000000" pitchFamily="50" charset="-128"/>
            </a:endParaRPr>
          </a:p>
        </p:txBody>
      </p:sp>
      <p:sp>
        <p:nvSpPr>
          <p:cNvPr id="275459" name="タイトル 1">
            <a:extLst>
              <a:ext uri="{FF2B5EF4-FFF2-40B4-BE49-F238E27FC236}">
                <a16:creationId xmlns:a16="http://schemas.microsoft.com/office/drawing/2014/main" id="{F572E575-B7A1-9B96-7D6B-E79CB25FD9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36588" y="192088"/>
            <a:ext cx="7886700" cy="688975"/>
          </a:xfrm>
        </p:spPr>
        <p:txBody>
          <a:bodyPr tIns="0" bIns="0" anchor="b"/>
          <a:lstStyle/>
          <a:p>
            <a:pPr eaLnBrk="1" hangingPunct="1"/>
            <a:r>
              <a:rPr lang="ja-JP" altLang="en-US" sz="4000" b="1">
                <a:latin typeface="HGS創英角ｺﾞｼｯｸUB" panose="020B0900000000000000" pitchFamily="50" charset="-128"/>
              </a:rPr>
              <a:t>提言（自分たちへ）　抜粋</a:t>
            </a:r>
          </a:p>
        </p:txBody>
      </p:sp>
    </p:spTree>
  </p:cSld>
  <p:clrMapOvr>
    <a:masterClrMapping/>
  </p:clrMapOvr>
  <p:transition spd="slow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4013C34-0EF7-F712-655E-904CCF972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54100"/>
            <a:ext cx="8515350" cy="5737225"/>
          </a:xfrm>
        </p:spPr>
        <p:txBody>
          <a:bodyPr rtlCol="0">
            <a:normAutofit fontScale="92500"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①自分も相手も笑顔になるように振る舞う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②</a:t>
            </a: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「ありがとう」「ごめんね」口に出して</a:t>
            </a:r>
            <a:r>
              <a:rPr lang="ja-JP" altLang="en-US" dirty="0">
                <a:latin typeface="HGS創英角ｺﾞｼｯｸUB" panose="020B0900000000000000" pitchFamily="50" charset="-128"/>
              </a:rPr>
              <a:t>相手に伝える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③友達がつらそうだったら声をかける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④他人を否定せずに認める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⑤</a:t>
            </a: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互いに認め合い協力し合い</a:t>
            </a:r>
            <a:r>
              <a:rPr lang="ja-JP" altLang="en-US" dirty="0">
                <a:latin typeface="HGS創英角ｺﾞｼｯｸUB" panose="020B0900000000000000" pitchFamily="50" charset="-128"/>
              </a:rPr>
              <a:t>，笑顔で挨拶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⑥「あれっていじめやんな」と言える友達をみつける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⑦悪口を言わず，周りが明るくなる言葉を使う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➇ミーティングでの意見を学校や家族，地域に広める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⑨いじめを見たら，先生に話すか自分たちで止める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⑩いじめた子が反省したら，許して普通に接する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⑪たくさんの人と関わることで，新しい視点を持つ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⑫生徒会に直接届く意見箱を設置する</a:t>
            </a:r>
            <a:endParaRPr lang="en-US" altLang="ja-JP" dirty="0">
              <a:latin typeface="HGS創英角ｺﾞｼｯｸUB" panose="020B0900000000000000" pitchFamily="50" charset="-128"/>
            </a:endParaRPr>
          </a:p>
        </p:txBody>
      </p:sp>
      <p:sp>
        <p:nvSpPr>
          <p:cNvPr id="276483" name="タイトル 1">
            <a:extLst>
              <a:ext uri="{FF2B5EF4-FFF2-40B4-BE49-F238E27FC236}">
                <a16:creationId xmlns:a16="http://schemas.microsoft.com/office/drawing/2014/main" id="{CF042C14-025D-0E61-C3BA-60D97208AB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36588" y="192088"/>
            <a:ext cx="7886700" cy="688975"/>
          </a:xfrm>
        </p:spPr>
        <p:txBody>
          <a:bodyPr tIns="0" bIns="0" anchor="b"/>
          <a:lstStyle/>
          <a:p>
            <a:pPr eaLnBrk="1" hangingPunct="1"/>
            <a:r>
              <a:rPr lang="ja-JP" altLang="en-US" sz="4000" b="1">
                <a:latin typeface="HGS創英角ｺﾞｼｯｸUB" panose="020B0900000000000000" pitchFamily="50" charset="-128"/>
              </a:rPr>
              <a:t>提言（自分たちへ）　抜粋</a:t>
            </a:r>
          </a:p>
        </p:txBody>
      </p:sp>
    </p:spTree>
  </p:cSld>
  <p:clrMapOvr>
    <a:masterClrMapping/>
  </p:clrMapOvr>
  <p:transition spd="slow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6F5BEAD-2480-0ADF-802D-780359D23E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54100"/>
            <a:ext cx="8515350" cy="5737225"/>
          </a:xfrm>
        </p:spPr>
        <p:txBody>
          <a:bodyPr rtlCol="0">
            <a:normAutofit fontScale="92500"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①自分も相手も笑顔になるように振る舞う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②</a:t>
            </a: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「ありがとう」「ごめんね」口に出して</a:t>
            </a:r>
            <a:r>
              <a:rPr lang="ja-JP" altLang="en-US" dirty="0">
                <a:latin typeface="HGS創英角ｺﾞｼｯｸUB" panose="020B0900000000000000" pitchFamily="50" charset="-128"/>
              </a:rPr>
              <a:t>相手に伝える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③友達がつらそうだったら声をかける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④他人を否定せずに認める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⑤</a:t>
            </a: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互いに認め合い協力し合い</a:t>
            </a:r>
            <a:r>
              <a:rPr lang="ja-JP" altLang="en-US" dirty="0">
                <a:latin typeface="HGS創英角ｺﾞｼｯｸUB" panose="020B0900000000000000" pitchFamily="50" charset="-128"/>
              </a:rPr>
              <a:t>，笑顔で挨拶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⑥「あれっていじめやんな」と言える友達をみつける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⑦悪口を言わず，周りが明るくなる言葉を使う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➇ミーティングでの意見を学校や家族，地域に広める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⑨いじめを見たら，先生に話すか自分たちで止める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⑩いじめた子が反省したら，許して普通に接する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⑪</a:t>
            </a: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たくさんの人と関わる</a:t>
            </a:r>
            <a:r>
              <a:rPr lang="ja-JP" altLang="en-US" dirty="0">
                <a:latin typeface="HGS創英角ｺﾞｼｯｸUB" panose="020B0900000000000000" pitchFamily="50" charset="-128"/>
              </a:rPr>
              <a:t>ことで，新しい視点を持つ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⑫生徒会に直接届く意見箱を設置する</a:t>
            </a:r>
            <a:endParaRPr lang="en-US" altLang="ja-JP" dirty="0">
              <a:latin typeface="HGS創英角ｺﾞｼｯｸUB" panose="020B0900000000000000" pitchFamily="50" charset="-128"/>
            </a:endParaRPr>
          </a:p>
        </p:txBody>
      </p:sp>
      <p:sp>
        <p:nvSpPr>
          <p:cNvPr id="277507" name="タイトル 1">
            <a:extLst>
              <a:ext uri="{FF2B5EF4-FFF2-40B4-BE49-F238E27FC236}">
                <a16:creationId xmlns:a16="http://schemas.microsoft.com/office/drawing/2014/main" id="{D5B20459-078F-30C1-A74D-4EFC9DC972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36588" y="192088"/>
            <a:ext cx="7886700" cy="688975"/>
          </a:xfrm>
        </p:spPr>
        <p:txBody>
          <a:bodyPr tIns="0" bIns="0" anchor="b"/>
          <a:lstStyle/>
          <a:p>
            <a:pPr eaLnBrk="1" hangingPunct="1"/>
            <a:r>
              <a:rPr lang="ja-JP" altLang="en-US" sz="4000" b="1">
                <a:latin typeface="HGS創英角ｺﾞｼｯｸUB" panose="020B0900000000000000" pitchFamily="50" charset="-128"/>
              </a:rPr>
              <a:t>提言（自分たちへ）　抜粋</a:t>
            </a:r>
          </a:p>
        </p:txBody>
      </p:sp>
    </p:spTree>
  </p:cSld>
  <p:clrMapOvr>
    <a:masterClrMapping/>
  </p:clrMapOvr>
  <p:transition spd="slow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16B58A4-6E37-3613-28D3-8983A7AE10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54100"/>
            <a:ext cx="8515350" cy="5737225"/>
          </a:xfrm>
        </p:spPr>
        <p:txBody>
          <a:bodyPr rtlCol="0">
            <a:normAutofit fontScale="92500"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①自分も相手も笑顔になるように振る舞う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②</a:t>
            </a: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「ありがとう」「ごめんね」口に出して</a:t>
            </a:r>
            <a:r>
              <a:rPr lang="ja-JP" altLang="en-US" dirty="0">
                <a:latin typeface="HGS創英角ｺﾞｼｯｸUB" panose="020B0900000000000000" pitchFamily="50" charset="-128"/>
              </a:rPr>
              <a:t>相手に伝える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③</a:t>
            </a: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友達がつらそうだったら声をかける</a:t>
            </a:r>
            <a:endParaRPr lang="en-US" altLang="ja-JP" dirty="0">
              <a:solidFill>
                <a:srgbClr val="FF0000"/>
              </a:solidFill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④他人を否定せずに認める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⑤</a:t>
            </a: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互いに認め合い協力し合い</a:t>
            </a:r>
            <a:r>
              <a:rPr lang="ja-JP" altLang="en-US" dirty="0">
                <a:latin typeface="HGS創英角ｺﾞｼｯｸUB" panose="020B0900000000000000" pitchFamily="50" charset="-128"/>
              </a:rPr>
              <a:t>，笑顔で挨拶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⑥「あれっていじめやんな」と言える友達をみつける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⑦悪口を言わず，周りが明るくなる言葉を使う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➇ミーティングでの意見を学校や家族，地域に広める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⑨いじめを見たら，先生に話すか自分たちで止める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⑩いじめた子が反省したら，許して普通に接する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⑪</a:t>
            </a: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たくさんの人と関わる</a:t>
            </a:r>
            <a:r>
              <a:rPr lang="ja-JP" altLang="en-US" dirty="0">
                <a:latin typeface="HGS創英角ｺﾞｼｯｸUB" panose="020B0900000000000000" pitchFamily="50" charset="-128"/>
              </a:rPr>
              <a:t>ことで，新しい視点を持つ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⑫生徒会に直接届く意見箱を設置する</a:t>
            </a:r>
            <a:endParaRPr lang="en-US" altLang="ja-JP" dirty="0">
              <a:latin typeface="HGS創英角ｺﾞｼｯｸUB" panose="020B0900000000000000" pitchFamily="50" charset="-128"/>
            </a:endParaRPr>
          </a:p>
        </p:txBody>
      </p:sp>
      <p:sp>
        <p:nvSpPr>
          <p:cNvPr id="278531" name="タイトル 1">
            <a:extLst>
              <a:ext uri="{FF2B5EF4-FFF2-40B4-BE49-F238E27FC236}">
                <a16:creationId xmlns:a16="http://schemas.microsoft.com/office/drawing/2014/main" id="{E885B582-808A-5448-7667-D5C10EE413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36588" y="192088"/>
            <a:ext cx="7886700" cy="688975"/>
          </a:xfrm>
        </p:spPr>
        <p:txBody>
          <a:bodyPr tIns="0" bIns="0" anchor="b"/>
          <a:lstStyle/>
          <a:p>
            <a:pPr eaLnBrk="1" hangingPunct="1"/>
            <a:r>
              <a:rPr lang="ja-JP" altLang="en-US" sz="4000" b="1">
                <a:latin typeface="HGS創英角ｺﾞｼｯｸUB" panose="020B0900000000000000" pitchFamily="50" charset="-128"/>
              </a:rPr>
              <a:t>提言（自分たちへ）　抜粋</a:t>
            </a: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タイトル 1">
            <a:extLst>
              <a:ext uri="{FF2B5EF4-FFF2-40B4-BE49-F238E27FC236}">
                <a16:creationId xmlns:a16="http://schemas.microsoft.com/office/drawing/2014/main" id="{917A96F3-8662-76CD-2E3B-252E6B6905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36588" y="192088"/>
            <a:ext cx="7886700" cy="688975"/>
          </a:xfrm>
        </p:spPr>
        <p:txBody>
          <a:bodyPr tIns="0" bIns="0" anchor="b"/>
          <a:lstStyle/>
          <a:p>
            <a:pPr eaLnBrk="1" hangingPunct="1"/>
            <a:r>
              <a:rPr lang="ja-JP" altLang="en-US" sz="4000" b="1">
                <a:latin typeface="HGS創英角ｺﾞｼｯｸUB" panose="020B0900000000000000" pitchFamily="50" charset="-128"/>
              </a:rPr>
              <a:t>提言（先生へ）　抜粋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A4BDDEA-1757-5ACA-842A-0CFBC0119E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54100"/>
            <a:ext cx="7886700" cy="5737225"/>
          </a:xfrm>
        </p:spPr>
        <p:txBody>
          <a:bodyPr rtlCol="0">
            <a:normAutofit fontScale="92500"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①いいところはたくさん褒めてほしい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②みんなが楽しめる行事をしてほしい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③生徒と会話を増やしてほしい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④児童生徒の様子をしっかり見てほしい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⑤何でも話せる関係，環境を作ってほしい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⑥「いじめはある？」と聞く時間を作ってほしい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⑦朝や昼，掃除の時間に音楽を流してほしい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➇いじめと決めつける前に話を聞いてほしい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⑨校内で「</a:t>
            </a:r>
            <a:r>
              <a:rPr lang="ja-JP" altLang="en-US" dirty="0" err="1">
                <a:latin typeface="HGS創英角ｺﾞｼｯｸUB" panose="020B0900000000000000" pitchFamily="50" charset="-128"/>
              </a:rPr>
              <a:t>だる</a:t>
            </a:r>
            <a:r>
              <a:rPr lang="ja-JP" altLang="en-US" dirty="0">
                <a:latin typeface="HGS創英角ｺﾞｼｯｸUB" panose="020B0900000000000000" pitchFamily="50" charset="-128"/>
              </a:rPr>
              <a:t>まさんが転んだ」の機会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⑩コロナ対策をして行事をもっとしてほしい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⑪児童生徒の様子を見て，声をかけてほしい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⑫スクールカウンセラーについて知る授業を</a:t>
            </a:r>
            <a:endParaRPr lang="en-US" altLang="ja-JP" dirty="0">
              <a:latin typeface="HGS創英角ｺﾞｼｯｸUB" panose="020B0900000000000000" pitchFamily="50" charset="-128"/>
            </a:endParaRPr>
          </a:p>
        </p:txBody>
      </p:sp>
    </p:spTree>
  </p:cSld>
  <p:clrMapOvr>
    <a:masterClrMapping/>
  </p:clrMapOvr>
  <p:transition spd="slow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90D0B20-CFDE-79CA-DCBE-5D2F740905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54100"/>
            <a:ext cx="8515350" cy="5737225"/>
          </a:xfrm>
        </p:spPr>
        <p:txBody>
          <a:bodyPr rtlCol="0">
            <a:normAutofit fontScale="92500"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①自分も相手も笑顔になるように振る舞う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②</a:t>
            </a: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「ありがとう」「ごめんね」口に出して</a:t>
            </a:r>
            <a:r>
              <a:rPr lang="ja-JP" altLang="en-US" dirty="0">
                <a:latin typeface="HGS創英角ｺﾞｼｯｸUB" panose="020B0900000000000000" pitchFamily="50" charset="-128"/>
              </a:rPr>
              <a:t>相手に伝える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③</a:t>
            </a: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友達がつらそうだったら声をかける</a:t>
            </a:r>
            <a:endParaRPr lang="en-US" altLang="ja-JP" dirty="0">
              <a:solidFill>
                <a:srgbClr val="FF0000"/>
              </a:solidFill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④他人を否定せずに認める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⑤</a:t>
            </a: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互いに認め合い協力し合い</a:t>
            </a:r>
            <a:r>
              <a:rPr lang="ja-JP" altLang="en-US" dirty="0">
                <a:latin typeface="HGS創英角ｺﾞｼｯｸUB" panose="020B0900000000000000" pitchFamily="50" charset="-128"/>
              </a:rPr>
              <a:t>，笑顔で挨拶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⑥</a:t>
            </a: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「あれっていじめやんな」と言える友達をみつける</a:t>
            </a:r>
            <a:endParaRPr lang="en-US" altLang="ja-JP" dirty="0">
              <a:solidFill>
                <a:srgbClr val="FF0000"/>
              </a:solidFill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⑦悪口を言わず，周りが明るくなる言葉を使う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➇ミーティングでの意見を学校や家族，地域に広める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⑨いじめを見たら，先生に話すか自分たちで止める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⑩いじめた子が反省したら，許して普通に接する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⑪</a:t>
            </a: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たくさんの人と関わる</a:t>
            </a:r>
            <a:r>
              <a:rPr lang="ja-JP" altLang="en-US" dirty="0">
                <a:latin typeface="HGS創英角ｺﾞｼｯｸUB" panose="020B0900000000000000" pitchFamily="50" charset="-128"/>
              </a:rPr>
              <a:t>ことで，新しい視点を持つ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⑫生徒会に直接届く意見箱を設置する</a:t>
            </a:r>
            <a:endParaRPr lang="en-US" altLang="ja-JP" dirty="0">
              <a:latin typeface="HGS創英角ｺﾞｼｯｸUB" panose="020B0900000000000000" pitchFamily="50" charset="-128"/>
            </a:endParaRPr>
          </a:p>
        </p:txBody>
      </p:sp>
      <p:sp>
        <p:nvSpPr>
          <p:cNvPr id="279555" name="タイトル 1">
            <a:extLst>
              <a:ext uri="{FF2B5EF4-FFF2-40B4-BE49-F238E27FC236}">
                <a16:creationId xmlns:a16="http://schemas.microsoft.com/office/drawing/2014/main" id="{3FBDE1B1-CA2F-AD03-2D68-749046E121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36588" y="192088"/>
            <a:ext cx="7886700" cy="688975"/>
          </a:xfrm>
        </p:spPr>
        <p:txBody>
          <a:bodyPr tIns="0" bIns="0" anchor="b"/>
          <a:lstStyle/>
          <a:p>
            <a:pPr eaLnBrk="1" hangingPunct="1"/>
            <a:r>
              <a:rPr lang="ja-JP" altLang="en-US" sz="4000" b="1">
                <a:latin typeface="HGS創英角ｺﾞｼｯｸUB" panose="020B0900000000000000" pitchFamily="50" charset="-128"/>
              </a:rPr>
              <a:t>提言（自分たちへ）　抜粋</a:t>
            </a:r>
          </a:p>
        </p:txBody>
      </p:sp>
    </p:spTree>
  </p:cSld>
  <p:clrMapOvr>
    <a:masterClrMapping/>
  </p:clrMapOvr>
  <p:transition spd="slow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B80A681-45F7-C82D-72ED-FD24279B88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54100"/>
            <a:ext cx="8515350" cy="5737225"/>
          </a:xfrm>
        </p:spPr>
        <p:txBody>
          <a:bodyPr rtlCol="0">
            <a:normAutofit fontScale="92500"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①自分も相手も笑顔になるように振る舞う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②</a:t>
            </a: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「ありがとう」「ごめんね」口に出して</a:t>
            </a:r>
            <a:r>
              <a:rPr lang="ja-JP" altLang="en-US" dirty="0">
                <a:latin typeface="HGS創英角ｺﾞｼｯｸUB" panose="020B0900000000000000" pitchFamily="50" charset="-128"/>
              </a:rPr>
              <a:t>相手に伝える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③</a:t>
            </a: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友達がつらそうだったら声をかける</a:t>
            </a:r>
            <a:endParaRPr lang="en-US" altLang="ja-JP" dirty="0">
              <a:solidFill>
                <a:srgbClr val="FF0000"/>
              </a:solidFill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④他人を否定せずに認める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⑤</a:t>
            </a: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互いに認め合い協力し合い</a:t>
            </a:r>
            <a:r>
              <a:rPr lang="ja-JP" altLang="en-US" dirty="0">
                <a:latin typeface="HGS創英角ｺﾞｼｯｸUB" panose="020B0900000000000000" pitchFamily="50" charset="-128"/>
              </a:rPr>
              <a:t>，笑顔で挨拶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⑥</a:t>
            </a: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「あれっていじめやんな」と言える友達をみつける</a:t>
            </a:r>
            <a:endParaRPr lang="en-US" altLang="ja-JP" dirty="0">
              <a:solidFill>
                <a:srgbClr val="FF0000"/>
              </a:solidFill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⑦悪口を言わず，周りが明るくなる言葉を使う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➇ミーティングでの意見を学校や家族，地域に広める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⑨いじめを見たら，先生に話すか自分たちで止める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⑩</a:t>
            </a: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いじめた子が反省したら，許して普通に接する</a:t>
            </a:r>
            <a:endParaRPr lang="en-US" altLang="ja-JP" dirty="0">
              <a:solidFill>
                <a:srgbClr val="FF0000"/>
              </a:solidFill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⑪</a:t>
            </a: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たくさんの人と関わる</a:t>
            </a:r>
            <a:r>
              <a:rPr lang="ja-JP" altLang="en-US" dirty="0">
                <a:latin typeface="HGS創英角ｺﾞｼｯｸUB" panose="020B0900000000000000" pitchFamily="50" charset="-128"/>
              </a:rPr>
              <a:t>ことで，新しい視点を持つ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⑫生徒会に直接届く意見箱を設置する</a:t>
            </a:r>
            <a:endParaRPr lang="en-US" altLang="ja-JP" dirty="0">
              <a:latin typeface="HGS創英角ｺﾞｼｯｸUB" panose="020B0900000000000000" pitchFamily="50" charset="-128"/>
            </a:endParaRPr>
          </a:p>
        </p:txBody>
      </p:sp>
      <p:sp>
        <p:nvSpPr>
          <p:cNvPr id="280579" name="タイトル 1">
            <a:extLst>
              <a:ext uri="{FF2B5EF4-FFF2-40B4-BE49-F238E27FC236}">
                <a16:creationId xmlns:a16="http://schemas.microsoft.com/office/drawing/2014/main" id="{B722690E-256D-9FD1-796D-7473EEDB08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36588" y="192088"/>
            <a:ext cx="7886700" cy="688975"/>
          </a:xfrm>
        </p:spPr>
        <p:txBody>
          <a:bodyPr tIns="0" bIns="0" anchor="b"/>
          <a:lstStyle/>
          <a:p>
            <a:pPr eaLnBrk="1" hangingPunct="1"/>
            <a:r>
              <a:rPr lang="ja-JP" altLang="en-US" sz="4000" b="1">
                <a:latin typeface="HGS創英角ｺﾞｼｯｸUB" panose="020B0900000000000000" pitchFamily="50" charset="-128"/>
              </a:rPr>
              <a:t>提言（自分たちへ）　抜粋</a:t>
            </a:r>
          </a:p>
        </p:txBody>
      </p:sp>
    </p:spTree>
  </p:cSld>
  <p:clrMapOvr>
    <a:masterClrMapping/>
  </p:clrMapOvr>
  <p:transition spd="slow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タイトル 1">
            <a:extLst>
              <a:ext uri="{FF2B5EF4-FFF2-40B4-BE49-F238E27FC236}">
                <a16:creationId xmlns:a16="http://schemas.microsoft.com/office/drawing/2014/main" id="{C67AF3FD-28C9-B54F-DA3F-48EC1087FF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87387"/>
          </a:xfrm>
        </p:spPr>
        <p:txBody>
          <a:bodyPr tIns="0" bIns="0" anchor="b"/>
          <a:lstStyle/>
          <a:p>
            <a:r>
              <a:rPr lang="ja-JP" altLang="en-US" sz="4000" b="1">
                <a:latin typeface="HGS創英角ｺﾞｼｯｸUB" panose="020B0900000000000000" pitchFamily="50" charset="-128"/>
              </a:rPr>
              <a:t>いじめ対策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614A173-17CB-0DF8-B2FF-2AE2A3E5C0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485775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400">
                <a:latin typeface="HGS創英角ｺﾞｼｯｸUB" panose="020B0900000000000000" pitchFamily="50" charset="-128"/>
              </a:rPr>
              <a:t>「いじめダメ絶対」</a:t>
            </a:r>
            <a:r>
              <a:rPr lang="en-US" altLang="ja-JP" sz="440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×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400">
                <a:latin typeface="HGS創英角ｺﾞｼｯｸUB" panose="020B0900000000000000" pitchFamily="50" charset="-128"/>
              </a:rPr>
              <a:t>「傍観者になるな」</a:t>
            </a:r>
            <a:r>
              <a:rPr lang="en-US" altLang="ja-JP" sz="440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×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→いじめは絶対にダメ</a:t>
            </a:r>
            <a:endParaRPr lang="en-US" altLang="ja-JP">
              <a:solidFill>
                <a:srgbClr val="FF0000"/>
              </a:solidFill>
              <a:latin typeface="HGS創英角ｺﾞｼｯｸUB" panose="020B0900000000000000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→悲しいいじめっ子の現実</a:t>
            </a:r>
            <a:endParaRPr lang="en-US" altLang="ja-JP">
              <a:solidFill>
                <a:srgbClr val="FF0000"/>
              </a:solidFill>
              <a:latin typeface="HGS創英角ｺﾞｼｯｸUB" panose="020B0900000000000000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→いじめっ子も大切な「教え子」</a:t>
            </a:r>
            <a:endParaRPr lang="en-US" altLang="ja-JP">
              <a:solidFill>
                <a:srgbClr val="FF0000"/>
              </a:solidFill>
              <a:latin typeface="HGS創英角ｺﾞｼｯｸUB" panose="020B0900000000000000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→加害者への厳しい指導が次のいじめを？</a:t>
            </a:r>
            <a:endParaRPr lang="en-US" altLang="ja-JP">
              <a:solidFill>
                <a:srgbClr val="FF0000"/>
              </a:solidFill>
              <a:latin typeface="HGS創英角ｺﾞｼｯｸUB" panose="020B0900000000000000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→いじめなくてよい学校に</a:t>
            </a:r>
            <a:endParaRPr lang="en-US" altLang="ja-JP">
              <a:solidFill>
                <a:srgbClr val="FF0000"/>
              </a:solidFill>
              <a:latin typeface="HGS創英角ｺﾞｼｯｸUB" panose="020B0900000000000000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タイトル 1">
            <a:extLst>
              <a:ext uri="{FF2B5EF4-FFF2-40B4-BE49-F238E27FC236}">
                <a16:creationId xmlns:a16="http://schemas.microsoft.com/office/drawing/2014/main" id="{6ABA6E9E-AE5F-0AC3-76C2-986166C496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ja-JP" altLang="en-US">
              <a:latin typeface="HGS創英角ｺﾞｼｯｸUB" panose="020B0900000000000000" pitchFamily="50" charset="-128"/>
            </a:endParaRPr>
          </a:p>
        </p:txBody>
      </p:sp>
      <p:sp>
        <p:nvSpPr>
          <p:cNvPr id="4" name="角丸四角形 3">
            <a:extLst>
              <a:ext uri="{FF2B5EF4-FFF2-40B4-BE49-F238E27FC236}">
                <a16:creationId xmlns:a16="http://schemas.microsoft.com/office/drawing/2014/main" id="{3ECB1984-0064-BD3A-54F4-65C54582A996}"/>
              </a:ext>
            </a:extLst>
          </p:cNvPr>
          <p:cNvSpPr/>
          <p:nvPr/>
        </p:nvSpPr>
        <p:spPr>
          <a:xfrm>
            <a:off x="827088" y="-26988"/>
            <a:ext cx="7777162" cy="8253413"/>
          </a:xfrm>
          <a:prstGeom prst="roundRect">
            <a:avLst/>
          </a:prstGeom>
          <a:solidFill>
            <a:schemeClr val="accent1">
              <a:lumMod val="90000"/>
            </a:schemeClr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dirty="0">
              <a:solidFill>
                <a:prstClr val="white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dirty="0">
              <a:solidFill>
                <a:prstClr val="white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dirty="0">
              <a:solidFill>
                <a:prstClr val="white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dirty="0">
              <a:solidFill>
                <a:prstClr val="white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dirty="0">
              <a:solidFill>
                <a:prstClr val="white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dirty="0">
              <a:solidFill>
                <a:prstClr val="white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dirty="0">
              <a:solidFill>
                <a:prstClr val="white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dirty="0">
              <a:solidFill>
                <a:prstClr val="white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dirty="0">
              <a:solidFill>
                <a:prstClr val="white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dirty="0">
              <a:solidFill>
                <a:prstClr val="white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dirty="0">
              <a:solidFill>
                <a:prstClr val="white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prstClr val="white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　　　</a:t>
            </a:r>
            <a:r>
              <a:rPr lang="ja-JP" altLang="en-US" sz="2400" b="1" dirty="0">
                <a:solidFill>
                  <a:prstClr val="white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既読１５</a:t>
            </a:r>
          </a:p>
        </p:txBody>
      </p:sp>
      <p:pic>
        <p:nvPicPr>
          <p:cNvPr id="283652" name="コンテンツ プレースホルダ 11" descr="images.jpg">
            <a:extLst>
              <a:ext uri="{FF2B5EF4-FFF2-40B4-BE49-F238E27FC236}">
                <a16:creationId xmlns:a16="http://schemas.microsoft.com/office/drawing/2014/main" id="{AD8B5E88-F9A4-5061-DC00-89770D587A9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16463" y="2781300"/>
            <a:ext cx="3367087" cy="2143125"/>
          </a:xfrm>
        </p:spPr>
      </p:pic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9B31F22D-642C-1C22-9007-3808A1A3946D}"/>
              </a:ext>
            </a:extLst>
          </p:cNvPr>
          <p:cNvSpPr/>
          <p:nvPr/>
        </p:nvSpPr>
        <p:spPr>
          <a:xfrm>
            <a:off x="2411413" y="188913"/>
            <a:ext cx="4824412" cy="4318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b="1" dirty="0">
                <a:solidFill>
                  <a:prstClr val="white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６年５組仲良しグルチャ（</a:t>
            </a:r>
            <a:r>
              <a:rPr lang="en-US" altLang="ja-JP" sz="2400" b="1" dirty="0">
                <a:solidFill>
                  <a:prstClr val="white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16</a:t>
            </a:r>
            <a:r>
              <a:rPr lang="ja-JP" altLang="en-US" sz="2400" b="1" dirty="0">
                <a:solidFill>
                  <a:prstClr val="white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）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1CFA8FB-8418-EDAA-5A61-C0FE7A179E7A}"/>
              </a:ext>
            </a:extLst>
          </p:cNvPr>
          <p:cNvSpPr/>
          <p:nvPr/>
        </p:nvSpPr>
        <p:spPr>
          <a:xfrm>
            <a:off x="1042988" y="836613"/>
            <a:ext cx="720725" cy="57626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Ａ子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1C3C4AC-700F-C801-2BA3-F876287376C1}"/>
              </a:ext>
            </a:extLst>
          </p:cNvPr>
          <p:cNvSpPr/>
          <p:nvPr/>
        </p:nvSpPr>
        <p:spPr>
          <a:xfrm>
            <a:off x="1042988" y="1989138"/>
            <a:ext cx="720725" cy="57626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Ｂ子</a:t>
            </a:r>
          </a:p>
        </p:txBody>
      </p:sp>
      <p:sp>
        <p:nvSpPr>
          <p:cNvPr id="10" name="角丸四角形吹き出し 9">
            <a:extLst>
              <a:ext uri="{FF2B5EF4-FFF2-40B4-BE49-F238E27FC236}">
                <a16:creationId xmlns:a16="http://schemas.microsoft.com/office/drawing/2014/main" id="{8F5765DB-7E11-DB5D-70E6-EAF262FA6343}"/>
              </a:ext>
            </a:extLst>
          </p:cNvPr>
          <p:cNvSpPr/>
          <p:nvPr/>
        </p:nvSpPr>
        <p:spPr>
          <a:xfrm>
            <a:off x="2268538" y="1844675"/>
            <a:ext cx="4606925" cy="792163"/>
          </a:xfrm>
          <a:prstGeom prst="wedgeRoundRectCallout">
            <a:avLst>
              <a:gd name="adj1" fmla="val -59550"/>
              <a:gd name="adj2" fmla="val -21458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塾で見てない！これから見よ！</a:t>
            </a:r>
          </a:p>
        </p:txBody>
      </p:sp>
      <p:sp>
        <p:nvSpPr>
          <p:cNvPr id="11" name="角丸四角形吹き出し 10">
            <a:extLst>
              <a:ext uri="{FF2B5EF4-FFF2-40B4-BE49-F238E27FC236}">
                <a16:creationId xmlns:a16="http://schemas.microsoft.com/office/drawing/2014/main" id="{F17D7BEC-BD48-61F4-42FB-7D72BCE2DC1C}"/>
              </a:ext>
            </a:extLst>
          </p:cNvPr>
          <p:cNvSpPr/>
          <p:nvPr/>
        </p:nvSpPr>
        <p:spPr>
          <a:xfrm>
            <a:off x="2268538" y="836613"/>
            <a:ext cx="5759450" cy="792162"/>
          </a:xfrm>
          <a:prstGeom prst="wedgeRoundRectCallout">
            <a:avLst>
              <a:gd name="adj1" fmla="val -59550"/>
              <a:gd name="adj2" fmla="val -21458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今日のドラえもん、おもしろかったぁ</a:t>
            </a:r>
            <a:r>
              <a:rPr lang="en-US" altLang="ja-JP" sz="240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…</a:t>
            </a:r>
            <a:endParaRPr lang="ja-JP" altLang="en-US" sz="2400" dirty="0">
              <a:solidFill>
                <a:prstClr val="black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13" name="角丸四角形吹き出し 12">
            <a:extLst>
              <a:ext uri="{FF2B5EF4-FFF2-40B4-BE49-F238E27FC236}">
                <a16:creationId xmlns:a16="http://schemas.microsoft.com/office/drawing/2014/main" id="{450DCB35-7000-F43E-A4E4-525368AB0A87}"/>
              </a:ext>
            </a:extLst>
          </p:cNvPr>
          <p:cNvSpPr/>
          <p:nvPr/>
        </p:nvSpPr>
        <p:spPr>
          <a:xfrm>
            <a:off x="3565525" y="5229225"/>
            <a:ext cx="4606925" cy="720725"/>
          </a:xfrm>
          <a:prstGeom prst="wedgeRoundRectCallout">
            <a:avLst>
              <a:gd name="adj1" fmla="val 57009"/>
              <a:gd name="adj2" fmla="val -25656"/>
              <a:gd name="adj3" fmla="val 16667"/>
            </a:avLst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このぬいぐるみ、かわいくない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AA071F95-24F1-8DC3-51C5-15E7278DD30E}"/>
              </a:ext>
            </a:extLst>
          </p:cNvPr>
          <p:cNvSpPr/>
          <p:nvPr/>
        </p:nvSpPr>
        <p:spPr>
          <a:xfrm>
            <a:off x="1187450" y="6092825"/>
            <a:ext cx="720725" cy="57626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Ｂ子</a:t>
            </a:r>
          </a:p>
        </p:txBody>
      </p:sp>
      <p:sp>
        <p:nvSpPr>
          <p:cNvPr id="16" name="角丸四角形吹き出し 15">
            <a:extLst>
              <a:ext uri="{FF2B5EF4-FFF2-40B4-BE49-F238E27FC236}">
                <a16:creationId xmlns:a16="http://schemas.microsoft.com/office/drawing/2014/main" id="{9EE7F17A-0932-00D5-2E8C-236A64F2103F}"/>
              </a:ext>
            </a:extLst>
          </p:cNvPr>
          <p:cNvSpPr/>
          <p:nvPr/>
        </p:nvSpPr>
        <p:spPr>
          <a:xfrm>
            <a:off x="2411413" y="6065838"/>
            <a:ext cx="4464050" cy="676275"/>
          </a:xfrm>
          <a:prstGeom prst="wedgeRoundRectCallout">
            <a:avLst>
              <a:gd name="adj1" fmla="val -59550"/>
              <a:gd name="adj2" fmla="val -21458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2400" dirty="0">
              <a:solidFill>
                <a:prstClr val="black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タイトル 1">
            <a:extLst>
              <a:ext uri="{FF2B5EF4-FFF2-40B4-BE49-F238E27FC236}">
                <a16:creationId xmlns:a16="http://schemas.microsoft.com/office/drawing/2014/main" id="{0592ECE0-0D64-7C55-94D5-C0D5F2CB3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ja-JP" altLang="en-US">
              <a:latin typeface="HGS創英角ｺﾞｼｯｸUB" panose="020B0900000000000000" pitchFamily="50" charset="-128"/>
            </a:endParaRPr>
          </a:p>
        </p:txBody>
      </p:sp>
      <p:sp>
        <p:nvSpPr>
          <p:cNvPr id="4" name="角丸四角形 3">
            <a:extLst>
              <a:ext uri="{FF2B5EF4-FFF2-40B4-BE49-F238E27FC236}">
                <a16:creationId xmlns:a16="http://schemas.microsoft.com/office/drawing/2014/main" id="{5B9FED2B-543C-C05B-9459-A3423E153E8A}"/>
              </a:ext>
            </a:extLst>
          </p:cNvPr>
          <p:cNvSpPr/>
          <p:nvPr/>
        </p:nvSpPr>
        <p:spPr>
          <a:xfrm>
            <a:off x="827088" y="-26988"/>
            <a:ext cx="7777162" cy="8253413"/>
          </a:xfrm>
          <a:prstGeom prst="roundRect">
            <a:avLst/>
          </a:prstGeom>
          <a:solidFill>
            <a:schemeClr val="accent1">
              <a:lumMod val="90000"/>
            </a:schemeClr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dirty="0">
              <a:solidFill>
                <a:prstClr val="white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dirty="0">
              <a:solidFill>
                <a:prstClr val="white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dirty="0">
              <a:solidFill>
                <a:prstClr val="white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dirty="0">
              <a:solidFill>
                <a:prstClr val="white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dirty="0">
              <a:solidFill>
                <a:prstClr val="white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dirty="0">
              <a:solidFill>
                <a:prstClr val="white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dirty="0">
              <a:solidFill>
                <a:prstClr val="white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dirty="0">
              <a:solidFill>
                <a:prstClr val="white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dirty="0">
              <a:solidFill>
                <a:prstClr val="white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dirty="0">
              <a:solidFill>
                <a:prstClr val="white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dirty="0">
              <a:solidFill>
                <a:prstClr val="white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prstClr val="white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　　　</a:t>
            </a:r>
            <a:r>
              <a:rPr lang="ja-JP" altLang="en-US" sz="2400" b="1" dirty="0">
                <a:solidFill>
                  <a:prstClr val="white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既読１５</a:t>
            </a:r>
          </a:p>
        </p:txBody>
      </p:sp>
      <p:pic>
        <p:nvPicPr>
          <p:cNvPr id="284676" name="コンテンツ プレースホルダ 11" descr="images.jpg">
            <a:extLst>
              <a:ext uri="{FF2B5EF4-FFF2-40B4-BE49-F238E27FC236}">
                <a16:creationId xmlns:a16="http://schemas.microsoft.com/office/drawing/2014/main" id="{3168AD41-8A05-1138-79F5-83144A63AF0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16463" y="2781300"/>
            <a:ext cx="3367087" cy="2143125"/>
          </a:xfrm>
        </p:spPr>
      </p:pic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025012D7-B3E9-739A-FDFB-634B953A6BA2}"/>
              </a:ext>
            </a:extLst>
          </p:cNvPr>
          <p:cNvSpPr/>
          <p:nvPr/>
        </p:nvSpPr>
        <p:spPr>
          <a:xfrm>
            <a:off x="2411413" y="188913"/>
            <a:ext cx="4824412" cy="4318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b="1" dirty="0">
                <a:solidFill>
                  <a:prstClr val="white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６年５組仲良しグルチャ（</a:t>
            </a:r>
            <a:r>
              <a:rPr lang="en-US" altLang="ja-JP" sz="2400" b="1" dirty="0">
                <a:solidFill>
                  <a:prstClr val="white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16</a:t>
            </a:r>
            <a:r>
              <a:rPr lang="ja-JP" altLang="en-US" sz="2400" b="1" dirty="0">
                <a:solidFill>
                  <a:prstClr val="white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）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E3A445E-0143-964C-4FE6-AAFF29C69635}"/>
              </a:ext>
            </a:extLst>
          </p:cNvPr>
          <p:cNvSpPr/>
          <p:nvPr/>
        </p:nvSpPr>
        <p:spPr>
          <a:xfrm>
            <a:off x="1042988" y="836613"/>
            <a:ext cx="720725" cy="57626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Ａ子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BB505CF0-D625-B16D-B419-66B8B7F34EE4}"/>
              </a:ext>
            </a:extLst>
          </p:cNvPr>
          <p:cNvSpPr/>
          <p:nvPr/>
        </p:nvSpPr>
        <p:spPr>
          <a:xfrm>
            <a:off x="1042988" y="1989138"/>
            <a:ext cx="720725" cy="57626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Ｂ子</a:t>
            </a:r>
          </a:p>
        </p:txBody>
      </p:sp>
      <p:sp>
        <p:nvSpPr>
          <p:cNvPr id="10" name="角丸四角形吹き出し 9">
            <a:extLst>
              <a:ext uri="{FF2B5EF4-FFF2-40B4-BE49-F238E27FC236}">
                <a16:creationId xmlns:a16="http://schemas.microsoft.com/office/drawing/2014/main" id="{B5E5E6C3-D027-0A49-713D-89608D07C681}"/>
              </a:ext>
            </a:extLst>
          </p:cNvPr>
          <p:cNvSpPr/>
          <p:nvPr/>
        </p:nvSpPr>
        <p:spPr>
          <a:xfrm>
            <a:off x="2268538" y="1844675"/>
            <a:ext cx="4608512" cy="792163"/>
          </a:xfrm>
          <a:prstGeom prst="wedgeRoundRectCallout">
            <a:avLst>
              <a:gd name="adj1" fmla="val -59550"/>
              <a:gd name="adj2" fmla="val -21458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塾で見てない！これから見よ！</a:t>
            </a:r>
          </a:p>
        </p:txBody>
      </p:sp>
      <p:sp>
        <p:nvSpPr>
          <p:cNvPr id="11" name="角丸四角形吹き出し 10">
            <a:extLst>
              <a:ext uri="{FF2B5EF4-FFF2-40B4-BE49-F238E27FC236}">
                <a16:creationId xmlns:a16="http://schemas.microsoft.com/office/drawing/2014/main" id="{453E7B40-300D-2A61-E69A-02BD85000115}"/>
              </a:ext>
            </a:extLst>
          </p:cNvPr>
          <p:cNvSpPr/>
          <p:nvPr/>
        </p:nvSpPr>
        <p:spPr>
          <a:xfrm>
            <a:off x="2268538" y="836613"/>
            <a:ext cx="5759450" cy="792162"/>
          </a:xfrm>
          <a:prstGeom prst="wedgeRoundRectCallout">
            <a:avLst>
              <a:gd name="adj1" fmla="val -59550"/>
              <a:gd name="adj2" fmla="val -21458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今日のドラえもん、おもしろかったぁ</a:t>
            </a:r>
            <a:r>
              <a:rPr lang="en-US" altLang="ja-JP" sz="240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…</a:t>
            </a:r>
            <a:endParaRPr lang="ja-JP" altLang="en-US" sz="2400" dirty="0">
              <a:solidFill>
                <a:prstClr val="black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13" name="角丸四角形吹き出し 12">
            <a:extLst>
              <a:ext uri="{FF2B5EF4-FFF2-40B4-BE49-F238E27FC236}">
                <a16:creationId xmlns:a16="http://schemas.microsoft.com/office/drawing/2014/main" id="{9E567B4D-3BC2-4808-4660-0C1EFA513E06}"/>
              </a:ext>
            </a:extLst>
          </p:cNvPr>
          <p:cNvSpPr/>
          <p:nvPr/>
        </p:nvSpPr>
        <p:spPr>
          <a:xfrm>
            <a:off x="3563938" y="5229225"/>
            <a:ext cx="4608512" cy="720725"/>
          </a:xfrm>
          <a:prstGeom prst="wedgeRoundRectCallout">
            <a:avLst>
              <a:gd name="adj1" fmla="val 57009"/>
              <a:gd name="adj2" fmla="val -25656"/>
              <a:gd name="adj3" fmla="val 16667"/>
            </a:avLst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このぬいぐるみ、かわいくない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89E3CF87-8470-485D-A1E6-7A1AB86392CC}"/>
              </a:ext>
            </a:extLst>
          </p:cNvPr>
          <p:cNvSpPr/>
          <p:nvPr/>
        </p:nvSpPr>
        <p:spPr>
          <a:xfrm>
            <a:off x="1187450" y="6092825"/>
            <a:ext cx="720725" cy="57626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Ｂ子</a:t>
            </a:r>
          </a:p>
        </p:txBody>
      </p:sp>
      <p:sp>
        <p:nvSpPr>
          <p:cNvPr id="16" name="角丸四角形吹き出し 15">
            <a:extLst>
              <a:ext uri="{FF2B5EF4-FFF2-40B4-BE49-F238E27FC236}">
                <a16:creationId xmlns:a16="http://schemas.microsoft.com/office/drawing/2014/main" id="{72932F2C-270D-2B1B-A333-B776660E6099}"/>
              </a:ext>
            </a:extLst>
          </p:cNvPr>
          <p:cNvSpPr/>
          <p:nvPr/>
        </p:nvSpPr>
        <p:spPr>
          <a:xfrm>
            <a:off x="2411413" y="6065838"/>
            <a:ext cx="4464050" cy="676275"/>
          </a:xfrm>
          <a:prstGeom prst="wedgeRoundRectCallout">
            <a:avLst>
              <a:gd name="adj1" fmla="val -59550"/>
              <a:gd name="adj2" fmla="val -21458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「？」つけわすれてるよ</a:t>
            </a:r>
          </a:p>
        </p:txBody>
      </p:sp>
    </p:spTree>
  </p:cSld>
  <p:clrMapOvr>
    <a:masterClrMapping/>
  </p:clrMapOvr>
  <p:transition spd="slow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タイトル 1">
            <a:extLst>
              <a:ext uri="{FF2B5EF4-FFF2-40B4-BE49-F238E27FC236}">
                <a16:creationId xmlns:a16="http://schemas.microsoft.com/office/drawing/2014/main" id="{0482AE32-0786-6190-AEEF-D62B1A962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ja-JP" altLang="en-US">
              <a:latin typeface="HGS創英角ｺﾞｼｯｸUB" panose="020B0900000000000000" pitchFamily="50" charset="-128"/>
            </a:endParaRPr>
          </a:p>
        </p:txBody>
      </p:sp>
      <p:sp>
        <p:nvSpPr>
          <p:cNvPr id="4" name="角丸四角形 3">
            <a:extLst>
              <a:ext uri="{FF2B5EF4-FFF2-40B4-BE49-F238E27FC236}">
                <a16:creationId xmlns:a16="http://schemas.microsoft.com/office/drawing/2014/main" id="{C3ED99FC-178F-B534-723A-0ABC72204CCE}"/>
              </a:ext>
            </a:extLst>
          </p:cNvPr>
          <p:cNvSpPr/>
          <p:nvPr/>
        </p:nvSpPr>
        <p:spPr>
          <a:xfrm>
            <a:off x="827088" y="-26988"/>
            <a:ext cx="7777162" cy="8253413"/>
          </a:xfrm>
          <a:prstGeom prst="roundRect">
            <a:avLst/>
          </a:prstGeom>
          <a:solidFill>
            <a:schemeClr val="accent1">
              <a:lumMod val="90000"/>
            </a:schemeClr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dirty="0">
              <a:solidFill>
                <a:prstClr val="white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dirty="0">
              <a:solidFill>
                <a:prstClr val="white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dirty="0">
              <a:solidFill>
                <a:prstClr val="white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dirty="0">
              <a:solidFill>
                <a:prstClr val="white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dirty="0">
              <a:solidFill>
                <a:prstClr val="white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dirty="0">
              <a:solidFill>
                <a:prstClr val="white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dirty="0">
              <a:solidFill>
                <a:prstClr val="white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dirty="0">
              <a:solidFill>
                <a:prstClr val="white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dirty="0">
              <a:solidFill>
                <a:prstClr val="white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dirty="0">
              <a:solidFill>
                <a:prstClr val="white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dirty="0">
              <a:solidFill>
                <a:prstClr val="white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prstClr val="white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　　　</a:t>
            </a:r>
            <a:r>
              <a:rPr lang="ja-JP" altLang="en-US" sz="2400" b="1" dirty="0">
                <a:solidFill>
                  <a:prstClr val="white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既読１５</a:t>
            </a:r>
          </a:p>
        </p:txBody>
      </p:sp>
      <p:pic>
        <p:nvPicPr>
          <p:cNvPr id="285700" name="コンテンツ プレースホルダ 11" descr="images.jpg">
            <a:extLst>
              <a:ext uri="{FF2B5EF4-FFF2-40B4-BE49-F238E27FC236}">
                <a16:creationId xmlns:a16="http://schemas.microsoft.com/office/drawing/2014/main" id="{046C30E2-F8C1-6623-793D-D27DCB288A2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16463" y="2781300"/>
            <a:ext cx="3367087" cy="2143125"/>
          </a:xfrm>
        </p:spPr>
      </p:pic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F000C0A6-D0C9-D4FD-9266-C107342D8B0B}"/>
              </a:ext>
            </a:extLst>
          </p:cNvPr>
          <p:cNvSpPr/>
          <p:nvPr/>
        </p:nvSpPr>
        <p:spPr>
          <a:xfrm>
            <a:off x="2411413" y="188913"/>
            <a:ext cx="4824412" cy="4318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b="1" dirty="0">
                <a:solidFill>
                  <a:prstClr val="white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６年５組仲良しグルチャ（</a:t>
            </a:r>
            <a:r>
              <a:rPr lang="en-US" altLang="ja-JP" sz="2400" b="1" dirty="0">
                <a:solidFill>
                  <a:prstClr val="white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16</a:t>
            </a:r>
            <a:r>
              <a:rPr lang="ja-JP" altLang="en-US" sz="2400" b="1" dirty="0">
                <a:solidFill>
                  <a:prstClr val="white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）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05B3C5A-7C92-F6E5-2D0A-3018C8BEF4EC}"/>
              </a:ext>
            </a:extLst>
          </p:cNvPr>
          <p:cNvSpPr/>
          <p:nvPr/>
        </p:nvSpPr>
        <p:spPr>
          <a:xfrm>
            <a:off x="1042988" y="836613"/>
            <a:ext cx="720725" cy="57626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Ａ子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EC7C69B-EE67-5354-5C12-C25F8F1E5397}"/>
              </a:ext>
            </a:extLst>
          </p:cNvPr>
          <p:cNvSpPr/>
          <p:nvPr/>
        </p:nvSpPr>
        <p:spPr>
          <a:xfrm>
            <a:off x="1042988" y="1989138"/>
            <a:ext cx="720725" cy="57626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Ｂ子</a:t>
            </a:r>
          </a:p>
        </p:txBody>
      </p:sp>
      <p:sp>
        <p:nvSpPr>
          <p:cNvPr id="10" name="角丸四角形吹き出し 9">
            <a:extLst>
              <a:ext uri="{FF2B5EF4-FFF2-40B4-BE49-F238E27FC236}">
                <a16:creationId xmlns:a16="http://schemas.microsoft.com/office/drawing/2014/main" id="{288804FD-4E55-16C5-23A3-0C39637B1BFD}"/>
              </a:ext>
            </a:extLst>
          </p:cNvPr>
          <p:cNvSpPr/>
          <p:nvPr/>
        </p:nvSpPr>
        <p:spPr>
          <a:xfrm>
            <a:off x="2268538" y="1844675"/>
            <a:ext cx="4608512" cy="792163"/>
          </a:xfrm>
          <a:prstGeom prst="wedgeRoundRectCallout">
            <a:avLst>
              <a:gd name="adj1" fmla="val -59550"/>
              <a:gd name="adj2" fmla="val -21458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塾で見てない！これから見よ！</a:t>
            </a:r>
          </a:p>
        </p:txBody>
      </p:sp>
      <p:sp>
        <p:nvSpPr>
          <p:cNvPr id="11" name="角丸四角形吹き出し 10">
            <a:extLst>
              <a:ext uri="{FF2B5EF4-FFF2-40B4-BE49-F238E27FC236}">
                <a16:creationId xmlns:a16="http://schemas.microsoft.com/office/drawing/2014/main" id="{DB2B42F8-781F-37DA-78E2-014C3771512B}"/>
              </a:ext>
            </a:extLst>
          </p:cNvPr>
          <p:cNvSpPr/>
          <p:nvPr/>
        </p:nvSpPr>
        <p:spPr>
          <a:xfrm>
            <a:off x="2268538" y="836613"/>
            <a:ext cx="5759450" cy="792162"/>
          </a:xfrm>
          <a:prstGeom prst="wedgeRoundRectCallout">
            <a:avLst>
              <a:gd name="adj1" fmla="val -59550"/>
              <a:gd name="adj2" fmla="val -21458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今日のドラえもん、おもしろかったぁ</a:t>
            </a:r>
            <a:r>
              <a:rPr lang="en-US" altLang="ja-JP" sz="240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…</a:t>
            </a:r>
            <a:endParaRPr lang="ja-JP" altLang="en-US" sz="2400" dirty="0">
              <a:solidFill>
                <a:prstClr val="black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13" name="角丸四角形吹き出し 12">
            <a:extLst>
              <a:ext uri="{FF2B5EF4-FFF2-40B4-BE49-F238E27FC236}">
                <a16:creationId xmlns:a16="http://schemas.microsoft.com/office/drawing/2014/main" id="{77D59BEC-C707-2DC1-9116-9C90A5E2871E}"/>
              </a:ext>
            </a:extLst>
          </p:cNvPr>
          <p:cNvSpPr/>
          <p:nvPr/>
        </p:nvSpPr>
        <p:spPr>
          <a:xfrm>
            <a:off x="3563938" y="5229225"/>
            <a:ext cx="4608512" cy="720725"/>
          </a:xfrm>
          <a:prstGeom prst="wedgeRoundRectCallout">
            <a:avLst>
              <a:gd name="adj1" fmla="val 57009"/>
              <a:gd name="adj2" fmla="val -25656"/>
              <a:gd name="adj3" fmla="val 16667"/>
            </a:avLst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このぬいぐるみ、かわいくない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93D91BD5-0DCF-8D0A-74C4-859BD2AD07CA}"/>
              </a:ext>
            </a:extLst>
          </p:cNvPr>
          <p:cNvSpPr/>
          <p:nvPr/>
        </p:nvSpPr>
        <p:spPr>
          <a:xfrm>
            <a:off x="1187450" y="6092825"/>
            <a:ext cx="720725" cy="57626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Ｂ子</a:t>
            </a:r>
          </a:p>
        </p:txBody>
      </p:sp>
      <p:sp>
        <p:nvSpPr>
          <p:cNvPr id="16" name="角丸四角形吹き出し 15">
            <a:extLst>
              <a:ext uri="{FF2B5EF4-FFF2-40B4-BE49-F238E27FC236}">
                <a16:creationId xmlns:a16="http://schemas.microsoft.com/office/drawing/2014/main" id="{E8A76440-4597-DE52-6D68-6413FEF215B9}"/>
              </a:ext>
            </a:extLst>
          </p:cNvPr>
          <p:cNvSpPr/>
          <p:nvPr/>
        </p:nvSpPr>
        <p:spPr>
          <a:xfrm>
            <a:off x="2411413" y="6065838"/>
            <a:ext cx="4464050" cy="676275"/>
          </a:xfrm>
          <a:prstGeom prst="wedgeRoundRectCallout">
            <a:avLst>
              <a:gd name="adj1" fmla="val -59550"/>
              <a:gd name="adj2" fmla="val -21458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私はかわいいと思うけどなぁ</a:t>
            </a:r>
          </a:p>
        </p:txBody>
      </p:sp>
    </p:spTree>
  </p:cSld>
  <p:clrMapOvr>
    <a:masterClrMapping/>
  </p:clrMapOvr>
  <p:transition spd="slow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2" name="タイトル 1">
            <a:extLst>
              <a:ext uri="{FF2B5EF4-FFF2-40B4-BE49-F238E27FC236}">
                <a16:creationId xmlns:a16="http://schemas.microsoft.com/office/drawing/2014/main" id="{1FCDDA5E-5655-7255-76C0-96876446A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ja-JP" altLang="en-US">
              <a:latin typeface="HGS創英角ｺﾞｼｯｸUB" panose="020B0900000000000000" pitchFamily="50" charset="-128"/>
            </a:endParaRPr>
          </a:p>
        </p:txBody>
      </p:sp>
      <p:sp>
        <p:nvSpPr>
          <p:cNvPr id="4" name="角丸四角形 3">
            <a:extLst>
              <a:ext uri="{FF2B5EF4-FFF2-40B4-BE49-F238E27FC236}">
                <a16:creationId xmlns:a16="http://schemas.microsoft.com/office/drawing/2014/main" id="{BD705E3B-0848-5EEB-5C6C-2B3AA965724B}"/>
              </a:ext>
            </a:extLst>
          </p:cNvPr>
          <p:cNvSpPr/>
          <p:nvPr/>
        </p:nvSpPr>
        <p:spPr>
          <a:xfrm>
            <a:off x="827088" y="-26988"/>
            <a:ext cx="7777162" cy="8253413"/>
          </a:xfrm>
          <a:prstGeom prst="roundRect">
            <a:avLst/>
          </a:prstGeom>
          <a:solidFill>
            <a:schemeClr val="accent1">
              <a:lumMod val="90000"/>
            </a:schemeClr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dirty="0">
              <a:solidFill>
                <a:prstClr val="white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dirty="0">
              <a:solidFill>
                <a:prstClr val="white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dirty="0">
              <a:solidFill>
                <a:prstClr val="white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dirty="0">
              <a:solidFill>
                <a:prstClr val="white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dirty="0">
              <a:solidFill>
                <a:prstClr val="white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dirty="0">
              <a:solidFill>
                <a:prstClr val="white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dirty="0">
              <a:solidFill>
                <a:prstClr val="white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dirty="0">
              <a:solidFill>
                <a:prstClr val="white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dirty="0">
              <a:solidFill>
                <a:prstClr val="white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dirty="0">
              <a:solidFill>
                <a:prstClr val="white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dirty="0">
              <a:solidFill>
                <a:prstClr val="white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prstClr val="white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　　　</a:t>
            </a:r>
            <a:r>
              <a:rPr lang="ja-JP" altLang="en-US" sz="2400" b="1" dirty="0">
                <a:solidFill>
                  <a:prstClr val="white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既読１５</a:t>
            </a:r>
          </a:p>
        </p:txBody>
      </p:sp>
      <p:pic>
        <p:nvPicPr>
          <p:cNvPr id="286724" name="コンテンツ プレースホルダ 11" descr="images.jpg">
            <a:extLst>
              <a:ext uri="{FF2B5EF4-FFF2-40B4-BE49-F238E27FC236}">
                <a16:creationId xmlns:a16="http://schemas.microsoft.com/office/drawing/2014/main" id="{C71AF47C-B55E-18A9-A43C-AEEB3745740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16463" y="2781300"/>
            <a:ext cx="3367087" cy="2143125"/>
          </a:xfrm>
        </p:spPr>
      </p:pic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D771C940-B665-B2D1-5BDF-17EC7C0D44EE}"/>
              </a:ext>
            </a:extLst>
          </p:cNvPr>
          <p:cNvSpPr/>
          <p:nvPr/>
        </p:nvSpPr>
        <p:spPr>
          <a:xfrm>
            <a:off x="2411413" y="188913"/>
            <a:ext cx="4824412" cy="4318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b="1" dirty="0">
                <a:solidFill>
                  <a:prstClr val="white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６年５組仲良しグルチャ（</a:t>
            </a:r>
            <a:r>
              <a:rPr lang="en-US" altLang="ja-JP" sz="2400" b="1" dirty="0">
                <a:solidFill>
                  <a:prstClr val="white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16</a:t>
            </a:r>
            <a:r>
              <a:rPr lang="ja-JP" altLang="en-US" sz="2400" b="1" dirty="0">
                <a:solidFill>
                  <a:prstClr val="white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）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6FC7329-4531-33B8-3034-B94C56C92EC3}"/>
              </a:ext>
            </a:extLst>
          </p:cNvPr>
          <p:cNvSpPr/>
          <p:nvPr/>
        </p:nvSpPr>
        <p:spPr>
          <a:xfrm>
            <a:off x="1042988" y="836613"/>
            <a:ext cx="720725" cy="57626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Ａ子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518FD7E-093C-2B42-F7C4-AB13056FCE09}"/>
              </a:ext>
            </a:extLst>
          </p:cNvPr>
          <p:cNvSpPr/>
          <p:nvPr/>
        </p:nvSpPr>
        <p:spPr>
          <a:xfrm>
            <a:off x="1042988" y="1989138"/>
            <a:ext cx="720725" cy="57626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Ｂ子</a:t>
            </a:r>
          </a:p>
        </p:txBody>
      </p:sp>
      <p:sp>
        <p:nvSpPr>
          <p:cNvPr id="10" name="角丸四角形吹き出し 9">
            <a:extLst>
              <a:ext uri="{FF2B5EF4-FFF2-40B4-BE49-F238E27FC236}">
                <a16:creationId xmlns:a16="http://schemas.microsoft.com/office/drawing/2014/main" id="{6BE01C77-0DC4-5307-36E7-7DDA161B74C6}"/>
              </a:ext>
            </a:extLst>
          </p:cNvPr>
          <p:cNvSpPr/>
          <p:nvPr/>
        </p:nvSpPr>
        <p:spPr>
          <a:xfrm>
            <a:off x="2268538" y="1844675"/>
            <a:ext cx="4608512" cy="792163"/>
          </a:xfrm>
          <a:prstGeom prst="wedgeRoundRectCallout">
            <a:avLst>
              <a:gd name="adj1" fmla="val -59550"/>
              <a:gd name="adj2" fmla="val -21458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塾で見てない！これから見よ！</a:t>
            </a:r>
          </a:p>
        </p:txBody>
      </p:sp>
      <p:sp>
        <p:nvSpPr>
          <p:cNvPr id="11" name="角丸四角形吹き出し 10">
            <a:extLst>
              <a:ext uri="{FF2B5EF4-FFF2-40B4-BE49-F238E27FC236}">
                <a16:creationId xmlns:a16="http://schemas.microsoft.com/office/drawing/2014/main" id="{687D321F-92D6-9ED4-5A03-7A1C480C0780}"/>
              </a:ext>
            </a:extLst>
          </p:cNvPr>
          <p:cNvSpPr/>
          <p:nvPr/>
        </p:nvSpPr>
        <p:spPr>
          <a:xfrm>
            <a:off x="2268538" y="836613"/>
            <a:ext cx="5759450" cy="792162"/>
          </a:xfrm>
          <a:prstGeom prst="wedgeRoundRectCallout">
            <a:avLst>
              <a:gd name="adj1" fmla="val -59550"/>
              <a:gd name="adj2" fmla="val -21458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今日のドラえもん、おもしろかったぁ</a:t>
            </a:r>
            <a:r>
              <a:rPr lang="en-US" altLang="ja-JP" sz="240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…</a:t>
            </a:r>
            <a:endParaRPr lang="ja-JP" altLang="en-US" sz="2400" dirty="0">
              <a:solidFill>
                <a:prstClr val="black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13" name="角丸四角形吹き出し 12">
            <a:extLst>
              <a:ext uri="{FF2B5EF4-FFF2-40B4-BE49-F238E27FC236}">
                <a16:creationId xmlns:a16="http://schemas.microsoft.com/office/drawing/2014/main" id="{F08321CE-2C95-0FB0-94B2-9C739D6E9FB9}"/>
              </a:ext>
            </a:extLst>
          </p:cNvPr>
          <p:cNvSpPr/>
          <p:nvPr/>
        </p:nvSpPr>
        <p:spPr>
          <a:xfrm>
            <a:off x="3563938" y="5229225"/>
            <a:ext cx="4608512" cy="720725"/>
          </a:xfrm>
          <a:prstGeom prst="wedgeRoundRectCallout">
            <a:avLst>
              <a:gd name="adj1" fmla="val 57009"/>
              <a:gd name="adj2" fmla="val -25656"/>
              <a:gd name="adj3" fmla="val 16667"/>
            </a:avLst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このぬいぐるみ、かわいくない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121FE1D3-7CD4-5C2F-E0A5-495D146D8EB4}"/>
              </a:ext>
            </a:extLst>
          </p:cNvPr>
          <p:cNvSpPr/>
          <p:nvPr/>
        </p:nvSpPr>
        <p:spPr>
          <a:xfrm>
            <a:off x="1187450" y="6092825"/>
            <a:ext cx="720725" cy="57626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Ｂ子</a:t>
            </a:r>
          </a:p>
        </p:txBody>
      </p:sp>
      <p:sp>
        <p:nvSpPr>
          <p:cNvPr id="16" name="角丸四角形吹き出し 15">
            <a:extLst>
              <a:ext uri="{FF2B5EF4-FFF2-40B4-BE49-F238E27FC236}">
                <a16:creationId xmlns:a16="http://schemas.microsoft.com/office/drawing/2014/main" id="{52745993-EB20-B514-6D42-8652D25B2E58}"/>
              </a:ext>
            </a:extLst>
          </p:cNvPr>
          <p:cNvSpPr/>
          <p:nvPr/>
        </p:nvSpPr>
        <p:spPr>
          <a:xfrm>
            <a:off x="2411413" y="6065838"/>
            <a:ext cx="1512887" cy="676275"/>
          </a:xfrm>
          <a:prstGeom prst="wedgeRoundRectCallout">
            <a:avLst>
              <a:gd name="adj1" fmla="val -74121"/>
              <a:gd name="adj2" fmla="val -18196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どっち？</a:t>
            </a:r>
          </a:p>
        </p:txBody>
      </p:sp>
    </p:spTree>
  </p:cSld>
  <p:clrMapOvr>
    <a:masterClrMapping/>
  </p:clrMapOvr>
  <p:transition spd="slow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6" name="タイトル 1">
            <a:extLst>
              <a:ext uri="{FF2B5EF4-FFF2-40B4-BE49-F238E27FC236}">
                <a16:creationId xmlns:a16="http://schemas.microsoft.com/office/drawing/2014/main" id="{446379C1-08CA-5E64-5B19-E8968A9848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ja-JP" altLang="en-US">
              <a:latin typeface="HGS創英角ｺﾞｼｯｸUB" panose="020B0900000000000000" pitchFamily="50" charset="-128"/>
            </a:endParaRPr>
          </a:p>
        </p:txBody>
      </p:sp>
      <p:sp>
        <p:nvSpPr>
          <p:cNvPr id="4" name="角丸四角形 3">
            <a:extLst>
              <a:ext uri="{FF2B5EF4-FFF2-40B4-BE49-F238E27FC236}">
                <a16:creationId xmlns:a16="http://schemas.microsoft.com/office/drawing/2014/main" id="{DF1B1CF1-DDC6-B457-5ADD-3F450932A6A5}"/>
              </a:ext>
            </a:extLst>
          </p:cNvPr>
          <p:cNvSpPr/>
          <p:nvPr/>
        </p:nvSpPr>
        <p:spPr>
          <a:xfrm>
            <a:off x="827088" y="-26988"/>
            <a:ext cx="7777162" cy="8253413"/>
          </a:xfrm>
          <a:prstGeom prst="roundRect">
            <a:avLst/>
          </a:prstGeom>
          <a:solidFill>
            <a:schemeClr val="accent1">
              <a:lumMod val="90000"/>
            </a:schemeClr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dirty="0">
              <a:solidFill>
                <a:prstClr val="white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dirty="0">
              <a:solidFill>
                <a:prstClr val="white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dirty="0">
              <a:solidFill>
                <a:prstClr val="white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dirty="0">
              <a:solidFill>
                <a:prstClr val="white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dirty="0">
              <a:solidFill>
                <a:prstClr val="white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dirty="0">
              <a:solidFill>
                <a:prstClr val="white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dirty="0">
              <a:solidFill>
                <a:prstClr val="white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dirty="0">
              <a:solidFill>
                <a:prstClr val="white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dirty="0">
              <a:solidFill>
                <a:prstClr val="white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dirty="0">
              <a:solidFill>
                <a:prstClr val="white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dirty="0">
              <a:solidFill>
                <a:prstClr val="white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prstClr val="white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　　　</a:t>
            </a:r>
            <a:r>
              <a:rPr lang="ja-JP" altLang="en-US" sz="2400" b="1" dirty="0">
                <a:solidFill>
                  <a:prstClr val="white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既読１５</a:t>
            </a:r>
          </a:p>
        </p:txBody>
      </p:sp>
      <p:pic>
        <p:nvPicPr>
          <p:cNvPr id="287748" name="コンテンツ プレースホルダ 11" descr="images.jpg">
            <a:extLst>
              <a:ext uri="{FF2B5EF4-FFF2-40B4-BE49-F238E27FC236}">
                <a16:creationId xmlns:a16="http://schemas.microsoft.com/office/drawing/2014/main" id="{8C5B6E94-4F5F-46A5-3BC2-4C228A4E6D9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16463" y="2781300"/>
            <a:ext cx="3367087" cy="2143125"/>
          </a:xfrm>
        </p:spPr>
      </p:pic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F96DB29-FD92-E58B-44F0-43B2BF602392}"/>
              </a:ext>
            </a:extLst>
          </p:cNvPr>
          <p:cNvSpPr/>
          <p:nvPr/>
        </p:nvSpPr>
        <p:spPr>
          <a:xfrm>
            <a:off x="2411413" y="188913"/>
            <a:ext cx="4824412" cy="4318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b="1" dirty="0">
                <a:solidFill>
                  <a:prstClr val="white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６年５組仲良しグルチャ（</a:t>
            </a:r>
            <a:r>
              <a:rPr lang="en-US" altLang="ja-JP" sz="2400" b="1" dirty="0">
                <a:solidFill>
                  <a:prstClr val="white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16</a:t>
            </a:r>
            <a:r>
              <a:rPr lang="ja-JP" altLang="en-US" sz="2400" b="1" dirty="0">
                <a:solidFill>
                  <a:prstClr val="white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）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ECD94A2-6B56-291B-CA24-3A51D215F57D}"/>
              </a:ext>
            </a:extLst>
          </p:cNvPr>
          <p:cNvSpPr/>
          <p:nvPr/>
        </p:nvSpPr>
        <p:spPr>
          <a:xfrm>
            <a:off x="1042988" y="836613"/>
            <a:ext cx="720725" cy="57626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Ａ子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FE47CD3-C6E8-DF81-342E-FC45112B1A81}"/>
              </a:ext>
            </a:extLst>
          </p:cNvPr>
          <p:cNvSpPr/>
          <p:nvPr/>
        </p:nvSpPr>
        <p:spPr>
          <a:xfrm>
            <a:off x="1042988" y="1989138"/>
            <a:ext cx="720725" cy="57626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Ｂ子</a:t>
            </a:r>
          </a:p>
        </p:txBody>
      </p:sp>
      <p:sp>
        <p:nvSpPr>
          <p:cNvPr id="10" name="角丸四角形吹き出し 9">
            <a:extLst>
              <a:ext uri="{FF2B5EF4-FFF2-40B4-BE49-F238E27FC236}">
                <a16:creationId xmlns:a16="http://schemas.microsoft.com/office/drawing/2014/main" id="{691A8033-590B-30DF-24A4-93298486CE47}"/>
              </a:ext>
            </a:extLst>
          </p:cNvPr>
          <p:cNvSpPr/>
          <p:nvPr/>
        </p:nvSpPr>
        <p:spPr>
          <a:xfrm>
            <a:off x="2268538" y="1844675"/>
            <a:ext cx="4608512" cy="792163"/>
          </a:xfrm>
          <a:prstGeom prst="wedgeRoundRectCallout">
            <a:avLst>
              <a:gd name="adj1" fmla="val -59550"/>
              <a:gd name="adj2" fmla="val -21458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塾で見てない！これから見よ！</a:t>
            </a:r>
          </a:p>
        </p:txBody>
      </p:sp>
      <p:sp>
        <p:nvSpPr>
          <p:cNvPr id="11" name="角丸四角形吹き出し 10">
            <a:extLst>
              <a:ext uri="{FF2B5EF4-FFF2-40B4-BE49-F238E27FC236}">
                <a16:creationId xmlns:a16="http://schemas.microsoft.com/office/drawing/2014/main" id="{225B6F6C-847F-A36F-8969-358DA6AF077D}"/>
              </a:ext>
            </a:extLst>
          </p:cNvPr>
          <p:cNvSpPr/>
          <p:nvPr/>
        </p:nvSpPr>
        <p:spPr>
          <a:xfrm>
            <a:off x="2268538" y="836613"/>
            <a:ext cx="5759450" cy="792162"/>
          </a:xfrm>
          <a:prstGeom prst="wedgeRoundRectCallout">
            <a:avLst>
              <a:gd name="adj1" fmla="val -59550"/>
              <a:gd name="adj2" fmla="val -21458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今日のドラえもん、おもしろかったぁ</a:t>
            </a:r>
            <a:r>
              <a:rPr lang="en-US" altLang="ja-JP" sz="240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…</a:t>
            </a:r>
            <a:endParaRPr lang="ja-JP" altLang="en-US" sz="2400" dirty="0">
              <a:solidFill>
                <a:prstClr val="black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13" name="角丸四角形吹き出し 12">
            <a:extLst>
              <a:ext uri="{FF2B5EF4-FFF2-40B4-BE49-F238E27FC236}">
                <a16:creationId xmlns:a16="http://schemas.microsoft.com/office/drawing/2014/main" id="{CBE8B649-FDC0-065A-86A6-9A611855F20C}"/>
              </a:ext>
            </a:extLst>
          </p:cNvPr>
          <p:cNvSpPr/>
          <p:nvPr/>
        </p:nvSpPr>
        <p:spPr>
          <a:xfrm>
            <a:off x="3563938" y="5229225"/>
            <a:ext cx="4608512" cy="720725"/>
          </a:xfrm>
          <a:prstGeom prst="wedgeRoundRectCallout">
            <a:avLst>
              <a:gd name="adj1" fmla="val 57009"/>
              <a:gd name="adj2" fmla="val -25656"/>
              <a:gd name="adj3" fmla="val 16667"/>
            </a:avLst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このぬいぐるみ、かわいくない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8323F955-5F22-5878-75C0-B67299820F0F}"/>
              </a:ext>
            </a:extLst>
          </p:cNvPr>
          <p:cNvSpPr/>
          <p:nvPr/>
        </p:nvSpPr>
        <p:spPr>
          <a:xfrm>
            <a:off x="1187450" y="6092825"/>
            <a:ext cx="720725" cy="57626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Ｂ子</a:t>
            </a:r>
          </a:p>
        </p:txBody>
      </p:sp>
      <p:sp>
        <p:nvSpPr>
          <p:cNvPr id="16" name="角丸四角形吹き出し 15">
            <a:extLst>
              <a:ext uri="{FF2B5EF4-FFF2-40B4-BE49-F238E27FC236}">
                <a16:creationId xmlns:a16="http://schemas.microsoft.com/office/drawing/2014/main" id="{F0D19D77-1676-7686-981C-C0D495F2A850}"/>
              </a:ext>
            </a:extLst>
          </p:cNvPr>
          <p:cNvSpPr/>
          <p:nvPr/>
        </p:nvSpPr>
        <p:spPr>
          <a:xfrm>
            <a:off x="2411413" y="6065838"/>
            <a:ext cx="1512887" cy="676275"/>
          </a:xfrm>
          <a:prstGeom prst="wedgeRoundRectCallout">
            <a:avLst>
              <a:gd name="adj1" fmla="val -74121"/>
              <a:gd name="adj2" fmla="val -18196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どっち？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8D4A2D2A-31A7-DE95-5B73-3A07109E7CBB}"/>
              </a:ext>
            </a:extLst>
          </p:cNvPr>
          <p:cNvSpPr/>
          <p:nvPr/>
        </p:nvSpPr>
        <p:spPr>
          <a:xfrm>
            <a:off x="611188" y="1700213"/>
            <a:ext cx="8229600" cy="4465637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6000" dirty="0">
                <a:solidFill>
                  <a:prstClr val="white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高校生はどれも最悪！</a:t>
            </a:r>
            <a:endParaRPr lang="en-US" altLang="ja-JP" sz="6000" dirty="0">
              <a:solidFill>
                <a:prstClr val="white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>
              <a:defRPr/>
            </a:pPr>
            <a:r>
              <a:rPr lang="ja-JP" altLang="en-US" sz="600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？？？</a:t>
            </a:r>
          </a:p>
        </p:txBody>
      </p:sp>
    </p:spTree>
  </p:cSld>
  <p:clrMapOvr>
    <a:masterClrMapping/>
  </p:clrMapOvr>
  <p:transition spd="slow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0" name="タイトル 1">
            <a:extLst>
              <a:ext uri="{FF2B5EF4-FFF2-40B4-BE49-F238E27FC236}">
                <a16:creationId xmlns:a16="http://schemas.microsoft.com/office/drawing/2014/main" id="{577EFFF2-0DA1-FF64-4B2A-C7AA19A3A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ja-JP" altLang="en-US">
              <a:latin typeface="HGS創英角ｺﾞｼｯｸUB" panose="020B0900000000000000" pitchFamily="50" charset="-128"/>
            </a:endParaRPr>
          </a:p>
        </p:txBody>
      </p:sp>
      <p:sp>
        <p:nvSpPr>
          <p:cNvPr id="4" name="角丸四角形 3">
            <a:extLst>
              <a:ext uri="{FF2B5EF4-FFF2-40B4-BE49-F238E27FC236}">
                <a16:creationId xmlns:a16="http://schemas.microsoft.com/office/drawing/2014/main" id="{92108160-99F2-3F44-8A38-BB5E0D732A1B}"/>
              </a:ext>
            </a:extLst>
          </p:cNvPr>
          <p:cNvSpPr/>
          <p:nvPr/>
        </p:nvSpPr>
        <p:spPr>
          <a:xfrm>
            <a:off x="827088" y="-26988"/>
            <a:ext cx="7777162" cy="8253413"/>
          </a:xfrm>
          <a:prstGeom prst="roundRect">
            <a:avLst/>
          </a:prstGeom>
          <a:solidFill>
            <a:schemeClr val="accent1">
              <a:lumMod val="90000"/>
            </a:schemeClr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dirty="0">
              <a:solidFill>
                <a:prstClr val="white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dirty="0">
              <a:solidFill>
                <a:prstClr val="white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dirty="0">
              <a:solidFill>
                <a:prstClr val="white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dirty="0">
              <a:solidFill>
                <a:prstClr val="white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dirty="0">
              <a:solidFill>
                <a:prstClr val="white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dirty="0">
              <a:solidFill>
                <a:prstClr val="white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dirty="0">
              <a:solidFill>
                <a:prstClr val="white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dirty="0">
              <a:solidFill>
                <a:prstClr val="white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dirty="0">
              <a:solidFill>
                <a:prstClr val="white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dirty="0">
              <a:solidFill>
                <a:prstClr val="white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dirty="0">
              <a:solidFill>
                <a:prstClr val="white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prstClr val="white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　　　</a:t>
            </a:r>
            <a:r>
              <a:rPr lang="ja-JP" altLang="en-US" sz="2400" b="1" dirty="0">
                <a:solidFill>
                  <a:prstClr val="white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既読１５</a:t>
            </a:r>
          </a:p>
        </p:txBody>
      </p:sp>
      <p:pic>
        <p:nvPicPr>
          <p:cNvPr id="288772" name="コンテンツ プレースホルダ 11" descr="images.jpg">
            <a:extLst>
              <a:ext uri="{FF2B5EF4-FFF2-40B4-BE49-F238E27FC236}">
                <a16:creationId xmlns:a16="http://schemas.microsoft.com/office/drawing/2014/main" id="{E92A61F3-03E2-9289-4F44-BB48278691F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16463" y="2781300"/>
            <a:ext cx="3367087" cy="2143125"/>
          </a:xfrm>
        </p:spPr>
      </p:pic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23D6ED26-BC37-EBCB-8FBA-0891ECE1DA57}"/>
              </a:ext>
            </a:extLst>
          </p:cNvPr>
          <p:cNvSpPr/>
          <p:nvPr/>
        </p:nvSpPr>
        <p:spPr>
          <a:xfrm>
            <a:off x="2411413" y="188913"/>
            <a:ext cx="4824412" cy="4318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b="1" dirty="0">
                <a:solidFill>
                  <a:prstClr val="white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６年５組仲良しグルチャ（</a:t>
            </a:r>
            <a:r>
              <a:rPr lang="en-US" altLang="ja-JP" sz="2400" b="1" dirty="0">
                <a:solidFill>
                  <a:prstClr val="white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16</a:t>
            </a:r>
            <a:r>
              <a:rPr lang="ja-JP" altLang="en-US" sz="2400" b="1" dirty="0">
                <a:solidFill>
                  <a:prstClr val="white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）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98D2E07-9B13-B2DD-106C-0CB9B600EDB6}"/>
              </a:ext>
            </a:extLst>
          </p:cNvPr>
          <p:cNvSpPr/>
          <p:nvPr/>
        </p:nvSpPr>
        <p:spPr>
          <a:xfrm>
            <a:off x="1042988" y="836613"/>
            <a:ext cx="720725" cy="57626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Ａ子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78EBA3A-A764-E6CC-F442-D3F18D79DFD6}"/>
              </a:ext>
            </a:extLst>
          </p:cNvPr>
          <p:cNvSpPr/>
          <p:nvPr/>
        </p:nvSpPr>
        <p:spPr>
          <a:xfrm>
            <a:off x="1042988" y="1989138"/>
            <a:ext cx="720725" cy="57626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Ｂ子</a:t>
            </a:r>
          </a:p>
        </p:txBody>
      </p:sp>
      <p:sp>
        <p:nvSpPr>
          <p:cNvPr id="10" name="角丸四角形吹き出し 9">
            <a:extLst>
              <a:ext uri="{FF2B5EF4-FFF2-40B4-BE49-F238E27FC236}">
                <a16:creationId xmlns:a16="http://schemas.microsoft.com/office/drawing/2014/main" id="{8DD8814A-5E9D-759E-7FAE-4E03E10066AA}"/>
              </a:ext>
            </a:extLst>
          </p:cNvPr>
          <p:cNvSpPr/>
          <p:nvPr/>
        </p:nvSpPr>
        <p:spPr>
          <a:xfrm>
            <a:off x="2268538" y="1844675"/>
            <a:ext cx="4608512" cy="792163"/>
          </a:xfrm>
          <a:prstGeom prst="wedgeRoundRectCallout">
            <a:avLst>
              <a:gd name="adj1" fmla="val -59550"/>
              <a:gd name="adj2" fmla="val -21458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塾で見てない！これから見よ！</a:t>
            </a:r>
          </a:p>
        </p:txBody>
      </p:sp>
      <p:sp>
        <p:nvSpPr>
          <p:cNvPr id="11" name="角丸四角形吹き出し 10">
            <a:extLst>
              <a:ext uri="{FF2B5EF4-FFF2-40B4-BE49-F238E27FC236}">
                <a16:creationId xmlns:a16="http://schemas.microsoft.com/office/drawing/2014/main" id="{8676D902-369F-F6C9-EB5A-147CFEE922D3}"/>
              </a:ext>
            </a:extLst>
          </p:cNvPr>
          <p:cNvSpPr/>
          <p:nvPr/>
        </p:nvSpPr>
        <p:spPr>
          <a:xfrm>
            <a:off x="2268538" y="836613"/>
            <a:ext cx="5759450" cy="792162"/>
          </a:xfrm>
          <a:prstGeom prst="wedgeRoundRectCallout">
            <a:avLst>
              <a:gd name="adj1" fmla="val -59550"/>
              <a:gd name="adj2" fmla="val -21458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今日のドラえもん、おもしろかったぁ</a:t>
            </a:r>
            <a:r>
              <a:rPr lang="en-US" altLang="ja-JP" sz="240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…</a:t>
            </a:r>
            <a:endParaRPr lang="ja-JP" altLang="en-US" sz="2400" dirty="0">
              <a:solidFill>
                <a:prstClr val="black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13" name="角丸四角形吹き出し 12">
            <a:extLst>
              <a:ext uri="{FF2B5EF4-FFF2-40B4-BE49-F238E27FC236}">
                <a16:creationId xmlns:a16="http://schemas.microsoft.com/office/drawing/2014/main" id="{C851B798-8C93-E4C9-7453-649A8BE6DE55}"/>
              </a:ext>
            </a:extLst>
          </p:cNvPr>
          <p:cNvSpPr/>
          <p:nvPr/>
        </p:nvSpPr>
        <p:spPr>
          <a:xfrm>
            <a:off x="3563938" y="5229225"/>
            <a:ext cx="4608512" cy="720725"/>
          </a:xfrm>
          <a:prstGeom prst="wedgeRoundRectCallout">
            <a:avLst>
              <a:gd name="adj1" fmla="val 57009"/>
              <a:gd name="adj2" fmla="val -25656"/>
              <a:gd name="adj3" fmla="val 16667"/>
            </a:avLst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このぬいぐるみ、かわいくない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DAE6C9DA-953C-EC46-522A-C5BB24478C62}"/>
              </a:ext>
            </a:extLst>
          </p:cNvPr>
          <p:cNvSpPr/>
          <p:nvPr/>
        </p:nvSpPr>
        <p:spPr>
          <a:xfrm>
            <a:off x="1187450" y="6092825"/>
            <a:ext cx="720725" cy="57626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Ｂ子</a:t>
            </a:r>
          </a:p>
        </p:txBody>
      </p:sp>
      <p:sp>
        <p:nvSpPr>
          <p:cNvPr id="16" name="角丸四角形吹き出し 15">
            <a:extLst>
              <a:ext uri="{FF2B5EF4-FFF2-40B4-BE49-F238E27FC236}">
                <a16:creationId xmlns:a16="http://schemas.microsoft.com/office/drawing/2014/main" id="{700DA6F4-A92A-0653-1B63-863208A2BB66}"/>
              </a:ext>
            </a:extLst>
          </p:cNvPr>
          <p:cNvSpPr/>
          <p:nvPr/>
        </p:nvSpPr>
        <p:spPr>
          <a:xfrm>
            <a:off x="2411413" y="6065838"/>
            <a:ext cx="1512887" cy="676275"/>
          </a:xfrm>
          <a:prstGeom prst="wedgeRoundRectCallout">
            <a:avLst>
              <a:gd name="adj1" fmla="val -74121"/>
              <a:gd name="adj2" fmla="val -18196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どっち？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B30BE835-2B48-3D73-F4C1-B48C49092336}"/>
              </a:ext>
            </a:extLst>
          </p:cNvPr>
          <p:cNvSpPr/>
          <p:nvPr/>
        </p:nvSpPr>
        <p:spPr>
          <a:xfrm>
            <a:off x="611188" y="1700213"/>
            <a:ext cx="8229600" cy="4465637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6000" dirty="0">
                <a:solidFill>
                  <a:prstClr val="white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高校生はどれも最悪！</a:t>
            </a:r>
            <a:endParaRPr lang="en-US" altLang="ja-JP" sz="6000" dirty="0">
              <a:solidFill>
                <a:prstClr val="white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>
              <a:defRPr/>
            </a:pPr>
            <a:r>
              <a:rPr lang="ja-JP" altLang="en-US" sz="6000" dirty="0">
                <a:solidFill>
                  <a:srgbClr val="FFFF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？？？</a:t>
            </a:r>
          </a:p>
        </p:txBody>
      </p:sp>
    </p:spTree>
  </p:cSld>
  <p:clrMapOvr>
    <a:masterClrMapping/>
  </p:clrMapOvr>
  <p:transition spd="slow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タイトル 1">
            <a:extLst>
              <a:ext uri="{FF2B5EF4-FFF2-40B4-BE49-F238E27FC236}">
                <a16:creationId xmlns:a16="http://schemas.microsoft.com/office/drawing/2014/main" id="{12ED849D-B49F-54A7-67CC-05BAAAD5D3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87387"/>
          </a:xfrm>
        </p:spPr>
        <p:txBody>
          <a:bodyPr tIns="0" bIns="0" anchor="b"/>
          <a:lstStyle/>
          <a:p>
            <a:r>
              <a:rPr lang="ja-JP" altLang="en-US" sz="3600" b="1">
                <a:latin typeface="HGS創英角ｺﾞｼｯｸUB" panose="020B0900000000000000" pitchFamily="50" charset="-128"/>
              </a:rPr>
              <a:t>ネットトラブル 極端に減るのは？</a:t>
            </a:r>
          </a:p>
        </p:txBody>
      </p:sp>
      <p:sp>
        <p:nvSpPr>
          <p:cNvPr id="289795" name="コンテンツ プレースホルダー 2">
            <a:extLst>
              <a:ext uri="{FF2B5EF4-FFF2-40B4-BE49-F238E27FC236}">
                <a16:creationId xmlns:a16="http://schemas.microsoft.com/office/drawing/2014/main" id="{8FCE76CD-0E19-CD4D-6135-6460C89EA4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485775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400">
                <a:latin typeface="HGS創英角ｺﾞｼｯｸUB" panose="020B0900000000000000" pitchFamily="50" charset="-128"/>
              </a:rPr>
              <a:t>ヒント１　学校行事</a:t>
            </a:r>
            <a:endParaRPr lang="en-US" altLang="ja-JP" sz="4400">
              <a:latin typeface="HGS創英角ｺﾞｼｯｸUB" panose="020B0900000000000000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400">
                <a:latin typeface="HGS創英角ｺﾞｼｯｸUB" panose="020B0900000000000000" pitchFamily="50" charset="-128"/>
              </a:rPr>
              <a:t>ヒント２　よくもめる</a:t>
            </a:r>
            <a:endParaRPr lang="en-US" altLang="ja-JP" sz="4400">
              <a:latin typeface="HGS創英角ｺﾞｼｯｸUB" panose="020B0900000000000000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400">
                <a:latin typeface="HGS創英角ｺﾞｼｯｸUB" panose="020B0900000000000000" pitchFamily="50" charset="-128"/>
              </a:rPr>
              <a:t>　</a:t>
            </a:r>
            <a:r>
              <a:rPr lang="ja-JP" altLang="en-US" sz="440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第３位　体育大会</a:t>
            </a:r>
            <a:endParaRPr lang="en-US" altLang="ja-JP" sz="4400">
              <a:solidFill>
                <a:srgbClr val="FF0000"/>
              </a:solidFill>
              <a:latin typeface="HGS創英角ｺﾞｼｯｸUB" panose="020B0900000000000000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40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　第２位　文化祭</a:t>
            </a:r>
            <a:endParaRPr lang="en-US" altLang="ja-JP" sz="4400">
              <a:solidFill>
                <a:srgbClr val="FF0000"/>
              </a:solidFill>
              <a:latin typeface="HGS創英角ｺﾞｼｯｸUB" panose="020B0900000000000000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40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　第１位　合唱コンクール</a:t>
            </a:r>
            <a:endParaRPr lang="en-US" altLang="ja-JP" sz="4400">
              <a:solidFill>
                <a:srgbClr val="FF0000"/>
              </a:solidFill>
              <a:latin typeface="HGS創英角ｺﾞｼｯｸUB" panose="020B0900000000000000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ja-JP" altLang="en-US" sz="4400">
              <a:solidFill>
                <a:srgbClr val="FF0000"/>
              </a:solidFill>
              <a:latin typeface="HGS創英角ｺﾞｼｯｸUB" panose="020B0900000000000000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A6BE67B-B36E-7BC9-6898-134E38D727A8}"/>
              </a:ext>
            </a:extLst>
          </p:cNvPr>
          <p:cNvSpPr/>
          <p:nvPr/>
        </p:nvSpPr>
        <p:spPr>
          <a:xfrm>
            <a:off x="3276600" y="1196975"/>
            <a:ext cx="5256213" cy="863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white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64B51C1E-0C64-F84F-2E2A-5E644ED41BE7}"/>
              </a:ext>
            </a:extLst>
          </p:cNvPr>
          <p:cNvSpPr/>
          <p:nvPr/>
        </p:nvSpPr>
        <p:spPr>
          <a:xfrm>
            <a:off x="3276600" y="2060575"/>
            <a:ext cx="5256213" cy="7731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white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63ED903-AACD-B1CB-2446-29834967BC1E}"/>
              </a:ext>
            </a:extLst>
          </p:cNvPr>
          <p:cNvSpPr/>
          <p:nvPr/>
        </p:nvSpPr>
        <p:spPr>
          <a:xfrm>
            <a:off x="3276600" y="2833688"/>
            <a:ext cx="5256213" cy="7191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white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8870B44-CDDC-8C76-C473-0E67904562A7}"/>
              </a:ext>
            </a:extLst>
          </p:cNvPr>
          <p:cNvSpPr/>
          <p:nvPr/>
        </p:nvSpPr>
        <p:spPr>
          <a:xfrm>
            <a:off x="3203575" y="3619500"/>
            <a:ext cx="5256213" cy="8175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white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E6DB6EB-1C4F-96DE-35F9-FCB8D306A677}"/>
              </a:ext>
            </a:extLst>
          </p:cNvPr>
          <p:cNvSpPr/>
          <p:nvPr/>
        </p:nvSpPr>
        <p:spPr>
          <a:xfrm>
            <a:off x="3252788" y="4508500"/>
            <a:ext cx="5257800" cy="7207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white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タイトル 1">
            <a:extLst>
              <a:ext uri="{FF2B5EF4-FFF2-40B4-BE49-F238E27FC236}">
                <a16:creationId xmlns:a16="http://schemas.microsoft.com/office/drawing/2014/main" id="{C0AD3525-94A4-5DCA-FD4D-B32696AFF7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36588" y="192088"/>
            <a:ext cx="7886700" cy="688975"/>
          </a:xfrm>
        </p:spPr>
        <p:txBody>
          <a:bodyPr tIns="0" bIns="0" anchor="b"/>
          <a:lstStyle/>
          <a:p>
            <a:pPr eaLnBrk="1" hangingPunct="1"/>
            <a:r>
              <a:rPr lang="ja-JP" altLang="en-US" sz="4000" b="1">
                <a:latin typeface="HGS創英角ｺﾞｼｯｸUB" panose="020B0900000000000000" pitchFamily="50" charset="-128"/>
              </a:rPr>
              <a:t>提言（先生へ）　抜粋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434FDF6-A682-6560-91AA-3D8C0BDABA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54100"/>
            <a:ext cx="7886700" cy="5737225"/>
          </a:xfrm>
        </p:spPr>
        <p:txBody>
          <a:bodyPr rtlCol="0">
            <a:normAutofit fontScale="92500"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①いいところは</a:t>
            </a: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たくさん褒めて</a:t>
            </a:r>
            <a:r>
              <a:rPr lang="ja-JP" altLang="en-US" dirty="0">
                <a:latin typeface="HGS創英角ｺﾞｼｯｸUB" panose="020B0900000000000000" pitchFamily="50" charset="-128"/>
              </a:rPr>
              <a:t>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②みんなが楽しめる行事をしてほしい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③生徒と会話を増やしてほしい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④児童生徒の様子をしっかり見てほしい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⑤何でも話せる関係，環境を作ってほしい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⑥「いじめはある？」と聞く時間を作ってほしい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⑦朝や昼，掃除の時間に音楽を流してほしい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➇いじめと決めつける前に話を聞いてほしい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⑨校内で「</a:t>
            </a:r>
            <a:r>
              <a:rPr lang="ja-JP" altLang="en-US" dirty="0" err="1">
                <a:latin typeface="HGS創英角ｺﾞｼｯｸUB" panose="020B0900000000000000" pitchFamily="50" charset="-128"/>
              </a:rPr>
              <a:t>だる</a:t>
            </a:r>
            <a:r>
              <a:rPr lang="ja-JP" altLang="en-US" dirty="0">
                <a:latin typeface="HGS創英角ｺﾞｼｯｸUB" panose="020B0900000000000000" pitchFamily="50" charset="-128"/>
              </a:rPr>
              <a:t>まさんが転んだ」の機会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⑩コロナ対策をして行事をもっとしてほしい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⑪児童生徒の様子を見て，声をかけてほしい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⑫スクールカウンセラーについて知る授業を</a:t>
            </a:r>
            <a:endParaRPr lang="en-US" altLang="ja-JP" dirty="0">
              <a:latin typeface="HGS創英角ｺﾞｼｯｸUB" panose="020B0900000000000000" pitchFamily="50" charset="-128"/>
            </a:endParaRPr>
          </a:p>
        </p:txBody>
      </p:sp>
    </p:spTree>
  </p:cSld>
  <p:clrMapOvr>
    <a:masterClrMapping/>
  </p:clrMapOvr>
  <p:transition spd="slow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タイトル 1">
            <a:extLst>
              <a:ext uri="{FF2B5EF4-FFF2-40B4-BE49-F238E27FC236}">
                <a16:creationId xmlns:a16="http://schemas.microsoft.com/office/drawing/2014/main" id="{5B0C4197-C726-764C-CF6F-7F5BF4E781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87387"/>
          </a:xfrm>
        </p:spPr>
        <p:txBody>
          <a:bodyPr tIns="0" bIns="0" anchor="b"/>
          <a:lstStyle/>
          <a:p>
            <a:r>
              <a:rPr lang="ja-JP" altLang="en-US" sz="3600" b="1">
                <a:latin typeface="HGS創英角ｺﾞｼｯｸUB" panose="020B0900000000000000" pitchFamily="50" charset="-128"/>
              </a:rPr>
              <a:t>ネットトラブル 極端に減るのは？</a:t>
            </a:r>
          </a:p>
        </p:txBody>
      </p:sp>
      <p:sp>
        <p:nvSpPr>
          <p:cNvPr id="290819" name="コンテンツ プレースホルダー 2">
            <a:extLst>
              <a:ext uri="{FF2B5EF4-FFF2-40B4-BE49-F238E27FC236}">
                <a16:creationId xmlns:a16="http://schemas.microsoft.com/office/drawing/2014/main" id="{D29754F0-1CD8-DA96-A11D-BD57C8007C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485775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400">
                <a:latin typeface="HGS創英角ｺﾞｼｯｸUB" panose="020B0900000000000000" pitchFamily="50" charset="-128"/>
              </a:rPr>
              <a:t>ヒント１　学校行事</a:t>
            </a:r>
            <a:endParaRPr lang="en-US" altLang="ja-JP" sz="4400">
              <a:latin typeface="HGS創英角ｺﾞｼｯｸUB" panose="020B0900000000000000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400">
                <a:latin typeface="HGS創英角ｺﾞｼｯｸUB" panose="020B0900000000000000" pitchFamily="50" charset="-128"/>
              </a:rPr>
              <a:t>ヒント２　よくもめる</a:t>
            </a:r>
            <a:endParaRPr lang="en-US" altLang="ja-JP" sz="4400">
              <a:latin typeface="HGS創英角ｺﾞｼｯｸUB" panose="020B0900000000000000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400">
                <a:latin typeface="HGS創英角ｺﾞｼｯｸUB" panose="020B0900000000000000" pitchFamily="50" charset="-128"/>
              </a:rPr>
              <a:t>　</a:t>
            </a:r>
            <a:r>
              <a:rPr lang="ja-JP" altLang="en-US" sz="440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第３位　体育大会</a:t>
            </a:r>
            <a:endParaRPr lang="en-US" altLang="ja-JP" sz="4400">
              <a:solidFill>
                <a:srgbClr val="FF0000"/>
              </a:solidFill>
              <a:latin typeface="HGS創英角ｺﾞｼｯｸUB" panose="020B0900000000000000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40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　第２位　文化祭</a:t>
            </a:r>
            <a:endParaRPr lang="en-US" altLang="ja-JP" sz="4400">
              <a:solidFill>
                <a:srgbClr val="FF0000"/>
              </a:solidFill>
              <a:latin typeface="HGS創英角ｺﾞｼｯｸUB" panose="020B0900000000000000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40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　第１位　合唱コンクール</a:t>
            </a:r>
            <a:endParaRPr lang="en-US" altLang="ja-JP" sz="4400">
              <a:solidFill>
                <a:srgbClr val="FF0000"/>
              </a:solidFill>
              <a:latin typeface="HGS創英角ｺﾞｼｯｸUB" panose="020B0900000000000000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ja-JP" altLang="en-US" sz="4400">
              <a:solidFill>
                <a:srgbClr val="FF0000"/>
              </a:solidFill>
              <a:latin typeface="HGS創英角ｺﾞｼｯｸUB" panose="020B0900000000000000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A3DD199-82E1-598E-ED3B-2D1E7075863D}"/>
              </a:ext>
            </a:extLst>
          </p:cNvPr>
          <p:cNvSpPr/>
          <p:nvPr/>
        </p:nvSpPr>
        <p:spPr>
          <a:xfrm>
            <a:off x="179388" y="5373688"/>
            <a:ext cx="8856662" cy="120967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4000" dirty="0"/>
              <a:t>上手に「もめる」</a:t>
            </a:r>
            <a:r>
              <a:rPr lang="ja-JP" altLang="en-US" sz="4000" dirty="0">
                <a:solidFill>
                  <a:srgbClr val="00B050"/>
                </a:solidFill>
              </a:rPr>
              <a:t>→最後「よかった」</a:t>
            </a:r>
            <a:endParaRPr lang="ja-JP" altLang="en-US" sz="20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タイトル 1">
            <a:extLst>
              <a:ext uri="{FF2B5EF4-FFF2-40B4-BE49-F238E27FC236}">
                <a16:creationId xmlns:a16="http://schemas.microsoft.com/office/drawing/2014/main" id="{B7CB7179-7887-7FDF-4D70-A2CF199950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87387"/>
          </a:xfrm>
        </p:spPr>
        <p:txBody>
          <a:bodyPr tIns="0" bIns="0" anchor="b"/>
          <a:lstStyle/>
          <a:p>
            <a:r>
              <a:rPr lang="ja-JP" altLang="en-US" sz="3600" b="1">
                <a:latin typeface="HGS創英角ｺﾞｼｯｸUB" panose="020B0900000000000000" pitchFamily="50" charset="-128"/>
              </a:rPr>
              <a:t>ネットトラブル 極端に減るのは？</a:t>
            </a:r>
          </a:p>
        </p:txBody>
      </p:sp>
      <p:sp>
        <p:nvSpPr>
          <p:cNvPr id="291843" name="コンテンツ プレースホルダー 2">
            <a:extLst>
              <a:ext uri="{FF2B5EF4-FFF2-40B4-BE49-F238E27FC236}">
                <a16:creationId xmlns:a16="http://schemas.microsoft.com/office/drawing/2014/main" id="{66D779C3-2F96-C446-AA27-0E50E731F5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485775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400">
                <a:latin typeface="HGS創英角ｺﾞｼｯｸUB" panose="020B0900000000000000" pitchFamily="50" charset="-128"/>
              </a:rPr>
              <a:t>ヒント１　学校行事</a:t>
            </a:r>
            <a:endParaRPr lang="en-US" altLang="ja-JP" sz="4400">
              <a:latin typeface="HGS創英角ｺﾞｼｯｸUB" panose="020B0900000000000000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400">
                <a:latin typeface="HGS創英角ｺﾞｼｯｸUB" panose="020B0900000000000000" pitchFamily="50" charset="-128"/>
              </a:rPr>
              <a:t>ヒント２　よくもめる</a:t>
            </a:r>
            <a:endParaRPr lang="en-US" altLang="ja-JP" sz="4400">
              <a:latin typeface="HGS創英角ｺﾞｼｯｸUB" panose="020B0900000000000000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400">
                <a:latin typeface="HGS創英角ｺﾞｼｯｸUB" panose="020B0900000000000000" pitchFamily="50" charset="-128"/>
              </a:rPr>
              <a:t>　</a:t>
            </a:r>
            <a:r>
              <a:rPr lang="ja-JP" altLang="en-US" sz="440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第３位　体育大会</a:t>
            </a:r>
            <a:endParaRPr lang="en-US" altLang="ja-JP" sz="4400">
              <a:solidFill>
                <a:srgbClr val="FF0000"/>
              </a:solidFill>
              <a:latin typeface="HGS創英角ｺﾞｼｯｸUB" panose="020B0900000000000000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40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　第２位　文化祭</a:t>
            </a:r>
            <a:endParaRPr lang="en-US" altLang="ja-JP" sz="4400">
              <a:solidFill>
                <a:srgbClr val="FF0000"/>
              </a:solidFill>
              <a:latin typeface="HGS創英角ｺﾞｼｯｸUB" panose="020B0900000000000000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40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　第１位　合唱コンクール</a:t>
            </a:r>
            <a:endParaRPr lang="en-US" altLang="ja-JP" sz="4400">
              <a:solidFill>
                <a:srgbClr val="FF0000"/>
              </a:solidFill>
              <a:latin typeface="HGS創英角ｺﾞｼｯｸUB" panose="020B0900000000000000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ja-JP" altLang="en-US" sz="4400">
              <a:solidFill>
                <a:srgbClr val="FF0000"/>
              </a:solidFill>
              <a:latin typeface="HGS創英角ｺﾞｼｯｸUB" panose="020B0900000000000000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46B2F875-AA74-1BE0-C269-F4E3DDFD7C4F}"/>
              </a:ext>
            </a:extLst>
          </p:cNvPr>
          <p:cNvSpPr/>
          <p:nvPr/>
        </p:nvSpPr>
        <p:spPr>
          <a:xfrm>
            <a:off x="179388" y="5373688"/>
            <a:ext cx="8856662" cy="120967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4000" dirty="0"/>
              <a:t>上手に「もめる」→最後「よかった」</a:t>
            </a:r>
            <a:endParaRPr lang="ja-JP" altLang="en-US" sz="2000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タイトル 1">
            <a:extLst>
              <a:ext uri="{FF2B5EF4-FFF2-40B4-BE49-F238E27FC236}">
                <a16:creationId xmlns:a16="http://schemas.microsoft.com/office/drawing/2014/main" id="{FA25947C-13BF-ECB5-15FB-5F279ABA52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87387"/>
          </a:xfrm>
        </p:spPr>
        <p:txBody>
          <a:bodyPr tIns="0" bIns="0" anchor="b"/>
          <a:lstStyle/>
          <a:p>
            <a:r>
              <a:rPr lang="ja-JP" altLang="en-US" sz="4000" b="1">
                <a:latin typeface="HGS創英角ｺﾞｼｯｸUB" panose="020B0900000000000000" pitchFamily="50" charset="-128"/>
              </a:rPr>
              <a:t>いじめ対策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D238E46-4E79-6FED-6784-A96F81B116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485775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ja-JP" altLang="en-US" sz="6000">
                <a:latin typeface="HGS創英角ｺﾞｼｯｸUB" panose="020B0900000000000000" pitchFamily="50" charset="-128"/>
              </a:rPr>
              <a:t>楽しい学校</a:t>
            </a:r>
            <a:endParaRPr lang="en-US" altLang="ja-JP" sz="6000">
              <a:latin typeface="HGS創英角ｺﾞｼｯｸUB" panose="020B0900000000000000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6000">
                <a:latin typeface="HGS創英角ｺﾞｼｯｸUB" panose="020B0900000000000000" pitchFamily="50" charset="-128"/>
              </a:rPr>
              <a:t>安心できる家庭</a:t>
            </a:r>
            <a:endParaRPr lang="en-US" altLang="ja-JP" sz="6000">
              <a:latin typeface="HGS創英角ｺﾞｼｯｸUB" panose="020B0900000000000000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80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→教師になにができるか？</a:t>
            </a:r>
            <a:endParaRPr lang="en-US" altLang="ja-JP" sz="4800">
              <a:solidFill>
                <a:srgbClr val="FF0000"/>
              </a:solidFill>
              <a:latin typeface="HGS創英角ｺﾞｼｯｸUB" panose="020B0900000000000000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80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→コロナで行事激減？</a:t>
            </a:r>
            <a:endParaRPr lang="en-US" altLang="ja-JP" sz="4800">
              <a:solidFill>
                <a:srgbClr val="FF0000"/>
              </a:solidFill>
              <a:latin typeface="HGS創英角ｺﾞｼｯｸUB" panose="020B0900000000000000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80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→ペアワーク？</a:t>
            </a:r>
            <a:endParaRPr lang="en-US" altLang="ja-JP" sz="4800">
              <a:solidFill>
                <a:srgbClr val="FF0000"/>
              </a:solidFill>
              <a:latin typeface="HGS創英角ｺﾞｼｯｸUB" panose="020B0900000000000000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ja-JP" sz="6000">
              <a:latin typeface="HGS創英角ｺﾞｼｯｸUB" panose="020B0900000000000000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タイトル 1">
            <a:extLst>
              <a:ext uri="{FF2B5EF4-FFF2-40B4-BE49-F238E27FC236}">
                <a16:creationId xmlns:a16="http://schemas.microsoft.com/office/drawing/2014/main" id="{808485E1-76F4-B8F0-D819-C982F2F99A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87387"/>
          </a:xfrm>
        </p:spPr>
        <p:txBody>
          <a:bodyPr tIns="0" bIns="0" anchor="b"/>
          <a:lstStyle/>
          <a:p>
            <a:r>
              <a:rPr lang="ja-JP" altLang="en-US" sz="4000" b="1">
                <a:latin typeface="HGS創英角ｺﾞｼｯｸUB" panose="020B0900000000000000" pitchFamily="50" charset="-128"/>
              </a:rPr>
              <a:t>グループワーク</a:t>
            </a:r>
          </a:p>
        </p:txBody>
      </p:sp>
      <p:sp>
        <p:nvSpPr>
          <p:cNvPr id="415747" name="コンテンツ プレースホルダー 2">
            <a:extLst>
              <a:ext uri="{FF2B5EF4-FFF2-40B4-BE49-F238E27FC236}">
                <a16:creationId xmlns:a16="http://schemas.microsoft.com/office/drawing/2014/main" id="{EF9E5B4D-7FF8-31DF-0CF6-0028EB1D8D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485775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ja-JP" altLang="en-US">
                <a:latin typeface="HGS創英角ｺﾞｼｯｸUB" panose="020B0900000000000000" pitchFamily="50" charset="-128"/>
              </a:rPr>
              <a:t>１．役割分担</a:t>
            </a:r>
            <a:endParaRPr lang="en-US" altLang="ja-JP">
              <a:latin typeface="HGS創英角ｺﾞｼｯｸUB" panose="020B0900000000000000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　①司会　②書記　③発表</a:t>
            </a:r>
            <a:endParaRPr lang="en-US" altLang="ja-JP">
              <a:solidFill>
                <a:srgbClr val="FF0000"/>
              </a:solidFill>
              <a:latin typeface="HGS創英角ｺﾞｼｯｸUB" panose="020B0900000000000000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>
                <a:latin typeface="HGS創英角ｺﾞｼｯｸUB" panose="020B0900000000000000" pitchFamily="50" charset="-128"/>
              </a:rPr>
              <a:t>２．話し合い（</a:t>
            </a:r>
            <a:r>
              <a:rPr lang="en-US" altLang="ja-JP">
                <a:latin typeface="HGS創英角ｺﾞｼｯｸUB" panose="020B0900000000000000" pitchFamily="50" charset="-128"/>
              </a:rPr>
              <a:t>10</a:t>
            </a:r>
            <a:r>
              <a:rPr lang="ja-JP" altLang="en-US">
                <a:latin typeface="HGS創英角ｺﾞｼｯｸUB" panose="020B0900000000000000" pitchFamily="50" charset="-128"/>
              </a:rPr>
              <a:t>分）</a:t>
            </a:r>
            <a:endParaRPr lang="en-US" altLang="ja-JP">
              <a:latin typeface="HGS創英角ｺﾞｼｯｸUB" panose="020B0900000000000000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　テーマ　</a:t>
            </a:r>
            <a:endParaRPr lang="en-US" altLang="ja-JP">
              <a:solidFill>
                <a:srgbClr val="FF0000"/>
              </a:solidFill>
              <a:latin typeface="HGS創英角ｺﾞｼｯｸUB" panose="020B0900000000000000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　「いじめ」のために教師ができること</a:t>
            </a:r>
            <a:endParaRPr lang="en-US" altLang="ja-JP">
              <a:solidFill>
                <a:srgbClr val="FF0000"/>
              </a:solidFill>
              <a:latin typeface="HGS創英角ｺﾞｼｯｸUB" panose="020B0900000000000000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>
                <a:latin typeface="HGS創英角ｺﾞｼｯｸUB" panose="020B0900000000000000" pitchFamily="50" charset="-128"/>
              </a:rPr>
              <a:t>３．発表（各班</a:t>
            </a:r>
            <a:r>
              <a:rPr lang="en-US" altLang="ja-JP">
                <a:latin typeface="HGS創英角ｺﾞｼｯｸUB" panose="020B0900000000000000" pitchFamily="50" charset="-128"/>
              </a:rPr>
              <a:t>1</a:t>
            </a:r>
            <a:r>
              <a:rPr lang="ja-JP" altLang="en-US">
                <a:latin typeface="HGS創英角ｺﾞｼｯｸUB" panose="020B0900000000000000" pitchFamily="50" charset="-128"/>
              </a:rPr>
              <a:t>分以内）</a:t>
            </a:r>
            <a:endParaRPr lang="en-US" altLang="ja-JP">
              <a:latin typeface="HGS創英角ｺﾞｼｯｸUB" panose="020B0900000000000000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　簡潔にまとめて発表</a:t>
            </a:r>
            <a:endParaRPr lang="en-US" altLang="ja-JP">
              <a:solidFill>
                <a:srgbClr val="FF0000"/>
              </a:solidFill>
              <a:latin typeface="HGS創英角ｺﾞｼｯｸUB" panose="020B0900000000000000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ja-JP">
              <a:latin typeface="HGS創英角ｺﾞｼｯｸUB" panose="020B0900000000000000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ja-JP" altLang="en-US">
              <a:latin typeface="HGS創英角ｺﾞｼｯｸUB" panose="020B0900000000000000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5747" grpId="0" uiExpand="1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タイトル 1">
            <a:extLst>
              <a:ext uri="{FF2B5EF4-FFF2-40B4-BE49-F238E27FC236}">
                <a16:creationId xmlns:a16="http://schemas.microsoft.com/office/drawing/2014/main" id="{71C4D7D3-C4CF-AE0A-BD0C-AE91039D7B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87387"/>
          </a:xfrm>
        </p:spPr>
        <p:txBody>
          <a:bodyPr tIns="0" bIns="0" anchor="b"/>
          <a:lstStyle/>
          <a:p>
            <a:r>
              <a:rPr lang="ja-JP" altLang="en-US" sz="4000" b="1">
                <a:latin typeface="HGS創英角ｺﾞｼｯｸUB" panose="020B0900000000000000" pitchFamily="50" charset="-128"/>
              </a:rPr>
              <a:t>まとめ</a:t>
            </a:r>
          </a:p>
        </p:txBody>
      </p:sp>
      <p:sp>
        <p:nvSpPr>
          <p:cNvPr id="415747" name="コンテンツ プレースホルダー 2">
            <a:extLst>
              <a:ext uri="{FF2B5EF4-FFF2-40B4-BE49-F238E27FC236}">
                <a16:creationId xmlns:a16="http://schemas.microsoft.com/office/drawing/2014/main" id="{7A9F8013-9BB8-66E7-A3C4-4B6F736812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485775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ja-JP" altLang="en-US">
                <a:latin typeface="HGS創英角ｺﾞｼｯｸUB" panose="020B0900000000000000" pitchFamily="50" charset="-128"/>
              </a:rPr>
              <a:t>１．「いじめ」早期対応</a:t>
            </a:r>
            <a:endParaRPr lang="en-US" altLang="ja-JP">
              <a:latin typeface="HGS創英角ｺﾞｼｯｸUB" panose="020B0900000000000000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　→毅然たる態度</a:t>
            </a:r>
            <a:endParaRPr lang="en-US" altLang="ja-JP">
              <a:solidFill>
                <a:srgbClr val="FF0000"/>
              </a:solidFill>
              <a:latin typeface="HGS創英角ｺﾞｼｯｸUB" panose="020B0900000000000000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>
                <a:latin typeface="HGS創英角ｺﾞｼｯｸUB" panose="020B0900000000000000" pitchFamily="50" charset="-128"/>
              </a:rPr>
              <a:t>２．「いじめ」未然防止</a:t>
            </a:r>
            <a:endParaRPr lang="en-US" altLang="ja-JP">
              <a:latin typeface="HGS創英角ｺﾞｼｯｸUB" panose="020B0900000000000000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　→いじめ対策</a:t>
            </a:r>
            <a:endParaRPr lang="en-US" altLang="ja-JP">
              <a:solidFill>
                <a:srgbClr val="FF0000"/>
              </a:solidFill>
              <a:latin typeface="HGS創英角ｺﾞｼｯｸUB" panose="020B0900000000000000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　→楽しい学校，安心できる家庭</a:t>
            </a:r>
            <a:endParaRPr lang="en-US" altLang="ja-JP">
              <a:solidFill>
                <a:srgbClr val="FF0000"/>
              </a:solidFill>
              <a:latin typeface="HGS創英角ｺﾞｼｯｸUB" panose="020B0900000000000000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ja-JP">
              <a:solidFill>
                <a:srgbClr val="FF0000"/>
              </a:solidFill>
              <a:latin typeface="HGS創英角ｺﾞｼｯｸUB" panose="020B0900000000000000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>
                <a:latin typeface="HGS創英角ｺﾞｼｯｸUB" panose="020B0900000000000000" pitchFamily="50" charset="-128"/>
              </a:rPr>
              <a:t>アンケートに協力ください</a:t>
            </a:r>
            <a:endParaRPr lang="en-US" altLang="ja-JP">
              <a:latin typeface="HGS創英角ｺﾞｼｯｸUB" panose="020B0900000000000000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　→次の課題へ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5747" grpId="0" uiExpand="1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8" name="タイトル 1">
            <a:extLst>
              <a:ext uri="{FF2B5EF4-FFF2-40B4-BE49-F238E27FC236}">
                <a16:creationId xmlns:a16="http://schemas.microsoft.com/office/drawing/2014/main" id="{4F41DEC8-434A-8531-C312-4465F99851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87387"/>
          </a:xfrm>
        </p:spPr>
        <p:txBody>
          <a:bodyPr tIns="0" bIns="0" anchor="b"/>
          <a:lstStyle/>
          <a:p>
            <a:r>
              <a:rPr lang="ja-JP" altLang="en-US" sz="4000" b="1">
                <a:latin typeface="HGS創英角ｺﾞｼｯｸUB" panose="020B0900000000000000" pitchFamily="50" charset="-128"/>
              </a:rPr>
              <a:t>アンケート（５分）</a:t>
            </a:r>
          </a:p>
        </p:txBody>
      </p:sp>
      <p:pic>
        <p:nvPicPr>
          <p:cNvPr id="295939" name="コンテンツ プレースホルダー 4">
            <a:extLst>
              <a:ext uri="{FF2B5EF4-FFF2-40B4-BE49-F238E27FC236}">
                <a16:creationId xmlns:a16="http://schemas.microsoft.com/office/drawing/2014/main" id="{E7726005-A633-B45A-0AAD-667821F39AF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71663" y="1125538"/>
            <a:ext cx="5400675" cy="5399087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タイトル 1">
            <a:extLst>
              <a:ext uri="{FF2B5EF4-FFF2-40B4-BE49-F238E27FC236}">
                <a16:creationId xmlns:a16="http://schemas.microsoft.com/office/drawing/2014/main" id="{3FEBE2B1-BBF2-A924-ECAA-1FB647AF3C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36588" y="192088"/>
            <a:ext cx="7886700" cy="688975"/>
          </a:xfrm>
        </p:spPr>
        <p:txBody>
          <a:bodyPr tIns="0" bIns="0" anchor="b"/>
          <a:lstStyle/>
          <a:p>
            <a:pPr eaLnBrk="1" hangingPunct="1"/>
            <a:r>
              <a:rPr lang="ja-JP" altLang="en-US" sz="4000" b="1">
                <a:latin typeface="HGS創英角ｺﾞｼｯｸUB" panose="020B0900000000000000" pitchFamily="50" charset="-128"/>
              </a:rPr>
              <a:t>提言（先生へ）　抜粋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6F9893B-CC32-FCEE-0AEC-671CC62CDC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54100"/>
            <a:ext cx="7886700" cy="5737225"/>
          </a:xfrm>
        </p:spPr>
        <p:txBody>
          <a:bodyPr rtlCol="0">
            <a:normAutofit fontScale="92500"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①いいところは</a:t>
            </a: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たくさん褒めて</a:t>
            </a:r>
            <a:r>
              <a:rPr lang="ja-JP" altLang="en-US" dirty="0">
                <a:latin typeface="HGS創英角ｺﾞｼｯｸUB" panose="020B0900000000000000" pitchFamily="50" charset="-128"/>
              </a:rPr>
              <a:t>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②みんなが楽しめる行事をしてほしい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③</a:t>
            </a: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生徒と会話を増やして</a:t>
            </a:r>
            <a:r>
              <a:rPr lang="ja-JP" altLang="en-US" dirty="0">
                <a:latin typeface="HGS創英角ｺﾞｼｯｸUB" panose="020B0900000000000000" pitchFamily="50" charset="-128"/>
              </a:rPr>
              <a:t>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④児童生徒の様子をしっかり見てほしい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⑤何でも話せる関係，環境を作ってほしい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⑥「いじめはある？」と聞く時間を作ってほしい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⑦朝や昼，掃除の時間に音楽を流してほしい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➇いじめと決めつける前に話を聞いてほしい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⑨校内で「</a:t>
            </a:r>
            <a:r>
              <a:rPr lang="ja-JP" altLang="en-US" dirty="0" err="1">
                <a:latin typeface="HGS創英角ｺﾞｼｯｸUB" panose="020B0900000000000000" pitchFamily="50" charset="-128"/>
              </a:rPr>
              <a:t>だる</a:t>
            </a:r>
            <a:r>
              <a:rPr lang="ja-JP" altLang="en-US" dirty="0">
                <a:latin typeface="HGS創英角ｺﾞｼｯｸUB" panose="020B0900000000000000" pitchFamily="50" charset="-128"/>
              </a:rPr>
              <a:t>まさんが転んだ」の機会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⑩コロナ対策をして行事をもっとしてほしい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⑪児童生徒の様子を見て，声をかけてほしい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⑫スクールカウンセラーについて知る授業を</a:t>
            </a:r>
            <a:endParaRPr lang="en-US" altLang="ja-JP" dirty="0">
              <a:latin typeface="HGS創英角ｺﾞｼｯｸUB" panose="020B0900000000000000" pitchFamily="50" charset="-128"/>
            </a:endParaRPr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タイトル 1">
            <a:extLst>
              <a:ext uri="{FF2B5EF4-FFF2-40B4-BE49-F238E27FC236}">
                <a16:creationId xmlns:a16="http://schemas.microsoft.com/office/drawing/2014/main" id="{91D1C176-8FFB-91E8-62F8-51610137E2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36588" y="192088"/>
            <a:ext cx="7886700" cy="688975"/>
          </a:xfrm>
        </p:spPr>
        <p:txBody>
          <a:bodyPr tIns="0" bIns="0" anchor="b"/>
          <a:lstStyle/>
          <a:p>
            <a:pPr eaLnBrk="1" hangingPunct="1"/>
            <a:r>
              <a:rPr lang="ja-JP" altLang="en-US" sz="4000" b="1">
                <a:latin typeface="HGS創英角ｺﾞｼｯｸUB" panose="020B0900000000000000" pitchFamily="50" charset="-128"/>
              </a:rPr>
              <a:t>提言（先生へ）　抜粋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DEED042-8702-8B44-D52B-8A91B4B84F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54100"/>
            <a:ext cx="7886700" cy="5737225"/>
          </a:xfrm>
        </p:spPr>
        <p:txBody>
          <a:bodyPr rtlCol="0">
            <a:normAutofit fontScale="92500"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①いいところは</a:t>
            </a: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たくさん褒めて</a:t>
            </a:r>
            <a:r>
              <a:rPr lang="ja-JP" altLang="en-US" dirty="0">
                <a:latin typeface="HGS創英角ｺﾞｼｯｸUB" panose="020B0900000000000000" pitchFamily="50" charset="-128"/>
              </a:rPr>
              <a:t>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②みんなが楽しめる行事をしてほしい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③</a:t>
            </a: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生徒と会話を増やして</a:t>
            </a:r>
            <a:r>
              <a:rPr lang="ja-JP" altLang="en-US" dirty="0">
                <a:latin typeface="HGS創英角ｺﾞｼｯｸUB" panose="020B0900000000000000" pitchFamily="50" charset="-128"/>
              </a:rPr>
              <a:t>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④児童生徒の様子をしっかり見てほしい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⑤何でも話せる関係，環境を作ってほしい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⑥「いじめはある？」と聞く時間を作ってほしい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⑦朝や昼，掃除の時間に音楽を流してほしい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➇</a:t>
            </a: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いじめと決めつける前に話を聞いて</a:t>
            </a:r>
            <a:r>
              <a:rPr lang="ja-JP" altLang="en-US" dirty="0">
                <a:latin typeface="HGS創英角ｺﾞｼｯｸUB" panose="020B0900000000000000" pitchFamily="50" charset="-128"/>
              </a:rPr>
              <a:t>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⑨校内で「</a:t>
            </a:r>
            <a:r>
              <a:rPr lang="ja-JP" altLang="en-US" dirty="0" err="1">
                <a:latin typeface="HGS創英角ｺﾞｼｯｸUB" panose="020B0900000000000000" pitchFamily="50" charset="-128"/>
              </a:rPr>
              <a:t>だる</a:t>
            </a:r>
            <a:r>
              <a:rPr lang="ja-JP" altLang="en-US" dirty="0">
                <a:latin typeface="HGS創英角ｺﾞｼｯｸUB" panose="020B0900000000000000" pitchFamily="50" charset="-128"/>
              </a:rPr>
              <a:t>まさんが転んだ」の機会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⑩コロナ対策をして行事をもっとしてほしい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⑪児童生徒の様子を見て，声をかけてほしい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⑫スクールカウンセラーについて知る授業を</a:t>
            </a:r>
            <a:endParaRPr lang="en-US" altLang="ja-JP" dirty="0">
              <a:latin typeface="HGS創英角ｺﾞｼｯｸUB" panose="020B0900000000000000" pitchFamily="50" charset="-128"/>
            </a:endParaRPr>
          </a:p>
        </p:txBody>
      </p: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タイトル 1">
            <a:extLst>
              <a:ext uri="{FF2B5EF4-FFF2-40B4-BE49-F238E27FC236}">
                <a16:creationId xmlns:a16="http://schemas.microsoft.com/office/drawing/2014/main" id="{4AD8D2AD-7765-C642-BDD3-B30FB3F5C4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36588" y="192088"/>
            <a:ext cx="7886700" cy="688975"/>
          </a:xfrm>
        </p:spPr>
        <p:txBody>
          <a:bodyPr tIns="0" bIns="0" anchor="b"/>
          <a:lstStyle/>
          <a:p>
            <a:pPr eaLnBrk="1" hangingPunct="1"/>
            <a:r>
              <a:rPr lang="ja-JP" altLang="en-US" sz="4000" b="1">
                <a:latin typeface="HGS創英角ｺﾞｼｯｸUB" panose="020B0900000000000000" pitchFamily="50" charset="-128"/>
              </a:rPr>
              <a:t>提言（先生へ）　抜粋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BEB9211-ECE6-919D-753D-6EEBB1D88E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54100"/>
            <a:ext cx="7886700" cy="5737225"/>
          </a:xfrm>
        </p:spPr>
        <p:txBody>
          <a:bodyPr rtlCol="0">
            <a:normAutofit fontScale="92500"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①いいところは</a:t>
            </a: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たくさん褒めて</a:t>
            </a:r>
            <a:r>
              <a:rPr lang="ja-JP" altLang="en-US" dirty="0">
                <a:latin typeface="HGS創英角ｺﾞｼｯｸUB" panose="020B0900000000000000" pitchFamily="50" charset="-128"/>
              </a:rPr>
              <a:t>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②みんなが楽しめる行事をしてほしい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③</a:t>
            </a: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生徒と会話を増やして</a:t>
            </a:r>
            <a:r>
              <a:rPr lang="ja-JP" altLang="en-US" dirty="0">
                <a:latin typeface="HGS創英角ｺﾞｼｯｸUB" panose="020B0900000000000000" pitchFamily="50" charset="-128"/>
              </a:rPr>
              <a:t>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④児童生徒の様子をしっかり見てほしい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⑤何でも話せる関係，環境を作ってほしい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⑥「いじめはある？」と聞く時間を作ってほしい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⑦朝や昼，掃除の時間に音楽を流してほしい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➇</a:t>
            </a: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いじめと決めつける前に話を聞いて</a:t>
            </a:r>
            <a:r>
              <a:rPr lang="ja-JP" altLang="en-US" dirty="0">
                <a:latin typeface="HGS創英角ｺﾞｼｯｸUB" panose="020B0900000000000000" pitchFamily="50" charset="-128"/>
              </a:rPr>
              <a:t>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⑨校内で「</a:t>
            </a:r>
            <a:r>
              <a:rPr lang="ja-JP" altLang="en-US" dirty="0" err="1">
                <a:latin typeface="HGS創英角ｺﾞｼｯｸUB" panose="020B0900000000000000" pitchFamily="50" charset="-128"/>
              </a:rPr>
              <a:t>だる</a:t>
            </a:r>
            <a:r>
              <a:rPr lang="ja-JP" altLang="en-US" dirty="0">
                <a:latin typeface="HGS創英角ｺﾞｼｯｸUB" panose="020B0900000000000000" pitchFamily="50" charset="-128"/>
              </a:rPr>
              <a:t>まさんが転んだ」の機会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⑩</a:t>
            </a: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コロナ対策をして行事をもっと</a:t>
            </a:r>
            <a:r>
              <a:rPr lang="ja-JP" altLang="en-US" dirty="0">
                <a:latin typeface="HGS創英角ｺﾞｼｯｸUB" panose="020B0900000000000000" pitchFamily="50" charset="-128"/>
              </a:rPr>
              <a:t>してほしい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⑪児童生徒の様子を見て，声をかけてほしい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⑫スクールカウンセラーについて知る授業を</a:t>
            </a:r>
            <a:endParaRPr lang="en-US" altLang="ja-JP" dirty="0">
              <a:latin typeface="HGS創英角ｺﾞｼｯｸUB" panose="020B0900000000000000" pitchFamily="50" charset="-128"/>
            </a:endParaRPr>
          </a:p>
        </p:txBody>
      </p:sp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タイトル 1">
            <a:extLst>
              <a:ext uri="{FF2B5EF4-FFF2-40B4-BE49-F238E27FC236}">
                <a16:creationId xmlns:a16="http://schemas.microsoft.com/office/drawing/2014/main" id="{947C6443-960A-B28F-0EDF-8B77C31462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36588" y="192088"/>
            <a:ext cx="7886700" cy="688975"/>
          </a:xfrm>
        </p:spPr>
        <p:txBody>
          <a:bodyPr tIns="0" bIns="0" anchor="b"/>
          <a:lstStyle/>
          <a:p>
            <a:pPr eaLnBrk="1" hangingPunct="1"/>
            <a:r>
              <a:rPr lang="ja-JP" altLang="en-US" sz="4000" b="1">
                <a:latin typeface="HGS創英角ｺﾞｼｯｸUB" panose="020B0900000000000000" pitchFamily="50" charset="-128"/>
              </a:rPr>
              <a:t>提言（先生へ）　抜粋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FC6554D-5CD8-EFEF-6DEC-131654617A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54100"/>
            <a:ext cx="7886700" cy="5737225"/>
          </a:xfrm>
        </p:spPr>
        <p:txBody>
          <a:bodyPr rtlCol="0">
            <a:normAutofit fontScale="92500"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①いいところは</a:t>
            </a: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たくさん褒めて</a:t>
            </a:r>
            <a:r>
              <a:rPr lang="ja-JP" altLang="en-US" dirty="0">
                <a:latin typeface="HGS創英角ｺﾞｼｯｸUB" panose="020B0900000000000000" pitchFamily="50" charset="-128"/>
              </a:rPr>
              <a:t>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②</a:t>
            </a: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みんなが楽しめる行事</a:t>
            </a:r>
            <a:r>
              <a:rPr lang="ja-JP" altLang="en-US" dirty="0">
                <a:latin typeface="HGS創英角ｺﾞｼｯｸUB" panose="020B0900000000000000" pitchFamily="50" charset="-128"/>
              </a:rPr>
              <a:t>をしてほしい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③</a:t>
            </a: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生徒と会話を増やして</a:t>
            </a:r>
            <a:r>
              <a:rPr lang="ja-JP" altLang="en-US" dirty="0">
                <a:latin typeface="HGS創英角ｺﾞｼｯｸUB" panose="020B0900000000000000" pitchFamily="50" charset="-128"/>
              </a:rPr>
              <a:t>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④児童生徒の様子をしっかり見てほしい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⑤何でも話せる関係，環境を作ってほしい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⑥「いじめはある？」と聞く時間を作ってほしい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⑦朝や昼，掃除の時間に音楽を流してほしい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➇</a:t>
            </a: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いじめと決めつける前に話を聞いて</a:t>
            </a:r>
            <a:r>
              <a:rPr lang="ja-JP" altLang="en-US" dirty="0">
                <a:latin typeface="HGS創英角ｺﾞｼｯｸUB" panose="020B0900000000000000" pitchFamily="50" charset="-128"/>
              </a:rPr>
              <a:t>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⑨校内で「</a:t>
            </a:r>
            <a:r>
              <a:rPr lang="ja-JP" altLang="en-US" dirty="0" err="1">
                <a:latin typeface="HGS創英角ｺﾞｼｯｸUB" panose="020B0900000000000000" pitchFamily="50" charset="-128"/>
              </a:rPr>
              <a:t>だる</a:t>
            </a:r>
            <a:r>
              <a:rPr lang="ja-JP" altLang="en-US" dirty="0">
                <a:latin typeface="HGS創英角ｺﾞｼｯｸUB" panose="020B0900000000000000" pitchFamily="50" charset="-128"/>
              </a:rPr>
              <a:t>まさんが転んだ」の機会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⑩</a:t>
            </a: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コロナ対策をして行事をもっと</a:t>
            </a:r>
            <a:r>
              <a:rPr lang="ja-JP" altLang="en-US" dirty="0">
                <a:latin typeface="HGS創英角ｺﾞｼｯｸUB" panose="020B0900000000000000" pitchFamily="50" charset="-128"/>
              </a:rPr>
              <a:t>してほしい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⑪児童生徒の様子を見て，声をかけてほしい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⑫スクールカウンセラーについて知る授業を</a:t>
            </a:r>
            <a:endParaRPr lang="en-US" altLang="ja-JP" dirty="0">
              <a:latin typeface="HGS創英角ｺﾞｼｯｸUB" panose="020B0900000000000000" pitchFamily="50" charset="-128"/>
            </a:endParaRPr>
          </a:p>
        </p:txBody>
      </p:sp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F7DADF0-2217-55FD-9CD4-2EE71D17EE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54100"/>
            <a:ext cx="7886700" cy="5737225"/>
          </a:xfrm>
        </p:spPr>
        <p:txBody>
          <a:bodyPr rtlCol="0">
            <a:normAutofit fontScale="92500"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①いいところは</a:t>
            </a: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たくさん褒めて</a:t>
            </a:r>
            <a:r>
              <a:rPr lang="ja-JP" altLang="en-US" dirty="0">
                <a:latin typeface="HGS創英角ｺﾞｼｯｸUB" panose="020B0900000000000000" pitchFamily="50" charset="-128"/>
              </a:rPr>
              <a:t>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②</a:t>
            </a: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みんなが楽しめる行事</a:t>
            </a:r>
            <a:r>
              <a:rPr lang="ja-JP" altLang="en-US" dirty="0">
                <a:latin typeface="HGS創英角ｺﾞｼｯｸUB" panose="020B0900000000000000" pitchFamily="50" charset="-128"/>
              </a:rPr>
              <a:t>をしてほしい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③</a:t>
            </a: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生徒と会話を増やして</a:t>
            </a:r>
            <a:r>
              <a:rPr lang="ja-JP" altLang="en-US" dirty="0">
                <a:latin typeface="HGS創英角ｺﾞｼｯｸUB" panose="020B0900000000000000" pitchFamily="50" charset="-128"/>
              </a:rPr>
              <a:t>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④児童生徒の様子をしっかり見てほしい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⑤何でも話せる関係，環境を作ってほしい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⑥「いじめはある？」と聞く時間を作ってほしい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⑦朝や昼，掃除の時間に音楽を流してほしい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➇</a:t>
            </a: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いじめと決めつける前に話を聞いて</a:t>
            </a:r>
            <a:r>
              <a:rPr lang="ja-JP" altLang="en-US" dirty="0">
                <a:latin typeface="HGS創英角ｺﾞｼｯｸUB" panose="020B0900000000000000" pitchFamily="50" charset="-128"/>
              </a:rPr>
              <a:t>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⑨</a:t>
            </a: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校内で「</a:t>
            </a:r>
            <a:r>
              <a:rPr lang="ja-JP" altLang="en-US" dirty="0" err="1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だる</a:t>
            </a: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まさんが転んだ」</a:t>
            </a:r>
            <a:r>
              <a:rPr lang="ja-JP" altLang="en-US" dirty="0">
                <a:latin typeface="HGS創英角ｺﾞｼｯｸUB" panose="020B0900000000000000" pitchFamily="50" charset="-128"/>
              </a:rPr>
              <a:t>の機会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⑩</a:t>
            </a:r>
            <a:r>
              <a:rPr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</a:rPr>
              <a:t>コロナ対策をして行事をもっと</a:t>
            </a:r>
            <a:r>
              <a:rPr lang="ja-JP" altLang="en-US" dirty="0">
                <a:latin typeface="HGS創英角ｺﾞｼｯｸUB" panose="020B0900000000000000" pitchFamily="50" charset="-128"/>
              </a:rPr>
              <a:t>してほしい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⑪児童生徒の様子を見て，声をかけてほしい</a:t>
            </a:r>
            <a:endParaRPr lang="en-US" altLang="ja-JP" dirty="0">
              <a:latin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HGS創英角ｺﾞｼｯｸUB" panose="020B0900000000000000" pitchFamily="50" charset="-128"/>
              </a:rPr>
              <a:t>⑫スクールカウンセラーについて知る授業を</a:t>
            </a:r>
            <a:endParaRPr lang="en-US" altLang="ja-JP" dirty="0">
              <a:latin typeface="HGS創英角ｺﾞｼｯｸUB" panose="020B0900000000000000" pitchFamily="50" charset="-128"/>
            </a:endParaRPr>
          </a:p>
        </p:txBody>
      </p:sp>
      <p:sp>
        <p:nvSpPr>
          <p:cNvPr id="258051" name="タイトル 1">
            <a:extLst>
              <a:ext uri="{FF2B5EF4-FFF2-40B4-BE49-F238E27FC236}">
                <a16:creationId xmlns:a16="http://schemas.microsoft.com/office/drawing/2014/main" id="{675AD3ED-E12F-EBCD-D90F-7526D51BC9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36588" y="192088"/>
            <a:ext cx="7886700" cy="688975"/>
          </a:xfrm>
        </p:spPr>
        <p:txBody>
          <a:bodyPr tIns="0" bIns="0" anchor="b"/>
          <a:lstStyle/>
          <a:p>
            <a:pPr eaLnBrk="1" hangingPunct="1"/>
            <a:r>
              <a:rPr lang="ja-JP" altLang="en-US" sz="4000" b="1">
                <a:latin typeface="HGS創英角ｺﾞｼｯｸUB" panose="020B0900000000000000" pitchFamily="50" charset="-128"/>
              </a:rPr>
              <a:t>提言（先生へ）　抜粋</a:t>
            </a: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8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bg1"/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9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bg1"/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4128</Words>
  <Application>Microsoft Office PowerPoint</Application>
  <PresentationFormat>画面に合わせる (4:3)</PresentationFormat>
  <Paragraphs>561</Paragraphs>
  <Slides>45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4</vt:i4>
      </vt:variant>
      <vt:variant>
        <vt:lpstr>スライド タイトル</vt:lpstr>
      </vt:variant>
      <vt:variant>
        <vt:i4>45</vt:i4>
      </vt:variant>
    </vt:vector>
  </HeadingPairs>
  <TitlesOfParts>
    <vt:vector size="52" baseType="lpstr">
      <vt:lpstr>HGS創英角ｺﾞｼｯｸUB</vt:lpstr>
      <vt:lpstr>Arial</vt:lpstr>
      <vt:lpstr>Calibri</vt:lpstr>
      <vt:lpstr>Office ​​テーマ</vt:lpstr>
      <vt:lpstr>8_Office ​​テーマ</vt:lpstr>
      <vt:lpstr>9_Office ​​テーマ</vt:lpstr>
      <vt:lpstr>1_Office テーマ</vt:lpstr>
      <vt:lpstr>４．いじめ対策</vt:lpstr>
      <vt:lpstr>中学生が提言作成</vt:lpstr>
      <vt:lpstr>提言（先生へ）　抜粋</vt:lpstr>
      <vt:lpstr>提言（先生へ）　抜粋</vt:lpstr>
      <vt:lpstr>提言（先生へ）　抜粋</vt:lpstr>
      <vt:lpstr>提言（先生へ）　抜粋</vt:lpstr>
      <vt:lpstr>提言（先生へ）　抜粋</vt:lpstr>
      <vt:lpstr>提言（先生へ）　抜粋</vt:lpstr>
      <vt:lpstr>提言（先生へ）　抜粋</vt:lpstr>
      <vt:lpstr>提言（保護者へ）　抜粋</vt:lpstr>
      <vt:lpstr>PowerPoint プレゼンテーション</vt:lpstr>
      <vt:lpstr>提言（保護者へ）　抜粋</vt:lpstr>
      <vt:lpstr>提言（保護者へ）　抜粋</vt:lpstr>
      <vt:lpstr>提言（保護者へ）　抜粋</vt:lpstr>
      <vt:lpstr>提言（保護者へ）　抜粋</vt:lpstr>
      <vt:lpstr>提言（保護者へ）　抜粋</vt:lpstr>
      <vt:lpstr>提言（保護者へ）　抜粋</vt:lpstr>
      <vt:lpstr>提言（保護者へ）　抜粋</vt:lpstr>
      <vt:lpstr>提言（行政へ）　抜粋</vt:lpstr>
      <vt:lpstr>提言（行政へ）　抜粋</vt:lpstr>
      <vt:lpstr>提言（行政へ）　抜粋</vt:lpstr>
      <vt:lpstr>提言（行政へ）　抜粋</vt:lpstr>
      <vt:lpstr>提言（行政へ）　抜粋</vt:lpstr>
      <vt:lpstr>提言（行政へ）　抜粋</vt:lpstr>
      <vt:lpstr>提言（自分たちへ）　抜粋</vt:lpstr>
      <vt:lpstr>提言（自分たちへ）　抜粋</vt:lpstr>
      <vt:lpstr>提言（自分たちへ）　抜粋</vt:lpstr>
      <vt:lpstr>提言（自分たちへ）　抜粋</vt:lpstr>
      <vt:lpstr>提言（自分たちへ）　抜粋</vt:lpstr>
      <vt:lpstr>提言（自分たちへ）　抜粋</vt:lpstr>
      <vt:lpstr>提言（自分たちへ）　抜粋</vt:lpstr>
      <vt:lpstr>いじめ対策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ネットトラブル 極端に減るのは？</vt:lpstr>
      <vt:lpstr>ネットトラブル 極端に減るのは？</vt:lpstr>
      <vt:lpstr>ネットトラブル 極端に減るのは？</vt:lpstr>
      <vt:lpstr>いじめ対策</vt:lpstr>
      <vt:lpstr>グループワーク</vt:lpstr>
      <vt:lpstr>まとめ</vt:lpstr>
      <vt:lpstr>アンケート（５分）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2024-08-16T01:30:55Z</dcterms:created>
  <dcterms:modified xsi:type="dcterms:W3CDTF">2024-08-19T06:16:33Z</dcterms:modified>
</cp:coreProperties>
</file>