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7201" r:id="rId1"/>
    <p:sldMasterId id="2147487213" r:id="rId2"/>
    <p:sldMasterId id="2147487225" r:id="rId3"/>
  </p:sldMasterIdLst>
  <p:notesMasterIdLst>
    <p:notesMasterId r:id="rId24"/>
  </p:notesMasterIdLst>
  <p:sldIdLst>
    <p:sldId id="10134" r:id="rId4"/>
    <p:sldId id="10001" r:id="rId5"/>
    <p:sldId id="10137" r:id="rId6"/>
    <p:sldId id="10138" r:id="rId7"/>
    <p:sldId id="10139" r:id="rId8"/>
    <p:sldId id="10140" r:id="rId9"/>
    <p:sldId id="10141" r:id="rId10"/>
    <p:sldId id="10142" r:id="rId11"/>
    <p:sldId id="10143" r:id="rId12"/>
    <p:sldId id="10144" r:id="rId13"/>
    <p:sldId id="10145" r:id="rId14"/>
    <p:sldId id="10146" r:id="rId15"/>
    <p:sldId id="10147" r:id="rId16"/>
    <p:sldId id="10148" r:id="rId17"/>
    <p:sldId id="10149" r:id="rId18"/>
    <p:sldId id="10150" r:id="rId19"/>
    <p:sldId id="10151" r:id="rId20"/>
    <p:sldId id="10152" r:id="rId21"/>
    <p:sldId id="10153" r:id="rId22"/>
    <p:sldId id="10196" r:id="rId2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92D050"/>
    <a:srgbClr val="FF0000"/>
    <a:srgbClr val="FFFFFF"/>
    <a:srgbClr val="5F5F5F"/>
    <a:srgbClr val="7C258B"/>
    <a:srgbClr val="001A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9323" autoAdjust="0"/>
  </p:normalViewPr>
  <p:slideViewPr>
    <p:cSldViewPr>
      <p:cViewPr varScale="1">
        <p:scale>
          <a:sx n="71" d="100"/>
          <a:sy n="71" d="100"/>
        </p:scale>
        <p:origin x="53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F9E6CEC-FF00-DB96-11EE-07B2A8CE61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7F1B24-20EF-FE5E-0369-FFB6A5688D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87C515E-A679-4198-8B91-685311F72E1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8F7D573-6350-CBEC-941F-768BDA3567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D0737339-9264-5128-375F-10593DBD4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C1D874-11F6-7E35-E677-C83ACCA548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B01D21-C384-1420-235D-488D6F506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FFFD7AE0-5B91-4F2D-8B49-FD34593E887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3282C-6C9C-4E28-E8B0-50FD531C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782BAD-13DE-41E9-BE7A-DE54A7389E9D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7E411F-389F-1D8D-599D-B5A88949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C480B-2900-EC84-C534-21B4A4E1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B7AD25-D5FD-42C0-8322-BB1B20285C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238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A6E233-FE3B-5310-1954-0B786A39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15FE07-83F0-4927-843F-C2CEECE681D1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FCDB6-8E58-F89E-DB11-E695E0A40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66B32-7513-37FC-305B-04B856F7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AF0AC65-709B-4FFA-81AE-FBB9CF62C6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177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195D3-CDA7-AA2E-EC36-906ED691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B5D0BFA-AC5D-4C38-8EFF-55E54E50242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F2954-F2FE-4730-E21D-1563D6EF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FF7CA8-F9AB-59D1-F277-DF9CE7C7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C065838-0058-4BB7-BF28-316CE69CD5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5033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989A0-BE83-2B84-D22C-ACF59B91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F38B2-B9D3-4399-9B42-3B2F862CC37C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56477-52C8-0ACB-5A1D-B1C9097F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5A5CB-683E-22E1-A7BE-14C684D3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DB5FD-62B4-428A-83D1-8575EDFF1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4766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2132"/>
            <a:ext cx="7886700" cy="689316"/>
          </a:xfrm>
          <a:solidFill>
            <a:srgbClr val="FFFF00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4443"/>
            <a:ext cx="7886700" cy="5122520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83AEE-D4D8-73E8-A0CF-81782C8E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82C80-4B2D-4EC9-A000-111F6ECA3CA5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2A19-F215-E3AF-11BC-DC1B0BD1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5A302-C1D6-8CA9-98C7-FBE0381FF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7E266-9AE3-4C0A-A004-B47D470C1B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245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628D8-CED7-7632-4337-0282DA2B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5EC2-DE45-4CA9-B402-4F54C75059A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72992-3B63-7A7B-9A21-84C49EE3E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99C84-29F1-E9C6-E3CC-222B80CF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FD839-04CA-445A-A2CB-F8BEE617EF1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934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8D944E-B826-2216-CC3A-0FCAB5D6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30FF0-CAFC-4C11-A838-838F89C9B60A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147734-47C9-0CAD-7B6D-D89B8F834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25633A-31D0-F0E3-CD17-4C0310ED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9517-EC05-463E-B4E1-25ED973085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8077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8FC9FE7-0B89-AFF1-7B03-848E7BFA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EC63-888C-48C5-862F-6CEEA072DB29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4701BB-6F7D-7A69-F507-46BD5F65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7855A4D-C801-8B4A-37B3-20F7EAB9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4F34-F7E9-4319-B1FD-107F971B8A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9287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6B112C-C4F9-5CB5-70E3-27311BEE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AEAE5-D1CF-4330-9A42-04480F1B9620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0D10A5F-8A40-3432-27F7-F71EEFC9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B76A7BE-502E-6754-B93D-0CAF39E3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52FDD-CBB0-4303-9D4B-897FF781FCF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188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0FD840C-FEEC-E1B9-B65B-2BC021543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4899E-CFD4-4102-97FF-E49CDEF1CC9B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35D853-307D-BDDA-C6E5-C3F716C62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25D34E-6CC0-79E6-9105-B05B6D34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25B7B-FBA1-4271-9DFB-75B319E6B4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2671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6B5A4A-F295-F04B-C470-5D7D0890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FF84-8151-46B3-B7F4-8573C7D05C58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9245B6-9B6E-DCAC-7193-27676F42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67790E-C9E8-BF15-39EF-40798B91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36A4-3A67-4DEC-B47A-109C5D40EA0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924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F24038-D992-5FAD-C7C3-88270DE8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F28D051-3399-4460-9B77-B199625CF5E9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5C43B-DA3F-21D4-17EC-FFA949AB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A0B8ED-DBBA-50E4-1821-B0260E2A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B32C97-F896-49D6-B70F-198387867D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2138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8A10E3-4B62-9D6F-DAEE-8DC1C2FE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7762-27FB-44AC-9E14-DCD5B20CBCBF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8B1F37-C946-6DBF-51B8-4805DE3E0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17BDD3-9A7C-DDE2-7020-C27191BA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0942-CDAC-4264-BD96-D539F03C0C9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565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A0CBF-F582-E778-4322-1AAE2193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6CA2-43BC-40D1-8C4D-92D03B0CE501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B3919-2825-693F-5CCE-7B3F5A25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32CDB-BB27-23A2-BDBC-FD4A9DEA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4B03D-B97B-4F1F-8D4D-CD54F094CA1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68049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95DFF-9513-02CA-84B7-849D0094D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1E192-44A1-4B14-869F-B302EF0D56E1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18E56-27C2-44DD-4458-06E70CC0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38272-F380-FC32-701C-689E68C4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44267-352E-4AC6-91ED-99CD9C90941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90427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651F7-1880-178A-FA8E-9142D1B7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E933-5015-49C7-A453-14DAB0645E7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F1E79-238D-E82E-EB06-D05034E9B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FFB8F-8E7F-BAC0-1692-D52E60EA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C15CE-933E-4D38-BE7D-D71FA20756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6003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2132"/>
            <a:ext cx="7886700" cy="689316"/>
          </a:xfrm>
          <a:solidFill>
            <a:srgbClr val="FFFF00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4443"/>
            <a:ext cx="7886700" cy="5122520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71807-EEE6-9D0C-83E4-DA1D004D2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AB686-B023-47AE-B182-EA9FF5829A84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E6D44-1CAF-4C61-19EC-FE45C134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80B4D-398B-63D4-9BFC-62EA6636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E12F5-3085-4922-8443-D413A2171B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3107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29EE8-0D40-1ECD-380B-7535D82F2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B85AC-30CB-48BF-A257-6D2F8A8DFA7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1C207-C3AB-136F-F0B0-D6CAC07E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D069B-E74F-DC41-AD46-26CC350C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4014-7A5A-4B7A-A0C2-F0E897E8DF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37515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88FE9A-3C68-E8DF-6820-67F4CEF41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6BD02-7E27-4949-859D-C476E90D9C0A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91A8B-8EC2-B416-CA03-559C8E5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0CB950-EE23-A8D2-AC2A-290F286E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3C189-4294-44CB-B613-507F521819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2112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61390-4D35-3FA1-805B-F3A7BD68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0BE9E-2921-40BC-B108-6FEF0631C1D1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77A9CA-79A5-F0E2-9775-FD3F7382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6916D4-6D85-CB77-1405-DD02A075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CAB7-223F-4A6C-9081-16AB66A7C1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57326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461B392-F74A-306D-553C-47FF747FD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DB39A-4956-4033-8329-093C2F2659D2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3250409-0CDA-882E-E70D-0C84AADC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CF29DE-9F0A-3013-E03D-982B2B08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50847-5C97-4E3A-AA45-248A5300CE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9974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9E1DC0-0C67-CAC1-A762-F16ED11A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8F194-C65A-42A5-824B-DBB4A0F0A696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927B405-DBC2-7CC4-DBE6-DBD31D05D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3C342D-9A63-7018-4258-5978AC51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B93D-0099-473B-A232-8E77904B3A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278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1D6321-242B-52D2-35AA-41F56477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0EE4B83-F87F-4D4F-855D-D2847EAC8268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57E99A-2A01-1121-61D9-B60DEDFE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89E67B-674E-247E-CA26-84302C1C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2DFDF3-85C6-477D-BC3B-1A19148B24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8770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0DABA2-6473-765D-41C3-FD809C86E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08DF-4635-44BB-9181-30B9D736B0DA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B22747-C449-D065-9836-EC55E3AD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EA62E6-7A50-A028-62A5-D1E5EF49E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A7718-9ACD-4575-8ED9-E97F2E4AB3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19365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634DDF-D0A9-3A8E-EB1A-37C16E24D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44EE-EB13-44BE-B673-16F768DF5475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675A81-53D8-FA49-51B1-B0A2D4E9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D537FC-8C97-AC6F-8F37-F6EF7EBE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1EF40-B497-48A3-A53A-7DC7B4B81A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3221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2188-D9F7-E506-E29A-4F601F22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7D66-DE4B-4784-8CD4-4F784E126CA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0AA5F-C2FD-E9F8-1125-35FF6D2FD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D6ACD-AA99-03A3-B728-D67C7660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AF662-4A99-4F8F-989B-5170FDA34E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3796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E81C1-97E3-EC52-C4CD-55D104983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9F22-0B2F-4872-B609-B3161F8244D3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DDADF-3BAF-BBCC-2D40-8A56DDA1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C58C0-8C65-8DF3-35E3-19F436E0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1D232-FA61-4F3F-BC84-99B08316D5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739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9B8D192-FA3D-60EA-B6AC-933624EE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FBD052-B662-453E-BE72-C04F8A44A54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F953975-2703-4998-A602-1FC114F7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907E9C9-1EE0-5C69-43D7-30A1771D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3E779E-EE67-4031-AA50-4B8D1B91E5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190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502C0B1-8DD8-7AC3-21DD-26F1F84B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28E80B1-1D0B-476C-91AE-D0212B4DCD40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F9C2876-3735-DED3-3999-C6CE11B9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8C49A1B-2727-FBB2-8D4D-D47976C1A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3EF0BAB-785A-47D0-8960-24610B9D37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038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3D48A9F-296F-554B-0999-F1AC1A95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2E9EDF-0828-419A-8BF8-B04E895B306E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41AA663-9058-52A2-FE8B-D6B4CCC8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5CC270D-EC72-1C87-7FB9-B0B7B7CE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D273B7A-F28D-4436-84E8-99BC8054AC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792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1595FC4-60F4-92FD-866D-4A04C388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7D3764-9D7A-428D-8881-2B477DFB24BB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50F8D74-9604-AE87-D4BB-55579D8D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ED613CD-BFFB-CE09-D4DC-F4FDD185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353AED9-A360-452E-B166-C3BB7B9AB5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069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9E9CC3E-AE4F-A176-1441-E73020D3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4A68014-F80F-41BA-8E0A-CBD37D2D2F39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369D4F9-410B-56BE-D992-62ADD86B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F94BE29-3F45-4867-D5C4-2C84E253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F182D3A-81F1-479E-9116-BECB89EC33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243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2F75926-C16A-447A-4063-41A5C96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7630CBE-FFA2-4B7A-850D-9B8003EE339A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0125244-ED64-62DF-27AB-980EB79A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091DABE-E840-036F-867A-92FF542C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C5C8D5-D66D-432D-AD1B-2AA099AB82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66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プレースホルダー 1">
            <a:extLst>
              <a:ext uri="{FF2B5EF4-FFF2-40B4-BE49-F238E27FC236}">
                <a16:creationId xmlns:a16="http://schemas.microsoft.com/office/drawing/2014/main" id="{7DC4C439-E14C-3D77-6703-8C781D22785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9459" name="テキスト プレースホルダー 2">
            <a:extLst>
              <a:ext uri="{FF2B5EF4-FFF2-40B4-BE49-F238E27FC236}">
                <a16:creationId xmlns:a16="http://schemas.microsoft.com/office/drawing/2014/main" id="{EB647BD6-B318-2BF7-AC75-BC9BDDF41E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22FC6A-76F7-A31C-5F18-5CAB03494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B158C5B-C2D7-42F2-9671-6FFB9FEAD36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2674C6-F965-0A9C-FB87-5900F902A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98E1FC-D5AD-8B00-6C14-ED54DF63E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1FAC70AF-4300-4D26-AE31-CCAB3E4FCE7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026" r:id="rId1"/>
    <p:sldLayoutId id="2147488027" r:id="rId2"/>
    <p:sldLayoutId id="2147488028" r:id="rId3"/>
    <p:sldLayoutId id="2147488029" r:id="rId4"/>
    <p:sldLayoutId id="2147488030" r:id="rId5"/>
    <p:sldLayoutId id="2147488031" r:id="rId6"/>
    <p:sldLayoutId id="2147488032" r:id="rId7"/>
    <p:sldLayoutId id="2147488033" r:id="rId8"/>
    <p:sldLayoutId id="2147488034" r:id="rId9"/>
    <p:sldLayoutId id="2147488035" r:id="rId10"/>
    <p:sldLayoutId id="21474880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Placeholder 1">
            <a:extLst>
              <a:ext uri="{FF2B5EF4-FFF2-40B4-BE49-F238E27FC236}">
                <a16:creationId xmlns:a16="http://schemas.microsoft.com/office/drawing/2014/main" id="{4A727CA0-DA04-1314-AB19-9F5E79D20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483" name="Text Placeholder 2">
            <a:extLst>
              <a:ext uri="{FF2B5EF4-FFF2-40B4-BE49-F238E27FC236}">
                <a16:creationId xmlns:a16="http://schemas.microsoft.com/office/drawing/2014/main" id="{983C66E5-20E6-266B-9AC2-0B93CF93D1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0D165-4531-D774-0C8C-EAFA75094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DD5348EB-3DB8-4D04-8AF8-231877C9FF1F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6C319-DD90-BDF2-193B-9535E4822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7B139-28D8-9543-AF6C-9C0D4AED2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B8C6162E-C2B0-4E83-A278-1EC7293E45F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39" r:id="rId1"/>
    <p:sldLayoutId id="2147487940" r:id="rId2"/>
    <p:sldLayoutId id="2147487941" r:id="rId3"/>
    <p:sldLayoutId id="2147487942" r:id="rId4"/>
    <p:sldLayoutId id="2147487943" r:id="rId5"/>
    <p:sldLayoutId id="2147487944" r:id="rId6"/>
    <p:sldLayoutId id="2147487945" r:id="rId7"/>
    <p:sldLayoutId id="2147487946" r:id="rId8"/>
    <p:sldLayoutId id="2147487947" r:id="rId9"/>
    <p:sldLayoutId id="2147487948" r:id="rId10"/>
    <p:sldLayoutId id="21474879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Placeholder 1">
            <a:extLst>
              <a:ext uri="{FF2B5EF4-FFF2-40B4-BE49-F238E27FC236}">
                <a16:creationId xmlns:a16="http://schemas.microsoft.com/office/drawing/2014/main" id="{6C94E4F0-12DE-A7B2-E923-581E81A16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1507" name="Text Placeholder 2">
            <a:extLst>
              <a:ext uri="{FF2B5EF4-FFF2-40B4-BE49-F238E27FC236}">
                <a16:creationId xmlns:a16="http://schemas.microsoft.com/office/drawing/2014/main" id="{4A9B40BD-E295-7D5E-BFAA-4B1F1D265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55F95-8D7A-9970-7657-BCC536B6C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</a:defRPr>
            </a:lvl1pPr>
          </a:lstStyle>
          <a:p>
            <a:pPr>
              <a:defRPr/>
            </a:pPr>
            <a:fld id="{B3AD14B0-E76E-447B-B3F1-046977AD3EDA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69A9C-3D1A-C854-6F41-CFABDC22C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6192E-B785-AAB2-40EB-606BAED8F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</a:defRPr>
            </a:lvl1pPr>
          </a:lstStyle>
          <a:p>
            <a:pPr>
              <a:defRPr/>
            </a:pPr>
            <a:fld id="{BFE78BE0-0F8B-4CCB-953E-7B926EFD35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50" r:id="rId1"/>
    <p:sldLayoutId id="2147487951" r:id="rId2"/>
    <p:sldLayoutId id="2147487952" r:id="rId3"/>
    <p:sldLayoutId id="2147487953" r:id="rId4"/>
    <p:sldLayoutId id="2147487954" r:id="rId5"/>
    <p:sldLayoutId id="2147487955" r:id="rId6"/>
    <p:sldLayoutId id="2147487956" r:id="rId7"/>
    <p:sldLayoutId id="2147487957" r:id="rId8"/>
    <p:sldLayoutId id="2147487958" r:id="rId9"/>
    <p:sldLayoutId id="2147487959" r:id="rId10"/>
    <p:sldLayoutId id="214748796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タイトル 1">
            <a:extLst>
              <a:ext uri="{FF2B5EF4-FFF2-40B4-BE49-F238E27FC236}">
                <a16:creationId xmlns:a16="http://schemas.microsoft.com/office/drawing/2014/main" id="{3D6E63F6-6432-7ED0-772F-53A9BD58B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ja-JP" altLang="en-US" sz="6000">
                <a:solidFill>
                  <a:schemeClr val="bg1"/>
                </a:solidFill>
                <a:latin typeface="HGS創英角ｺﾞｼｯｸUB" panose="020B0900000000000000" pitchFamily="50" charset="-128"/>
              </a:rPr>
              <a:t>３．いじめっ子理解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18" name="図 4">
            <a:extLst>
              <a:ext uri="{FF2B5EF4-FFF2-40B4-BE49-F238E27FC236}">
                <a16:creationId xmlns:a16="http://schemas.microsoft.com/office/drawing/2014/main" id="{1463C869-1DCC-F27D-9B0C-5D75E650EF9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2650"/>
            <a:ext cx="7883525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E8BD977C-1F4C-605B-3747-4981640DDEF2}"/>
              </a:ext>
            </a:extLst>
          </p:cNvPr>
          <p:cNvSpPr/>
          <p:nvPr/>
        </p:nvSpPr>
        <p:spPr>
          <a:xfrm>
            <a:off x="473075" y="3390900"/>
            <a:ext cx="1381125" cy="823913"/>
          </a:xfrm>
          <a:prstGeom prst="wedgeRectCallout">
            <a:avLst>
              <a:gd name="adj1" fmla="val 41938"/>
              <a:gd name="adj2" fmla="val 1381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E6590DCD-505B-EB9F-41EE-5405241FCA9B}"/>
              </a:ext>
            </a:extLst>
          </p:cNvPr>
          <p:cNvSpPr/>
          <p:nvPr/>
        </p:nvSpPr>
        <p:spPr>
          <a:xfrm>
            <a:off x="2312988" y="2389188"/>
            <a:ext cx="1381125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9621" name="タイトル 1">
            <a:extLst>
              <a:ext uri="{FF2B5EF4-FFF2-40B4-BE49-F238E27FC236}">
                <a16:creationId xmlns:a16="http://schemas.microsoft.com/office/drawing/2014/main" id="{84E39615-9CB5-736C-8765-70C49FB6B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いじめっ子？①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78A74E0-BE18-560E-B9B5-E31BA6E1A451}"/>
              </a:ext>
            </a:extLst>
          </p:cNvPr>
          <p:cNvSpPr/>
          <p:nvPr/>
        </p:nvSpPr>
        <p:spPr>
          <a:xfrm>
            <a:off x="1209675" y="5876925"/>
            <a:ext cx="2206625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よくイライラする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D61D504-9985-8C7F-12E4-24D94DF7728E}"/>
              </a:ext>
            </a:extLst>
          </p:cNvPr>
          <p:cNvSpPr/>
          <p:nvPr/>
        </p:nvSpPr>
        <p:spPr>
          <a:xfrm>
            <a:off x="34925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勉強に自信ない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F47E5D0-CA8A-2F64-FF4A-CC4F877E32B0}"/>
              </a:ext>
            </a:extLst>
          </p:cNvPr>
          <p:cNvSpPr/>
          <p:nvPr/>
        </p:nvSpPr>
        <p:spPr>
          <a:xfrm>
            <a:off x="59182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ネット３時間～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タイトル 1">
            <a:extLst>
              <a:ext uri="{FF2B5EF4-FFF2-40B4-BE49-F238E27FC236}">
                <a16:creationId xmlns:a16="http://schemas.microsoft.com/office/drawing/2014/main" id="{113963CC-4706-8B8F-CFE5-B5361C181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</a:t>
            </a:r>
            <a:r>
              <a:rPr lang="ja-JP" altLang="en-US" sz="3600" b="1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②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pic>
        <p:nvPicPr>
          <p:cNvPr id="240643" name="図 2">
            <a:extLst>
              <a:ext uri="{FF2B5EF4-FFF2-40B4-BE49-F238E27FC236}">
                <a16:creationId xmlns:a16="http://schemas.microsoft.com/office/drawing/2014/main" id="{17F3B79E-A967-0A9B-BD55-ED5A6A73C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1938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四角形吹き出し 6">
            <a:extLst>
              <a:ext uri="{FF2B5EF4-FFF2-40B4-BE49-F238E27FC236}">
                <a16:creationId xmlns:a16="http://schemas.microsoft.com/office/drawing/2014/main" id="{A9306D75-EAE8-1B83-67E3-7B5866B4929A}"/>
              </a:ext>
            </a:extLst>
          </p:cNvPr>
          <p:cNvSpPr/>
          <p:nvPr/>
        </p:nvSpPr>
        <p:spPr>
          <a:xfrm>
            <a:off x="628650" y="1003300"/>
            <a:ext cx="1379538" cy="822325"/>
          </a:xfrm>
          <a:prstGeom prst="wedgeRectCallout">
            <a:avLst>
              <a:gd name="adj1" fmla="val 53986"/>
              <a:gd name="adj2" fmla="val 907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690422-ED9E-7F3E-FF8E-F28040CB1679}"/>
              </a:ext>
            </a:extLst>
          </p:cNvPr>
          <p:cNvSpPr/>
          <p:nvPr/>
        </p:nvSpPr>
        <p:spPr>
          <a:xfrm>
            <a:off x="161925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朝食を必ず食べる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8F8FB6-C9C5-CF7C-F576-5669AF820493}"/>
              </a:ext>
            </a:extLst>
          </p:cNvPr>
          <p:cNvSpPr/>
          <p:nvPr/>
        </p:nvSpPr>
        <p:spPr>
          <a:xfrm>
            <a:off x="506730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部活動に必ず参加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666" name="図 2">
            <a:extLst>
              <a:ext uri="{FF2B5EF4-FFF2-40B4-BE49-F238E27FC236}">
                <a16:creationId xmlns:a16="http://schemas.microsoft.com/office/drawing/2014/main" id="{C5A59EF6-33EF-A107-225B-A7ABD6574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13A35959-AAEE-144C-3EA1-A049B14E31E1}"/>
              </a:ext>
            </a:extLst>
          </p:cNvPr>
          <p:cNvSpPr/>
          <p:nvPr/>
        </p:nvSpPr>
        <p:spPr>
          <a:xfrm>
            <a:off x="628650" y="1003300"/>
            <a:ext cx="1379538" cy="822325"/>
          </a:xfrm>
          <a:prstGeom prst="wedgeRectCallout">
            <a:avLst>
              <a:gd name="adj1" fmla="val 53986"/>
              <a:gd name="adj2" fmla="val 907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四角形吹き出し 10">
            <a:extLst>
              <a:ext uri="{FF2B5EF4-FFF2-40B4-BE49-F238E27FC236}">
                <a16:creationId xmlns:a16="http://schemas.microsoft.com/office/drawing/2014/main" id="{427E2832-A111-0000-C06A-4D387D16B132}"/>
              </a:ext>
            </a:extLst>
          </p:cNvPr>
          <p:cNvSpPr/>
          <p:nvPr/>
        </p:nvSpPr>
        <p:spPr>
          <a:xfrm>
            <a:off x="3457575" y="21034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1669" name="タイトル 1">
            <a:extLst>
              <a:ext uri="{FF2B5EF4-FFF2-40B4-BE49-F238E27FC236}">
                <a16:creationId xmlns:a16="http://schemas.microsoft.com/office/drawing/2014/main" id="{68E4527D-4B19-FD5D-1082-B0C650E85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</a:t>
            </a:r>
            <a:r>
              <a:rPr lang="ja-JP" altLang="en-US" sz="3600" b="1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②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8DCFF7-92C6-8BE1-6D71-2A1759A93396}"/>
              </a:ext>
            </a:extLst>
          </p:cNvPr>
          <p:cNvSpPr/>
          <p:nvPr/>
        </p:nvSpPr>
        <p:spPr>
          <a:xfrm>
            <a:off x="506730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部活動に必ず参加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DF7477D-B31E-ECF7-1FB9-802F261E5D13}"/>
              </a:ext>
            </a:extLst>
          </p:cNvPr>
          <p:cNvSpPr/>
          <p:nvPr/>
        </p:nvSpPr>
        <p:spPr>
          <a:xfrm>
            <a:off x="161925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朝食を必ず食べる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690" name="図 4">
            <a:extLst>
              <a:ext uri="{FF2B5EF4-FFF2-40B4-BE49-F238E27FC236}">
                <a16:creationId xmlns:a16="http://schemas.microsoft.com/office/drawing/2014/main" id="{DA9B7778-8EFC-8A01-AC90-E10DED482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8451B5D7-1C5B-0240-01F2-709BC4A9F77D}"/>
              </a:ext>
            </a:extLst>
          </p:cNvPr>
          <p:cNvSpPr/>
          <p:nvPr/>
        </p:nvSpPr>
        <p:spPr>
          <a:xfrm>
            <a:off x="628650" y="1003300"/>
            <a:ext cx="1379538" cy="822325"/>
          </a:xfrm>
          <a:prstGeom prst="wedgeRectCallout">
            <a:avLst>
              <a:gd name="adj1" fmla="val 53986"/>
              <a:gd name="adj2" fmla="val 907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四角形吹き出し 10">
            <a:extLst>
              <a:ext uri="{FF2B5EF4-FFF2-40B4-BE49-F238E27FC236}">
                <a16:creationId xmlns:a16="http://schemas.microsoft.com/office/drawing/2014/main" id="{CFBB42C3-3AF3-3B05-FB08-0BD2F9F17F39}"/>
              </a:ext>
            </a:extLst>
          </p:cNvPr>
          <p:cNvSpPr/>
          <p:nvPr/>
        </p:nvSpPr>
        <p:spPr>
          <a:xfrm>
            <a:off x="3457575" y="21034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2693" name="タイトル 1">
            <a:extLst>
              <a:ext uri="{FF2B5EF4-FFF2-40B4-BE49-F238E27FC236}">
                <a16:creationId xmlns:a16="http://schemas.microsoft.com/office/drawing/2014/main" id="{FB61EA40-7FF7-F87F-BDF5-2AA154BB7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</a:t>
            </a:r>
            <a:r>
              <a:rPr lang="ja-JP" altLang="en-US" sz="3600" b="1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②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834EB17-6C7C-AFF0-4064-2139FDA826DE}"/>
              </a:ext>
            </a:extLst>
          </p:cNvPr>
          <p:cNvSpPr/>
          <p:nvPr/>
        </p:nvSpPr>
        <p:spPr>
          <a:xfrm>
            <a:off x="506730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部活動に必ず参加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A94911-3F5D-24B9-B08A-D2275F12B776}"/>
              </a:ext>
            </a:extLst>
          </p:cNvPr>
          <p:cNvSpPr/>
          <p:nvPr/>
        </p:nvSpPr>
        <p:spPr>
          <a:xfrm>
            <a:off x="161925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朝食を必ず食べる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714" name="図 4">
            <a:extLst>
              <a:ext uri="{FF2B5EF4-FFF2-40B4-BE49-F238E27FC236}">
                <a16:creationId xmlns:a16="http://schemas.microsoft.com/office/drawing/2014/main" id="{BA1221D5-11A4-8EFF-E6AA-88A9E0CC3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050A5CF5-10A0-5D2D-8ED1-8FF949BE4819}"/>
              </a:ext>
            </a:extLst>
          </p:cNvPr>
          <p:cNvSpPr/>
          <p:nvPr/>
        </p:nvSpPr>
        <p:spPr>
          <a:xfrm>
            <a:off x="628650" y="1003300"/>
            <a:ext cx="1379538" cy="822325"/>
          </a:xfrm>
          <a:prstGeom prst="wedgeRectCallout">
            <a:avLst>
              <a:gd name="adj1" fmla="val 53986"/>
              <a:gd name="adj2" fmla="val 9071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四角形吹き出し 10">
            <a:extLst>
              <a:ext uri="{FF2B5EF4-FFF2-40B4-BE49-F238E27FC236}">
                <a16:creationId xmlns:a16="http://schemas.microsoft.com/office/drawing/2014/main" id="{6F270DE3-3DB5-4676-2211-6171E4D1C82F}"/>
              </a:ext>
            </a:extLst>
          </p:cNvPr>
          <p:cNvSpPr/>
          <p:nvPr/>
        </p:nvSpPr>
        <p:spPr>
          <a:xfrm>
            <a:off x="3457575" y="21034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3717" name="タイトル 1">
            <a:extLst>
              <a:ext uri="{FF2B5EF4-FFF2-40B4-BE49-F238E27FC236}">
                <a16:creationId xmlns:a16="http://schemas.microsoft.com/office/drawing/2014/main" id="{09E0816E-2DE0-EBB9-9B3C-BB881556F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</a:t>
            </a:r>
            <a:r>
              <a:rPr lang="ja-JP" altLang="en-US" sz="3600" b="1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②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D77A9D-9E42-5906-4610-C65604708583}"/>
              </a:ext>
            </a:extLst>
          </p:cNvPr>
          <p:cNvSpPr/>
          <p:nvPr/>
        </p:nvSpPr>
        <p:spPr>
          <a:xfrm>
            <a:off x="506730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部活動に必ず参加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CF34D-A014-BF6A-371D-7A1D1870CEC1}"/>
              </a:ext>
            </a:extLst>
          </p:cNvPr>
          <p:cNvSpPr/>
          <p:nvPr/>
        </p:nvSpPr>
        <p:spPr>
          <a:xfrm>
            <a:off x="1619250" y="5876925"/>
            <a:ext cx="2808288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朝食を必ず食べる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図 6">
            <a:extLst>
              <a:ext uri="{FF2B5EF4-FFF2-40B4-BE49-F238E27FC236}">
                <a16:creationId xmlns:a16="http://schemas.microsoft.com/office/drawing/2014/main" id="{7FE83C94-3143-FA04-2C38-A5E1325DA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39" name="タイトル 1">
            <a:extLst>
              <a:ext uri="{FF2B5EF4-FFF2-40B4-BE49-F238E27FC236}">
                <a16:creationId xmlns:a16="http://schemas.microsoft.com/office/drawing/2014/main" id="{D6310438-7EE4-836A-DBC6-F21514743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いじめっ子？③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7D5B936F-58E4-3582-469C-E0C09EB4DACD}"/>
              </a:ext>
            </a:extLst>
          </p:cNvPr>
          <p:cNvSpPr/>
          <p:nvPr/>
        </p:nvSpPr>
        <p:spPr>
          <a:xfrm>
            <a:off x="155575" y="950913"/>
            <a:ext cx="1379538" cy="822325"/>
          </a:xfrm>
          <a:prstGeom prst="wedgeRectCallout">
            <a:avLst>
              <a:gd name="adj1" fmla="val 63624"/>
              <a:gd name="adj2" fmla="val 331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C0A033-226C-BB2E-DD8B-CFB44622AA44}"/>
              </a:ext>
            </a:extLst>
          </p:cNvPr>
          <p:cNvSpPr/>
          <p:nvPr/>
        </p:nvSpPr>
        <p:spPr>
          <a:xfrm>
            <a:off x="12509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周囲に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認められている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A564D72-9EDB-46B7-FCED-0BEBF10D5AA7}"/>
              </a:ext>
            </a:extLst>
          </p:cNvPr>
          <p:cNvSpPr/>
          <p:nvPr/>
        </p:nvSpPr>
        <p:spPr>
          <a:xfrm>
            <a:off x="36258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D012EE5-6FD6-27B7-245D-40F49BA95689}"/>
              </a:ext>
            </a:extLst>
          </p:cNvPr>
          <p:cNvSpPr/>
          <p:nvPr/>
        </p:nvSpPr>
        <p:spPr>
          <a:xfrm>
            <a:off x="59626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2" name="図 5">
            <a:extLst>
              <a:ext uri="{FF2B5EF4-FFF2-40B4-BE49-F238E27FC236}">
                <a16:creationId xmlns:a16="http://schemas.microsoft.com/office/drawing/2014/main" id="{D852F5DA-2479-849F-2099-06BD8505A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240AD338-CE71-A3F3-51F8-06FDAA024D99}"/>
              </a:ext>
            </a:extLst>
          </p:cNvPr>
          <p:cNvSpPr/>
          <p:nvPr/>
        </p:nvSpPr>
        <p:spPr>
          <a:xfrm>
            <a:off x="155575" y="950913"/>
            <a:ext cx="1379538" cy="822325"/>
          </a:xfrm>
          <a:prstGeom prst="wedgeRectCallout">
            <a:avLst>
              <a:gd name="adj1" fmla="val 63624"/>
              <a:gd name="adj2" fmla="val 331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0CC0964E-E086-7157-68AC-94DCD0B7BEB0}"/>
              </a:ext>
            </a:extLst>
          </p:cNvPr>
          <p:cNvSpPr/>
          <p:nvPr/>
        </p:nvSpPr>
        <p:spPr>
          <a:xfrm>
            <a:off x="2701925" y="14938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5765" name="タイトル 1">
            <a:extLst>
              <a:ext uri="{FF2B5EF4-FFF2-40B4-BE49-F238E27FC236}">
                <a16:creationId xmlns:a16="http://schemas.microsoft.com/office/drawing/2014/main" id="{C8662980-3959-85F4-18EE-34A988280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いじめっ子？③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A59D904-BF23-413F-21ED-3168B318E8A1}"/>
              </a:ext>
            </a:extLst>
          </p:cNvPr>
          <p:cNvSpPr/>
          <p:nvPr/>
        </p:nvSpPr>
        <p:spPr>
          <a:xfrm>
            <a:off x="12509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周囲に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認められている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690D03-5668-0E10-4B67-5B9B5C0CCE75}"/>
              </a:ext>
            </a:extLst>
          </p:cNvPr>
          <p:cNvSpPr/>
          <p:nvPr/>
        </p:nvSpPr>
        <p:spPr>
          <a:xfrm>
            <a:off x="36258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611BB2-0D70-49BC-A977-8AEC3F36EE0E}"/>
              </a:ext>
            </a:extLst>
          </p:cNvPr>
          <p:cNvSpPr/>
          <p:nvPr/>
        </p:nvSpPr>
        <p:spPr>
          <a:xfrm>
            <a:off x="59626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図 5">
            <a:extLst>
              <a:ext uri="{FF2B5EF4-FFF2-40B4-BE49-F238E27FC236}">
                <a16:creationId xmlns:a16="http://schemas.microsoft.com/office/drawing/2014/main" id="{7F74022D-1779-EA56-00F0-A97A18E60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四角形吹き出し 10">
            <a:extLst>
              <a:ext uri="{FF2B5EF4-FFF2-40B4-BE49-F238E27FC236}">
                <a16:creationId xmlns:a16="http://schemas.microsoft.com/office/drawing/2014/main" id="{FCC549C8-7051-C106-EF2A-28BE994270A4}"/>
              </a:ext>
            </a:extLst>
          </p:cNvPr>
          <p:cNvSpPr/>
          <p:nvPr/>
        </p:nvSpPr>
        <p:spPr>
          <a:xfrm>
            <a:off x="155575" y="950913"/>
            <a:ext cx="1379538" cy="822325"/>
          </a:xfrm>
          <a:prstGeom prst="wedgeRectCallout">
            <a:avLst>
              <a:gd name="adj1" fmla="val 63624"/>
              <a:gd name="adj2" fmla="val 331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2" name="四角形吹き出し 11">
            <a:extLst>
              <a:ext uri="{FF2B5EF4-FFF2-40B4-BE49-F238E27FC236}">
                <a16:creationId xmlns:a16="http://schemas.microsoft.com/office/drawing/2014/main" id="{F3057396-6674-84DD-124B-A11070CD2103}"/>
              </a:ext>
            </a:extLst>
          </p:cNvPr>
          <p:cNvSpPr/>
          <p:nvPr/>
        </p:nvSpPr>
        <p:spPr>
          <a:xfrm>
            <a:off x="2701925" y="14938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6789" name="タイトル 1">
            <a:extLst>
              <a:ext uri="{FF2B5EF4-FFF2-40B4-BE49-F238E27FC236}">
                <a16:creationId xmlns:a16="http://schemas.microsoft.com/office/drawing/2014/main" id="{60FB3AF8-DFE1-7235-2207-99052E94F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いじめっ子？③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C870E05-C24E-BBA4-5C7B-EBD9BEEE8FB1}"/>
              </a:ext>
            </a:extLst>
          </p:cNvPr>
          <p:cNvSpPr/>
          <p:nvPr/>
        </p:nvSpPr>
        <p:spPr>
          <a:xfrm>
            <a:off x="12509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周囲に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認められている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229E09D-9E4C-3C7E-9AC9-A1A54154BC70}"/>
              </a:ext>
            </a:extLst>
          </p:cNvPr>
          <p:cNvSpPr/>
          <p:nvPr/>
        </p:nvSpPr>
        <p:spPr>
          <a:xfrm>
            <a:off x="36258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8F369A-1670-65CA-3C95-DC4E2FF4BDFD}"/>
              </a:ext>
            </a:extLst>
          </p:cNvPr>
          <p:cNvSpPr/>
          <p:nvPr/>
        </p:nvSpPr>
        <p:spPr>
          <a:xfrm>
            <a:off x="59626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0" name="図 5">
            <a:extLst>
              <a:ext uri="{FF2B5EF4-FFF2-40B4-BE49-F238E27FC236}">
                <a16:creationId xmlns:a16="http://schemas.microsoft.com/office/drawing/2014/main" id="{23FC1D05-82AE-2F9E-B683-D8FF7A9AEB5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2650"/>
            <a:ext cx="7886700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67801687-D372-29C8-3642-85F728097376}"/>
              </a:ext>
            </a:extLst>
          </p:cNvPr>
          <p:cNvSpPr/>
          <p:nvPr/>
        </p:nvSpPr>
        <p:spPr>
          <a:xfrm>
            <a:off x="155575" y="950913"/>
            <a:ext cx="1379538" cy="822325"/>
          </a:xfrm>
          <a:prstGeom prst="wedgeRectCallout">
            <a:avLst>
              <a:gd name="adj1" fmla="val 63624"/>
              <a:gd name="adj2" fmla="val 331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731C05B8-E363-8759-B33B-B8F71DAC0224}"/>
              </a:ext>
            </a:extLst>
          </p:cNvPr>
          <p:cNvSpPr/>
          <p:nvPr/>
        </p:nvSpPr>
        <p:spPr>
          <a:xfrm>
            <a:off x="2701925" y="14938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7813" name="タイトル 1">
            <a:extLst>
              <a:ext uri="{FF2B5EF4-FFF2-40B4-BE49-F238E27FC236}">
                <a16:creationId xmlns:a16="http://schemas.microsoft.com/office/drawing/2014/main" id="{2E26AD3A-3EBC-82EF-DC29-230F079E9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いじめっ子？③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4301A08-34F1-146F-A020-C14D603AA3F1}"/>
              </a:ext>
            </a:extLst>
          </p:cNvPr>
          <p:cNvSpPr/>
          <p:nvPr/>
        </p:nvSpPr>
        <p:spPr>
          <a:xfrm>
            <a:off x="12509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周囲に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認められている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A7E257C-7E0D-DCD5-96E4-1B6D0528F3E5}"/>
              </a:ext>
            </a:extLst>
          </p:cNvPr>
          <p:cNvSpPr/>
          <p:nvPr/>
        </p:nvSpPr>
        <p:spPr>
          <a:xfrm>
            <a:off x="36258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9B2A98-7D23-239C-0893-CFC7D1AE658A}"/>
              </a:ext>
            </a:extLst>
          </p:cNvPr>
          <p:cNvSpPr/>
          <p:nvPr/>
        </p:nvSpPr>
        <p:spPr>
          <a:xfrm>
            <a:off x="59626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4" name="図 5">
            <a:extLst>
              <a:ext uri="{FF2B5EF4-FFF2-40B4-BE49-F238E27FC236}">
                <a16:creationId xmlns:a16="http://schemas.microsoft.com/office/drawing/2014/main" id="{8990C84F-C407-A91F-93F4-CE9CCEE0570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2650"/>
            <a:ext cx="7888288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D08269AB-E6B7-35DB-A986-4C8E1745E66C}"/>
              </a:ext>
            </a:extLst>
          </p:cNvPr>
          <p:cNvSpPr/>
          <p:nvPr/>
        </p:nvSpPr>
        <p:spPr>
          <a:xfrm>
            <a:off x="155575" y="950913"/>
            <a:ext cx="1379538" cy="822325"/>
          </a:xfrm>
          <a:prstGeom prst="wedgeRectCallout">
            <a:avLst>
              <a:gd name="adj1" fmla="val 63624"/>
              <a:gd name="adj2" fmla="val 331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768A353D-8529-0EEE-B036-3FE14B2F04DE}"/>
              </a:ext>
            </a:extLst>
          </p:cNvPr>
          <p:cNvSpPr/>
          <p:nvPr/>
        </p:nvSpPr>
        <p:spPr>
          <a:xfrm>
            <a:off x="2701925" y="1493838"/>
            <a:ext cx="1379538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8837" name="タイトル 1">
            <a:extLst>
              <a:ext uri="{FF2B5EF4-FFF2-40B4-BE49-F238E27FC236}">
                <a16:creationId xmlns:a16="http://schemas.microsoft.com/office/drawing/2014/main" id="{FABB3013-F665-E5D7-180E-734143B4B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いじめっ子？③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9F3817-E4BF-3292-DD60-40D13BDCF617}"/>
              </a:ext>
            </a:extLst>
          </p:cNvPr>
          <p:cNvSpPr/>
          <p:nvPr/>
        </p:nvSpPr>
        <p:spPr>
          <a:xfrm>
            <a:off x="12509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周囲に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認められている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1E838E8-C1F8-DD9D-2767-631425D4E205}"/>
              </a:ext>
            </a:extLst>
          </p:cNvPr>
          <p:cNvSpPr/>
          <p:nvPr/>
        </p:nvSpPr>
        <p:spPr>
          <a:xfrm>
            <a:off x="36258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52F152-7F47-A5E5-5092-0797814B2314}"/>
              </a:ext>
            </a:extLst>
          </p:cNvPr>
          <p:cNvSpPr/>
          <p:nvPr/>
        </p:nvSpPr>
        <p:spPr>
          <a:xfrm>
            <a:off x="5962650" y="5805488"/>
            <a:ext cx="2146300" cy="936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家庭でとても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安心できる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コンテンツ プレースホルダー 2">
            <a:extLst>
              <a:ext uri="{FF2B5EF4-FFF2-40B4-BE49-F238E27FC236}">
                <a16:creationId xmlns:a16="http://schemas.microsoft.com/office/drawing/2014/main" id="{9BE53224-F393-F53C-842D-C5F3898D92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11413" y="1412875"/>
            <a:ext cx="6103937" cy="51228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　小５　</a:t>
            </a:r>
            <a:r>
              <a:rPr lang="en-US" altLang="ja-JP" sz="4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en-US" altLang="ja-JP" sz="400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4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　小６　</a:t>
            </a:r>
            <a:r>
              <a:rPr lang="en-US" altLang="ja-JP" sz="4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en-US" altLang="ja-JP" sz="400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4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　中１　</a:t>
            </a:r>
            <a:r>
              <a:rPr lang="en-US" altLang="ja-JP" sz="4000">
                <a:latin typeface="メイリオ" panose="020B0604030504040204" pitchFamily="50" charset="-128"/>
                <a:ea typeface="メイリオ" panose="020B0604030504040204" pitchFamily="50" charset="-128"/>
              </a:rPr>
              <a:t>147</a:t>
            </a: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4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　中２　</a:t>
            </a:r>
            <a:r>
              <a:rPr lang="en-US" altLang="ja-JP" sz="4000">
                <a:latin typeface="メイリオ" panose="020B0604030504040204" pitchFamily="50" charset="-128"/>
                <a:ea typeface="メイリオ" panose="020B0604030504040204" pitchFamily="50" charset="-128"/>
              </a:rPr>
              <a:t>149</a:t>
            </a: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4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　中３　</a:t>
            </a:r>
            <a:r>
              <a:rPr lang="en-US" altLang="ja-JP" sz="4000">
                <a:latin typeface="メイリオ" panose="020B0604030504040204" pitchFamily="50" charset="-128"/>
                <a:ea typeface="メイリオ" panose="020B0604030504040204" pitchFamily="50" charset="-128"/>
              </a:rPr>
              <a:t>152</a:t>
            </a: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4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　合計　</a:t>
            </a:r>
            <a:r>
              <a:rPr lang="en-US" altLang="ja-JP" sz="4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583</a:t>
            </a:r>
            <a:r>
              <a:rPr lang="ja-JP" altLang="en-US" sz="400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</a:p>
        </p:txBody>
      </p:sp>
      <p:sp>
        <p:nvSpPr>
          <p:cNvPr id="231427" name="タイトル 1">
            <a:extLst>
              <a:ext uri="{FF2B5EF4-FFF2-40B4-BE49-F238E27FC236}">
                <a16:creationId xmlns:a16="http://schemas.microsoft.com/office/drawing/2014/main" id="{FABF2E57-2CA3-03EA-83FD-6721AB3EE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775" y="404813"/>
            <a:ext cx="8424863" cy="6762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アンケート</a:t>
            </a:r>
            <a:r>
              <a:rPr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（某市中学生サミット </a:t>
            </a:r>
            <a:r>
              <a:rPr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lang="ja-JP" altLang="en-US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年）</a:t>
            </a:r>
            <a:endParaRPr lang="ja-JP" altLang="en-US" sz="36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タイトル 1">
            <a:extLst>
              <a:ext uri="{FF2B5EF4-FFF2-40B4-BE49-F238E27FC236}">
                <a16:creationId xmlns:a16="http://schemas.microsoft.com/office/drawing/2014/main" id="{0C3453E8-4532-A1EF-9390-D82E4C3F3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  <a:solidFill>
            <a:srgbClr val="00B050"/>
          </a:solidFill>
        </p:spPr>
        <p:txBody>
          <a:bodyPr/>
          <a:lstStyle/>
          <a:p>
            <a:r>
              <a:rPr lang="ja-JP" altLang="en-US">
                <a:solidFill>
                  <a:schemeClr val="bg1"/>
                </a:solidFill>
              </a:rPr>
              <a:t>子供たちに何が？</a:t>
            </a:r>
          </a:p>
        </p:txBody>
      </p:sp>
      <p:sp>
        <p:nvSpPr>
          <p:cNvPr id="249859" name="コンテンツ プレースホルダー 2">
            <a:extLst>
              <a:ext uri="{FF2B5EF4-FFF2-40B4-BE49-F238E27FC236}">
                <a16:creationId xmlns:a16="http://schemas.microsoft.com/office/drawing/2014/main" id="{E2786BF6-355F-1746-25EB-4800E851ED9A}"/>
              </a:ext>
            </a:extLst>
          </p:cNvPr>
          <p:cNvSpPr txBox="1">
            <a:spLocks/>
          </p:cNvSpPr>
          <p:nvPr/>
        </p:nvSpPr>
        <p:spPr bwMode="auto">
          <a:xfrm>
            <a:off x="512763" y="1412875"/>
            <a:ext cx="8407400" cy="566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ja-JP" altLang="en-US" sz="6600">
                <a:latin typeface="HGS創英角ｺﾞｼｯｸUB" panose="020B0900000000000000" pitchFamily="50" charset="-128"/>
              </a:rPr>
              <a:t>話し合い</a:t>
            </a:r>
            <a:endParaRPr lang="en-US" altLang="ja-JP" sz="6600">
              <a:latin typeface="HGS創英角ｺﾞｼｯｸUB" panose="020B09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ja-JP" altLang="en-US" sz="6600">
                <a:latin typeface="HGS創英角ｺﾞｼｯｸUB" panose="020B0900000000000000" pitchFamily="50" charset="-128"/>
              </a:rPr>
              <a:t>（１分）</a:t>
            </a:r>
            <a:endParaRPr lang="en-US" altLang="ja-JP" sz="66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ja-JP" sz="60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ja-JP" sz="6000">
              <a:latin typeface="HGS創英角ｺﾞｼｯｸUB" panose="020B0900000000000000" pitchFamily="50" charset="-128"/>
            </a:endParaRPr>
          </a:p>
        </p:txBody>
      </p:sp>
      <p:pic>
        <p:nvPicPr>
          <p:cNvPr id="249860" name="図 5">
            <a:extLst>
              <a:ext uri="{FF2B5EF4-FFF2-40B4-BE49-F238E27FC236}">
                <a16:creationId xmlns:a16="http://schemas.microsoft.com/office/drawing/2014/main" id="{BC712BFC-14ED-5F33-AEA6-46DD1257D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008063"/>
            <a:ext cx="4105275" cy="2708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861" name="図 7">
            <a:extLst>
              <a:ext uri="{FF2B5EF4-FFF2-40B4-BE49-F238E27FC236}">
                <a16:creationId xmlns:a16="http://schemas.microsoft.com/office/drawing/2014/main" id="{52737324-66B1-14F1-9F7A-3D6C7C8DB3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49700"/>
            <a:ext cx="4103688" cy="2716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862" name="図 9">
            <a:extLst>
              <a:ext uri="{FF2B5EF4-FFF2-40B4-BE49-F238E27FC236}">
                <a16:creationId xmlns:a16="http://schemas.microsoft.com/office/drawing/2014/main" id="{ED24B7A2-36C0-FA94-3658-8D37FE2DF4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3922713"/>
            <a:ext cx="4105275" cy="2727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450" name="図 1">
            <a:extLst>
              <a:ext uri="{FF2B5EF4-FFF2-40B4-BE49-F238E27FC236}">
                <a16:creationId xmlns:a16="http://schemas.microsoft.com/office/drawing/2014/main" id="{67F49416-005E-3E80-EC05-371907485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881063"/>
            <a:ext cx="847725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2451" name="タイトル 1">
            <a:extLst>
              <a:ext uri="{FF2B5EF4-FFF2-40B4-BE49-F238E27FC236}">
                <a16:creationId xmlns:a16="http://schemas.microsoft.com/office/drawing/2014/main" id="{58B9EE22-EF56-9D15-FA3C-BDC6F23FA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038" y="198438"/>
            <a:ext cx="8477250" cy="6762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いじめ認知（</a:t>
            </a:r>
            <a:r>
              <a:rPr lang="en-US" altLang="ja-JP" sz="3600" b="1">
                <a:latin typeface="HGS創英角ｺﾞｼｯｸUB" panose="020B0900000000000000" pitchFamily="50" charset="-128"/>
              </a:rPr>
              <a:t>1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年間）％</a:t>
            </a:r>
          </a:p>
        </p:txBody>
      </p:sp>
      <p:pic>
        <p:nvPicPr>
          <p:cNvPr id="232452" name="図 7">
            <a:extLst>
              <a:ext uri="{FF2B5EF4-FFF2-40B4-BE49-F238E27FC236}">
                <a16:creationId xmlns:a16="http://schemas.microsoft.com/office/drawing/2014/main" id="{DD9B9C49-965D-16F6-47A3-A49269707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695325"/>
            <a:ext cx="1125537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453" name="図 8">
            <a:extLst>
              <a:ext uri="{FF2B5EF4-FFF2-40B4-BE49-F238E27FC236}">
                <a16:creationId xmlns:a16="http://schemas.microsoft.com/office/drawing/2014/main" id="{843B78EF-372D-294D-A409-D88878582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788" y="769938"/>
            <a:ext cx="11271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3F5C21B-6747-99D3-8725-909AA6A23820}"/>
              </a:ext>
            </a:extLst>
          </p:cNvPr>
          <p:cNvSpPr/>
          <p:nvPr/>
        </p:nvSpPr>
        <p:spPr>
          <a:xfrm>
            <a:off x="4729163" y="881063"/>
            <a:ext cx="4048125" cy="5810250"/>
          </a:xfrm>
          <a:prstGeom prst="rect">
            <a:avLst/>
          </a:prstGeom>
          <a:solidFill>
            <a:srgbClr val="FF0000">
              <a:alpha val="1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タイトル 1">
            <a:extLst>
              <a:ext uri="{FF2B5EF4-FFF2-40B4-BE49-F238E27FC236}">
                <a16:creationId xmlns:a16="http://schemas.microsoft.com/office/drawing/2014/main" id="{78A6B27F-DB77-50E5-6C52-A80E996B8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038" y="198438"/>
            <a:ext cx="8477250" cy="68262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いじめ被害（</a:t>
            </a:r>
            <a:r>
              <a:rPr lang="en-US" altLang="ja-JP" sz="3600" b="1">
                <a:latin typeface="HGS創英角ｺﾞｼｯｸUB" panose="020B0900000000000000" pitchFamily="50" charset="-128"/>
              </a:rPr>
              <a:t>1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年間）％</a:t>
            </a:r>
          </a:p>
        </p:txBody>
      </p:sp>
      <p:pic>
        <p:nvPicPr>
          <p:cNvPr id="233475" name="図 1">
            <a:extLst>
              <a:ext uri="{FF2B5EF4-FFF2-40B4-BE49-F238E27FC236}">
                <a16:creationId xmlns:a16="http://schemas.microsoft.com/office/drawing/2014/main" id="{B5D68844-E34F-7681-9234-ACF2DC49D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881063"/>
            <a:ext cx="847725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476" name="図 3">
            <a:extLst>
              <a:ext uri="{FF2B5EF4-FFF2-40B4-BE49-F238E27FC236}">
                <a16:creationId xmlns:a16="http://schemas.microsoft.com/office/drawing/2014/main" id="{5D48C74F-0184-AE27-CA04-7D2FDCFC8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888" y="1744663"/>
            <a:ext cx="1125537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477" name="図 4">
            <a:extLst>
              <a:ext uri="{FF2B5EF4-FFF2-40B4-BE49-F238E27FC236}">
                <a16:creationId xmlns:a16="http://schemas.microsoft.com/office/drawing/2014/main" id="{8E012DA2-5C3A-8CFC-FE62-17AEEF0F6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788" y="769938"/>
            <a:ext cx="11271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939D76B-3E8D-B836-A6A2-73C89F5D8DD4}"/>
              </a:ext>
            </a:extLst>
          </p:cNvPr>
          <p:cNvSpPr/>
          <p:nvPr/>
        </p:nvSpPr>
        <p:spPr>
          <a:xfrm>
            <a:off x="7797800" y="4264025"/>
            <a:ext cx="722313" cy="490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5.1</a:t>
            </a:r>
            <a:endParaRPr lang="ja-JP" altLang="en-US" sz="20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6EAE921-1A8C-EEE4-36A4-D8F3BF0F79F8}"/>
              </a:ext>
            </a:extLst>
          </p:cNvPr>
          <p:cNvSpPr/>
          <p:nvPr/>
        </p:nvSpPr>
        <p:spPr>
          <a:xfrm>
            <a:off x="4729163" y="881063"/>
            <a:ext cx="4048125" cy="5810250"/>
          </a:xfrm>
          <a:prstGeom prst="rect">
            <a:avLst/>
          </a:prstGeom>
          <a:solidFill>
            <a:srgbClr val="FF0000">
              <a:alpha val="1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タイトル 1">
            <a:extLst>
              <a:ext uri="{FF2B5EF4-FFF2-40B4-BE49-F238E27FC236}">
                <a16:creationId xmlns:a16="http://schemas.microsoft.com/office/drawing/2014/main" id="{9259F0EB-0828-9876-7FC4-6ED70C731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038" y="198438"/>
            <a:ext cx="8477250" cy="6762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</a:t>
            </a:r>
            <a:r>
              <a:rPr lang="ja-JP" altLang="en-US" sz="3600" b="1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加害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（</a:t>
            </a:r>
            <a:r>
              <a:rPr lang="en-US" altLang="ja-JP" sz="3600" b="1">
                <a:latin typeface="HGS創英角ｺﾞｼｯｸUB" panose="020B0900000000000000" pitchFamily="50" charset="-128"/>
              </a:rPr>
              <a:t>1</a:t>
            </a:r>
            <a:r>
              <a:rPr lang="ja-JP" altLang="en-US" sz="3600" b="1">
                <a:latin typeface="HGS創英角ｺﾞｼｯｸUB" panose="020B0900000000000000" pitchFamily="50" charset="-128"/>
              </a:rPr>
              <a:t>年間）％</a:t>
            </a:r>
          </a:p>
        </p:txBody>
      </p:sp>
      <p:pic>
        <p:nvPicPr>
          <p:cNvPr id="234499" name="図 1">
            <a:extLst>
              <a:ext uri="{FF2B5EF4-FFF2-40B4-BE49-F238E27FC236}">
                <a16:creationId xmlns:a16="http://schemas.microsoft.com/office/drawing/2014/main" id="{FECEDB52-8ACA-8273-1836-EAE93F493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881063"/>
            <a:ext cx="847725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500" name="図 3">
            <a:extLst>
              <a:ext uri="{FF2B5EF4-FFF2-40B4-BE49-F238E27FC236}">
                <a16:creationId xmlns:a16="http://schemas.microsoft.com/office/drawing/2014/main" id="{F7F27305-AD63-F711-2850-76724F2BC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534988"/>
            <a:ext cx="1125537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4501" name="図 4">
            <a:extLst>
              <a:ext uri="{FF2B5EF4-FFF2-40B4-BE49-F238E27FC236}">
                <a16:creationId xmlns:a16="http://schemas.microsoft.com/office/drawing/2014/main" id="{D1CB5C7D-0D63-6309-697F-A7FB58EAE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881063"/>
            <a:ext cx="11271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2C0032-7F85-D592-100F-5686F70B7B22}"/>
              </a:ext>
            </a:extLst>
          </p:cNvPr>
          <p:cNvSpPr/>
          <p:nvPr/>
        </p:nvSpPr>
        <p:spPr>
          <a:xfrm>
            <a:off x="4729163" y="881063"/>
            <a:ext cx="4048125" cy="5810250"/>
          </a:xfrm>
          <a:prstGeom prst="rect">
            <a:avLst/>
          </a:prstGeom>
          <a:solidFill>
            <a:srgbClr val="FF0000">
              <a:alpha val="1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2" name="図 4">
            <a:extLst>
              <a:ext uri="{FF2B5EF4-FFF2-40B4-BE49-F238E27FC236}">
                <a16:creationId xmlns:a16="http://schemas.microsoft.com/office/drawing/2014/main" id="{37EE44E3-9BCC-C0F0-4401-02C2EAB15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23" name="タイトル 1">
            <a:extLst>
              <a:ext uri="{FF2B5EF4-FFF2-40B4-BE49-F238E27FC236}">
                <a16:creationId xmlns:a16="http://schemas.microsoft.com/office/drawing/2014/main" id="{DAA8BE7D-8E8D-8A83-9A61-9662BFB75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いじめっ子？①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977AA420-348D-D294-6EAC-13C8B121B834}"/>
              </a:ext>
            </a:extLst>
          </p:cNvPr>
          <p:cNvSpPr/>
          <p:nvPr/>
        </p:nvSpPr>
        <p:spPr>
          <a:xfrm>
            <a:off x="473075" y="3390900"/>
            <a:ext cx="1381125" cy="823913"/>
          </a:xfrm>
          <a:prstGeom prst="wedgeRectCallout">
            <a:avLst>
              <a:gd name="adj1" fmla="val 41938"/>
              <a:gd name="adj2" fmla="val 1381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5A49CA0-0AC8-77E3-5C7B-CEB92AD243AF}"/>
              </a:ext>
            </a:extLst>
          </p:cNvPr>
          <p:cNvSpPr/>
          <p:nvPr/>
        </p:nvSpPr>
        <p:spPr>
          <a:xfrm>
            <a:off x="1209675" y="5876925"/>
            <a:ext cx="2206625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よくイライラする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662D379-0F42-C722-788A-EE9261474E97}"/>
              </a:ext>
            </a:extLst>
          </p:cNvPr>
          <p:cNvSpPr/>
          <p:nvPr/>
        </p:nvSpPr>
        <p:spPr>
          <a:xfrm>
            <a:off x="34925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勉強に自信ない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FCDDAE5-4E01-1F16-428A-42FB6992FED2}"/>
              </a:ext>
            </a:extLst>
          </p:cNvPr>
          <p:cNvSpPr/>
          <p:nvPr/>
        </p:nvSpPr>
        <p:spPr>
          <a:xfrm>
            <a:off x="59182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ネット３時間～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図 5">
            <a:extLst>
              <a:ext uri="{FF2B5EF4-FFF2-40B4-BE49-F238E27FC236}">
                <a16:creationId xmlns:a16="http://schemas.microsoft.com/office/drawing/2014/main" id="{143802F1-DF94-1784-9FC3-490BAD3BB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9A5B35B4-6B46-86B5-6B29-F3DFFC44D0DA}"/>
              </a:ext>
            </a:extLst>
          </p:cNvPr>
          <p:cNvSpPr/>
          <p:nvPr/>
        </p:nvSpPr>
        <p:spPr>
          <a:xfrm>
            <a:off x="473075" y="3390900"/>
            <a:ext cx="1381125" cy="823913"/>
          </a:xfrm>
          <a:prstGeom prst="wedgeRectCallout">
            <a:avLst>
              <a:gd name="adj1" fmla="val 41938"/>
              <a:gd name="adj2" fmla="val 1381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114EE6D2-E554-D7DA-4F31-7346642FBB18}"/>
              </a:ext>
            </a:extLst>
          </p:cNvPr>
          <p:cNvSpPr/>
          <p:nvPr/>
        </p:nvSpPr>
        <p:spPr>
          <a:xfrm>
            <a:off x="2312988" y="2389188"/>
            <a:ext cx="1381125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6549" name="タイトル 1">
            <a:extLst>
              <a:ext uri="{FF2B5EF4-FFF2-40B4-BE49-F238E27FC236}">
                <a16:creationId xmlns:a16="http://schemas.microsoft.com/office/drawing/2014/main" id="{528D0A80-1CE8-A19A-7016-B802F1BF0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いじめっ子？①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44E3AAA-487B-7E1A-34DA-B5BB6A78E1DF}"/>
              </a:ext>
            </a:extLst>
          </p:cNvPr>
          <p:cNvSpPr/>
          <p:nvPr/>
        </p:nvSpPr>
        <p:spPr>
          <a:xfrm>
            <a:off x="1209675" y="5876925"/>
            <a:ext cx="2206625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よくイライラする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E452FA-D635-69DB-851F-FCF649010E2F}"/>
              </a:ext>
            </a:extLst>
          </p:cNvPr>
          <p:cNvSpPr/>
          <p:nvPr/>
        </p:nvSpPr>
        <p:spPr>
          <a:xfrm>
            <a:off x="34925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勉強に自信ない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E07A15-ECB5-2324-7937-C244D0B807E1}"/>
              </a:ext>
            </a:extLst>
          </p:cNvPr>
          <p:cNvSpPr/>
          <p:nvPr/>
        </p:nvSpPr>
        <p:spPr>
          <a:xfrm>
            <a:off x="59182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ネット３時間～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図 5">
            <a:extLst>
              <a:ext uri="{FF2B5EF4-FFF2-40B4-BE49-F238E27FC236}">
                <a16:creationId xmlns:a16="http://schemas.microsoft.com/office/drawing/2014/main" id="{EA25BB69-D222-3A37-04F8-8584E424D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1063"/>
            <a:ext cx="78867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四角形吹き出し 6">
            <a:extLst>
              <a:ext uri="{FF2B5EF4-FFF2-40B4-BE49-F238E27FC236}">
                <a16:creationId xmlns:a16="http://schemas.microsoft.com/office/drawing/2014/main" id="{775DA282-42BD-DC04-3F4E-C40FFC01C3FF}"/>
              </a:ext>
            </a:extLst>
          </p:cNvPr>
          <p:cNvSpPr/>
          <p:nvPr/>
        </p:nvSpPr>
        <p:spPr>
          <a:xfrm>
            <a:off x="473075" y="3390900"/>
            <a:ext cx="1381125" cy="823913"/>
          </a:xfrm>
          <a:prstGeom prst="wedgeRectCallout">
            <a:avLst>
              <a:gd name="adj1" fmla="val 41938"/>
              <a:gd name="adj2" fmla="val 1381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CAE1E07A-C005-A37D-C69D-FFA0ABB44444}"/>
              </a:ext>
            </a:extLst>
          </p:cNvPr>
          <p:cNvSpPr/>
          <p:nvPr/>
        </p:nvSpPr>
        <p:spPr>
          <a:xfrm>
            <a:off x="2312988" y="2389188"/>
            <a:ext cx="1381125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7573" name="タイトル 1">
            <a:extLst>
              <a:ext uri="{FF2B5EF4-FFF2-40B4-BE49-F238E27FC236}">
                <a16:creationId xmlns:a16="http://schemas.microsoft.com/office/drawing/2014/main" id="{0E6DF563-AEC4-CB5A-DEB1-CE0F1A321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いじめっ子？①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FA8A1B9-E859-2226-A30C-729FEB0B53E0}"/>
              </a:ext>
            </a:extLst>
          </p:cNvPr>
          <p:cNvSpPr/>
          <p:nvPr/>
        </p:nvSpPr>
        <p:spPr>
          <a:xfrm>
            <a:off x="1209675" y="5876925"/>
            <a:ext cx="2206625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よくイライラする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1B92DF-709B-F67C-F327-637A6D86A79A}"/>
              </a:ext>
            </a:extLst>
          </p:cNvPr>
          <p:cNvSpPr/>
          <p:nvPr/>
        </p:nvSpPr>
        <p:spPr>
          <a:xfrm>
            <a:off x="34925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勉強に自信ない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1383E56-0F64-E3D1-7C04-365EF7249808}"/>
              </a:ext>
            </a:extLst>
          </p:cNvPr>
          <p:cNvSpPr/>
          <p:nvPr/>
        </p:nvSpPr>
        <p:spPr>
          <a:xfrm>
            <a:off x="59182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ネット３時間～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594" name="図 4">
            <a:extLst>
              <a:ext uri="{FF2B5EF4-FFF2-40B4-BE49-F238E27FC236}">
                <a16:creationId xmlns:a16="http://schemas.microsoft.com/office/drawing/2014/main" id="{12AF341B-BAF8-9D6E-74FF-80D18E61122A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82650"/>
            <a:ext cx="7886700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D67C353D-B3B7-D6A7-23DB-44A8FE5C4567}"/>
              </a:ext>
            </a:extLst>
          </p:cNvPr>
          <p:cNvSpPr/>
          <p:nvPr/>
        </p:nvSpPr>
        <p:spPr>
          <a:xfrm>
            <a:off x="473075" y="3390900"/>
            <a:ext cx="1381125" cy="823913"/>
          </a:xfrm>
          <a:prstGeom prst="wedgeRectCallout">
            <a:avLst>
              <a:gd name="adj1" fmla="val 41938"/>
              <a:gd name="adj2" fmla="val 13818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加害無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49C070FE-A607-FD54-8722-B6BB43DCE346}"/>
              </a:ext>
            </a:extLst>
          </p:cNvPr>
          <p:cNvSpPr/>
          <p:nvPr/>
        </p:nvSpPr>
        <p:spPr>
          <a:xfrm>
            <a:off x="2312988" y="2389188"/>
            <a:ext cx="1381125" cy="822325"/>
          </a:xfrm>
          <a:prstGeom prst="wedgeRectCallout">
            <a:avLst>
              <a:gd name="adj1" fmla="val -27339"/>
              <a:gd name="adj2" fmla="val 866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１年間</a:t>
            </a:r>
            <a:endParaRPr lang="en-US" altLang="ja-JP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加害有</a:t>
            </a:r>
            <a:endParaRPr lang="ja-JP" altLang="en-US" sz="1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8597" name="タイトル 1">
            <a:extLst>
              <a:ext uri="{FF2B5EF4-FFF2-40B4-BE49-F238E27FC236}">
                <a16:creationId xmlns:a16="http://schemas.microsoft.com/office/drawing/2014/main" id="{A0BE9F8E-11FE-8E58-557D-B1AB2BB0F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3600" b="1">
                <a:latin typeface="HGS創英角ｺﾞｼｯｸUB" panose="020B0900000000000000" pitchFamily="50" charset="-128"/>
              </a:rPr>
              <a:t>いじめっ子？①　％</a:t>
            </a:r>
            <a:r>
              <a:rPr lang="ja-JP" altLang="en-US" sz="27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（中学生）</a:t>
            </a:r>
            <a:endParaRPr lang="ja-JP" altLang="en-US" b="1"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36038B0-31C6-9314-B57A-D3878BE56C29}"/>
              </a:ext>
            </a:extLst>
          </p:cNvPr>
          <p:cNvSpPr/>
          <p:nvPr/>
        </p:nvSpPr>
        <p:spPr>
          <a:xfrm>
            <a:off x="1209675" y="5876925"/>
            <a:ext cx="2206625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よくイライラする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F28A69-9CFD-A8B3-6BED-37F6D6803D19}"/>
              </a:ext>
            </a:extLst>
          </p:cNvPr>
          <p:cNvSpPr/>
          <p:nvPr/>
        </p:nvSpPr>
        <p:spPr>
          <a:xfrm>
            <a:off x="34925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勉強に自信ない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EE9815-7246-2696-483C-204B49389C74}"/>
              </a:ext>
            </a:extLst>
          </p:cNvPr>
          <p:cNvSpPr/>
          <p:nvPr/>
        </p:nvSpPr>
        <p:spPr>
          <a:xfrm>
            <a:off x="5918200" y="5876925"/>
            <a:ext cx="2349500" cy="6445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ネット３時間～</a:t>
            </a:r>
            <a:endParaRPr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9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画面に合わせる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HGP創英角ｺﾞｼｯｸUB</vt:lpstr>
      <vt:lpstr>HGS創英角ｺﾞｼｯｸUB</vt:lpstr>
      <vt:lpstr>メイリオ</vt:lpstr>
      <vt:lpstr>Arial</vt:lpstr>
      <vt:lpstr>Calibri</vt:lpstr>
      <vt:lpstr>9_Office ​​テーマ</vt:lpstr>
      <vt:lpstr>1_Office テーマ</vt:lpstr>
      <vt:lpstr>2_Office テーマ</vt:lpstr>
      <vt:lpstr>３．いじめっ子理解</vt:lpstr>
      <vt:lpstr>アンケート（某市中学生サミット 2021年）</vt:lpstr>
      <vt:lpstr>いじめ認知（1年間）％</vt:lpstr>
      <vt:lpstr>いじめ被害（1年間）％</vt:lpstr>
      <vt:lpstr>いじめ加害（1年間）％</vt:lpstr>
      <vt:lpstr>いじめっ子？①　％（中学生）</vt:lpstr>
      <vt:lpstr>いじめっ子？①　％（中学生）</vt:lpstr>
      <vt:lpstr>いじめっ子？①　％（中学生）</vt:lpstr>
      <vt:lpstr>いじめっ子？①　％（中学生）</vt:lpstr>
      <vt:lpstr>いじめっ子？①　％（中学生）</vt:lpstr>
      <vt:lpstr>いじめっ子？②　％（中学生）</vt:lpstr>
      <vt:lpstr>いじめっ子？②　％（中学生）</vt:lpstr>
      <vt:lpstr>いじめっ子？②　％（中学生）</vt:lpstr>
      <vt:lpstr>いじめっ子？②　％（中学生）</vt:lpstr>
      <vt:lpstr>いじめっ子？③　％（中学生）</vt:lpstr>
      <vt:lpstr>いじめっ子？③　％（中学生）</vt:lpstr>
      <vt:lpstr>いじめっ子？③　％（中学生）</vt:lpstr>
      <vt:lpstr>いじめっ子？③　％（中学生）</vt:lpstr>
      <vt:lpstr>いじめっ子？③　％（中学生）</vt:lpstr>
      <vt:lpstr>子供たちに何が？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2024-08-16T01:30:55Z</dcterms:created>
  <dcterms:modified xsi:type="dcterms:W3CDTF">2024-08-19T06:21:33Z</dcterms:modified>
</cp:coreProperties>
</file>