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7137" r:id="rId1"/>
    <p:sldMasterId id="2147487150" r:id="rId2"/>
  </p:sldMasterIdLst>
  <p:notesMasterIdLst>
    <p:notesMasterId r:id="rId16"/>
  </p:notesMasterIdLst>
  <p:sldIdLst>
    <p:sldId id="10089" r:id="rId3"/>
    <p:sldId id="10090" r:id="rId4"/>
    <p:sldId id="10091" r:id="rId5"/>
    <p:sldId id="10092" r:id="rId6"/>
    <p:sldId id="10093" r:id="rId7"/>
    <p:sldId id="10094" r:id="rId8"/>
    <p:sldId id="10095" r:id="rId9"/>
    <p:sldId id="10096" r:id="rId10"/>
    <p:sldId id="10097" r:id="rId11"/>
    <p:sldId id="10098" r:id="rId12"/>
    <p:sldId id="10099" r:id="rId13"/>
    <p:sldId id="10100" r:id="rId14"/>
    <p:sldId id="10101" r:id="rId15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92D050"/>
    <a:srgbClr val="FF0000"/>
    <a:srgbClr val="FFFFFF"/>
    <a:srgbClr val="5F5F5F"/>
    <a:srgbClr val="7C258B"/>
    <a:srgbClr val="001A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9323" autoAdjust="0"/>
  </p:normalViewPr>
  <p:slideViewPr>
    <p:cSldViewPr>
      <p:cViewPr varScale="1">
        <p:scale>
          <a:sx n="83" d="100"/>
          <a:sy n="83" d="100"/>
        </p:scale>
        <p:origin x="15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F9E6CEC-FF00-DB96-11EE-07B2A8CE61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7F1B24-20EF-FE5E-0369-FFB6A5688D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A87C515E-A679-4198-8B91-685311F72E1E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8F7D573-6350-CBEC-941F-768BDA356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D0737339-9264-5128-375F-10593DBD4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C1D874-11F6-7E35-E677-C83ACCA54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B01D21-C384-1420-235D-488D6F506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FFFD7AE0-5B91-4F2D-8B49-FD34593E887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1D32E0-EDD8-91E3-8C0A-46988EE4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5578-39CC-4B5A-ADB9-2A35EB509A2C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2CE734-A7AB-D18D-79E9-684D45CB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7EFFF-B201-7AC4-E313-B4D5AEA2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95E5-AB3A-4561-BCDB-CC8BFB24661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31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26A54-6FA7-AC49-A6F8-0A41DEED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1A09-288B-4298-924A-398FFA63F0B5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E553A4-599B-34BB-250E-CBFEBF87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A82ECB-1EC2-E3AE-EFB0-0D53BB9B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0E8D-81D1-43B9-81DC-79854CC7FDC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587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5BBB76-15DA-5E03-C7BB-701A3F16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4E5E-545D-4392-A5F8-D9F41FB323FA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693D9D-33AB-36A6-8584-81003BDF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7E0A6E-47BE-A059-F280-33A2BF9B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DECD-C5F1-4716-A584-7531ACB4E3F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78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11476BA5-D927-96F4-A4A0-59ABB081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E1E2-0022-4A55-B978-3DEA9D23E574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49872CDE-D45B-CC8B-F23A-5F6E349C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28B8F240-933F-F66B-B4D9-3B7956D5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ED04-1C46-41A6-A301-9E105C89A0E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60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F5D53D-2371-780C-6D47-3E356CB6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5013-8730-4B6C-9453-1848F9D4767D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876459-B962-30D2-D1D6-11730BF2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8C3221-38A4-2C09-B34C-8ED7308F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EA65-A04A-4DCA-AB54-71761C3E69C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77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8522F-BA90-2120-698F-D352BEE0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DFDA-85B0-4D90-8318-477D68F6DEA6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2C3B4E-BE7D-7568-2CD3-31E4CE6A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EDDFE1-096A-C278-AFBC-988B01DC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476-1C03-4B59-8D2C-801675CFF19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281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ECEDB-B4E7-C5A8-2E30-EEB8608A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C5C0-AA81-43FE-86F9-FF81BAE48FD8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01BD94-647B-FD38-E617-52E2E2F8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BBD34E-8100-5F1A-D865-093E33B8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8B55-31E3-47DB-9E99-DCB3CBF1A7F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242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F5ED61B-6A7F-C595-29BE-4C132669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0267-0B55-4C8A-813A-44FC556B651B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68469A5-CF0F-936C-63A8-5E15BFBC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29B6CDD-4F93-78BF-0989-0BE6DB17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5B1-6032-43C2-94DE-050A1D68ECB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2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A9D1858-28B8-85FF-3CD1-E5AA1C84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9D5B-6E27-422F-8BCC-7CEDEBD65A8C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FCBB3CA-34ED-8CBC-D831-F122D409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C7C56EB-2E6A-714F-DB68-F7A93102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17B0-576E-4698-9DFA-341F98C9863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8410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0AE45066-649D-304C-2DD7-97668900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D569-CF98-48BB-BC86-B89E0E079CAA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79156AE-1C17-B028-85C6-D06583C9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936CD604-08FE-6C23-1C23-62879F48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959C-1CFD-4834-8DD1-747B9EC6ABA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277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A4049CDF-CC8C-588E-F145-69E18B9A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AD3C-A718-4B99-9465-B1EC8E655811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01596016-6D06-2D7A-1586-BB75A89E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CD9C83A8-D85C-B2C7-3ADB-1525D272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AF86-A31A-46FB-B782-2042BD4CC76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72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44755A-2CCA-5C94-A660-A44A0BFC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4A65-8C19-4950-A640-440C24DAC0B5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204D97-EF2D-54F3-85D4-D8977112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A5EB24-07F4-CCFB-217D-7648F08D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F353-CC86-4F08-B386-68888FFCA4B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05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0DE2436C-5695-104D-DC66-A1E8118D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40D9-0976-46A9-A148-1AF2CDCB8FA7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2E37753C-8870-52FF-674C-F5098DDE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CEE096B-0E46-D946-8914-ED1C7DDA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9964-0FF4-4A36-9B65-18C3B3D5685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196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D9144B3-9D89-502F-2721-51B6C02E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9A37-5535-4CA6-B7B0-5FCC3FD8EE30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17C8AB66-365C-D71E-FD39-F645761D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217958B-C8A1-470C-C07C-5CF45606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6F0C-E2F8-4516-A304-07B1A848298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84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983FF3-00C2-ADCE-9237-877AFF3F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7BE3-721A-42D3-B845-86F925331FD4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2DF2E0-D45F-CC44-FD5B-FAB8F3AB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C859AD-E659-A5D9-59FE-292B3B9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D72A-BA05-421E-AA4A-6922B660F2C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4514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36A76-AE28-055E-9B05-E764C782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1B61-FA83-4A82-910A-C9C4D1D4298D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9D943D-A643-E47E-2150-93CE0559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486B04-2B5F-E59C-94FB-26431739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5151-89C9-4B55-B323-4331A427522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619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8">
            <a:extLst>
              <a:ext uri="{FF2B5EF4-FFF2-40B4-BE49-F238E27FC236}">
                <a16:creationId xmlns:a16="http://schemas.microsoft.com/office/drawing/2014/main" id="{53DE811F-A9FB-1993-8474-81BAD24982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905375" y="6376988"/>
            <a:ext cx="3203575" cy="419100"/>
            <a:chOff x="5513621" y="6376314"/>
            <a:chExt cx="3471827" cy="420423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9983A187-3DD9-7204-E722-1278AB51A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1578" y="6385869"/>
              <a:ext cx="3003870" cy="4013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0" lang="en-US" altLang="ja-JP" sz="2000" b="1" i="1" dirty="0">
                  <a:solidFill>
                    <a:srgbClr val="CC66FF"/>
                  </a:solidFill>
                  <a:ea typeface="HGS創英角ｺﾞｼｯｸUB" panose="020B0900000000000000" pitchFamily="50" charset="-128"/>
                </a:rPr>
                <a:t>Kyoto Prefectural Police</a:t>
              </a:r>
            </a:p>
          </p:txBody>
        </p:sp>
        <p:sp>
          <p:nvSpPr>
            <p:cNvPr id="4" name="図 20">
              <a:extLst>
                <a:ext uri="{FF2B5EF4-FFF2-40B4-BE49-F238E27FC236}">
                  <a16:creationId xmlns:a16="http://schemas.microsoft.com/office/drawing/2014/main" id="{ABB5B8F1-B5EF-0729-694E-E5C698DF6790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513621" y="6376314"/>
              <a:ext cx="548818" cy="42042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prstClr val="black"/>
                </a:solidFill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0B26C55-5FD8-CFE2-CBED-BC103074E648}"/>
              </a:ext>
            </a:extLst>
          </p:cNvPr>
          <p:cNvSpPr/>
          <p:nvPr userDrawn="1"/>
        </p:nvSpPr>
        <p:spPr>
          <a:xfrm>
            <a:off x="1647825" y="6381750"/>
            <a:ext cx="3124200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rgbClr val="1F497D"/>
                </a:solidFill>
                <a:latin typeface="Embassy JS" panose="00000400000000000000" pitchFamily="2" charset="0"/>
                <a:ea typeface="HGS創英角ｺﾞｼｯｸUB" panose="020B0900000000000000" pitchFamily="50" charset="-128"/>
              </a:rPr>
              <a:t>　　兵庫県立大 竹内研究室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0442A-A5C6-384C-E6F2-24118AEB95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640556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676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9CE92-C28D-76C8-6667-FDF5D7FA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4714-942D-4F14-9735-9BF1CA33CD87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E24E14-7E40-F05A-12C3-CCBD50A4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3A592-5A05-34E9-3C74-51F1A524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D53-4D67-43B4-B282-935FAB03941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2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9F05B5-D5F9-5C1A-2818-92F84AF3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6567-96A6-4B0D-9165-CB326EAE6878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D9B149C-034A-79C4-5706-2FF08580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EB07116-9ED2-B105-766B-0C54C2B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8CD4-9F14-4DF5-8C7D-2B11349308D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6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98FE3DD-C667-0D60-C706-B1F908C3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EDD7-55A4-4C75-8977-44B0E3D1D3EB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567E5A1-2EF9-28D9-0AE3-9D082866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A9AF25F-7CEA-0052-5A5F-075A952D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F8B8-80FD-4432-836F-B65C1AC7CDF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9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A5FC1EF3-749E-2B44-689B-F54FD3FC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C2F6-28DA-477D-A9C5-2FAC8371CA3F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3EF3E4FE-BBDF-B34C-45D5-3FF0926E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48B1EAB-F6EC-735B-D4D0-FFBAEF8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6D17-EEC2-4086-872E-4C316B38443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51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F41B4DE-6B11-DB9B-5F1B-9425F555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95FA-0F8C-4A93-B506-B4914D46A765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A0A643D-2552-17C8-C3D4-9AA49F3D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D0F8870-BE2A-89FC-C154-B5A1187E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D9C3-B5AE-4713-9342-BBBF1EE76C4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10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CEF22AD-F500-E136-F90C-3A0AF614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296F-A894-4579-B487-247253583389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C25307C-7ABB-B502-B96C-095FF565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719ADBA-4314-14F3-6EEE-2E809F4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20C5-F430-4B13-A2B5-6FB0117F2CB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76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CE6CF0B-197B-EAA2-11C8-A2ACB10E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A134-03EA-478B-8998-13699F91D2F8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FEA6BD3-2C2F-F2BE-F518-4DEB6B51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A1ABBFC-2545-499F-595A-6D8F6822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DFE9-0C13-4E39-8A81-AE3851D0949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>
            <a:extLst>
              <a:ext uri="{FF2B5EF4-FFF2-40B4-BE49-F238E27FC236}">
                <a16:creationId xmlns:a16="http://schemas.microsoft.com/office/drawing/2014/main" id="{1664476B-368A-3032-4D04-2732A636F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4339" name="テキスト プレースホルダー 2">
            <a:extLst>
              <a:ext uri="{FF2B5EF4-FFF2-40B4-BE49-F238E27FC236}">
                <a16:creationId xmlns:a16="http://schemas.microsoft.com/office/drawing/2014/main" id="{BCE5E214-496D-030A-6392-EE00308017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B799D-E331-E891-CA19-E6CBCA8F1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1AFFCBD7-18A1-43CD-998C-D97C5BD7F5B7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CFD9F-E523-811F-A956-7B8C962F6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9AD58B-C13B-EED8-5911-3492CCE64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70244C9D-0CD1-4941-93A2-1771A9C87A5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83" r:id="rId1"/>
    <p:sldLayoutId id="2147487884" r:id="rId2"/>
    <p:sldLayoutId id="2147487885" r:id="rId3"/>
    <p:sldLayoutId id="2147487886" r:id="rId4"/>
    <p:sldLayoutId id="2147487887" r:id="rId5"/>
    <p:sldLayoutId id="2147487888" r:id="rId6"/>
    <p:sldLayoutId id="2147487889" r:id="rId7"/>
    <p:sldLayoutId id="2147487890" r:id="rId8"/>
    <p:sldLayoutId id="2147487891" r:id="rId9"/>
    <p:sldLayoutId id="2147487892" r:id="rId10"/>
    <p:sldLayoutId id="2147487893" r:id="rId11"/>
    <p:sldLayoutId id="2147487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プレースホルダー 1">
            <a:extLst>
              <a:ext uri="{FF2B5EF4-FFF2-40B4-BE49-F238E27FC236}">
                <a16:creationId xmlns:a16="http://schemas.microsoft.com/office/drawing/2014/main" id="{795FD01E-0BAD-8DF0-9833-F46851E0DD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5363" name="テキスト プレースホルダー 2">
            <a:extLst>
              <a:ext uri="{FF2B5EF4-FFF2-40B4-BE49-F238E27FC236}">
                <a16:creationId xmlns:a16="http://schemas.microsoft.com/office/drawing/2014/main" id="{70EE5DA2-6947-B89E-5B31-84EC903BF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1E64FD-CE6A-E974-EC4E-D62AC3974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2F3FB60B-E2D7-4780-9037-112F62BBF0CD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71D2F6-239D-AF59-BE74-59D4AAB5A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B6E381-651A-8CC3-3D44-7D28FE5C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0C1E9FB4-EBD0-4ADA-852A-1D5281C0450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95" r:id="rId1"/>
    <p:sldLayoutId id="2147487896" r:id="rId2"/>
    <p:sldLayoutId id="2147487897" r:id="rId3"/>
    <p:sldLayoutId id="2147487898" r:id="rId4"/>
    <p:sldLayoutId id="2147487899" r:id="rId5"/>
    <p:sldLayoutId id="2147487900" r:id="rId6"/>
    <p:sldLayoutId id="2147487901" r:id="rId7"/>
    <p:sldLayoutId id="2147487902" r:id="rId8"/>
    <p:sldLayoutId id="2147487903" r:id="rId9"/>
    <p:sldLayoutId id="2147487904" r:id="rId10"/>
    <p:sldLayoutId id="2147487905" r:id="rId11"/>
    <p:sldLayoutId id="2147488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667C7C-B35E-C7BF-21DA-FCAED4B18B11}"/>
              </a:ext>
            </a:extLst>
          </p:cNvPr>
          <p:cNvSpPr/>
          <p:nvPr/>
        </p:nvSpPr>
        <p:spPr>
          <a:xfrm>
            <a:off x="0" y="2544763"/>
            <a:ext cx="9144000" cy="1755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72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ふりかえり</a:t>
            </a:r>
            <a:endParaRPr lang="ja-JP" altLang="en-US" sz="72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グループ化 1">
            <a:extLst>
              <a:ext uri="{FF2B5EF4-FFF2-40B4-BE49-F238E27FC236}">
                <a16:creationId xmlns:a16="http://schemas.microsoft.com/office/drawing/2014/main" id="{EE6D94E7-A8F8-4416-AB1F-EB64B7023A48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6390" name="図 2">
              <a:extLst>
                <a:ext uri="{FF2B5EF4-FFF2-40B4-BE49-F238E27FC236}">
                  <a16:creationId xmlns:a16="http://schemas.microsoft.com/office/drawing/2014/main" id="{91B10FCF-62FC-FD82-5266-AC5C9A9E4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79" y="4431715"/>
              <a:ext cx="1780032" cy="18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 descr="ルカ">
              <a:extLst>
                <a:ext uri="{FF2B5EF4-FFF2-40B4-BE49-F238E27FC236}">
                  <a16:creationId xmlns:a16="http://schemas.microsoft.com/office/drawing/2014/main" id="{A250E3F8-6C2A-138D-2884-B76015EAA120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8" name="AutoShape 9">
            <a:extLst>
              <a:ext uri="{FF2B5EF4-FFF2-40B4-BE49-F238E27FC236}">
                <a16:creationId xmlns:a16="http://schemas.microsoft.com/office/drawing/2014/main" id="{DDC0C3B0-8B44-E93C-A90D-9A1400B18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133725"/>
            <a:ext cx="3690937" cy="576263"/>
          </a:xfrm>
          <a:prstGeom prst="rightArrow">
            <a:avLst>
              <a:gd name="adj1" fmla="val 44282"/>
              <a:gd name="adj2" fmla="val 110376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B13D8B89-C54A-C0BD-FE30-527D8FD7D11D}"/>
              </a:ext>
            </a:extLst>
          </p:cNvPr>
          <p:cNvSpPr>
            <a:spLocks noChangeArrowheads="1"/>
          </p:cNvSpPr>
          <p:nvPr/>
        </p:nvSpPr>
        <p:spPr bwMode="auto">
          <a:xfrm rot="3021078">
            <a:off x="5100637" y="1784351"/>
            <a:ext cx="1865313" cy="576262"/>
          </a:xfrm>
          <a:prstGeom prst="rightArrow">
            <a:avLst>
              <a:gd name="adj1" fmla="val 50000"/>
              <a:gd name="adj2" fmla="val 8946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AutoShape 9">
            <a:extLst>
              <a:ext uri="{FF2B5EF4-FFF2-40B4-BE49-F238E27FC236}">
                <a16:creationId xmlns:a16="http://schemas.microsoft.com/office/drawing/2014/main" id="{88407C47-F64D-B193-20D3-20DC529DE306}"/>
              </a:ext>
            </a:extLst>
          </p:cNvPr>
          <p:cNvSpPr>
            <a:spLocks noChangeArrowheads="1"/>
          </p:cNvSpPr>
          <p:nvPr/>
        </p:nvSpPr>
        <p:spPr bwMode="auto">
          <a:xfrm rot="1779279">
            <a:off x="2854325" y="1892300"/>
            <a:ext cx="3697288" cy="576263"/>
          </a:xfrm>
          <a:prstGeom prst="rightArrow">
            <a:avLst>
              <a:gd name="adj1" fmla="val 50000"/>
              <a:gd name="adj2" fmla="val 106172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2D2F570D-E290-429D-57D0-695EEC7E6AD2}"/>
              </a:ext>
            </a:extLst>
          </p:cNvPr>
          <p:cNvSpPr>
            <a:spLocks noChangeArrowheads="1"/>
          </p:cNvSpPr>
          <p:nvPr/>
        </p:nvSpPr>
        <p:spPr bwMode="auto">
          <a:xfrm rot="18991661">
            <a:off x="5300663" y="4468813"/>
            <a:ext cx="1276350" cy="576262"/>
          </a:xfrm>
          <a:prstGeom prst="rightArrow">
            <a:avLst>
              <a:gd name="adj1" fmla="val 44099"/>
              <a:gd name="adj2" fmla="val 89201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AutoShape 9">
            <a:extLst>
              <a:ext uri="{FF2B5EF4-FFF2-40B4-BE49-F238E27FC236}">
                <a16:creationId xmlns:a16="http://schemas.microsoft.com/office/drawing/2014/main" id="{8F7ABF24-28D6-37EE-6339-DAEE97075C67}"/>
              </a:ext>
            </a:extLst>
          </p:cNvPr>
          <p:cNvSpPr>
            <a:spLocks noChangeArrowheads="1"/>
          </p:cNvSpPr>
          <p:nvPr/>
        </p:nvSpPr>
        <p:spPr bwMode="auto">
          <a:xfrm rot="20086287">
            <a:off x="2684463" y="4337050"/>
            <a:ext cx="3686175" cy="576263"/>
          </a:xfrm>
          <a:prstGeom prst="rightArrow">
            <a:avLst>
              <a:gd name="adj1" fmla="val 43758"/>
              <a:gd name="adj2" fmla="val 10668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6376" name="グループ化 7">
            <a:extLst>
              <a:ext uri="{FF2B5EF4-FFF2-40B4-BE49-F238E27FC236}">
                <a16:creationId xmlns:a16="http://schemas.microsoft.com/office/drawing/2014/main" id="{D54141A0-CAAF-EB3E-CF50-5550598EFD58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6388" name="図 8">
              <a:extLst>
                <a:ext uri="{FF2B5EF4-FFF2-40B4-BE49-F238E27FC236}">
                  <a16:creationId xmlns:a16="http://schemas.microsoft.com/office/drawing/2014/main" id="{F44F1197-B177-6E42-B1CE-535D5278F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18BADE33-5B72-1226-BB7F-DCF679E91738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6377" name="グループ化 11">
            <a:extLst>
              <a:ext uri="{FF2B5EF4-FFF2-40B4-BE49-F238E27FC236}">
                <a16:creationId xmlns:a16="http://schemas.microsoft.com/office/drawing/2014/main" id="{28F08812-63CB-3C06-72DE-7A48E693A238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6386" name="図 12">
              <a:extLst>
                <a:ext uri="{FF2B5EF4-FFF2-40B4-BE49-F238E27FC236}">
                  <a16:creationId xmlns:a16="http://schemas.microsoft.com/office/drawing/2014/main" id="{C215F562-A283-2167-0CD8-2B3E4ADA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FB196534-C6D7-F634-7289-18FFD74F1C93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6378" name="グループ化 21">
            <a:extLst>
              <a:ext uri="{FF2B5EF4-FFF2-40B4-BE49-F238E27FC236}">
                <a16:creationId xmlns:a16="http://schemas.microsoft.com/office/drawing/2014/main" id="{7DD86958-281F-27F4-EFCA-0CC59ED08BED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6384" name="図 22">
              <a:extLst>
                <a:ext uri="{FF2B5EF4-FFF2-40B4-BE49-F238E27FC236}">
                  <a16:creationId xmlns:a16="http://schemas.microsoft.com/office/drawing/2014/main" id="{7337CEA0-3F79-FC4A-CCE4-0166372B8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7C0E17E0-4A7B-43AB-96BD-813A6B1C16AC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86379" name="図 4">
            <a:extLst>
              <a:ext uri="{FF2B5EF4-FFF2-40B4-BE49-F238E27FC236}">
                <a16:creationId xmlns:a16="http://schemas.microsoft.com/office/drawing/2014/main" id="{8477E011-D263-E0B4-A6D7-E125B16F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298450"/>
            <a:ext cx="1573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 descr="ルカ">
            <a:extLst>
              <a:ext uri="{FF2B5EF4-FFF2-40B4-BE49-F238E27FC236}">
                <a16:creationId xmlns:a16="http://schemas.microsoft.com/office/drawing/2014/main" id="{FDA20ABE-6551-89A8-5BCF-651A82061A77}"/>
              </a:ext>
            </a:extLst>
          </p:cNvPr>
          <p:cNvSpPr/>
          <p:nvPr/>
        </p:nvSpPr>
        <p:spPr bwMode="auto">
          <a:xfrm>
            <a:off x="2047875" y="1781175"/>
            <a:ext cx="989013" cy="388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6381" name="図 18">
            <a:extLst>
              <a:ext uri="{FF2B5EF4-FFF2-40B4-BE49-F238E27FC236}">
                <a16:creationId xmlns:a16="http://schemas.microsoft.com/office/drawing/2014/main" id="{5F0607A3-954E-6BBA-2735-43B3D11F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41313"/>
            <a:ext cx="1682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 descr="ルカ">
            <a:extLst>
              <a:ext uri="{FF2B5EF4-FFF2-40B4-BE49-F238E27FC236}">
                <a16:creationId xmlns:a16="http://schemas.microsoft.com/office/drawing/2014/main" id="{42E3A223-12A0-5184-E44C-0ED24B6FC489}"/>
              </a:ext>
            </a:extLst>
          </p:cNvPr>
          <p:cNvSpPr/>
          <p:nvPr/>
        </p:nvSpPr>
        <p:spPr bwMode="auto">
          <a:xfrm>
            <a:off x="4608513" y="1855788"/>
            <a:ext cx="1039812" cy="388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90DD265-2584-2480-379E-EEEFBD962CE7}"/>
              </a:ext>
            </a:extLst>
          </p:cNvPr>
          <p:cNvSpPr/>
          <p:nvPr/>
        </p:nvSpPr>
        <p:spPr>
          <a:xfrm>
            <a:off x="222422" y="1754659"/>
            <a:ext cx="8699156" cy="3348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ctr"/>
          <a:lstStyle/>
          <a:p>
            <a:pPr algn="ctr">
              <a:defRPr/>
            </a:pPr>
            <a:r>
              <a:rPr lang="ja-JP" altLang="en-US" sz="6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ずっと繰り返す・・・</a:t>
            </a:r>
            <a:endParaRPr lang="en-US" altLang="ja-JP" sz="5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en-US" altLang="ja-JP" sz="8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96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最後は？</a:t>
            </a:r>
            <a:endParaRPr lang="ja-JP" altLang="en-US" sz="84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グループ化 21">
            <a:extLst>
              <a:ext uri="{FF2B5EF4-FFF2-40B4-BE49-F238E27FC236}">
                <a16:creationId xmlns:a16="http://schemas.microsoft.com/office/drawing/2014/main" id="{C0B793AF-9CB2-F674-4796-92A27576E2EB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7423" name="図 22">
              <a:extLst>
                <a:ext uri="{FF2B5EF4-FFF2-40B4-BE49-F238E27FC236}">
                  <a16:creationId xmlns:a16="http://schemas.microsoft.com/office/drawing/2014/main" id="{99982832-1FF6-17E7-E7B1-39725F9C7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4D567FB5-3E76-A55D-098F-12EEA46F9B85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" name="AutoShape 8">
            <a:extLst>
              <a:ext uri="{FF2B5EF4-FFF2-40B4-BE49-F238E27FC236}">
                <a16:creationId xmlns:a16="http://schemas.microsoft.com/office/drawing/2014/main" id="{9A3D89C4-93E9-1B46-863F-D3C533F98AB3}"/>
              </a:ext>
            </a:extLst>
          </p:cNvPr>
          <p:cNvSpPr>
            <a:spLocks noChangeArrowheads="1"/>
          </p:cNvSpPr>
          <p:nvPr/>
        </p:nvSpPr>
        <p:spPr bwMode="auto">
          <a:xfrm rot="5873837">
            <a:off x="1203419" y="1458667"/>
            <a:ext cx="1759842" cy="1147915"/>
          </a:xfrm>
          <a:prstGeom prst="rightArrow">
            <a:avLst>
              <a:gd name="adj1" fmla="val 50000"/>
              <a:gd name="adj2" fmla="val 93172"/>
            </a:avLst>
          </a:prstGeom>
          <a:gradFill flip="none" rotWithShape="1"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0BEFD2F5-E586-9F8E-5B81-1F7B7CEDBA50}"/>
              </a:ext>
            </a:extLst>
          </p:cNvPr>
          <p:cNvSpPr>
            <a:spLocks noChangeArrowheads="1"/>
          </p:cNvSpPr>
          <p:nvPr/>
        </p:nvSpPr>
        <p:spPr bwMode="auto">
          <a:xfrm rot="12833955">
            <a:off x="1826305" y="4371205"/>
            <a:ext cx="3355975" cy="1063500"/>
          </a:xfrm>
          <a:prstGeom prst="rightArrow">
            <a:avLst>
              <a:gd name="adj1" fmla="val 50000"/>
              <a:gd name="adj2" fmla="val 116201"/>
            </a:avLst>
          </a:prstGeom>
          <a:gradFill flip="none" rotWithShape="1"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204E06D5-91A3-F2DC-CBAE-756F8C80FEFF}"/>
              </a:ext>
            </a:extLst>
          </p:cNvPr>
          <p:cNvSpPr>
            <a:spLocks noChangeArrowheads="1"/>
          </p:cNvSpPr>
          <p:nvPr/>
        </p:nvSpPr>
        <p:spPr bwMode="auto">
          <a:xfrm rot="15271915">
            <a:off x="1121401" y="4368071"/>
            <a:ext cx="1455737" cy="1119614"/>
          </a:xfrm>
          <a:prstGeom prst="rightArrow">
            <a:avLst>
              <a:gd name="adj1" fmla="val 50000"/>
              <a:gd name="adj2" fmla="val 90123"/>
            </a:avLst>
          </a:prstGeom>
          <a:gradFill flip="none" rotWithShape="1"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685D9A7-F756-8759-B917-8DB668CF6DA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99709" y="3104043"/>
            <a:ext cx="5328319" cy="943496"/>
          </a:xfrm>
          <a:prstGeom prst="rightArrow">
            <a:avLst>
              <a:gd name="adj1" fmla="val 50000"/>
              <a:gd name="adj2" fmla="val 138639"/>
            </a:avLst>
          </a:prstGeom>
          <a:gradFill flip="none" rotWithShape="1"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4A817A7F-2F52-E12D-20A9-127375AA34C4}"/>
              </a:ext>
            </a:extLst>
          </p:cNvPr>
          <p:cNvSpPr>
            <a:spLocks noChangeArrowheads="1"/>
          </p:cNvSpPr>
          <p:nvPr/>
        </p:nvSpPr>
        <p:spPr bwMode="auto">
          <a:xfrm rot="8914770">
            <a:off x="1967351" y="1701744"/>
            <a:ext cx="3242606" cy="1077912"/>
          </a:xfrm>
          <a:prstGeom prst="rightArrow">
            <a:avLst>
              <a:gd name="adj1" fmla="val 47391"/>
              <a:gd name="adj2" fmla="val 111158"/>
            </a:avLst>
          </a:prstGeom>
          <a:gradFill flip="none" rotWithShape="1"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7410" name="グループ化 4">
            <a:extLst>
              <a:ext uri="{FF2B5EF4-FFF2-40B4-BE49-F238E27FC236}">
                <a16:creationId xmlns:a16="http://schemas.microsoft.com/office/drawing/2014/main" id="{D3A186E0-34BC-C8D2-DE4D-8B4B5AD505A5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7421" name="図 5">
              <a:extLst>
                <a:ext uri="{FF2B5EF4-FFF2-40B4-BE49-F238E27FC236}">
                  <a16:creationId xmlns:a16="http://schemas.microsoft.com/office/drawing/2014/main" id="{EC0FDE82-FEF3-9003-92C5-939DC24F2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 descr="ルカ">
              <a:extLst>
                <a:ext uri="{FF2B5EF4-FFF2-40B4-BE49-F238E27FC236}">
                  <a16:creationId xmlns:a16="http://schemas.microsoft.com/office/drawing/2014/main" id="{8B468D62-F64C-FE8F-C651-6B33B664802F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7411" name="グループ化 7">
            <a:extLst>
              <a:ext uri="{FF2B5EF4-FFF2-40B4-BE49-F238E27FC236}">
                <a16:creationId xmlns:a16="http://schemas.microsoft.com/office/drawing/2014/main" id="{B416C003-BA22-6ED8-82B5-422C4982A702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7419" name="図 8">
              <a:extLst>
                <a:ext uri="{FF2B5EF4-FFF2-40B4-BE49-F238E27FC236}">
                  <a16:creationId xmlns:a16="http://schemas.microsoft.com/office/drawing/2014/main" id="{955DFDF4-096C-E317-E003-9D646546A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0D705825-7219-89D5-B885-4B5DD43597B1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7412" name="グループ化 11">
            <a:extLst>
              <a:ext uri="{FF2B5EF4-FFF2-40B4-BE49-F238E27FC236}">
                <a16:creationId xmlns:a16="http://schemas.microsoft.com/office/drawing/2014/main" id="{34589BD7-14EA-385A-9108-BDDB09A1FE6C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7417" name="図 12">
              <a:extLst>
                <a:ext uri="{FF2B5EF4-FFF2-40B4-BE49-F238E27FC236}">
                  <a16:creationId xmlns:a16="http://schemas.microsoft.com/office/drawing/2014/main" id="{BF9BCA89-7540-88A7-F74D-AFA7D6807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30E6B45C-64D5-FC94-4207-91FD61731173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87413" name="図 4">
            <a:extLst>
              <a:ext uri="{FF2B5EF4-FFF2-40B4-BE49-F238E27FC236}">
                <a16:creationId xmlns:a16="http://schemas.microsoft.com/office/drawing/2014/main" id="{508EDF1F-4FCE-69FC-C793-B730C378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298450"/>
            <a:ext cx="1573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 descr="ルカ">
            <a:extLst>
              <a:ext uri="{FF2B5EF4-FFF2-40B4-BE49-F238E27FC236}">
                <a16:creationId xmlns:a16="http://schemas.microsoft.com/office/drawing/2014/main" id="{50C88F5C-FCE1-7DFD-CC63-2CCA24C51B8E}"/>
              </a:ext>
            </a:extLst>
          </p:cNvPr>
          <p:cNvSpPr/>
          <p:nvPr/>
        </p:nvSpPr>
        <p:spPr bwMode="auto">
          <a:xfrm>
            <a:off x="2047875" y="1781175"/>
            <a:ext cx="989013" cy="388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7415" name="図 18">
            <a:extLst>
              <a:ext uri="{FF2B5EF4-FFF2-40B4-BE49-F238E27FC236}">
                <a16:creationId xmlns:a16="http://schemas.microsoft.com/office/drawing/2014/main" id="{EAF60B03-C436-BDD8-7260-A0901C6D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41313"/>
            <a:ext cx="1682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正方形/長方形 27" descr="ルカ">
            <a:extLst>
              <a:ext uri="{FF2B5EF4-FFF2-40B4-BE49-F238E27FC236}">
                <a16:creationId xmlns:a16="http://schemas.microsoft.com/office/drawing/2014/main" id="{04775F85-54CF-ACDF-A90C-47CBC53A6FD4}"/>
              </a:ext>
            </a:extLst>
          </p:cNvPr>
          <p:cNvSpPr/>
          <p:nvPr/>
        </p:nvSpPr>
        <p:spPr bwMode="auto">
          <a:xfrm>
            <a:off x="4608513" y="1855788"/>
            <a:ext cx="1039812" cy="388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31A832C-0748-4140-0C8B-9ADB2C347A3F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8447" name="図 22">
              <a:extLst>
                <a:ext uri="{FF2B5EF4-FFF2-40B4-BE49-F238E27FC236}">
                  <a16:creationId xmlns:a16="http://schemas.microsoft.com/office/drawing/2014/main" id="{263D8DB1-6C94-18D6-7ADC-8CACA76C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EDDCF6CF-9E9B-8D9A-E05C-653C08AD4E7D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5" name="AutoShape 8">
            <a:extLst>
              <a:ext uri="{FF2B5EF4-FFF2-40B4-BE49-F238E27FC236}">
                <a16:creationId xmlns:a16="http://schemas.microsoft.com/office/drawing/2014/main" id="{11F47005-5AD6-66EF-4D00-20867F01A485}"/>
              </a:ext>
            </a:extLst>
          </p:cNvPr>
          <p:cNvSpPr>
            <a:spLocks noChangeArrowheads="1"/>
          </p:cNvSpPr>
          <p:nvPr/>
        </p:nvSpPr>
        <p:spPr bwMode="auto">
          <a:xfrm rot="5873837">
            <a:off x="1203419" y="1458667"/>
            <a:ext cx="1759842" cy="1147915"/>
          </a:xfrm>
          <a:prstGeom prst="rightArrow">
            <a:avLst>
              <a:gd name="adj1" fmla="val 50000"/>
              <a:gd name="adj2" fmla="val 93172"/>
            </a:avLst>
          </a:prstGeom>
          <a:gradFill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AutoShape 9">
            <a:extLst>
              <a:ext uri="{FF2B5EF4-FFF2-40B4-BE49-F238E27FC236}">
                <a16:creationId xmlns:a16="http://schemas.microsoft.com/office/drawing/2014/main" id="{A82E3281-EE74-5168-8535-965365DE267D}"/>
              </a:ext>
            </a:extLst>
          </p:cNvPr>
          <p:cNvSpPr>
            <a:spLocks noChangeArrowheads="1"/>
          </p:cNvSpPr>
          <p:nvPr/>
        </p:nvSpPr>
        <p:spPr bwMode="auto">
          <a:xfrm rot="12833955">
            <a:off x="1826305" y="4371205"/>
            <a:ext cx="3355975" cy="1063500"/>
          </a:xfrm>
          <a:prstGeom prst="rightArrow">
            <a:avLst>
              <a:gd name="adj1" fmla="val 50000"/>
              <a:gd name="adj2" fmla="val 116201"/>
            </a:avLst>
          </a:prstGeom>
          <a:gradFill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AutoShape 10">
            <a:extLst>
              <a:ext uri="{FF2B5EF4-FFF2-40B4-BE49-F238E27FC236}">
                <a16:creationId xmlns:a16="http://schemas.microsoft.com/office/drawing/2014/main" id="{D0DDCC95-6942-81E4-7727-46892D2142F0}"/>
              </a:ext>
            </a:extLst>
          </p:cNvPr>
          <p:cNvSpPr>
            <a:spLocks noChangeArrowheads="1"/>
          </p:cNvSpPr>
          <p:nvPr/>
        </p:nvSpPr>
        <p:spPr bwMode="auto">
          <a:xfrm rot="15271915">
            <a:off x="1121401" y="4368071"/>
            <a:ext cx="1455737" cy="1119614"/>
          </a:xfrm>
          <a:prstGeom prst="rightArrow">
            <a:avLst>
              <a:gd name="adj1" fmla="val 50000"/>
              <a:gd name="adj2" fmla="val 90123"/>
            </a:avLst>
          </a:prstGeom>
          <a:gradFill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AutoShape 11">
            <a:extLst>
              <a:ext uri="{FF2B5EF4-FFF2-40B4-BE49-F238E27FC236}">
                <a16:creationId xmlns:a16="http://schemas.microsoft.com/office/drawing/2014/main" id="{575BEB57-ED32-34A0-EAF4-7455F25F4C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99709" y="3104043"/>
            <a:ext cx="5328319" cy="943496"/>
          </a:xfrm>
          <a:prstGeom prst="rightArrow">
            <a:avLst>
              <a:gd name="adj1" fmla="val 50000"/>
              <a:gd name="adj2" fmla="val 138639"/>
            </a:avLst>
          </a:prstGeom>
          <a:gradFill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2C0AA18D-2F87-3839-44BE-CC8D0460808A}"/>
              </a:ext>
            </a:extLst>
          </p:cNvPr>
          <p:cNvSpPr>
            <a:spLocks noChangeArrowheads="1"/>
          </p:cNvSpPr>
          <p:nvPr/>
        </p:nvSpPr>
        <p:spPr bwMode="auto">
          <a:xfrm rot="8914770">
            <a:off x="1967351" y="1701744"/>
            <a:ext cx="3242606" cy="1077912"/>
          </a:xfrm>
          <a:prstGeom prst="rightArrow">
            <a:avLst>
              <a:gd name="adj1" fmla="val 47391"/>
              <a:gd name="adj2" fmla="val 111158"/>
            </a:avLst>
          </a:prstGeom>
          <a:gradFill>
            <a:gsLst>
              <a:gs pos="24000">
                <a:srgbClr val="C00000"/>
              </a:gs>
              <a:gs pos="44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152400">
              <a:schemeClr val="accent2">
                <a:satMod val="175000"/>
                <a:alpha val="76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8434" name="グループ化 4">
            <a:extLst>
              <a:ext uri="{FF2B5EF4-FFF2-40B4-BE49-F238E27FC236}">
                <a16:creationId xmlns:a16="http://schemas.microsoft.com/office/drawing/2014/main" id="{631B218B-BA0D-1425-1FDF-C8307B5FCD63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8445" name="図 5">
              <a:extLst>
                <a:ext uri="{FF2B5EF4-FFF2-40B4-BE49-F238E27FC236}">
                  <a16:creationId xmlns:a16="http://schemas.microsoft.com/office/drawing/2014/main" id="{18ABFBB3-9EB8-B749-A643-07F6F15A8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正方形/長方形 31" descr="ルカ">
              <a:extLst>
                <a:ext uri="{FF2B5EF4-FFF2-40B4-BE49-F238E27FC236}">
                  <a16:creationId xmlns:a16="http://schemas.microsoft.com/office/drawing/2014/main" id="{61D30A43-D9AA-0EFA-A28E-97EDBD884451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8435" name="グループ化 7">
            <a:extLst>
              <a:ext uri="{FF2B5EF4-FFF2-40B4-BE49-F238E27FC236}">
                <a16:creationId xmlns:a16="http://schemas.microsoft.com/office/drawing/2014/main" id="{37C5865D-9DFD-5E75-ED32-789DA15D4C21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8443" name="図 8">
              <a:extLst>
                <a:ext uri="{FF2B5EF4-FFF2-40B4-BE49-F238E27FC236}">
                  <a16:creationId xmlns:a16="http://schemas.microsoft.com/office/drawing/2014/main" id="{0CB1C2CD-8974-15F7-B14F-E798B97CA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正方形/長方形 34" descr="ルカ">
              <a:extLst>
                <a:ext uri="{FF2B5EF4-FFF2-40B4-BE49-F238E27FC236}">
                  <a16:creationId xmlns:a16="http://schemas.microsoft.com/office/drawing/2014/main" id="{B6982770-907E-C104-900A-B36161A12EC4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8436" name="グループ化 11">
            <a:extLst>
              <a:ext uri="{FF2B5EF4-FFF2-40B4-BE49-F238E27FC236}">
                <a16:creationId xmlns:a16="http://schemas.microsoft.com/office/drawing/2014/main" id="{BDEB7D11-BEB5-ADDD-0CF6-083ACD85A0F5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8441" name="図 12">
              <a:extLst>
                <a:ext uri="{FF2B5EF4-FFF2-40B4-BE49-F238E27FC236}">
                  <a16:creationId xmlns:a16="http://schemas.microsoft.com/office/drawing/2014/main" id="{F20B550C-0D67-D075-D52A-EA1E44DEB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 descr="ルカ">
              <a:extLst>
                <a:ext uri="{FF2B5EF4-FFF2-40B4-BE49-F238E27FC236}">
                  <a16:creationId xmlns:a16="http://schemas.microsoft.com/office/drawing/2014/main" id="{946079BC-9A8C-3DB7-D9FC-DD817A4816AE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88437" name="図 4">
            <a:extLst>
              <a:ext uri="{FF2B5EF4-FFF2-40B4-BE49-F238E27FC236}">
                <a16:creationId xmlns:a16="http://schemas.microsoft.com/office/drawing/2014/main" id="{969DBA25-3D56-4BA3-BF2D-612287C7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298450"/>
            <a:ext cx="1573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正方形/長方形 45" descr="ルカ">
            <a:extLst>
              <a:ext uri="{FF2B5EF4-FFF2-40B4-BE49-F238E27FC236}">
                <a16:creationId xmlns:a16="http://schemas.microsoft.com/office/drawing/2014/main" id="{E2238A00-0356-C6D5-79EB-20BE9A55A2B6}"/>
              </a:ext>
            </a:extLst>
          </p:cNvPr>
          <p:cNvSpPr/>
          <p:nvPr/>
        </p:nvSpPr>
        <p:spPr bwMode="auto">
          <a:xfrm>
            <a:off x="2047875" y="1781175"/>
            <a:ext cx="989013" cy="388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8439" name="図 18">
            <a:extLst>
              <a:ext uri="{FF2B5EF4-FFF2-40B4-BE49-F238E27FC236}">
                <a16:creationId xmlns:a16="http://schemas.microsoft.com/office/drawing/2014/main" id="{91723AFF-FD84-B5D7-AA51-4C7B0FC9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41313"/>
            <a:ext cx="1682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正方形/長方形 47" descr="ルカ">
            <a:extLst>
              <a:ext uri="{FF2B5EF4-FFF2-40B4-BE49-F238E27FC236}">
                <a16:creationId xmlns:a16="http://schemas.microsoft.com/office/drawing/2014/main" id="{D685577E-D165-8944-6B74-22D485803649}"/>
              </a:ext>
            </a:extLst>
          </p:cNvPr>
          <p:cNvSpPr/>
          <p:nvPr/>
        </p:nvSpPr>
        <p:spPr bwMode="auto">
          <a:xfrm>
            <a:off x="4608513" y="1855788"/>
            <a:ext cx="1039812" cy="388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81A29-1A3A-9ADD-56A3-0D24A688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92263"/>
            <a:ext cx="7981950" cy="4902200"/>
          </a:xfrm>
        </p:spPr>
        <p:txBody>
          <a:bodyPr wrap="non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「ハルカ」      （首謀者）は、</a:t>
            </a:r>
            <a:endParaRPr lang="en-US" altLang="ja-JP" sz="54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ターゲットを</a:t>
            </a:r>
            <a:r>
              <a:rPr lang="ja-JP" altLang="en-US" sz="54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次々変える？</a:t>
            </a:r>
            <a:endParaRPr lang="en-US" altLang="ja-JP" sz="54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5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 常に一緒（</a:t>
            </a:r>
            <a:r>
              <a:rPr lang="ja-JP" altLang="en-US" sz="50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トイレ</a:t>
            </a:r>
            <a:r>
              <a:rPr lang="ja-JP" altLang="en-US" sz="5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も）</a:t>
            </a:r>
            <a:endParaRPr lang="en-US" altLang="ja-JP" sz="50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5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 密談させない</a:t>
            </a:r>
            <a:endParaRPr lang="en-US" altLang="ja-JP" sz="50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50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 最近は密談が簡単</a:t>
            </a:r>
            <a:endParaRPr lang="en-US" altLang="ja-JP" sz="50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227F7-653D-6781-210B-150957173D3F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そうならないように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C70DE1F8-8F0B-A75C-A325-1946CC3BDFA3}"/>
              </a:ext>
            </a:extLst>
          </p:cNvPr>
          <p:cNvSpPr/>
          <p:nvPr/>
        </p:nvSpPr>
        <p:spPr>
          <a:xfrm>
            <a:off x="1028700" y="4110038"/>
            <a:ext cx="865188" cy="603250"/>
          </a:xfrm>
          <a:prstGeom prst="rightArrow">
            <a:avLst>
              <a:gd name="adj1" fmla="val 43463"/>
              <a:gd name="adj2" fmla="val 7941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6EABD594-163E-D80D-FAA1-C2C37CCB096E}"/>
              </a:ext>
            </a:extLst>
          </p:cNvPr>
          <p:cNvSpPr/>
          <p:nvPr/>
        </p:nvSpPr>
        <p:spPr>
          <a:xfrm>
            <a:off x="1028700" y="4943475"/>
            <a:ext cx="865188" cy="604838"/>
          </a:xfrm>
          <a:prstGeom prst="rightArrow">
            <a:avLst>
              <a:gd name="adj1" fmla="val 43463"/>
              <a:gd name="adj2" fmla="val 7941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D0854F67-E29C-20C6-A84F-918947374FE5}"/>
              </a:ext>
            </a:extLst>
          </p:cNvPr>
          <p:cNvSpPr/>
          <p:nvPr/>
        </p:nvSpPr>
        <p:spPr>
          <a:xfrm>
            <a:off x="1028700" y="5780088"/>
            <a:ext cx="865188" cy="603250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A649233-3A73-CE30-03F8-848C6AE94499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1579563"/>
            <a:ext cx="1033463" cy="1122362"/>
            <a:chOff x="351689" y="2517707"/>
            <a:chExt cx="1962912" cy="2134120"/>
          </a:xfrm>
        </p:grpSpPr>
        <p:pic>
          <p:nvPicPr>
            <p:cNvPr id="189448" name="図 22">
              <a:extLst>
                <a:ext uri="{FF2B5EF4-FFF2-40B4-BE49-F238E27FC236}">
                  <a16:creationId xmlns:a16="http://schemas.microsoft.com/office/drawing/2014/main" id="{3940554C-FDF8-73A5-2814-9BCA73856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7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 descr="ルカ">
              <a:extLst>
                <a:ext uri="{FF2B5EF4-FFF2-40B4-BE49-F238E27FC236}">
                  <a16:creationId xmlns:a16="http://schemas.microsoft.com/office/drawing/2014/main" id="{2D287373-915B-AC86-5437-FB49FAA35C06}"/>
                </a:ext>
              </a:extLst>
            </p:cNvPr>
            <p:cNvSpPr/>
            <p:nvPr/>
          </p:nvSpPr>
          <p:spPr>
            <a:xfrm>
              <a:off x="776837" y="4262434"/>
              <a:ext cx="1067389" cy="389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sz="11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グループ化 4">
            <a:extLst>
              <a:ext uri="{FF2B5EF4-FFF2-40B4-BE49-F238E27FC236}">
                <a16:creationId xmlns:a16="http://schemas.microsoft.com/office/drawing/2014/main" id="{EDFAD960-DDE9-CFD8-2DD4-026AEBF6C2BE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78196" name="図 5">
              <a:extLst>
                <a:ext uri="{FF2B5EF4-FFF2-40B4-BE49-F238E27FC236}">
                  <a16:creationId xmlns:a16="http://schemas.microsoft.com/office/drawing/2014/main" id="{427ED185-7E93-CF5F-3355-34C325D35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 descr="ルカ">
              <a:extLst>
                <a:ext uri="{FF2B5EF4-FFF2-40B4-BE49-F238E27FC236}">
                  <a16:creationId xmlns:a16="http://schemas.microsoft.com/office/drawing/2014/main" id="{3DAB5BAF-2CD1-33D9-1C97-97C61CB83A77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8179" name="グループ化 7">
            <a:extLst>
              <a:ext uri="{FF2B5EF4-FFF2-40B4-BE49-F238E27FC236}">
                <a16:creationId xmlns:a16="http://schemas.microsoft.com/office/drawing/2014/main" id="{9D165E70-1053-AD4D-9F72-B9DA7FF41E34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78194" name="図 8">
              <a:extLst>
                <a:ext uri="{FF2B5EF4-FFF2-40B4-BE49-F238E27FC236}">
                  <a16:creationId xmlns:a16="http://schemas.microsoft.com/office/drawing/2014/main" id="{BC84A98F-059F-05C8-AABA-F8A693B47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9ACC3E97-763D-95DC-3B44-F10E4304AD21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8180" name="グループ化 11">
            <a:extLst>
              <a:ext uri="{FF2B5EF4-FFF2-40B4-BE49-F238E27FC236}">
                <a16:creationId xmlns:a16="http://schemas.microsoft.com/office/drawing/2014/main" id="{CCB7D7F2-75FE-F2AA-6369-8BB125B4072A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78192" name="図 12">
              <a:extLst>
                <a:ext uri="{FF2B5EF4-FFF2-40B4-BE49-F238E27FC236}">
                  <a16:creationId xmlns:a16="http://schemas.microsoft.com/office/drawing/2014/main" id="{8D998AAF-5C1C-CFDB-5D38-FDFD75B25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D153A71E-CC79-EE69-0CBD-A02C769D45FF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8181" name="グループ化 14">
            <a:extLst>
              <a:ext uri="{FF2B5EF4-FFF2-40B4-BE49-F238E27FC236}">
                <a16:creationId xmlns:a16="http://schemas.microsoft.com/office/drawing/2014/main" id="{068C236F-497C-FFD6-9DA5-FE213A193564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38138"/>
            <a:ext cx="1620837" cy="1831975"/>
            <a:chOff x="256580" y="2594069"/>
            <a:chExt cx="1621760" cy="1831524"/>
          </a:xfrm>
        </p:grpSpPr>
        <p:pic>
          <p:nvPicPr>
            <p:cNvPr id="178190" name="図 15">
              <a:extLst>
                <a:ext uri="{FF2B5EF4-FFF2-40B4-BE49-F238E27FC236}">
                  <a16:creationId xmlns:a16="http://schemas.microsoft.com/office/drawing/2014/main" id="{639B65F3-D5A0-60A3-D874-838A12CA6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" y="2591217"/>
              <a:ext cx="1621536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 descr="ルカ">
              <a:extLst>
                <a:ext uri="{FF2B5EF4-FFF2-40B4-BE49-F238E27FC236}">
                  <a16:creationId xmlns:a16="http://schemas.microsoft.com/office/drawing/2014/main" id="{7CF77920-7172-861D-500D-384DC98A26A5}"/>
                </a:ext>
              </a:extLst>
            </p:cNvPr>
            <p:cNvSpPr/>
            <p:nvPr/>
          </p:nvSpPr>
          <p:spPr>
            <a:xfrm>
              <a:off x="572672" y="4036751"/>
              <a:ext cx="989576" cy="38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エリ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8182" name="グループ化 17">
            <a:extLst>
              <a:ext uri="{FF2B5EF4-FFF2-40B4-BE49-F238E27FC236}">
                <a16:creationId xmlns:a16="http://schemas.microsoft.com/office/drawing/2014/main" id="{564FB972-6948-3C66-B1C3-E7480B346264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41313"/>
            <a:ext cx="1606550" cy="1903412"/>
            <a:chOff x="7092280" y="2132856"/>
            <a:chExt cx="1607883" cy="1904370"/>
          </a:xfrm>
        </p:grpSpPr>
        <p:pic>
          <p:nvPicPr>
            <p:cNvPr id="178188" name="図 18">
              <a:extLst>
                <a:ext uri="{FF2B5EF4-FFF2-40B4-BE49-F238E27FC236}">
                  <a16:creationId xmlns:a16="http://schemas.microsoft.com/office/drawing/2014/main" id="{28A27480-A491-6837-4120-9FF5E4CA0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899" y="2133371"/>
              <a:ext cx="1603248" cy="17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 descr="ルカ">
              <a:extLst>
                <a:ext uri="{FF2B5EF4-FFF2-40B4-BE49-F238E27FC236}">
                  <a16:creationId xmlns:a16="http://schemas.microsoft.com/office/drawing/2014/main" id="{45799052-545D-5432-DAFD-D522B152B769}"/>
                </a:ext>
              </a:extLst>
            </p:cNvPr>
            <p:cNvSpPr/>
            <p:nvPr/>
          </p:nvSpPr>
          <p:spPr>
            <a:xfrm>
              <a:off x="7400511" y="3648093"/>
              <a:ext cx="991422" cy="38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あかり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8183" name="グループ化 21">
            <a:extLst>
              <a:ext uri="{FF2B5EF4-FFF2-40B4-BE49-F238E27FC236}">
                <a16:creationId xmlns:a16="http://schemas.microsoft.com/office/drawing/2014/main" id="{1CAB1910-85BC-9081-4464-F9395FBDE973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78186" name="図 22">
              <a:extLst>
                <a:ext uri="{FF2B5EF4-FFF2-40B4-BE49-F238E27FC236}">
                  <a16:creationId xmlns:a16="http://schemas.microsoft.com/office/drawing/2014/main" id="{FD09229C-0008-3BC9-E5B7-EA8FD2F77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7523505E-1404-4E38-3D0B-045302773827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CB40D1-62BA-44B6-B9CE-26E0B1796447}"/>
              </a:ext>
            </a:extLst>
          </p:cNvPr>
          <p:cNvSpPr/>
          <p:nvPr/>
        </p:nvSpPr>
        <p:spPr>
          <a:xfrm>
            <a:off x="6267450" y="5157788"/>
            <a:ext cx="26035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昔も今も６人？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偶数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0D3B8ECB-1EFF-2ED4-CF7E-62CFA39CF3D1}"/>
              </a:ext>
            </a:extLst>
          </p:cNvPr>
          <p:cNvSpPr/>
          <p:nvPr/>
        </p:nvSpPr>
        <p:spPr>
          <a:xfrm>
            <a:off x="6959600" y="608171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グループ化 4">
            <a:extLst>
              <a:ext uri="{FF2B5EF4-FFF2-40B4-BE49-F238E27FC236}">
                <a16:creationId xmlns:a16="http://schemas.microsoft.com/office/drawing/2014/main" id="{745D9830-00B3-01C5-BFD6-D561333EE108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79230" name="図 5">
              <a:extLst>
                <a:ext uri="{FF2B5EF4-FFF2-40B4-BE49-F238E27FC236}">
                  <a16:creationId xmlns:a16="http://schemas.microsoft.com/office/drawing/2014/main" id="{7ABA1F58-80AC-2924-9CE7-6F7F695A5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79" y="4431715"/>
              <a:ext cx="1780032" cy="18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 descr="ルカ">
              <a:extLst>
                <a:ext uri="{FF2B5EF4-FFF2-40B4-BE49-F238E27FC236}">
                  <a16:creationId xmlns:a16="http://schemas.microsoft.com/office/drawing/2014/main" id="{033B6D2B-75F9-BA7B-26C3-D0FF56C6DBCD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79203" name="図 1">
            <a:extLst>
              <a:ext uri="{FF2B5EF4-FFF2-40B4-BE49-F238E27FC236}">
                <a16:creationId xmlns:a16="http://schemas.microsoft.com/office/drawing/2014/main" id="{4318F2C0-E1FA-9481-6688-2B009C2E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2298700"/>
            <a:ext cx="3162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30" name="AutoShape 26">
            <a:extLst>
              <a:ext uri="{FF2B5EF4-FFF2-40B4-BE49-F238E27FC236}">
                <a16:creationId xmlns:a16="http://schemas.microsoft.com/office/drawing/2014/main" id="{1B026F7D-F911-9A72-CDB1-3D97B9F3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65488"/>
            <a:ext cx="3600450" cy="576262"/>
          </a:xfrm>
          <a:prstGeom prst="rightArrow">
            <a:avLst>
              <a:gd name="adj1" fmla="val 41422"/>
              <a:gd name="adj2" fmla="val 111677"/>
            </a:avLst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5131" name="AutoShape 27">
            <a:extLst>
              <a:ext uri="{FF2B5EF4-FFF2-40B4-BE49-F238E27FC236}">
                <a16:creationId xmlns:a16="http://schemas.microsoft.com/office/drawing/2014/main" id="{06CABB01-E44A-DB02-C642-13E28310F72D}"/>
              </a:ext>
            </a:extLst>
          </p:cNvPr>
          <p:cNvSpPr>
            <a:spLocks noChangeArrowheads="1"/>
          </p:cNvSpPr>
          <p:nvPr/>
        </p:nvSpPr>
        <p:spPr bwMode="auto">
          <a:xfrm rot="18618270">
            <a:off x="5659437" y="4448176"/>
            <a:ext cx="1008063" cy="576262"/>
          </a:xfrm>
          <a:prstGeom prst="rightArrow">
            <a:avLst>
              <a:gd name="adj1" fmla="val 43128"/>
              <a:gd name="adj2" fmla="val 88573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5132" name="AutoShape 28">
            <a:extLst>
              <a:ext uri="{FF2B5EF4-FFF2-40B4-BE49-F238E27FC236}">
                <a16:creationId xmlns:a16="http://schemas.microsoft.com/office/drawing/2014/main" id="{90BD6EB8-C312-CF58-F1B5-5FC3A234BB67}"/>
              </a:ext>
            </a:extLst>
          </p:cNvPr>
          <p:cNvSpPr>
            <a:spLocks noChangeArrowheads="1"/>
          </p:cNvSpPr>
          <p:nvPr/>
        </p:nvSpPr>
        <p:spPr bwMode="auto">
          <a:xfrm rot="20345810">
            <a:off x="3017838" y="4335463"/>
            <a:ext cx="3336925" cy="576262"/>
          </a:xfrm>
          <a:prstGeom prst="rightArrow">
            <a:avLst>
              <a:gd name="adj1" fmla="val 43879"/>
              <a:gd name="adj2" fmla="val 117584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5133" name="AutoShape 29">
            <a:extLst>
              <a:ext uri="{FF2B5EF4-FFF2-40B4-BE49-F238E27FC236}">
                <a16:creationId xmlns:a16="http://schemas.microsoft.com/office/drawing/2014/main" id="{B6C2432C-A7DF-1A03-B03A-E02120BA0939}"/>
              </a:ext>
            </a:extLst>
          </p:cNvPr>
          <p:cNvSpPr>
            <a:spLocks noChangeArrowheads="1"/>
          </p:cNvSpPr>
          <p:nvPr/>
        </p:nvSpPr>
        <p:spPr bwMode="auto">
          <a:xfrm rot="2798821">
            <a:off x="5316538" y="1992313"/>
            <a:ext cx="1535112" cy="576262"/>
          </a:xfrm>
          <a:prstGeom prst="rightArrow">
            <a:avLst>
              <a:gd name="adj1" fmla="val 48037"/>
              <a:gd name="adj2" fmla="val 104270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79208" name="グループ化 7">
            <a:extLst>
              <a:ext uri="{FF2B5EF4-FFF2-40B4-BE49-F238E27FC236}">
                <a16:creationId xmlns:a16="http://schemas.microsoft.com/office/drawing/2014/main" id="{893B2E21-2936-B936-7034-4ADA17FA401D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79228" name="図 8">
              <a:extLst>
                <a:ext uri="{FF2B5EF4-FFF2-40B4-BE49-F238E27FC236}">
                  <a16:creationId xmlns:a16="http://schemas.microsoft.com/office/drawing/2014/main" id="{38B9BED7-7EAF-7A60-A536-0526FFD1C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9D8E4342-9415-62AB-AD47-AABAA18C790E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9209" name="グループ化 11">
            <a:extLst>
              <a:ext uri="{FF2B5EF4-FFF2-40B4-BE49-F238E27FC236}">
                <a16:creationId xmlns:a16="http://schemas.microsoft.com/office/drawing/2014/main" id="{F19B90F5-1C53-9853-33C7-DAD00D26986C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79226" name="図 12">
              <a:extLst>
                <a:ext uri="{FF2B5EF4-FFF2-40B4-BE49-F238E27FC236}">
                  <a16:creationId xmlns:a16="http://schemas.microsoft.com/office/drawing/2014/main" id="{1B1ED954-4C6C-4E7B-9199-B45B7C8BC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7ABD11A7-7743-FE04-5D85-0A454BF1F723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9210" name="グループ化 17">
            <a:extLst>
              <a:ext uri="{FF2B5EF4-FFF2-40B4-BE49-F238E27FC236}">
                <a16:creationId xmlns:a16="http://schemas.microsoft.com/office/drawing/2014/main" id="{3BCBE87E-0EED-CE91-983A-5F02BD17532D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41313"/>
            <a:ext cx="1606550" cy="1903412"/>
            <a:chOff x="7092280" y="2132856"/>
            <a:chExt cx="1607883" cy="1904370"/>
          </a:xfrm>
        </p:grpSpPr>
        <p:pic>
          <p:nvPicPr>
            <p:cNvPr id="179224" name="図 18">
              <a:extLst>
                <a:ext uri="{FF2B5EF4-FFF2-40B4-BE49-F238E27FC236}">
                  <a16:creationId xmlns:a16="http://schemas.microsoft.com/office/drawing/2014/main" id="{7DB6BFD9-E5EC-C136-4342-2C73A3EF7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899" y="2133371"/>
              <a:ext cx="1603248" cy="17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 descr="ルカ">
              <a:extLst>
                <a:ext uri="{FF2B5EF4-FFF2-40B4-BE49-F238E27FC236}">
                  <a16:creationId xmlns:a16="http://schemas.microsoft.com/office/drawing/2014/main" id="{795E1030-A08C-B5AF-1A2D-08B4F83CE9EE}"/>
                </a:ext>
              </a:extLst>
            </p:cNvPr>
            <p:cNvSpPr/>
            <p:nvPr/>
          </p:nvSpPr>
          <p:spPr>
            <a:xfrm>
              <a:off x="7400511" y="3648093"/>
              <a:ext cx="991422" cy="38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あかり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79211" name="グループ化 21">
            <a:extLst>
              <a:ext uri="{FF2B5EF4-FFF2-40B4-BE49-F238E27FC236}">
                <a16:creationId xmlns:a16="http://schemas.microsoft.com/office/drawing/2014/main" id="{48D3EFCA-F154-DF02-10B3-BAC6CE2798F5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79222" name="図 22">
              <a:extLst>
                <a:ext uri="{FF2B5EF4-FFF2-40B4-BE49-F238E27FC236}">
                  <a16:creationId xmlns:a16="http://schemas.microsoft.com/office/drawing/2014/main" id="{91FE76FC-4C7E-41F7-311A-C112AFB3F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5C2041F7-9AF3-52E7-3B59-53C720CDB8C1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5C36B4DB-E927-35EF-A453-70ABB4A0EFF4}"/>
              </a:ext>
            </a:extLst>
          </p:cNvPr>
          <p:cNvSpPr/>
          <p:nvPr/>
        </p:nvSpPr>
        <p:spPr>
          <a:xfrm>
            <a:off x="3298825" y="2463800"/>
            <a:ext cx="1676400" cy="373063"/>
          </a:xfrm>
          <a:prstGeom prst="wedgeRectCallout">
            <a:avLst>
              <a:gd name="adj1" fmla="val -41075"/>
              <a:gd name="adj2" fmla="val 1040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調子のりすぎ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F463F7-868D-49F8-60D2-C45D2C19DF8C}"/>
              </a:ext>
            </a:extLst>
          </p:cNvPr>
          <p:cNvSpPr/>
          <p:nvPr/>
        </p:nvSpPr>
        <p:spPr>
          <a:xfrm>
            <a:off x="6294438" y="115888"/>
            <a:ext cx="2670175" cy="1812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ターゲット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昔 　  ずっと同じ 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今 　  入れ替わる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半年間？　３ヶ月？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２週間？　１週間？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5134" name="AutoShape 30">
            <a:extLst>
              <a:ext uri="{FF2B5EF4-FFF2-40B4-BE49-F238E27FC236}">
                <a16:creationId xmlns:a16="http://schemas.microsoft.com/office/drawing/2014/main" id="{B906B0D4-4F38-2EED-C935-32B1EDF2FDA0}"/>
              </a:ext>
            </a:extLst>
          </p:cNvPr>
          <p:cNvSpPr>
            <a:spLocks noChangeArrowheads="1"/>
          </p:cNvSpPr>
          <p:nvPr/>
        </p:nvSpPr>
        <p:spPr bwMode="auto">
          <a:xfrm rot="1536971">
            <a:off x="2828925" y="2120900"/>
            <a:ext cx="3657600" cy="576263"/>
          </a:xfrm>
          <a:prstGeom prst="rightArrow">
            <a:avLst>
              <a:gd name="adj1" fmla="val 42054"/>
              <a:gd name="adj2" fmla="val 96099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79215" name="グループ化 14">
            <a:extLst>
              <a:ext uri="{FF2B5EF4-FFF2-40B4-BE49-F238E27FC236}">
                <a16:creationId xmlns:a16="http://schemas.microsoft.com/office/drawing/2014/main" id="{A9AA0CF1-F5D1-FAF9-A770-7961B9DA7973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38138"/>
            <a:ext cx="1620837" cy="1831975"/>
            <a:chOff x="256580" y="2594069"/>
            <a:chExt cx="1621760" cy="1831524"/>
          </a:xfrm>
        </p:grpSpPr>
        <p:pic>
          <p:nvPicPr>
            <p:cNvPr id="179220" name="図 15">
              <a:extLst>
                <a:ext uri="{FF2B5EF4-FFF2-40B4-BE49-F238E27FC236}">
                  <a16:creationId xmlns:a16="http://schemas.microsoft.com/office/drawing/2014/main" id="{C13081D9-9CEC-D8F0-3781-0C31CB434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" y="2591217"/>
              <a:ext cx="1621536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 descr="ルカ">
              <a:extLst>
                <a:ext uri="{FF2B5EF4-FFF2-40B4-BE49-F238E27FC236}">
                  <a16:creationId xmlns:a16="http://schemas.microsoft.com/office/drawing/2014/main" id="{4999C598-5DC5-505B-C0C7-8B0478887AC5}"/>
                </a:ext>
              </a:extLst>
            </p:cNvPr>
            <p:cNvSpPr/>
            <p:nvPr/>
          </p:nvSpPr>
          <p:spPr>
            <a:xfrm>
              <a:off x="572672" y="4036751"/>
              <a:ext cx="989576" cy="38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エリ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B9F10F1-FD60-FFB8-C66B-3808C7B1830C}"/>
              </a:ext>
            </a:extLst>
          </p:cNvPr>
          <p:cNvSpPr/>
          <p:nvPr/>
        </p:nvSpPr>
        <p:spPr>
          <a:xfrm>
            <a:off x="6267450" y="5157788"/>
            <a:ext cx="26035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昔も今も６人？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偶数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3EF702C5-BD5F-68F9-9493-C0AEC3E038F8}"/>
              </a:ext>
            </a:extLst>
          </p:cNvPr>
          <p:cNvSpPr/>
          <p:nvPr/>
        </p:nvSpPr>
        <p:spPr>
          <a:xfrm>
            <a:off x="6959600" y="608171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548521E4-8778-E97E-F89A-F6BD3A573A46}"/>
              </a:ext>
            </a:extLst>
          </p:cNvPr>
          <p:cNvSpPr/>
          <p:nvPr/>
        </p:nvSpPr>
        <p:spPr>
          <a:xfrm>
            <a:off x="6902450" y="67786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FECD213C-3A33-A7A1-C6B4-74770A51D994}"/>
              </a:ext>
            </a:extLst>
          </p:cNvPr>
          <p:cNvSpPr/>
          <p:nvPr/>
        </p:nvSpPr>
        <p:spPr>
          <a:xfrm>
            <a:off x="6902450" y="990600"/>
            <a:ext cx="349250" cy="242888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0" grpId="0" animBg="1"/>
      <p:bldP spid="175130" grpId="1" animBg="1"/>
      <p:bldP spid="175131" grpId="0" animBg="1"/>
      <p:bldP spid="175131" grpId="1" animBg="1"/>
      <p:bldP spid="175132" grpId="0" animBg="1"/>
      <p:bldP spid="175132" grpId="1" animBg="1"/>
      <p:bldP spid="175133" grpId="0" animBg="1"/>
      <p:bldP spid="175133" grpId="1" animBg="1"/>
      <p:bldP spid="11" grpId="0" build="p" animBg="1"/>
      <p:bldP spid="175134" grpId="0" animBg="1"/>
      <p:bldP spid="175134" grpId="1" animBg="1"/>
      <p:bldP spid="29" grpId="0" build="p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F49824C4-46ED-27F4-03EE-D4DDE2F3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00" y="2308225"/>
            <a:ext cx="3067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0227" name="グループ化 4">
            <a:extLst>
              <a:ext uri="{FF2B5EF4-FFF2-40B4-BE49-F238E27FC236}">
                <a16:creationId xmlns:a16="http://schemas.microsoft.com/office/drawing/2014/main" id="{699EE322-737E-0A63-E3D4-B6889A9D380F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0250" name="図 5">
              <a:extLst>
                <a:ext uri="{FF2B5EF4-FFF2-40B4-BE49-F238E27FC236}">
                  <a16:creationId xmlns:a16="http://schemas.microsoft.com/office/drawing/2014/main" id="{C2E89DBD-B2E0-8BC3-A419-E3AA6C62D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 descr="ルカ">
              <a:extLst>
                <a:ext uri="{FF2B5EF4-FFF2-40B4-BE49-F238E27FC236}">
                  <a16:creationId xmlns:a16="http://schemas.microsoft.com/office/drawing/2014/main" id="{A78D1683-D9FF-F319-6594-8CB55D62D32A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0228" name="グループ化 11">
            <a:extLst>
              <a:ext uri="{FF2B5EF4-FFF2-40B4-BE49-F238E27FC236}">
                <a16:creationId xmlns:a16="http://schemas.microsoft.com/office/drawing/2014/main" id="{FE12C979-0FBB-45BA-DF20-6F1B3E568475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0248" name="図 12">
              <a:extLst>
                <a:ext uri="{FF2B5EF4-FFF2-40B4-BE49-F238E27FC236}">
                  <a16:creationId xmlns:a16="http://schemas.microsoft.com/office/drawing/2014/main" id="{460F6F65-B655-D16B-6897-E73D7B59D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E8989553-25E0-60E5-79E1-AD8EC336CF94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0229" name="グループ化 14">
            <a:extLst>
              <a:ext uri="{FF2B5EF4-FFF2-40B4-BE49-F238E27FC236}">
                <a16:creationId xmlns:a16="http://schemas.microsoft.com/office/drawing/2014/main" id="{B244F7C0-E695-8949-7063-6F8604C95728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38138"/>
            <a:ext cx="1620837" cy="1831975"/>
            <a:chOff x="256580" y="2594069"/>
            <a:chExt cx="1621760" cy="1831524"/>
          </a:xfrm>
        </p:grpSpPr>
        <p:pic>
          <p:nvPicPr>
            <p:cNvPr id="180246" name="図 15">
              <a:extLst>
                <a:ext uri="{FF2B5EF4-FFF2-40B4-BE49-F238E27FC236}">
                  <a16:creationId xmlns:a16="http://schemas.microsoft.com/office/drawing/2014/main" id="{F8920DF9-FA67-6EFB-DEF5-0F427530D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" y="2591217"/>
              <a:ext cx="1621536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 descr="ルカ">
              <a:extLst>
                <a:ext uri="{FF2B5EF4-FFF2-40B4-BE49-F238E27FC236}">
                  <a16:creationId xmlns:a16="http://schemas.microsoft.com/office/drawing/2014/main" id="{30EAE190-0B76-15D1-1C70-BF14E5CE632D}"/>
                </a:ext>
              </a:extLst>
            </p:cNvPr>
            <p:cNvSpPr/>
            <p:nvPr/>
          </p:nvSpPr>
          <p:spPr>
            <a:xfrm>
              <a:off x="572672" y="4036751"/>
              <a:ext cx="989576" cy="38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エリ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0230" name="グループ化 17">
            <a:extLst>
              <a:ext uri="{FF2B5EF4-FFF2-40B4-BE49-F238E27FC236}">
                <a16:creationId xmlns:a16="http://schemas.microsoft.com/office/drawing/2014/main" id="{2DC06921-F9D3-9DDE-1240-0DE75AA6C799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41313"/>
            <a:ext cx="1606550" cy="1903412"/>
            <a:chOff x="7092280" y="2132856"/>
            <a:chExt cx="1607883" cy="1904370"/>
          </a:xfrm>
        </p:grpSpPr>
        <p:pic>
          <p:nvPicPr>
            <p:cNvPr id="180244" name="図 18">
              <a:extLst>
                <a:ext uri="{FF2B5EF4-FFF2-40B4-BE49-F238E27FC236}">
                  <a16:creationId xmlns:a16="http://schemas.microsoft.com/office/drawing/2014/main" id="{22609B69-2CE0-473D-24ED-CA32B2F9A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899" y="2133371"/>
              <a:ext cx="1603248" cy="17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 descr="ルカ">
              <a:extLst>
                <a:ext uri="{FF2B5EF4-FFF2-40B4-BE49-F238E27FC236}">
                  <a16:creationId xmlns:a16="http://schemas.microsoft.com/office/drawing/2014/main" id="{3353E387-AF2C-6C62-23A8-4439812D9D3D}"/>
                </a:ext>
              </a:extLst>
            </p:cNvPr>
            <p:cNvSpPr/>
            <p:nvPr/>
          </p:nvSpPr>
          <p:spPr>
            <a:xfrm>
              <a:off x="7400511" y="3648093"/>
              <a:ext cx="991422" cy="38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あかり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0231" name="グループ化 21">
            <a:extLst>
              <a:ext uri="{FF2B5EF4-FFF2-40B4-BE49-F238E27FC236}">
                <a16:creationId xmlns:a16="http://schemas.microsoft.com/office/drawing/2014/main" id="{D57DEA11-4922-FC1D-6C85-EA63A2AB28CF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0242" name="図 22">
              <a:extLst>
                <a:ext uri="{FF2B5EF4-FFF2-40B4-BE49-F238E27FC236}">
                  <a16:creationId xmlns:a16="http://schemas.microsoft.com/office/drawing/2014/main" id="{0C2F6188-A2F9-5292-C802-CAF08ECA9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EB01BCCF-D501-2CF8-864C-34FE894525FE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0692E256-98CC-D817-C041-5BD9D52F6173}"/>
              </a:ext>
            </a:extLst>
          </p:cNvPr>
          <p:cNvSpPr/>
          <p:nvPr/>
        </p:nvSpPr>
        <p:spPr>
          <a:xfrm>
            <a:off x="3132138" y="2420938"/>
            <a:ext cx="1190625" cy="330200"/>
          </a:xfrm>
          <a:prstGeom prst="wedgeRectCallout">
            <a:avLst>
              <a:gd name="adj1" fmla="val -838"/>
              <a:gd name="adj2" fmla="val 1068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痛い！</a:t>
            </a:r>
          </a:p>
        </p:txBody>
      </p: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B31D05D7-FA4B-942C-3820-62D276876CE7}"/>
              </a:ext>
            </a:extLst>
          </p:cNvPr>
          <p:cNvSpPr/>
          <p:nvPr/>
        </p:nvSpPr>
        <p:spPr>
          <a:xfrm>
            <a:off x="2987675" y="4005263"/>
            <a:ext cx="2500313" cy="368300"/>
          </a:xfrm>
          <a:prstGeom prst="wedgeRectCallout">
            <a:avLst>
              <a:gd name="adj1" fmla="val -5922"/>
              <a:gd name="adj2" fmla="val -97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 強い球投げないで</a:t>
            </a:r>
            <a:endParaRPr lang="en-US" altLang="ja-JP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0234" name="グループ化 7">
            <a:extLst>
              <a:ext uri="{FF2B5EF4-FFF2-40B4-BE49-F238E27FC236}">
                <a16:creationId xmlns:a16="http://schemas.microsoft.com/office/drawing/2014/main" id="{69952C30-A6BA-9F7C-723A-CD4B9B4CFE7B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0240" name="図 8">
              <a:extLst>
                <a:ext uri="{FF2B5EF4-FFF2-40B4-BE49-F238E27FC236}">
                  <a16:creationId xmlns:a16="http://schemas.microsoft.com/office/drawing/2014/main" id="{D96F4E50-3B9D-44B8-057C-5C163F90A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正方形/長方形 31" descr="ルカ">
              <a:extLst>
                <a:ext uri="{FF2B5EF4-FFF2-40B4-BE49-F238E27FC236}">
                  <a16:creationId xmlns:a16="http://schemas.microsoft.com/office/drawing/2014/main" id="{15709664-99D0-5903-5F03-F5FE89C1C174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057D649-818E-73AA-3A3B-D58C34FB3142}"/>
              </a:ext>
            </a:extLst>
          </p:cNvPr>
          <p:cNvSpPr/>
          <p:nvPr/>
        </p:nvSpPr>
        <p:spPr>
          <a:xfrm>
            <a:off x="6267450" y="5157788"/>
            <a:ext cx="26035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昔も今も６人？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偶数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5A119D12-4DA0-E431-2EE0-134235BECC8B}"/>
              </a:ext>
            </a:extLst>
          </p:cNvPr>
          <p:cNvSpPr/>
          <p:nvPr/>
        </p:nvSpPr>
        <p:spPr>
          <a:xfrm>
            <a:off x="6959600" y="608171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1283F51-35B0-E040-A10A-57AB953E05AA}"/>
              </a:ext>
            </a:extLst>
          </p:cNvPr>
          <p:cNvSpPr/>
          <p:nvPr/>
        </p:nvSpPr>
        <p:spPr>
          <a:xfrm>
            <a:off x="6294438" y="115888"/>
            <a:ext cx="2670175" cy="1812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ターゲット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昔 　  ずっと同じ 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今 　  入れ替わる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半年間？　３ヶ月？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２週間？　１週間？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32F0DD3A-77AD-09CF-E648-22A740409372}"/>
              </a:ext>
            </a:extLst>
          </p:cNvPr>
          <p:cNvSpPr/>
          <p:nvPr/>
        </p:nvSpPr>
        <p:spPr>
          <a:xfrm>
            <a:off x="6902450" y="67786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5" name="右矢印 34">
            <a:extLst>
              <a:ext uri="{FF2B5EF4-FFF2-40B4-BE49-F238E27FC236}">
                <a16:creationId xmlns:a16="http://schemas.microsoft.com/office/drawing/2014/main" id="{E6A37DD9-AE8F-C5E8-1FB8-064B95368C8B}"/>
              </a:ext>
            </a:extLst>
          </p:cNvPr>
          <p:cNvSpPr/>
          <p:nvPr/>
        </p:nvSpPr>
        <p:spPr>
          <a:xfrm>
            <a:off x="6902450" y="990600"/>
            <a:ext cx="349250" cy="242888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build="p" animBg="1"/>
      <p:bldP spid="3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図 29">
            <a:extLst>
              <a:ext uri="{FF2B5EF4-FFF2-40B4-BE49-F238E27FC236}">
                <a16:creationId xmlns:a16="http://schemas.microsoft.com/office/drawing/2014/main" id="{40EF96E7-8A39-5907-0226-269D858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00" y="2308225"/>
            <a:ext cx="3067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吹き出し: 四角形 26">
            <a:extLst>
              <a:ext uri="{FF2B5EF4-FFF2-40B4-BE49-F238E27FC236}">
                <a16:creationId xmlns:a16="http://schemas.microsoft.com/office/drawing/2014/main" id="{E9243EBA-CEE5-7270-0F5A-5220E127CDF9}"/>
              </a:ext>
            </a:extLst>
          </p:cNvPr>
          <p:cNvSpPr/>
          <p:nvPr/>
        </p:nvSpPr>
        <p:spPr>
          <a:xfrm>
            <a:off x="3132138" y="2420938"/>
            <a:ext cx="1190625" cy="330200"/>
          </a:xfrm>
          <a:prstGeom prst="wedgeRectCallout">
            <a:avLst>
              <a:gd name="adj1" fmla="val -838"/>
              <a:gd name="adj2" fmla="val 1068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痛い！</a:t>
            </a:r>
          </a:p>
        </p:txBody>
      </p:sp>
      <p:sp>
        <p:nvSpPr>
          <p:cNvPr id="32" name="吹き出し: 四角形 27">
            <a:extLst>
              <a:ext uri="{FF2B5EF4-FFF2-40B4-BE49-F238E27FC236}">
                <a16:creationId xmlns:a16="http://schemas.microsoft.com/office/drawing/2014/main" id="{93488C7F-255A-DD04-6E0E-40C411BB4B64}"/>
              </a:ext>
            </a:extLst>
          </p:cNvPr>
          <p:cNvSpPr/>
          <p:nvPr/>
        </p:nvSpPr>
        <p:spPr>
          <a:xfrm>
            <a:off x="2987675" y="4005263"/>
            <a:ext cx="2500313" cy="368300"/>
          </a:xfrm>
          <a:prstGeom prst="wedgeRectCallout">
            <a:avLst>
              <a:gd name="adj1" fmla="val -5922"/>
              <a:gd name="adj2" fmla="val -97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 強い球投げないで</a:t>
            </a:r>
            <a:endParaRPr lang="en-US" altLang="ja-JP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1253" name="グループ化 7">
            <a:extLst>
              <a:ext uri="{FF2B5EF4-FFF2-40B4-BE49-F238E27FC236}">
                <a16:creationId xmlns:a16="http://schemas.microsoft.com/office/drawing/2014/main" id="{A0756066-BDCD-7538-E280-52306F2FE110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1279" name="図 8">
              <a:extLst>
                <a:ext uri="{FF2B5EF4-FFF2-40B4-BE49-F238E27FC236}">
                  <a16:creationId xmlns:a16="http://schemas.microsoft.com/office/drawing/2014/main" id="{A0297FFD-1393-8699-7F8A-1211D616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755" y="164794"/>
              <a:ext cx="1780032" cy="177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6E3501A4-E687-4C00-4AE0-88D0DBCE1467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" name="AutoShape 9">
            <a:extLst>
              <a:ext uri="{FF2B5EF4-FFF2-40B4-BE49-F238E27FC236}">
                <a16:creationId xmlns:a16="http://schemas.microsoft.com/office/drawing/2014/main" id="{B3222283-674C-88A1-BF48-3D63C7173C90}"/>
              </a:ext>
            </a:extLst>
          </p:cNvPr>
          <p:cNvSpPr>
            <a:spLocks noChangeArrowheads="1"/>
          </p:cNvSpPr>
          <p:nvPr/>
        </p:nvSpPr>
        <p:spPr bwMode="auto">
          <a:xfrm rot="8019028">
            <a:off x="5615781" y="4247357"/>
            <a:ext cx="1114425" cy="576262"/>
          </a:xfrm>
          <a:prstGeom prst="rightArrow">
            <a:avLst>
              <a:gd name="adj1" fmla="val 50000"/>
              <a:gd name="adj2" fmla="val 84749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DFF11B48-2E85-391C-5822-5573044A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326063"/>
            <a:ext cx="1282700" cy="576262"/>
          </a:xfrm>
          <a:prstGeom prst="rightArrow">
            <a:avLst>
              <a:gd name="adj1" fmla="val 50000"/>
              <a:gd name="adj2" fmla="val 88688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2E0618F4-E672-55F8-E57F-FC337CD90EED}"/>
              </a:ext>
            </a:extLst>
          </p:cNvPr>
          <p:cNvSpPr>
            <a:spLocks noChangeArrowheads="1"/>
          </p:cNvSpPr>
          <p:nvPr/>
        </p:nvSpPr>
        <p:spPr bwMode="auto">
          <a:xfrm rot="1841074">
            <a:off x="1995488" y="4143375"/>
            <a:ext cx="2749550" cy="576263"/>
          </a:xfrm>
          <a:prstGeom prst="rightArrow">
            <a:avLst>
              <a:gd name="adj1" fmla="val 50000"/>
              <a:gd name="adj2" fmla="val 90634"/>
            </a:avLst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4F486F1-0E79-28DF-EF45-9BE137CC73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83026" y="3059112"/>
            <a:ext cx="2900362" cy="576263"/>
          </a:xfrm>
          <a:prstGeom prst="rightArrow">
            <a:avLst>
              <a:gd name="adj1" fmla="val 50000"/>
              <a:gd name="adj2" fmla="val 121834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46582FC6-9037-A67E-EF3B-525FBB5F9900}"/>
              </a:ext>
            </a:extLst>
          </p:cNvPr>
          <p:cNvSpPr>
            <a:spLocks noChangeArrowheads="1"/>
          </p:cNvSpPr>
          <p:nvPr/>
        </p:nvSpPr>
        <p:spPr bwMode="auto">
          <a:xfrm rot="3410344">
            <a:off x="2163762" y="3044826"/>
            <a:ext cx="3579813" cy="576262"/>
          </a:xfrm>
          <a:prstGeom prst="rightArrow">
            <a:avLst>
              <a:gd name="adj1" fmla="val 50000"/>
              <a:gd name="adj2" fmla="val 118089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127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1259" name="グループ化 4">
            <a:extLst>
              <a:ext uri="{FF2B5EF4-FFF2-40B4-BE49-F238E27FC236}">
                <a16:creationId xmlns:a16="http://schemas.microsoft.com/office/drawing/2014/main" id="{58C112C8-B23B-A3D8-AEAC-C1898BFCE11F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1277" name="図 5">
              <a:extLst>
                <a:ext uri="{FF2B5EF4-FFF2-40B4-BE49-F238E27FC236}">
                  <a16:creationId xmlns:a16="http://schemas.microsoft.com/office/drawing/2014/main" id="{E3925C0D-FD19-C720-D1A1-1F4824A7E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 descr="ルカ">
              <a:extLst>
                <a:ext uri="{FF2B5EF4-FFF2-40B4-BE49-F238E27FC236}">
                  <a16:creationId xmlns:a16="http://schemas.microsoft.com/office/drawing/2014/main" id="{0F87F087-45D0-C662-874D-65526C0463A8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1260" name="グループ化 11">
            <a:extLst>
              <a:ext uri="{FF2B5EF4-FFF2-40B4-BE49-F238E27FC236}">
                <a16:creationId xmlns:a16="http://schemas.microsoft.com/office/drawing/2014/main" id="{AA7CD835-A5E7-762A-3291-BF82EE900E7E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1275" name="図 12">
              <a:extLst>
                <a:ext uri="{FF2B5EF4-FFF2-40B4-BE49-F238E27FC236}">
                  <a16:creationId xmlns:a16="http://schemas.microsoft.com/office/drawing/2014/main" id="{13C4F483-1C0E-79CE-B7B0-10A4B50CD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BA0171C4-2D5E-9786-A92B-EBD30E3B6A7B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1261" name="グループ化 14">
            <a:extLst>
              <a:ext uri="{FF2B5EF4-FFF2-40B4-BE49-F238E27FC236}">
                <a16:creationId xmlns:a16="http://schemas.microsoft.com/office/drawing/2014/main" id="{119871E2-6B0A-670F-D4F7-831F76B31283}"/>
              </a:ext>
            </a:extLst>
          </p:cNvPr>
          <p:cNvGrpSpPr>
            <a:grpSpLocks/>
          </p:cNvGrpSpPr>
          <p:nvPr/>
        </p:nvGrpSpPr>
        <p:grpSpPr bwMode="auto">
          <a:xfrm>
            <a:off x="1738313" y="338138"/>
            <a:ext cx="1620837" cy="1831975"/>
            <a:chOff x="256580" y="2594069"/>
            <a:chExt cx="1621760" cy="1831524"/>
          </a:xfrm>
        </p:grpSpPr>
        <p:pic>
          <p:nvPicPr>
            <p:cNvPr id="181273" name="図 15">
              <a:extLst>
                <a:ext uri="{FF2B5EF4-FFF2-40B4-BE49-F238E27FC236}">
                  <a16:creationId xmlns:a16="http://schemas.microsoft.com/office/drawing/2014/main" id="{B837FD88-6EE3-0D88-CD8D-5B6BFA85C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2" y="2591217"/>
              <a:ext cx="1621536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 descr="ルカ">
              <a:extLst>
                <a:ext uri="{FF2B5EF4-FFF2-40B4-BE49-F238E27FC236}">
                  <a16:creationId xmlns:a16="http://schemas.microsoft.com/office/drawing/2014/main" id="{6CAF3A26-C4C5-B5FA-5EE7-0929C31DD2C8}"/>
                </a:ext>
              </a:extLst>
            </p:cNvPr>
            <p:cNvSpPr/>
            <p:nvPr/>
          </p:nvSpPr>
          <p:spPr>
            <a:xfrm>
              <a:off x="572672" y="4036751"/>
              <a:ext cx="989576" cy="38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エリ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1262" name="グループ化 17">
            <a:extLst>
              <a:ext uri="{FF2B5EF4-FFF2-40B4-BE49-F238E27FC236}">
                <a16:creationId xmlns:a16="http://schemas.microsoft.com/office/drawing/2014/main" id="{CDF9304E-6A0F-E37B-B348-BE30825D6988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41313"/>
            <a:ext cx="1606550" cy="1903412"/>
            <a:chOff x="7092280" y="2132856"/>
            <a:chExt cx="1607883" cy="1904370"/>
          </a:xfrm>
        </p:grpSpPr>
        <p:pic>
          <p:nvPicPr>
            <p:cNvPr id="181271" name="図 18">
              <a:extLst>
                <a:ext uri="{FF2B5EF4-FFF2-40B4-BE49-F238E27FC236}">
                  <a16:creationId xmlns:a16="http://schemas.microsoft.com/office/drawing/2014/main" id="{40D20F26-0639-BFA0-D1A8-9A33363E2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899" y="2133371"/>
              <a:ext cx="1603248" cy="17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 descr="ルカ">
              <a:extLst>
                <a:ext uri="{FF2B5EF4-FFF2-40B4-BE49-F238E27FC236}">
                  <a16:creationId xmlns:a16="http://schemas.microsoft.com/office/drawing/2014/main" id="{AB8701A2-2D48-7BA7-3C00-B73B8020C28E}"/>
                </a:ext>
              </a:extLst>
            </p:cNvPr>
            <p:cNvSpPr/>
            <p:nvPr/>
          </p:nvSpPr>
          <p:spPr>
            <a:xfrm>
              <a:off x="7400511" y="3648093"/>
              <a:ext cx="991422" cy="38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あかり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1263" name="グループ化 21">
            <a:extLst>
              <a:ext uri="{FF2B5EF4-FFF2-40B4-BE49-F238E27FC236}">
                <a16:creationId xmlns:a16="http://schemas.microsoft.com/office/drawing/2014/main" id="{AB4D22B2-8DAF-8503-3DD8-FA0AE1A3A7D5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1269" name="図 22">
              <a:extLst>
                <a:ext uri="{FF2B5EF4-FFF2-40B4-BE49-F238E27FC236}">
                  <a16:creationId xmlns:a16="http://schemas.microsoft.com/office/drawing/2014/main" id="{D8C433DC-28C1-D6F0-81F3-11C44F67D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65A156B7-B261-71D7-19DD-94AA5E9E6F05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7E2C22-F51E-C2BF-4766-DBE600C86E79}"/>
              </a:ext>
            </a:extLst>
          </p:cNvPr>
          <p:cNvSpPr/>
          <p:nvPr/>
        </p:nvSpPr>
        <p:spPr>
          <a:xfrm>
            <a:off x="6267450" y="5157788"/>
            <a:ext cx="26035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昔も今も６人？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偶数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BEB9D82A-0080-15A4-F194-A1EF863611AA}"/>
              </a:ext>
            </a:extLst>
          </p:cNvPr>
          <p:cNvSpPr/>
          <p:nvPr/>
        </p:nvSpPr>
        <p:spPr>
          <a:xfrm>
            <a:off x="6959600" y="608171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C621C4C-5683-C7E8-ADD1-9D843541CF2A}"/>
              </a:ext>
            </a:extLst>
          </p:cNvPr>
          <p:cNvSpPr/>
          <p:nvPr/>
        </p:nvSpPr>
        <p:spPr>
          <a:xfrm>
            <a:off x="6294438" y="115888"/>
            <a:ext cx="2670175" cy="1812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ターゲット</a:t>
            </a:r>
            <a:endParaRPr lang="en-US" altLang="ja-JP" sz="24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昔 　  ずっと同じ 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今 　  入れ替わる</a:t>
            </a:r>
            <a:endParaRPr lang="en-US" altLang="ja-JP" sz="2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半年間？　３ヶ月？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２週間？　１週間？</a:t>
            </a:r>
            <a:endParaRPr lang="en-US" altLang="ja-JP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右矢印 34">
            <a:extLst>
              <a:ext uri="{FF2B5EF4-FFF2-40B4-BE49-F238E27FC236}">
                <a16:creationId xmlns:a16="http://schemas.microsoft.com/office/drawing/2014/main" id="{B7FDB389-884B-1409-3204-B5B4582FB4FA}"/>
              </a:ext>
            </a:extLst>
          </p:cNvPr>
          <p:cNvSpPr/>
          <p:nvPr/>
        </p:nvSpPr>
        <p:spPr>
          <a:xfrm>
            <a:off x="6902450" y="677863"/>
            <a:ext cx="349250" cy="242887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244983FA-6922-9C48-9D75-01F1B7FA4E1D}"/>
              </a:ext>
            </a:extLst>
          </p:cNvPr>
          <p:cNvSpPr/>
          <p:nvPr/>
        </p:nvSpPr>
        <p:spPr>
          <a:xfrm>
            <a:off x="6902450" y="990600"/>
            <a:ext cx="349250" cy="242888"/>
          </a:xfrm>
          <a:prstGeom prst="rightArrow">
            <a:avLst>
              <a:gd name="adj1" fmla="val 39547"/>
              <a:gd name="adj2" fmla="val 852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" grpId="0" animBg="1"/>
      <p:bldP spid="3" grpId="1" animBg="1"/>
      <p:bldP spid="4" grpId="0" animBg="1"/>
      <p:bldP spid="4" grpId="1" animBg="1"/>
      <p:bldP spid="2" grpId="0" animBg="1"/>
      <p:bldP spid="2" grpId="1" animBg="1"/>
      <p:bldP spid="11" grpId="0" animBg="1"/>
      <p:bldP spid="11" grpId="1" animBg="1"/>
      <p:bldP spid="21" grpId="0" animBg="1"/>
      <p:bldP spid="21" grpId="1" animBg="1"/>
      <p:bldP spid="30" grpId="0" build="p" animBg="1"/>
      <p:bldP spid="3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69FDBE-A5F8-203F-2307-DB6E8E72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44675"/>
            <a:ext cx="8612188" cy="4525963"/>
          </a:xfrm>
        </p:spPr>
        <p:txBody>
          <a:bodyPr wrap="none"/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先生、親に</a:t>
            </a:r>
            <a:r>
              <a:rPr lang="ja-JP" altLang="en-US" sz="62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絶対言わない</a:t>
            </a:r>
            <a:endParaRPr lang="en-US" altLang="ja-JP" sz="62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4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</a:t>
            </a:r>
            <a:r>
              <a:rPr lang="ja-JP" altLang="en-US" sz="4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大人は</a:t>
            </a:r>
            <a:r>
              <a:rPr lang="ja-JP" altLang="en-US" sz="54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「暴走する」</a:t>
            </a: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4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相手の家に</a:t>
            </a:r>
            <a:r>
              <a:rPr lang="ja-JP" altLang="en-US" sz="54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怒鳴り込み</a:t>
            </a:r>
            <a:endParaRPr lang="en-US" altLang="ja-JP" sz="54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終わりの会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6A96F0-ED20-1C00-D760-4379F9298414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「花子」</a:t>
            </a:r>
            <a:r>
              <a:rPr lang="ja-JP" altLang="en-US" sz="3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は、ひたすら耐える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8D3A6DA5-75B4-66B1-8B1D-7838E8CAF5D2}"/>
              </a:ext>
            </a:extLst>
          </p:cNvPr>
          <p:cNvSpPr/>
          <p:nvPr/>
        </p:nvSpPr>
        <p:spPr>
          <a:xfrm>
            <a:off x="669925" y="3451225"/>
            <a:ext cx="863600" cy="604838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41AEDE09-2D44-E6F3-EF66-E3AEA6DD78B7}"/>
              </a:ext>
            </a:extLst>
          </p:cNvPr>
          <p:cNvSpPr/>
          <p:nvPr/>
        </p:nvSpPr>
        <p:spPr>
          <a:xfrm>
            <a:off x="669925" y="4378325"/>
            <a:ext cx="863600" cy="603250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4938AA92-BE9D-C42E-75F4-95E6FBB9EAB7}"/>
              </a:ext>
            </a:extLst>
          </p:cNvPr>
          <p:cNvSpPr/>
          <p:nvPr/>
        </p:nvSpPr>
        <p:spPr>
          <a:xfrm>
            <a:off x="669925" y="5338763"/>
            <a:ext cx="865188" cy="604837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49634-39E2-A097-A064-B277E250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5173663"/>
            <a:ext cx="341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、学年集会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図 17">
            <a:extLst>
              <a:ext uri="{FF2B5EF4-FFF2-40B4-BE49-F238E27FC236}">
                <a16:creationId xmlns:a16="http://schemas.microsoft.com/office/drawing/2014/main" id="{F238A5A4-E2A8-2F0C-3669-4D314BA5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19075"/>
            <a:ext cx="1731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 descr="ルカ">
            <a:extLst>
              <a:ext uri="{FF2B5EF4-FFF2-40B4-BE49-F238E27FC236}">
                <a16:creationId xmlns:a16="http://schemas.microsoft.com/office/drawing/2014/main" id="{0E92DCF1-CF9D-23E8-E432-9E4667DDCF07}"/>
              </a:ext>
            </a:extLst>
          </p:cNvPr>
          <p:cNvSpPr/>
          <p:nvPr/>
        </p:nvSpPr>
        <p:spPr bwMode="auto">
          <a:xfrm>
            <a:off x="2054225" y="1781175"/>
            <a:ext cx="989013" cy="388938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  <a:endParaRPr lang="ja-JP" altLang="en-US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AEF836DA-4775-C7FC-253A-0A92A5288C52}"/>
              </a:ext>
            </a:extLst>
          </p:cNvPr>
          <p:cNvSpPr>
            <a:spLocks noChangeArrowheads="1"/>
          </p:cNvSpPr>
          <p:nvPr/>
        </p:nvSpPr>
        <p:spPr bwMode="auto">
          <a:xfrm rot="14384309">
            <a:off x="2074862" y="3168651"/>
            <a:ext cx="3833813" cy="576262"/>
          </a:xfrm>
          <a:prstGeom prst="rightArrow">
            <a:avLst>
              <a:gd name="adj1" fmla="val 42382"/>
              <a:gd name="adj2" fmla="val 117522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C10FDAF7-32E9-F515-BDA9-0159B7AD678A}"/>
              </a:ext>
            </a:extLst>
          </p:cNvPr>
          <p:cNvSpPr>
            <a:spLocks noChangeArrowheads="1"/>
          </p:cNvSpPr>
          <p:nvPr/>
        </p:nvSpPr>
        <p:spPr bwMode="auto">
          <a:xfrm rot="12517024">
            <a:off x="3067050" y="2082800"/>
            <a:ext cx="3643313" cy="576263"/>
          </a:xfrm>
          <a:prstGeom prst="rightArrow">
            <a:avLst>
              <a:gd name="adj1" fmla="val 43382"/>
              <a:gd name="adj2" fmla="val 111223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50E93FBE-6E41-75FD-5492-E9937FB7CC0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48038" y="765175"/>
            <a:ext cx="1079500" cy="576263"/>
          </a:xfrm>
          <a:prstGeom prst="rightArrow">
            <a:avLst>
              <a:gd name="adj1" fmla="val 41423"/>
              <a:gd name="adj2" fmla="val 89282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3303" name="グループ化 17">
            <a:extLst>
              <a:ext uri="{FF2B5EF4-FFF2-40B4-BE49-F238E27FC236}">
                <a16:creationId xmlns:a16="http://schemas.microsoft.com/office/drawing/2014/main" id="{0EBC33A6-4F80-211A-0128-B8B90D5CEC30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41313"/>
            <a:ext cx="1687512" cy="1903412"/>
            <a:chOff x="7092280" y="2132856"/>
            <a:chExt cx="1607883" cy="1904370"/>
          </a:xfrm>
        </p:grpSpPr>
        <p:pic>
          <p:nvPicPr>
            <p:cNvPr id="183318" name="図 18">
              <a:extLst>
                <a:ext uri="{FF2B5EF4-FFF2-40B4-BE49-F238E27FC236}">
                  <a16:creationId xmlns:a16="http://schemas.microsoft.com/office/drawing/2014/main" id="{20F322B8-0DF7-BA52-6C46-DB5179903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899" y="2133371"/>
              <a:ext cx="1603248" cy="174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 descr="ルカ">
              <a:extLst>
                <a:ext uri="{FF2B5EF4-FFF2-40B4-BE49-F238E27FC236}">
                  <a16:creationId xmlns:a16="http://schemas.microsoft.com/office/drawing/2014/main" id="{CE163718-6B26-87E3-A650-759CB1541F53}"/>
                </a:ext>
              </a:extLst>
            </p:cNvPr>
            <p:cNvSpPr/>
            <p:nvPr/>
          </p:nvSpPr>
          <p:spPr>
            <a:xfrm>
              <a:off x="7400848" y="3648093"/>
              <a:ext cx="990746" cy="38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あかり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" name="AutoShape 8">
            <a:extLst>
              <a:ext uri="{FF2B5EF4-FFF2-40B4-BE49-F238E27FC236}">
                <a16:creationId xmlns:a16="http://schemas.microsoft.com/office/drawing/2014/main" id="{86F44AB5-B7B4-BC79-4289-77949A32F67E}"/>
              </a:ext>
            </a:extLst>
          </p:cNvPr>
          <p:cNvSpPr>
            <a:spLocks noChangeArrowheads="1"/>
          </p:cNvSpPr>
          <p:nvPr/>
        </p:nvSpPr>
        <p:spPr bwMode="auto">
          <a:xfrm rot="17792194">
            <a:off x="1384300" y="2238376"/>
            <a:ext cx="1004887" cy="576262"/>
          </a:xfrm>
          <a:prstGeom prst="rightArrow">
            <a:avLst>
              <a:gd name="adj1" fmla="val 41049"/>
              <a:gd name="adj2" fmla="val 78050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D077E22B-0B1E-EF62-500A-912E51187743}"/>
              </a:ext>
            </a:extLst>
          </p:cNvPr>
          <p:cNvSpPr>
            <a:spLocks noChangeArrowheads="1"/>
          </p:cNvSpPr>
          <p:nvPr/>
        </p:nvSpPr>
        <p:spPr bwMode="auto">
          <a:xfrm rot="16494264">
            <a:off x="1107281" y="3339307"/>
            <a:ext cx="3006725" cy="576262"/>
          </a:xfrm>
          <a:prstGeom prst="rightArrow">
            <a:avLst>
              <a:gd name="adj1" fmla="val 41454"/>
              <a:gd name="adj2" fmla="val 104458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3306" name="グループ化 11">
            <a:extLst>
              <a:ext uri="{FF2B5EF4-FFF2-40B4-BE49-F238E27FC236}">
                <a16:creationId xmlns:a16="http://schemas.microsoft.com/office/drawing/2014/main" id="{1189027D-2E09-9788-6855-A8E3573BB3F0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3316" name="図 12">
              <a:extLst>
                <a:ext uri="{FF2B5EF4-FFF2-40B4-BE49-F238E27FC236}">
                  <a16:creationId xmlns:a16="http://schemas.microsoft.com/office/drawing/2014/main" id="{B2CFD7F2-C8F7-C652-8884-C3BDE1765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57C28AF6-CBFF-DEFB-3879-2903E27E6CF2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3307" name="グループ化 7">
            <a:extLst>
              <a:ext uri="{FF2B5EF4-FFF2-40B4-BE49-F238E27FC236}">
                <a16:creationId xmlns:a16="http://schemas.microsoft.com/office/drawing/2014/main" id="{275EA8D7-FC29-F7D3-7760-4F66B0187A4E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3314" name="図 8">
              <a:extLst>
                <a:ext uri="{FF2B5EF4-FFF2-40B4-BE49-F238E27FC236}">
                  <a16:creationId xmlns:a16="http://schemas.microsoft.com/office/drawing/2014/main" id="{5F391289-0AC9-A5F1-546B-AF0C25719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4E413AEC-4247-BBBE-5320-CC31E3773ED1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3308" name="グループ化 21">
            <a:extLst>
              <a:ext uri="{FF2B5EF4-FFF2-40B4-BE49-F238E27FC236}">
                <a16:creationId xmlns:a16="http://schemas.microsoft.com/office/drawing/2014/main" id="{EDBE9BB4-5A31-EAC4-4105-F6B4C8A5DFB1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3312" name="図 22">
              <a:extLst>
                <a:ext uri="{FF2B5EF4-FFF2-40B4-BE49-F238E27FC236}">
                  <a16:creationId xmlns:a16="http://schemas.microsoft.com/office/drawing/2014/main" id="{8D1D174E-1E78-CE49-5852-D560CF791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正方形/長方形 29" descr="ルカ">
              <a:extLst>
                <a:ext uri="{FF2B5EF4-FFF2-40B4-BE49-F238E27FC236}">
                  <a16:creationId xmlns:a16="http://schemas.microsoft.com/office/drawing/2014/main" id="{4FF14986-6165-086E-333C-290354E9EC89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3309" name="グループ化 4">
            <a:extLst>
              <a:ext uri="{FF2B5EF4-FFF2-40B4-BE49-F238E27FC236}">
                <a16:creationId xmlns:a16="http://schemas.microsoft.com/office/drawing/2014/main" id="{C362CB7B-5FF7-4A76-18AF-F3B49C5376C1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3310" name="図 5">
              <a:extLst>
                <a:ext uri="{FF2B5EF4-FFF2-40B4-BE49-F238E27FC236}">
                  <a16:creationId xmlns:a16="http://schemas.microsoft.com/office/drawing/2014/main" id="{5D61AEC8-F958-3532-8615-CC204969A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正方形/長方形 25" descr="ルカ">
              <a:extLst>
                <a:ext uri="{FF2B5EF4-FFF2-40B4-BE49-F238E27FC236}">
                  <a16:creationId xmlns:a16="http://schemas.microsoft.com/office/drawing/2014/main" id="{211A08BD-F8FA-2E0D-88D7-FD68FBA90390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2" grpId="0" animBg="1"/>
      <p:bldP spid="2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図 18">
            <a:extLst>
              <a:ext uri="{FF2B5EF4-FFF2-40B4-BE49-F238E27FC236}">
                <a16:creationId xmlns:a16="http://schemas.microsoft.com/office/drawing/2014/main" id="{902AE45A-1402-72EF-C665-ABF0318D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41313"/>
            <a:ext cx="1682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円/楕円 29">
            <a:extLst>
              <a:ext uri="{FF2B5EF4-FFF2-40B4-BE49-F238E27FC236}">
                <a16:creationId xmlns:a16="http://schemas.microsoft.com/office/drawing/2014/main" id="{2C7A7661-21C8-9157-CD25-3FB114B836DE}"/>
              </a:ext>
            </a:extLst>
          </p:cNvPr>
          <p:cNvSpPr/>
          <p:nvPr/>
        </p:nvSpPr>
        <p:spPr>
          <a:xfrm>
            <a:off x="4292600" y="330200"/>
            <a:ext cx="1671638" cy="1720850"/>
          </a:xfrm>
          <a:prstGeom prst="ellipse">
            <a:avLst/>
          </a:prstGeom>
          <a:noFill/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 descr="ルカ">
            <a:extLst>
              <a:ext uri="{FF2B5EF4-FFF2-40B4-BE49-F238E27FC236}">
                <a16:creationId xmlns:a16="http://schemas.microsoft.com/office/drawing/2014/main" id="{AF67F103-6E29-01A7-1559-6162CD4762C5}"/>
              </a:ext>
            </a:extLst>
          </p:cNvPr>
          <p:cNvSpPr/>
          <p:nvPr/>
        </p:nvSpPr>
        <p:spPr bwMode="auto">
          <a:xfrm>
            <a:off x="4608513" y="1855788"/>
            <a:ext cx="1039812" cy="388937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  <a:endParaRPr lang="ja-JP" altLang="en-US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88FC031C-0338-D182-063A-A9127BC1BCC7}"/>
              </a:ext>
            </a:extLst>
          </p:cNvPr>
          <p:cNvSpPr>
            <a:spLocks noChangeArrowheads="1"/>
          </p:cNvSpPr>
          <p:nvPr/>
        </p:nvSpPr>
        <p:spPr bwMode="auto">
          <a:xfrm rot="13835668">
            <a:off x="5378450" y="2087563"/>
            <a:ext cx="1658938" cy="576262"/>
          </a:xfrm>
          <a:prstGeom prst="rightArrow">
            <a:avLst>
              <a:gd name="adj1" fmla="val 44161"/>
              <a:gd name="adj2" fmla="val 87921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FFA33564-08B7-2C52-862A-69FF6489F50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52851" y="3370262"/>
            <a:ext cx="2951162" cy="576263"/>
          </a:xfrm>
          <a:prstGeom prst="rightArrow">
            <a:avLst>
              <a:gd name="adj1" fmla="val 41423"/>
              <a:gd name="adj2" fmla="val 10604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1C51111B-E4D3-5CD7-9364-11372FE6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765175"/>
            <a:ext cx="1522412" cy="576263"/>
          </a:xfrm>
          <a:prstGeom prst="rightArrow">
            <a:avLst>
              <a:gd name="adj1" fmla="val 50000"/>
              <a:gd name="adj2" fmla="val 90692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5A9411E3-85ED-851F-BC71-12769A39109A}"/>
              </a:ext>
            </a:extLst>
          </p:cNvPr>
          <p:cNvSpPr>
            <a:spLocks noChangeArrowheads="1"/>
          </p:cNvSpPr>
          <p:nvPr/>
        </p:nvSpPr>
        <p:spPr bwMode="auto">
          <a:xfrm rot="19537349">
            <a:off x="1797050" y="2065338"/>
            <a:ext cx="2857500" cy="576262"/>
          </a:xfrm>
          <a:prstGeom prst="rightArrow">
            <a:avLst>
              <a:gd name="adj1" fmla="val 45281"/>
              <a:gd name="adj2" fmla="val 102422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0F452CD6-36E7-BDFA-E528-AAC40ED50312}"/>
              </a:ext>
            </a:extLst>
          </p:cNvPr>
          <p:cNvSpPr>
            <a:spLocks noChangeArrowheads="1"/>
          </p:cNvSpPr>
          <p:nvPr/>
        </p:nvSpPr>
        <p:spPr bwMode="auto">
          <a:xfrm rot="18218780">
            <a:off x="1901032" y="3378993"/>
            <a:ext cx="3600450" cy="576263"/>
          </a:xfrm>
          <a:prstGeom prst="rightArrow">
            <a:avLst>
              <a:gd name="adj1" fmla="val 39691"/>
              <a:gd name="adj2" fmla="val 9887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4330" name="グループ化 4">
            <a:extLst>
              <a:ext uri="{FF2B5EF4-FFF2-40B4-BE49-F238E27FC236}">
                <a16:creationId xmlns:a16="http://schemas.microsoft.com/office/drawing/2014/main" id="{329A52F0-F237-F362-BA83-061E109BBBD1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4341" name="図 5">
              <a:extLst>
                <a:ext uri="{FF2B5EF4-FFF2-40B4-BE49-F238E27FC236}">
                  <a16:creationId xmlns:a16="http://schemas.microsoft.com/office/drawing/2014/main" id="{6E7FD750-E7D0-EC66-BC6B-6948C0C46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27" y="4510963"/>
              <a:ext cx="162153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 descr="ルカ">
              <a:extLst>
                <a:ext uri="{FF2B5EF4-FFF2-40B4-BE49-F238E27FC236}">
                  <a16:creationId xmlns:a16="http://schemas.microsoft.com/office/drawing/2014/main" id="{A8AE20E4-47FA-4888-AAB2-6412B68132EB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84331" name="図 8">
            <a:extLst>
              <a:ext uri="{FF2B5EF4-FFF2-40B4-BE49-F238E27FC236}">
                <a16:creationId xmlns:a16="http://schemas.microsoft.com/office/drawing/2014/main" id="{602FEDC7-F793-C363-17CF-0E2FAD41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4791075"/>
            <a:ext cx="16208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 descr="ルカ">
            <a:extLst>
              <a:ext uri="{FF2B5EF4-FFF2-40B4-BE49-F238E27FC236}">
                <a16:creationId xmlns:a16="http://schemas.microsoft.com/office/drawing/2014/main" id="{A5DB78C4-04AB-1B39-9356-7A5B4A36DD40}"/>
              </a:ext>
            </a:extLst>
          </p:cNvPr>
          <p:cNvSpPr/>
          <p:nvPr/>
        </p:nvSpPr>
        <p:spPr bwMode="auto">
          <a:xfrm>
            <a:off x="4752975" y="6292850"/>
            <a:ext cx="989013" cy="388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4333" name="グループ化 11">
            <a:extLst>
              <a:ext uri="{FF2B5EF4-FFF2-40B4-BE49-F238E27FC236}">
                <a16:creationId xmlns:a16="http://schemas.microsoft.com/office/drawing/2014/main" id="{1AE5AC84-E0D7-DC85-D61E-7211E8868E7D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4339" name="図 12">
              <a:extLst>
                <a:ext uri="{FF2B5EF4-FFF2-40B4-BE49-F238E27FC236}">
                  <a16:creationId xmlns:a16="http://schemas.microsoft.com/office/drawing/2014/main" id="{103CACC8-97BF-91CE-5CD6-49403E9C0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EE374634-9DF1-7BB2-350C-B000AFF48FF6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4334" name="グループ化 21">
            <a:extLst>
              <a:ext uri="{FF2B5EF4-FFF2-40B4-BE49-F238E27FC236}">
                <a16:creationId xmlns:a16="http://schemas.microsoft.com/office/drawing/2014/main" id="{B9323C02-2138-1162-174E-95207BFF24BC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4337" name="図 22">
              <a:extLst>
                <a:ext uri="{FF2B5EF4-FFF2-40B4-BE49-F238E27FC236}">
                  <a16:creationId xmlns:a16="http://schemas.microsoft.com/office/drawing/2014/main" id="{1DF98A0A-4E1B-492B-0C7A-E2E8E791C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9BF5543A-45E5-5277-41A7-B420577C9CDE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84335" name="図 4">
            <a:extLst>
              <a:ext uri="{FF2B5EF4-FFF2-40B4-BE49-F238E27FC236}">
                <a16:creationId xmlns:a16="http://schemas.microsoft.com/office/drawing/2014/main" id="{DE8006B8-1EFA-5BFE-FC82-2701A231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298450"/>
            <a:ext cx="1573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 descr="ルカ">
            <a:extLst>
              <a:ext uri="{FF2B5EF4-FFF2-40B4-BE49-F238E27FC236}">
                <a16:creationId xmlns:a16="http://schemas.microsoft.com/office/drawing/2014/main" id="{794099A5-71DF-CB92-2F70-C109E9999526}"/>
              </a:ext>
            </a:extLst>
          </p:cNvPr>
          <p:cNvSpPr/>
          <p:nvPr/>
        </p:nvSpPr>
        <p:spPr bwMode="auto">
          <a:xfrm>
            <a:off x="2047875" y="1781175"/>
            <a:ext cx="989013" cy="388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グループ化 1">
            <a:extLst>
              <a:ext uri="{FF2B5EF4-FFF2-40B4-BE49-F238E27FC236}">
                <a16:creationId xmlns:a16="http://schemas.microsoft.com/office/drawing/2014/main" id="{01D9AE20-5C04-4EA6-B997-7508F4F1228A}"/>
              </a:ext>
            </a:extLst>
          </p:cNvPr>
          <p:cNvGrpSpPr>
            <a:grpSpLocks/>
          </p:cNvGrpSpPr>
          <p:nvPr/>
        </p:nvGrpSpPr>
        <p:grpSpPr bwMode="auto">
          <a:xfrm>
            <a:off x="6188075" y="2770188"/>
            <a:ext cx="1622425" cy="1936750"/>
            <a:chOff x="2123728" y="4507999"/>
            <a:chExt cx="1621759" cy="1936053"/>
          </a:xfrm>
        </p:grpSpPr>
        <p:pic>
          <p:nvPicPr>
            <p:cNvPr id="185365" name="図 2">
              <a:extLst>
                <a:ext uri="{FF2B5EF4-FFF2-40B4-BE49-F238E27FC236}">
                  <a16:creationId xmlns:a16="http://schemas.microsoft.com/office/drawing/2014/main" id="{E469A493-D98A-B241-B364-8AEE3F0D3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79" y="4431715"/>
              <a:ext cx="1780032" cy="18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 descr="ルカ">
              <a:extLst>
                <a:ext uri="{FF2B5EF4-FFF2-40B4-BE49-F238E27FC236}">
                  <a16:creationId xmlns:a16="http://schemas.microsoft.com/office/drawing/2014/main" id="{720EEC41-44B6-837B-D4C1-09BCAA61D861}"/>
                </a:ext>
              </a:extLst>
            </p:cNvPr>
            <p:cNvSpPr/>
            <p:nvPr/>
          </p:nvSpPr>
          <p:spPr>
            <a:xfrm>
              <a:off x="2439511" y="6055254"/>
              <a:ext cx="990193" cy="388798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くみ</a:t>
              </a:r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8" name="AutoShape 9">
            <a:extLst>
              <a:ext uri="{FF2B5EF4-FFF2-40B4-BE49-F238E27FC236}">
                <a16:creationId xmlns:a16="http://schemas.microsoft.com/office/drawing/2014/main" id="{42C37458-8423-3429-E7A5-A80257D5F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133725"/>
            <a:ext cx="3690937" cy="576263"/>
          </a:xfrm>
          <a:prstGeom prst="rightArrow">
            <a:avLst>
              <a:gd name="adj1" fmla="val 44282"/>
              <a:gd name="adj2" fmla="val 110376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81B18BF1-F659-2BAC-786E-4FE4D63FFBAC}"/>
              </a:ext>
            </a:extLst>
          </p:cNvPr>
          <p:cNvSpPr>
            <a:spLocks noChangeArrowheads="1"/>
          </p:cNvSpPr>
          <p:nvPr/>
        </p:nvSpPr>
        <p:spPr bwMode="auto">
          <a:xfrm rot="3021078">
            <a:off x="5100637" y="1784351"/>
            <a:ext cx="1865313" cy="576262"/>
          </a:xfrm>
          <a:prstGeom prst="rightArrow">
            <a:avLst>
              <a:gd name="adj1" fmla="val 50000"/>
              <a:gd name="adj2" fmla="val 8946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AutoShape 9">
            <a:extLst>
              <a:ext uri="{FF2B5EF4-FFF2-40B4-BE49-F238E27FC236}">
                <a16:creationId xmlns:a16="http://schemas.microsoft.com/office/drawing/2014/main" id="{F26A8FB6-9CC8-B69F-018C-077E8842C1B9}"/>
              </a:ext>
            </a:extLst>
          </p:cNvPr>
          <p:cNvSpPr>
            <a:spLocks noChangeArrowheads="1"/>
          </p:cNvSpPr>
          <p:nvPr/>
        </p:nvSpPr>
        <p:spPr bwMode="auto">
          <a:xfrm rot="1779279">
            <a:off x="2854325" y="1892300"/>
            <a:ext cx="3697288" cy="576263"/>
          </a:xfrm>
          <a:prstGeom prst="rightArrow">
            <a:avLst>
              <a:gd name="adj1" fmla="val 50000"/>
              <a:gd name="adj2" fmla="val 106172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88570229-3322-2214-6226-DB576ED4E595}"/>
              </a:ext>
            </a:extLst>
          </p:cNvPr>
          <p:cNvSpPr>
            <a:spLocks noChangeArrowheads="1"/>
          </p:cNvSpPr>
          <p:nvPr/>
        </p:nvSpPr>
        <p:spPr bwMode="auto">
          <a:xfrm rot="18991661">
            <a:off x="5300663" y="4468813"/>
            <a:ext cx="1276350" cy="576262"/>
          </a:xfrm>
          <a:prstGeom prst="rightArrow">
            <a:avLst>
              <a:gd name="adj1" fmla="val 44099"/>
              <a:gd name="adj2" fmla="val 89201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AutoShape 9">
            <a:extLst>
              <a:ext uri="{FF2B5EF4-FFF2-40B4-BE49-F238E27FC236}">
                <a16:creationId xmlns:a16="http://schemas.microsoft.com/office/drawing/2014/main" id="{72A8E8EC-DF6C-5787-1766-6D0EE6D11087}"/>
              </a:ext>
            </a:extLst>
          </p:cNvPr>
          <p:cNvSpPr>
            <a:spLocks noChangeArrowheads="1"/>
          </p:cNvSpPr>
          <p:nvPr/>
        </p:nvSpPr>
        <p:spPr bwMode="auto">
          <a:xfrm rot="20086287">
            <a:off x="2684463" y="4337050"/>
            <a:ext cx="3686175" cy="576263"/>
          </a:xfrm>
          <a:prstGeom prst="rightArrow">
            <a:avLst>
              <a:gd name="adj1" fmla="val 43758"/>
              <a:gd name="adj2" fmla="val 106687"/>
            </a:avLst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85352" name="グループ化 7">
            <a:extLst>
              <a:ext uri="{FF2B5EF4-FFF2-40B4-BE49-F238E27FC236}">
                <a16:creationId xmlns:a16="http://schemas.microsoft.com/office/drawing/2014/main" id="{A0ECA8CC-D923-F64B-7188-CBF88A0DF0AF}"/>
              </a:ext>
            </a:extLst>
          </p:cNvPr>
          <p:cNvGrpSpPr>
            <a:grpSpLocks/>
          </p:cNvGrpSpPr>
          <p:nvPr/>
        </p:nvGrpSpPr>
        <p:grpSpPr bwMode="auto">
          <a:xfrm>
            <a:off x="4437063" y="4792663"/>
            <a:ext cx="1620837" cy="1889125"/>
            <a:chOff x="4730788" y="245324"/>
            <a:chExt cx="1621759" cy="1888493"/>
          </a:xfrm>
        </p:grpSpPr>
        <p:pic>
          <p:nvPicPr>
            <p:cNvPr id="185363" name="図 8">
              <a:extLst>
                <a:ext uri="{FF2B5EF4-FFF2-40B4-BE49-F238E27FC236}">
                  <a16:creationId xmlns:a16="http://schemas.microsoft.com/office/drawing/2014/main" id="{C1C8DD8C-3734-35E8-5AF4-3664B5A07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003" y="244042"/>
              <a:ext cx="1621536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 descr="ルカ">
              <a:extLst>
                <a:ext uri="{FF2B5EF4-FFF2-40B4-BE49-F238E27FC236}">
                  <a16:creationId xmlns:a16="http://schemas.microsoft.com/office/drawing/2014/main" id="{3E344CC5-C388-CDC8-CF3D-E8446DBF05E7}"/>
                </a:ext>
              </a:extLst>
            </p:cNvPr>
            <p:cNvSpPr/>
            <p:nvPr/>
          </p:nvSpPr>
          <p:spPr>
            <a:xfrm>
              <a:off x="5046880" y="1745009"/>
              <a:ext cx="989576" cy="388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花子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5353" name="グループ化 11">
            <a:extLst>
              <a:ext uri="{FF2B5EF4-FFF2-40B4-BE49-F238E27FC236}">
                <a16:creationId xmlns:a16="http://schemas.microsoft.com/office/drawing/2014/main" id="{E3FA5C19-EFA9-D905-9FD0-676DC8DEEEAE}"/>
              </a:ext>
            </a:extLst>
          </p:cNvPr>
          <p:cNvGrpSpPr>
            <a:grpSpLocks/>
          </p:cNvGrpSpPr>
          <p:nvPr/>
        </p:nvGrpSpPr>
        <p:grpSpPr bwMode="auto">
          <a:xfrm>
            <a:off x="1704975" y="4779963"/>
            <a:ext cx="1608138" cy="1876425"/>
            <a:chOff x="4847618" y="4372935"/>
            <a:chExt cx="1607883" cy="1876933"/>
          </a:xfrm>
        </p:grpSpPr>
        <p:pic>
          <p:nvPicPr>
            <p:cNvPr id="185361" name="図 12">
              <a:extLst>
                <a:ext uri="{FF2B5EF4-FFF2-40B4-BE49-F238E27FC236}">
                  <a16:creationId xmlns:a16="http://schemas.microsoft.com/office/drawing/2014/main" id="{2757D539-674F-43B4-F84E-C07C928E0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34" y="4372486"/>
              <a:ext cx="1603248" cy="167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 descr="ルカ">
              <a:extLst>
                <a:ext uri="{FF2B5EF4-FFF2-40B4-BE49-F238E27FC236}">
                  <a16:creationId xmlns:a16="http://schemas.microsoft.com/office/drawing/2014/main" id="{9D619ED2-A54B-F646-F15A-C4A16B2C58B4}"/>
                </a:ext>
              </a:extLst>
            </p:cNvPr>
            <p:cNvSpPr/>
            <p:nvPr/>
          </p:nvSpPr>
          <p:spPr>
            <a:xfrm>
              <a:off x="5155544" y="5860825"/>
              <a:ext cx="992031" cy="389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美咲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85354" name="グループ化 21">
            <a:extLst>
              <a:ext uri="{FF2B5EF4-FFF2-40B4-BE49-F238E27FC236}">
                <a16:creationId xmlns:a16="http://schemas.microsoft.com/office/drawing/2014/main" id="{8C68BF34-211A-489D-3C17-7CEDF1D844B9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727325"/>
            <a:ext cx="1622425" cy="1960563"/>
            <a:chOff x="522620" y="2690689"/>
            <a:chExt cx="1621759" cy="1961138"/>
          </a:xfrm>
        </p:grpSpPr>
        <p:pic>
          <p:nvPicPr>
            <p:cNvPr id="185359" name="図 22">
              <a:extLst>
                <a:ext uri="{FF2B5EF4-FFF2-40B4-BE49-F238E27FC236}">
                  <a16:creationId xmlns:a16="http://schemas.microsoft.com/office/drawing/2014/main" id="{DB396DE6-6FCC-E363-6FBF-8BBB38A67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9" y="2517706"/>
              <a:ext cx="1962912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 descr="ルカ">
              <a:extLst>
                <a:ext uri="{FF2B5EF4-FFF2-40B4-BE49-F238E27FC236}">
                  <a16:creationId xmlns:a16="http://schemas.microsoft.com/office/drawing/2014/main" id="{C3CCB836-2A6D-9885-3B54-F88D105DD062}"/>
                </a:ext>
              </a:extLst>
            </p:cNvPr>
            <p:cNvSpPr/>
            <p:nvPr/>
          </p:nvSpPr>
          <p:spPr>
            <a:xfrm>
              <a:off x="816186" y="4262775"/>
              <a:ext cx="990193" cy="389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ハルカ</a:t>
              </a:r>
              <a:endPara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85355" name="図 18">
            <a:extLst>
              <a:ext uri="{FF2B5EF4-FFF2-40B4-BE49-F238E27FC236}">
                <a16:creationId xmlns:a16="http://schemas.microsoft.com/office/drawing/2014/main" id="{DCC7AACC-8B54-304B-1548-B7146F09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41313"/>
            <a:ext cx="1682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正方形/長方形 30" descr="ルカ">
            <a:extLst>
              <a:ext uri="{FF2B5EF4-FFF2-40B4-BE49-F238E27FC236}">
                <a16:creationId xmlns:a16="http://schemas.microsoft.com/office/drawing/2014/main" id="{51E6DD84-6346-0FA6-F608-EE36EDBA889C}"/>
              </a:ext>
            </a:extLst>
          </p:cNvPr>
          <p:cNvSpPr/>
          <p:nvPr/>
        </p:nvSpPr>
        <p:spPr bwMode="auto">
          <a:xfrm>
            <a:off x="4608513" y="1855788"/>
            <a:ext cx="1039812" cy="388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5357" name="図 4">
            <a:extLst>
              <a:ext uri="{FF2B5EF4-FFF2-40B4-BE49-F238E27FC236}">
                <a16:creationId xmlns:a16="http://schemas.microsoft.com/office/drawing/2014/main" id="{5F0F45F0-034A-7CC0-E16A-4216E6B2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298450"/>
            <a:ext cx="1573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 descr="ルカ">
            <a:extLst>
              <a:ext uri="{FF2B5EF4-FFF2-40B4-BE49-F238E27FC236}">
                <a16:creationId xmlns:a16="http://schemas.microsoft.com/office/drawing/2014/main" id="{FD37BF35-4FF7-ECF2-7287-33202C46B8DB}"/>
              </a:ext>
            </a:extLst>
          </p:cNvPr>
          <p:cNvSpPr/>
          <p:nvPr/>
        </p:nvSpPr>
        <p:spPr bwMode="auto">
          <a:xfrm>
            <a:off x="2047875" y="1781175"/>
            <a:ext cx="989013" cy="388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画面に合わせる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Embassy JS</vt:lpstr>
      <vt:lpstr>HGP創英角ｺﾞｼｯｸUB</vt:lpstr>
      <vt:lpstr>HGS創英角ｺﾞｼｯｸUB</vt:lpstr>
      <vt:lpstr>Arial</vt:lpstr>
      <vt:lpstr>Calibri</vt:lpstr>
      <vt:lpstr>14_Office ​​テーマ</vt:lpstr>
      <vt:lpstr>18_Office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2024-08-16T01:30:55Z</dcterms:created>
  <dcterms:modified xsi:type="dcterms:W3CDTF">2024-08-19T07:56:33Z</dcterms:modified>
</cp:coreProperties>
</file>