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66" r:id="rId1"/>
    <p:sldMasterId id="2147484847" r:id="rId2"/>
    <p:sldMasterId id="2147487111" r:id="rId3"/>
    <p:sldMasterId id="2147487124" r:id="rId4"/>
    <p:sldMasterId id="2147487137" r:id="rId5"/>
  </p:sldMasterIdLst>
  <p:notesMasterIdLst>
    <p:notesMasterId r:id="rId31"/>
  </p:notesMasterIdLst>
  <p:sldIdLst>
    <p:sldId id="9660" r:id="rId6"/>
    <p:sldId id="9874" r:id="rId7"/>
    <p:sldId id="10110" r:id="rId8"/>
    <p:sldId id="10065" r:id="rId9"/>
    <p:sldId id="10066" r:id="rId10"/>
    <p:sldId id="10067" r:id="rId11"/>
    <p:sldId id="10068" r:id="rId12"/>
    <p:sldId id="10077" r:id="rId13"/>
    <p:sldId id="10069" r:id="rId14"/>
    <p:sldId id="10070" r:id="rId15"/>
    <p:sldId id="10071" r:id="rId16"/>
    <p:sldId id="10078" r:id="rId17"/>
    <p:sldId id="10079" r:id="rId18"/>
    <p:sldId id="10073" r:id="rId19"/>
    <p:sldId id="10074" r:id="rId20"/>
    <p:sldId id="10075" r:id="rId21"/>
    <p:sldId id="10076" r:id="rId22"/>
    <p:sldId id="10081" r:id="rId23"/>
    <p:sldId id="10082" r:id="rId24"/>
    <p:sldId id="10083" r:id="rId25"/>
    <p:sldId id="10084" r:id="rId26"/>
    <p:sldId id="10087" r:id="rId27"/>
    <p:sldId id="10085" r:id="rId28"/>
    <p:sldId id="10086" r:id="rId29"/>
    <p:sldId id="10088" r:id="rId30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50"/>
    <a:srgbClr val="92D050"/>
    <a:srgbClr val="FF0000"/>
    <a:srgbClr val="FFFFFF"/>
    <a:srgbClr val="5F5F5F"/>
    <a:srgbClr val="7C258B"/>
    <a:srgbClr val="001A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9323" autoAdjust="0"/>
  </p:normalViewPr>
  <p:slideViewPr>
    <p:cSldViewPr>
      <p:cViewPr varScale="1">
        <p:scale>
          <a:sx n="83" d="100"/>
          <a:sy n="83" d="100"/>
        </p:scale>
        <p:origin x="155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F9E6CEC-FF00-DB96-11EE-07B2A8CE61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7F1B24-20EF-FE5E-0369-FFB6A5688D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A87C515E-A679-4198-8B91-685311F72E1E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8F7D573-6350-CBEC-941F-768BDA3567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D0737339-9264-5128-375F-10593DBD4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C1D874-11F6-7E35-E677-C83ACCA548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B01D21-C384-1420-235D-488D6F506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FFFD7AE0-5B91-4F2D-8B49-FD34593E887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HGS創英角ｺﾞｼｯｸUB" panose="020B0900000000000000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HGS創英角ｺﾞｼｯｸUB" panose="020B0900000000000000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HGS創英角ｺﾞｼｯｸUB" panose="020B0900000000000000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HGS創英角ｺﾞｼｯｸUB" panose="020B0900000000000000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HGS創英角ｺﾞｼｯｸUB" panose="020B09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D5B8EC-B1A3-3610-1A56-C94DD0A7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E7F0F1-0D91-4C3E-B4D8-0AB817578C1A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367CC-5CB0-53DF-A71F-DCA61EAD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19B887-4102-5276-9A7F-D3C63AFD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558425-56ED-421D-8F93-071726EADC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775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46BFA8-51B6-0DEC-6C2D-87181534F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F81E7F-35D4-4788-B96B-FD5CF7B17BD0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979E5A-7A67-4AC9-EA3B-B05D787C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542F18-10CB-89D9-EDA0-7E631C0E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747077-EA75-435A-B53C-9062B3379A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612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A9FDDB-6B59-4263-47D3-E75F993B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7EAEBE4-D33D-40A3-9856-7410E33A43F2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DA97D6-6296-BA7F-3D30-7859E951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F03217-CB51-F44C-239C-8DF65474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EAD40-FA52-4C26-B230-D2C7D65505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0209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F417B15-7101-9BB8-7A67-3783BBDC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D778-A96E-4EA9-8FEA-597E391C0ED9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52D67B-F3F3-4B36-1B94-36A01D46A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E5121-9883-B74D-16AE-F6A4CC1A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DEBD1-E735-4AD2-88EE-84846D631D7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7827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B92088-B90F-17F9-E10A-6ABA66D62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5077-9EE6-49BD-9AB9-3AD9D0B41CD9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D8E9B-CB54-1CE3-45A3-7F04A94E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FDD0BC-226B-F093-2A8E-798A8B8D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566B2-D02F-4C26-B0FD-D8CCC86A615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75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FBC4153-EC4B-4DC4-5C91-572B9238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02FF-6BF8-4BE3-BC7C-B8E8C37A4162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F727565-9E69-481F-E302-35F7C627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82D070C-D941-8353-5CBE-96674A4F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A88E-DFDE-477B-9480-4D6F1DE4241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281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7634AAC1-B9E9-482E-496F-08D7C67B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019C-77FD-4550-AF1F-A33C7B4B769A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CF1F7EF-1962-97B1-28E6-1391624E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7CCAE1F-DB07-83FF-F21E-3F67BB84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70D5-2284-47F7-9022-C226FD02602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3169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608951BA-83F3-8827-0216-0B6790BB8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EF3C-9574-4741-89D2-DF803BB27060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827DBA8F-0453-FD02-6A44-30BE8900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E9DBD508-DA37-F38C-B4B6-9FCFD98C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30507-BE1E-478D-BF2E-7232A7F733A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6272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3EE0696F-A6B1-1B90-9959-D3182882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A181-E656-4604-9F92-9E41245526AB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045747B-7149-F565-7BCE-7D110419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A9E5C399-7E82-7980-7D3C-B1A60249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CB19-6E68-465A-A68B-79FBDC6BCA1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0845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1FF4D270-9A85-421E-C7A1-AFA6EC12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F8B8-BB72-4D9D-8FBB-9C4F94F35F0D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45F09530-CB51-B219-8D42-9F7E47E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1FCFF4D0-67BC-4D2C-8AEE-EF96E7C9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434D0-9F96-46FC-BA85-1AC45E760CF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6973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635F1A1-CE96-24CD-B66A-B662B14D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EA9A-BD8C-456C-8417-E8AD3FBB8783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92D1652-50DA-4CE7-FCDA-10EA6C38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61D8A7C3-424B-2496-EC6E-72D5D5CE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6B4F7-2EE6-4B62-97A1-F3A777FC176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420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DEB0A8-6041-DF40-4265-53B4DC5E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129C87-B189-4882-BF62-BCCA63CD4FB8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C29454-F767-9646-3700-2B9E9B9C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E55AB-CB08-9B6F-4483-C3276BF5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27F687-8C2D-4DD0-91B2-D677A3E5DE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63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7CF676A2-85C3-A66A-4F4B-17DC2137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DEFF-BC27-4CC2-A97B-7CE1B52EAD9E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9017E0A7-1080-C877-BA49-6C7F35DA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9255BEDB-9474-E252-950F-33137059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E886-F980-4429-87E9-A5C7850E360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3642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EDB335-39C4-3639-B80F-878DE03E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ACCFB-AF87-4336-A2D3-41D6CC1A8008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FB7F882-24B9-2732-9C9E-FFA78167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BE87BB4-55D2-DDA0-E556-836013D5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1DDD-6536-4707-85CD-339BACCF51C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6121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D9B4D6-E499-3F19-A67A-14D39474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B2CD5-A72E-4038-B116-79978E7F42D4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9FF3937-BE57-1DC1-2D58-D91DC7D4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824391E-FC1D-727F-914B-3A046E4B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F10E-D616-40F9-A74F-FEA5CA9A5FB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5488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FA48149-0F9E-F275-5455-FEC7D444C03D}"/>
              </a:ext>
            </a:extLst>
          </p:cNvPr>
          <p:cNvCxnSpPr/>
          <p:nvPr userDrawn="1"/>
        </p:nvCxnSpPr>
        <p:spPr>
          <a:xfrm>
            <a:off x="34925" y="620713"/>
            <a:ext cx="9050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979D2636-E2B3-F665-0318-E2EE444F1638}"/>
              </a:ext>
            </a:extLst>
          </p:cNvPr>
          <p:cNvCxnSpPr/>
          <p:nvPr userDrawn="1"/>
        </p:nvCxnSpPr>
        <p:spPr>
          <a:xfrm>
            <a:off x="34925" y="6597650"/>
            <a:ext cx="9050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22FD2D0A-0F33-E57A-FFE3-4E12FED53E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59275" y="6597650"/>
            <a:ext cx="425450" cy="246063"/>
          </a:xfrm>
        </p:spPr>
        <p:txBody>
          <a:bodyPr wrap="none" tIns="0" bIns="0">
            <a:spAutoFit/>
          </a:bodyPr>
          <a:lstStyle>
            <a:lvl1pPr algn="ctr">
              <a:defRPr sz="16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BB592BD-D476-46CF-837D-11D6D6FA4F6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6392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0D5FD0-53DC-0F3A-A388-D5162C68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20326D-900C-4270-8C27-1581ADB47F8E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247B48-6B70-9729-13EF-B1D2E52F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EC6B8F-9EC1-9524-4FE5-957770C5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EF0EC2-3FC5-4742-8C58-CCAA550991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895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9ED1F6-1973-B6DC-146C-0C9F43CF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FF036B-B4B2-4A92-9CB5-EFD37223552D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6BDEDA-9DD8-A1EA-5B69-D3E66C3F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8FD58-BF9F-3E4E-6644-70856B91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011604-A80D-4A4F-9A01-5B76EC1C8A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958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D49DD8-E2F8-601B-A33F-56219872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5BC4BC-813E-4C04-A3C8-ACF308F2B52E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4AACA-173A-A866-E114-7A98E82E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8E459B-FF13-EE61-7335-6DB4953A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507BA0-9478-4496-8ACF-C61C33519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4649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9AF9C43-65A8-E7FB-47AA-C2734667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100816B-741D-469B-8815-0D0F524040CB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FF7E53E7-B565-8F95-F218-61B04386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6810C3B-6EE3-4DBB-B617-913B0D76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8D74D3-8427-4A41-844A-3FBCF014ED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9216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A73A587A-EFAC-8F1A-EA37-46E68677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AE1C27-B363-40A4-B612-F6F1DE603DF1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980B3749-30D1-B3C3-3FDB-38134758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5A3FFD8C-E973-130F-775A-6E533C39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EEBBE7-1737-4630-9922-395A8CB5B5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1884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1558EB1B-2EE0-E62E-363A-4085DEE0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B6CEB2-C5B6-4D1C-9591-08115C43F07F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7D3E8B12-E953-3178-67EE-7BE36EE0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F10ED31-D843-A510-CCB2-8963441F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F9312C-F44A-477A-809C-28342A2185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993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DDF33-6F0A-EC06-CF1B-145E510B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C5B8CB-C1E1-4EEE-A48E-EF021F1A9886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AE7234-CDEB-437D-7DE2-46FB2648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36BC3A-2CBD-24E8-68F0-7ED4319D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EE1C29-6A7A-4D5B-8619-E58099DB38B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4602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A1049148-9500-7099-2318-4CAA5F66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3D92B0-DD8A-478F-B892-74F01F008539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20D3BAB2-DABD-5E91-E2F8-BAC66952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59666C55-18A3-4820-382C-A28B7A51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866EEE-C0D0-4000-92F0-353AE2628A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403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7D0976A-3230-EFED-88D4-C418392A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268B53-2CD6-45A1-ACB4-BEABFAFFDA9B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E66F9ED4-2A8C-62B0-F545-2F394E91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960D241B-D506-7D01-681B-8455BA85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CE00A9-924E-4001-B650-F1573787CB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5259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C0DD699-E0C4-B691-6C96-602782B3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FF2506-C493-46E3-A797-9D96BB520FD6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E8271E1-638E-9756-93C8-B5F31C79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B46A633-99BC-D110-6142-783B46D1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060E81-8CC1-42D5-B1B1-098F0FFA79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8765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E002C2-4184-B3A1-3A18-EBA22A68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3FD9BD-742D-4424-A695-D33C1632913E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AD6AB0-8056-8270-7FDE-8C901BA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600092-F280-6B15-2E9C-0C297ACC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219E3A-8BA4-4D6F-9C2A-53CC08BB49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0185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D53CAD-CC4C-0A19-BBBA-8615D845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DE8CD0-C443-4285-B217-DE1311E0C14B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11B006-1F18-75C5-18A1-52D436A9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BF7A92-544C-B84B-EDDD-93D132C7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336A18-A081-418B-B728-6EA655E91CE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138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基本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605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4E109B-1D9B-5358-73EA-947B8501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72831-D85E-44A5-B7AE-FC930F575B34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AB339A-88B0-7A8F-771A-885D0741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AE90BB-D9CC-4DCE-7404-B3AA7181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93D466-18B6-44E2-A610-6D3667A183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3674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7C2464-EAAE-75A8-86A0-0B806041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3BB2B0-5A98-4D2D-911B-96C5D45A10DE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EF253F-9917-9C79-7DEC-85326625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AA107A-8687-D373-07B2-827A0FD7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80FF79-CB27-41C6-BFA4-CEA40DDD76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6529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D309D1-E9A2-6338-4451-37113B78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81445C-A3A1-4F96-B88C-1A2BAB6BA350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EBA2A6-0F32-5C04-E6F3-114AA644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B7D3B9-EEDF-142A-AFF8-880B01BE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7C4467-AFEB-4958-BE64-D7A9811F76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5211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C8097873-2D7B-D3EB-B7E9-D7D0ADB8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6B65AC-9796-49A2-AE9A-2916CD4341DC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30EE56-4A33-F5D1-0144-957D82453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6908A0-7135-8FD5-542D-795180F0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19BA88-CCC4-4D41-8485-CFDBF74C08C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153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415ED6DC-3F71-9AD3-A1C0-7471C68A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803E34-0B2C-489E-A2EA-B2EE43DE3DD7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E5C16FE-5639-C828-EBAE-C3F145AF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44483CA-B37E-109B-717F-DFD2E3FD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E73144-B419-4056-9821-7644245C99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1759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A8533D5B-0DD9-757D-E4BF-815880DC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E83E2B-751E-4EF2-8B98-0BF5824216C0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C0EE0FA7-AF34-60DC-0521-9D581579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1C0BEEC0-13CE-BCB2-8694-5DB9AE43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EB5257-5313-4961-80B7-0E23A93995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9229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85286A1C-07AD-E811-65E3-44D0ACF2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0AA47B-250C-4206-92D8-C0E81F250009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8EE3D1D8-1037-F949-9EA1-0F336AB5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7FF80363-C6E4-3EC1-B227-8587F174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23E30A-21B5-4C2E-9AFC-1DC628C0BC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5142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D655B718-8814-70E0-003D-BC90FEFB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EE9F3C-0237-408B-8B1B-DBA271757F7B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30F50B9-A88B-D0DA-1142-B5EE21D5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1E6CC6E-8C64-09E5-FE3B-E493B0EB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52A540-FDD3-460D-8F59-6A7A58BC90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9452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0ADEDD0-81F3-CFD7-DFF7-299FF673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E03E7F-11B0-4320-A930-3A252E1DB0A0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EC2734DC-6E2E-1DD6-C374-C38F4D75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EACAE29-4BC6-47EB-3E97-A7C120F3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2E9EF1-0C31-493D-8D53-D720EF871A3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6487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182C3263-AD89-A05F-BDB0-16C27B06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91A3C6-ACD0-47C9-991A-714BEAE4F506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D1E7EB98-A7DF-C1C8-7B7C-03B6FED9F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E5D71C4-7415-D0E1-4FA2-95CD6496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D97C99-1C59-4BC1-8291-C8A202578E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0721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0BB216-B176-56C3-40C1-51CC8FE2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B85E29-B4FB-402C-BF67-65A51A93EA16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C09207-C1DE-AF8D-F65B-2A141DE0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D4BA0F-9430-6DA7-AC27-645B6596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939384-1F14-4572-8BC5-EBAE95B7ED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06407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7278C6-AAD2-ABF9-2623-313ABA81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6D4446-5E7E-4856-98DD-079C37843CB6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ED995A-B5C4-180F-0136-BB04158D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DBA6FA-F149-B2D1-C7F4-62F9415E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F63572-E698-4FA1-89F4-9B7BBA4B09A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3945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基本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8578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1D32E0-EDD8-91E3-8C0A-46988EE4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5578-39CC-4B5A-ADB9-2A35EB509A2C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2CE734-A7AB-D18D-79E9-684D45CB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67EFFF-B201-7AC4-E313-B4D5AEA2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95E5-AB3A-4561-BCDB-CC8BFB24661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5314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44755A-2CCA-5C94-A660-A44A0BFC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04A65-8C19-4950-A640-440C24DAC0B5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204D97-EF2D-54F3-85D4-D8977112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A5EB24-07F4-CCFB-217D-7648F08D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F353-CC86-4F08-B386-68888FFCA4B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605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062D238C-FE1E-474A-8AA1-7CCAFDE5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1EA8FF-F50B-4088-92FF-81A97599993B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1648D87C-87D8-2863-50D0-B9223078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EC98C495-9F2E-F614-250F-8B852C19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433CB5F-B8DE-4591-8FFD-BAB1627119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7978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79CE92-C28D-76C8-6667-FDF5D7FA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4714-942D-4F14-9735-9BF1CA33CD87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E24E14-7E40-F05A-12C3-CCBD50A4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63A592-5A05-34E9-3C74-51F1A524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D53-4D67-43B4-B282-935FAB03941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2254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89F05B5-D5F9-5C1A-2818-92F84AF3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26567-96A6-4B0D-9165-CB326EAE6878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DD9B149C-034A-79C4-5706-2FF08580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1EB07116-9ED2-B105-766B-0C54C2B3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8CD4-9F14-4DF5-8C7D-2B11349308D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56558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998FE3DD-C667-0D60-C706-B1F908C3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EDD7-55A4-4C75-8977-44B0E3D1D3EB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8567E5A1-2EF9-28D9-0AE3-9D082866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7A9AF25F-7CEA-0052-5A5F-075A952D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F8B8-80FD-4432-836F-B65C1AC7CDF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9937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A5FC1EF3-749E-2B44-689B-F54FD3FC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C2F6-28DA-477D-A9C5-2FAC8371CA3F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3EF3E4FE-BBDF-B34C-45D5-3FF0926E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748B1EAB-F6EC-735B-D4D0-FFBAEF86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6D17-EEC2-4086-872E-4C316B38443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25172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F41B4DE-6B11-DB9B-5F1B-9425F555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95FA-0F8C-4A93-B506-B4914D46A765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A0A643D-2552-17C8-C3D4-9AA49F3D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D0F8870-BE2A-89FC-C154-B5A1187E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7D9C3-B5AE-4713-9342-BBBF1EE76C4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6104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CCEF22AD-F500-E136-F90C-3A0AF614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296F-A894-4579-B487-247253583389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C25307C-7ABB-B502-B96C-095FF565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719ADBA-4314-14F3-6EEE-2E809F4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20C5-F430-4B13-A2B5-6FB0117F2CB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1765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ACE6CF0B-197B-EAA2-11C8-A2ACB10E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A134-03EA-478B-8998-13699F91D2F8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4FEA6BD3-2C2F-F2BE-F518-4DEB6B51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2A1ABBFC-2545-499F-595A-6D8F6822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DFE9-0C13-4E39-8A81-AE3851D0949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247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26A54-6FA7-AC49-A6F8-0A41DEED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1A09-288B-4298-924A-398FFA63F0B5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E553A4-599B-34BB-250E-CBFEBF87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A82ECB-1EC2-E3AE-EFB0-0D53BB9B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0E8D-81D1-43B9-81DC-79854CC7FDC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5871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5BBB76-15DA-5E03-C7BB-701A3F16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4E5E-545D-4392-A5F8-D9F41FB323FA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693D9D-33AB-36A6-8584-81003BDF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7E0A6E-47BE-A059-F280-33A2BF9B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DECD-C5F1-4716-A584-7531ACB4E3F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4788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11476BA5-D927-96F4-A4A0-59ABB081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E1E2-0022-4A55-B978-3DEA9D23E574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49872CDE-D45B-CC8B-F23A-5F6E349C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28B8F240-933F-F66B-B4D9-3B7956D5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3ED04-1C46-41A6-A301-9E105C89A0E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160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09C6931B-0E26-14AC-6E42-7D76F58E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9E9919-2320-4E5C-99AD-A6D4A9B6ABCD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1157A04-1769-D909-B493-A42A9E99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2AD8556F-1468-311B-A048-FD2477E2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855A70-2AAE-42FB-A872-07B85285F0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96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85C8A09E-42E9-8D71-A926-4D3FA134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52AAD8-D598-4AAC-BF4D-1955E0CC0DEB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BB11E5DE-D7E9-5677-44B9-3D99D784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168510B1-28DC-324C-ABE3-EEB2CBF5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D4D5F6-FEB8-4D00-A35C-5584E2DFA2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377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D6A8716-991E-B8D0-FB42-2B2C8238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425637-8100-4CA3-AB8D-BFF43902927C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9F350D4F-FB1B-0B9F-5C64-85CB3FA3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29CFD5D3-108A-C991-F3AD-9D01A0A6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D314B6-FA6E-4245-A0A7-E97CDD45CA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219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00D769A-5AA9-93C2-4E52-9B204259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065C7B-058B-4CF2-B0DE-82DD28EAE705}" type="datetimeFigureOut">
              <a:rPr lang="ja-JP" altLang="en-US"/>
              <a:pPr>
                <a:defRPr/>
              </a:pPr>
              <a:t>2024/8/19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96E0F7C-EA6D-108B-F700-3C81582F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136160A8-932D-4E2C-8FEA-4B33E46F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D93A01-4C0B-406D-8C64-5B9BB61ECC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855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>
            <a:extLst>
              <a:ext uri="{FF2B5EF4-FFF2-40B4-BE49-F238E27FC236}">
                <a16:creationId xmlns:a16="http://schemas.microsoft.com/office/drawing/2014/main" id="{D6C090A5-53AE-6B53-B92D-DA0E597A1B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>
            <a:extLst>
              <a:ext uri="{FF2B5EF4-FFF2-40B4-BE49-F238E27FC236}">
                <a16:creationId xmlns:a16="http://schemas.microsoft.com/office/drawing/2014/main" id="{E5F0FB9D-53A3-32C2-4EAA-EED12E06B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345F2C-FB8F-06E8-2AEE-9853A0547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6CB40996-EEFC-46A2-82DC-16A237EF974C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522D4D-69E0-6907-4DAE-780E9B351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78D6A3-FCE4-D1C6-B3BC-0201AD67D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EF7018D8-13A7-4BDE-94C0-31B90AD6F57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61" r:id="rId1"/>
    <p:sldLayoutId id="2147487962" r:id="rId2"/>
    <p:sldLayoutId id="2147487963" r:id="rId3"/>
    <p:sldLayoutId id="2147487964" r:id="rId4"/>
    <p:sldLayoutId id="2147487965" r:id="rId5"/>
    <p:sldLayoutId id="2147487966" r:id="rId6"/>
    <p:sldLayoutId id="2147487967" r:id="rId7"/>
    <p:sldLayoutId id="2147487968" r:id="rId8"/>
    <p:sldLayoutId id="2147487969" r:id="rId9"/>
    <p:sldLayoutId id="2147487970" r:id="rId10"/>
    <p:sldLayoutId id="2147487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HGS創英角ｺﾞｼｯｸUB" panose="020B0900000000000000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 1">
            <a:extLst>
              <a:ext uri="{FF2B5EF4-FFF2-40B4-BE49-F238E27FC236}">
                <a16:creationId xmlns:a16="http://schemas.microsoft.com/office/drawing/2014/main" id="{3BAACEE7-FA69-0B0A-CBCD-9AAAF4F73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テキスト プレースホルダ 2">
            <a:extLst>
              <a:ext uri="{FF2B5EF4-FFF2-40B4-BE49-F238E27FC236}">
                <a16:creationId xmlns:a16="http://schemas.microsoft.com/office/drawing/2014/main" id="{181B92AA-D6DF-1A06-9C85-1D6AA6A318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2F56645-F513-8849-C220-56B0DC4A2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5A6B2A69-354A-4210-A8BA-594866F292EA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1AF73C-2792-19B3-D6C5-9CF73E70C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D2E1CD-496B-8D35-50BE-1F641DF4F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671CFDC4-8C3D-4315-9E41-E3ABBAFD0B7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15" r:id="rId1"/>
    <p:sldLayoutId id="2147487816" r:id="rId2"/>
    <p:sldLayoutId id="2147487817" r:id="rId3"/>
    <p:sldLayoutId id="2147487818" r:id="rId4"/>
    <p:sldLayoutId id="2147487819" r:id="rId5"/>
    <p:sldLayoutId id="2147487820" r:id="rId6"/>
    <p:sldLayoutId id="2147487821" r:id="rId7"/>
    <p:sldLayoutId id="2147487822" r:id="rId8"/>
    <p:sldLayoutId id="2147487823" r:id="rId9"/>
    <p:sldLayoutId id="2147487824" r:id="rId10"/>
    <p:sldLayoutId id="2147487825" r:id="rId11"/>
    <p:sldLayoutId id="21474879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HGS創英角ｺﾞｼｯｸUB" panose="020B0900000000000000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プレースホルダー 1">
            <a:extLst>
              <a:ext uri="{FF2B5EF4-FFF2-40B4-BE49-F238E27FC236}">
                <a16:creationId xmlns:a16="http://schemas.microsoft.com/office/drawing/2014/main" id="{E99A5600-55CC-4E01-94DF-FDAE0AD8B8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2291" name="テキスト プレースホルダー 2">
            <a:extLst>
              <a:ext uri="{FF2B5EF4-FFF2-40B4-BE49-F238E27FC236}">
                <a16:creationId xmlns:a16="http://schemas.microsoft.com/office/drawing/2014/main" id="{C1367954-BF1C-216C-6F3C-5961A37608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DB11-E9C3-BB9D-E056-EE867351A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E8FB1228-D5F9-4F15-BB5F-0FD46C2E0A8E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D93B18-FE3D-B397-002E-A3871AE3C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D92FF-27DD-967F-40B6-384CDD328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98D9EF34-987B-4D13-9E3F-F1BEAE38E4B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99" r:id="rId1"/>
    <p:sldLayoutId id="2147488000" r:id="rId2"/>
    <p:sldLayoutId id="2147488001" r:id="rId3"/>
    <p:sldLayoutId id="2147488002" r:id="rId4"/>
    <p:sldLayoutId id="2147488003" r:id="rId5"/>
    <p:sldLayoutId id="2147488004" r:id="rId6"/>
    <p:sldLayoutId id="2147488005" r:id="rId7"/>
    <p:sldLayoutId id="2147488006" r:id="rId8"/>
    <p:sldLayoutId id="2147488007" r:id="rId9"/>
    <p:sldLayoutId id="2147488008" r:id="rId10"/>
    <p:sldLayoutId id="2147488009" r:id="rId11"/>
    <p:sldLayoutId id="21474880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HGS創英角ｺﾞｼｯｸUB" panose="020B0900000000000000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プレースホルダー 1">
            <a:extLst>
              <a:ext uri="{FF2B5EF4-FFF2-40B4-BE49-F238E27FC236}">
                <a16:creationId xmlns:a16="http://schemas.microsoft.com/office/drawing/2014/main" id="{F4831079-FC9D-CAE2-0664-D992D7D719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3315" name="テキスト プレースホルダー 2">
            <a:extLst>
              <a:ext uri="{FF2B5EF4-FFF2-40B4-BE49-F238E27FC236}">
                <a16:creationId xmlns:a16="http://schemas.microsoft.com/office/drawing/2014/main" id="{2390273D-5CF8-2873-C55E-4BF9794947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F6991B-4AF2-FF02-6DB5-14B16B38E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E26B2280-E5B6-45C9-BF36-E63A10DDB436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3A34FB-2835-2F09-DE74-51CA6E507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4FB3B9-D52A-3CE9-247F-AD6FC2DDD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64B51F44-6874-4A28-8DE3-239D0720B5E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11" r:id="rId1"/>
    <p:sldLayoutId id="2147488012" r:id="rId2"/>
    <p:sldLayoutId id="2147488013" r:id="rId3"/>
    <p:sldLayoutId id="2147488014" r:id="rId4"/>
    <p:sldLayoutId id="2147488015" r:id="rId5"/>
    <p:sldLayoutId id="2147488016" r:id="rId6"/>
    <p:sldLayoutId id="2147488017" r:id="rId7"/>
    <p:sldLayoutId id="2147488018" r:id="rId8"/>
    <p:sldLayoutId id="2147488019" r:id="rId9"/>
    <p:sldLayoutId id="2147488020" r:id="rId10"/>
    <p:sldLayoutId id="2147488021" r:id="rId11"/>
    <p:sldLayoutId id="21474880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HGS創英角ｺﾞｼｯｸUB" panose="020B0900000000000000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ー 1">
            <a:extLst>
              <a:ext uri="{FF2B5EF4-FFF2-40B4-BE49-F238E27FC236}">
                <a16:creationId xmlns:a16="http://schemas.microsoft.com/office/drawing/2014/main" id="{1664476B-368A-3032-4D04-2732A636F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4339" name="テキスト プレースホルダー 2">
            <a:extLst>
              <a:ext uri="{FF2B5EF4-FFF2-40B4-BE49-F238E27FC236}">
                <a16:creationId xmlns:a16="http://schemas.microsoft.com/office/drawing/2014/main" id="{BCE5E214-496D-030A-6392-EE00308017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FB799D-E331-E891-CA19-E6CBCA8F1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1AFFCBD7-18A1-43CD-998C-D97C5BD7F5B7}" type="datetimeFigureOut">
              <a:rPr lang="ja-JP" altLang="en-US"/>
              <a:pPr>
                <a:defRPr/>
              </a:pPr>
              <a:t>2024/8/19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CFD9F-E523-811F-A956-7B8C962F6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9AD58B-C13B-EED8-5911-3492CCE64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GS創英角ｺﾞｼｯｸUB" panose="020B0900000000000000" pitchFamily="50" charset="-128"/>
              </a:defRPr>
            </a:lvl1pPr>
          </a:lstStyle>
          <a:p>
            <a:pPr>
              <a:defRPr/>
            </a:pPr>
            <a:fld id="{70244C9D-0CD1-4941-93A2-1771A9C87A5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83" r:id="rId1"/>
    <p:sldLayoutId id="2147487884" r:id="rId2"/>
    <p:sldLayoutId id="2147487885" r:id="rId3"/>
    <p:sldLayoutId id="2147487886" r:id="rId4"/>
    <p:sldLayoutId id="2147487887" r:id="rId5"/>
    <p:sldLayoutId id="2147487888" r:id="rId6"/>
    <p:sldLayoutId id="2147487889" r:id="rId7"/>
    <p:sldLayoutId id="2147487890" r:id="rId8"/>
    <p:sldLayoutId id="2147487891" r:id="rId9"/>
    <p:sldLayoutId id="2147487892" r:id="rId10"/>
    <p:sldLayoutId id="2147487893" r:id="rId11"/>
    <p:sldLayoutId id="21474878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HGS創英角ｺﾞｼｯｸUB" panose="020B0900000000000000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S創英角ｺﾞｼｯｸUB" panose="020B0900000000000000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HGS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6.m4a"/><Relationship Id="rId7" Type="http://schemas.openxmlformats.org/officeDocument/2006/relationships/image" Target="../media/image13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audio" Target="../media/media7.m4a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microsoft.com/office/2007/relationships/media" Target="../media/media7.m4a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audio" Target="../media/media8.m4a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microsoft.com/office/2007/relationships/media" Target="../media/media8.m4a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audio" Target="../media/media9.m4a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microsoft.com/office/2007/relationships/media" Target="../media/media9.m4a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media10.m4a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microsoft.com/office/2007/relationships/media" Target="../media/media10.m4a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media11.m4a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microsoft.com/office/2007/relationships/media" Target="../media/media11.m4a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8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タイトル 1">
            <a:extLst>
              <a:ext uri="{FF2B5EF4-FFF2-40B4-BE49-F238E27FC236}">
                <a16:creationId xmlns:a16="http://schemas.microsoft.com/office/drawing/2014/main" id="{73D6E733-8B28-35F3-761C-92A1BD2C5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ja-JP" altLang="en-US" sz="6000">
                <a:solidFill>
                  <a:schemeClr val="bg1"/>
                </a:solidFill>
              </a:rPr>
              <a:t>２．いじめ理解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730B212-C3E4-2690-29BD-AE3D228CC3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pic>
        <p:nvPicPr>
          <p:cNvPr id="41988" name="図 4">
            <a:extLst>
              <a:ext uri="{FF2B5EF4-FFF2-40B4-BE49-F238E27FC236}">
                <a16:creationId xmlns:a16="http://schemas.microsoft.com/office/drawing/2014/main" id="{12A14DDE-81CA-3AC5-F5BB-117DAA6AD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299" y="1426520"/>
            <a:ext cx="2694706" cy="2773110"/>
          </a:xfrm>
          <a:prstGeom prst="rect">
            <a:avLst/>
          </a:prstGeom>
          <a:noFill/>
          <a:ln>
            <a:noFill/>
          </a:ln>
          <a:effectLst>
            <a:glow rad="152400">
              <a:schemeClr val="bg1">
                <a:alpha val="50000"/>
              </a:schemeClr>
            </a:glow>
          </a:effectLst>
        </p:spPr>
      </p:pic>
      <p:pic>
        <p:nvPicPr>
          <p:cNvPr id="159750" name="図 7">
            <a:extLst>
              <a:ext uri="{FF2B5EF4-FFF2-40B4-BE49-F238E27FC236}">
                <a16:creationId xmlns:a16="http://schemas.microsoft.com/office/drawing/2014/main" id="{61DA9C9D-78B9-2FA0-B12E-7F3776075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643063"/>
            <a:ext cx="1458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1" name="図 9">
            <a:extLst>
              <a:ext uri="{FF2B5EF4-FFF2-40B4-BE49-F238E27FC236}">
                <a16:creationId xmlns:a16="http://schemas.microsoft.com/office/drawing/2014/main" id="{C63FE7A4-9347-F9DB-29CC-BE4EF639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17975"/>
            <a:ext cx="13954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2" name="図 10">
            <a:extLst>
              <a:ext uri="{FF2B5EF4-FFF2-40B4-BE49-F238E27FC236}">
                <a16:creationId xmlns:a16="http://schemas.microsoft.com/office/drawing/2014/main" id="{5CED0B99-7852-C356-312D-9C496DAC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4941888"/>
            <a:ext cx="13954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3" name="図 12">
            <a:extLst>
              <a:ext uri="{FF2B5EF4-FFF2-40B4-BE49-F238E27FC236}">
                <a16:creationId xmlns:a16="http://schemas.microsoft.com/office/drawing/2014/main" id="{733BBF4F-554F-D4D2-870B-F71CDA9D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643063"/>
            <a:ext cx="14605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4" name="図 14">
            <a:extLst>
              <a:ext uri="{FF2B5EF4-FFF2-40B4-BE49-F238E27FC236}">
                <a16:creationId xmlns:a16="http://schemas.microsoft.com/office/drawing/2014/main" id="{1402F983-5622-B719-9BC6-E541F576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4117975"/>
            <a:ext cx="14001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C407DF1-C39A-3A79-A94E-884A68E0C699}"/>
              </a:ext>
            </a:extLst>
          </p:cNvPr>
          <p:cNvSpPr/>
          <p:nvPr/>
        </p:nvSpPr>
        <p:spPr>
          <a:xfrm>
            <a:off x="760413" y="3040063"/>
            <a:ext cx="1385887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くみ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E72DBC7-CFED-71EE-5A10-E7D0DC4D5FA4}"/>
              </a:ext>
            </a:extLst>
          </p:cNvPr>
          <p:cNvSpPr/>
          <p:nvPr/>
        </p:nvSpPr>
        <p:spPr>
          <a:xfrm>
            <a:off x="7043738" y="5514975"/>
            <a:ext cx="1384300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8B15371-FD7B-3790-FB63-A5A19F5B1C3C}"/>
              </a:ext>
            </a:extLst>
          </p:cNvPr>
          <p:cNvSpPr/>
          <p:nvPr/>
        </p:nvSpPr>
        <p:spPr>
          <a:xfrm>
            <a:off x="7043738" y="3040063"/>
            <a:ext cx="1384300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F66CFFF-081E-2C13-B8FA-42658E2AE53A}"/>
              </a:ext>
            </a:extLst>
          </p:cNvPr>
          <p:cNvSpPr/>
          <p:nvPr/>
        </p:nvSpPr>
        <p:spPr>
          <a:xfrm>
            <a:off x="760413" y="5514975"/>
            <a:ext cx="1385887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BDAC56D-BA8A-1D51-C1C4-710BB03C2C31}"/>
              </a:ext>
            </a:extLst>
          </p:cNvPr>
          <p:cNvSpPr/>
          <p:nvPr/>
        </p:nvSpPr>
        <p:spPr>
          <a:xfrm>
            <a:off x="3879850" y="6297613"/>
            <a:ext cx="1384300" cy="3730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美咲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40A5947-3272-45AD-0E51-8E9E0EA83DBE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ハルカが中心だから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94454C6-0861-CA5E-6F49-03563665D5DA}"/>
              </a:ext>
            </a:extLst>
          </p:cNvPr>
          <p:cNvSpPr/>
          <p:nvPr/>
        </p:nvSpPr>
        <p:spPr>
          <a:xfrm>
            <a:off x="3436938" y="4076700"/>
            <a:ext cx="2278062" cy="61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</a:t>
            </a:r>
          </a:p>
        </p:txBody>
      </p:sp>
      <p:sp>
        <p:nvSpPr>
          <p:cNvPr id="23" name="四角形: 角を丸くする 1">
            <a:extLst>
              <a:ext uri="{FF2B5EF4-FFF2-40B4-BE49-F238E27FC236}">
                <a16:creationId xmlns:a16="http://schemas.microsoft.com/office/drawing/2014/main" id="{E0FE275A-2A1A-95CA-8BD4-41D633A8A4FE}"/>
              </a:ext>
            </a:extLst>
          </p:cNvPr>
          <p:cNvSpPr/>
          <p:nvPr/>
        </p:nvSpPr>
        <p:spPr>
          <a:xfrm>
            <a:off x="412750" y="3989388"/>
            <a:ext cx="2035175" cy="2120900"/>
          </a:xfrm>
          <a:prstGeom prst="roundRect">
            <a:avLst>
              <a:gd name="adj" fmla="val 17476"/>
            </a:avLst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F9B2C6EA-BB22-5FE4-1E16-5B8AF9E51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37500" t="-55469" r="-137500" b="-55469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"/>
    </mc:Choice>
    <mc:Fallback xmlns="">
      <p:transition spd="slow" advTm="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EE4095F-C686-6C02-1EC7-B2568673C5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pic>
        <p:nvPicPr>
          <p:cNvPr id="41988" name="図 4">
            <a:extLst>
              <a:ext uri="{FF2B5EF4-FFF2-40B4-BE49-F238E27FC236}">
                <a16:creationId xmlns:a16="http://schemas.microsoft.com/office/drawing/2014/main" id="{9DFCEBA2-80D8-1D9E-FBBE-4C8959FB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299" y="1426520"/>
            <a:ext cx="2694706" cy="2773110"/>
          </a:xfrm>
          <a:prstGeom prst="rect">
            <a:avLst/>
          </a:prstGeom>
          <a:noFill/>
          <a:ln>
            <a:noFill/>
          </a:ln>
          <a:effectLst>
            <a:glow rad="152400">
              <a:schemeClr val="bg1">
                <a:alpha val="50000"/>
              </a:schemeClr>
            </a:glow>
          </a:effectLst>
        </p:spPr>
      </p:pic>
      <p:pic>
        <p:nvPicPr>
          <p:cNvPr id="160774" name="図 7">
            <a:extLst>
              <a:ext uri="{FF2B5EF4-FFF2-40B4-BE49-F238E27FC236}">
                <a16:creationId xmlns:a16="http://schemas.microsoft.com/office/drawing/2014/main" id="{96E5AEA7-C81A-5FF6-14B2-345C5708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643063"/>
            <a:ext cx="1458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図 9">
            <a:extLst>
              <a:ext uri="{FF2B5EF4-FFF2-40B4-BE49-F238E27FC236}">
                <a16:creationId xmlns:a16="http://schemas.microsoft.com/office/drawing/2014/main" id="{2820A992-9BDB-C41E-8F17-14DBCCCA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17975"/>
            <a:ext cx="13954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6" name="図 10">
            <a:extLst>
              <a:ext uri="{FF2B5EF4-FFF2-40B4-BE49-F238E27FC236}">
                <a16:creationId xmlns:a16="http://schemas.microsoft.com/office/drawing/2014/main" id="{77EDF083-53E6-C696-42E8-08BCDA3B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4941888"/>
            <a:ext cx="13954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7" name="図 12">
            <a:extLst>
              <a:ext uri="{FF2B5EF4-FFF2-40B4-BE49-F238E27FC236}">
                <a16:creationId xmlns:a16="http://schemas.microsoft.com/office/drawing/2014/main" id="{4BF746ED-951D-2E89-039E-55370886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643063"/>
            <a:ext cx="14605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8" name="図 14">
            <a:extLst>
              <a:ext uri="{FF2B5EF4-FFF2-40B4-BE49-F238E27FC236}">
                <a16:creationId xmlns:a16="http://schemas.microsoft.com/office/drawing/2014/main" id="{1A8D89C1-DB18-1A3D-92ED-7483ABC70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4117975"/>
            <a:ext cx="14001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3B76808-1115-8CB8-32B8-ED9FFEFDC8C1}"/>
              </a:ext>
            </a:extLst>
          </p:cNvPr>
          <p:cNvSpPr/>
          <p:nvPr/>
        </p:nvSpPr>
        <p:spPr>
          <a:xfrm>
            <a:off x="760413" y="3040063"/>
            <a:ext cx="1385887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くみ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F0534EA-FD7F-C727-FEBB-9AB75DF2FDD2}"/>
              </a:ext>
            </a:extLst>
          </p:cNvPr>
          <p:cNvSpPr/>
          <p:nvPr/>
        </p:nvSpPr>
        <p:spPr>
          <a:xfrm>
            <a:off x="7043738" y="5514975"/>
            <a:ext cx="1384300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0CB8458-E0FD-96B9-9C6C-F34A487C088D}"/>
              </a:ext>
            </a:extLst>
          </p:cNvPr>
          <p:cNvSpPr/>
          <p:nvPr/>
        </p:nvSpPr>
        <p:spPr>
          <a:xfrm>
            <a:off x="7043738" y="3040063"/>
            <a:ext cx="1384300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D030225-3482-40CC-7D51-82715F8A6FC5}"/>
              </a:ext>
            </a:extLst>
          </p:cNvPr>
          <p:cNvSpPr/>
          <p:nvPr/>
        </p:nvSpPr>
        <p:spPr>
          <a:xfrm>
            <a:off x="760413" y="5514975"/>
            <a:ext cx="1385887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FD6AF84-6B89-3FAE-A3EB-A9A97A74934A}"/>
              </a:ext>
            </a:extLst>
          </p:cNvPr>
          <p:cNvSpPr/>
          <p:nvPr/>
        </p:nvSpPr>
        <p:spPr>
          <a:xfrm>
            <a:off x="3879850" y="6297613"/>
            <a:ext cx="1384300" cy="3730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美咲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1FEFE89-FD36-59A6-F909-A69206EC02E5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ハルカが中心だから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895CCF8-FF47-DD67-8305-97700B3FD707}"/>
              </a:ext>
            </a:extLst>
          </p:cNvPr>
          <p:cNvSpPr/>
          <p:nvPr/>
        </p:nvSpPr>
        <p:spPr>
          <a:xfrm>
            <a:off x="3436938" y="4076700"/>
            <a:ext cx="2278062" cy="61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</a:t>
            </a:r>
          </a:p>
        </p:txBody>
      </p:sp>
      <p:sp>
        <p:nvSpPr>
          <p:cNvPr id="23" name="四角形: 角を丸くする 1">
            <a:extLst>
              <a:ext uri="{FF2B5EF4-FFF2-40B4-BE49-F238E27FC236}">
                <a16:creationId xmlns:a16="http://schemas.microsoft.com/office/drawing/2014/main" id="{D31B86E5-4A50-1172-319B-A9A2837BD042}"/>
              </a:ext>
            </a:extLst>
          </p:cNvPr>
          <p:cNvSpPr/>
          <p:nvPr/>
        </p:nvSpPr>
        <p:spPr>
          <a:xfrm>
            <a:off x="3551238" y="4835525"/>
            <a:ext cx="2035175" cy="1933575"/>
          </a:xfrm>
          <a:prstGeom prst="roundRect">
            <a:avLst>
              <a:gd name="adj" fmla="val 12361"/>
            </a:avLst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E4974E8E-9368-7A71-B0DF-9FCA420E6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37500" t="-55469" r="-137500" b="-55469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9"/>
    </mc:Choice>
    <mc:Fallback xmlns="">
      <p:transition spd="slow" advTm="2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グループ化 54">
            <a:extLst>
              <a:ext uri="{FF2B5EF4-FFF2-40B4-BE49-F238E27FC236}">
                <a16:creationId xmlns:a16="http://schemas.microsoft.com/office/drawing/2014/main" id="{7BF61B92-2C19-F4FC-F8DA-CCA266B75531}"/>
              </a:ext>
            </a:extLst>
          </p:cNvPr>
          <p:cNvGrpSpPr>
            <a:grpSpLocks/>
          </p:cNvGrpSpPr>
          <p:nvPr/>
        </p:nvGrpSpPr>
        <p:grpSpPr bwMode="auto">
          <a:xfrm>
            <a:off x="1957388" y="1208088"/>
            <a:ext cx="5229225" cy="5657850"/>
            <a:chOff x="1957387" y="1207730"/>
            <a:chExt cx="5229225" cy="5657850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6FADE59F-EFC2-C72B-5125-5A4930505042}"/>
                </a:ext>
              </a:extLst>
            </p:cNvPr>
            <p:cNvSpPr/>
            <p:nvPr/>
          </p:nvSpPr>
          <p:spPr>
            <a:xfrm>
              <a:off x="3708399" y="1485542"/>
              <a:ext cx="1727200" cy="287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pic>
          <p:nvPicPr>
            <p:cNvPr id="161813" name="図 52">
              <a:extLst>
                <a:ext uri="{FF2B5EF4-FFF2-40B4-BE49-F238E27FC236}">
                  <a16:creationId xmlns:a16="http://schemas.microsoft.com/office/drawing/2014/main" id="{39245B92-824A-F5B8-A3A1-41BAF33E4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87" y="1207730"/>
              <a:ext cx="5229225" cy="565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BA93C6C-969F-636D-81E0-64E28A70F55B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ハルカが中心だから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D4FDB92-B346-1E5A-8B8E-E40FBEB1F493}"/>
              </a:ext>
            </a:extLst>
          </p:cNvPr>
          <p:cNvSpPr/>
          <p:nvPr/>
        </p:nvSpPr>
        <p:spPr>
          <a:xfrm>
            <a:off x="2489200" y="1985963"/>
            <a:ext cx="4164013" cy="4476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ハルカ仲良し（６）</a:t>
            </a:r>
          </a:p>
        </p:txBody>
      </p:sp>
      <p:sp>
        <p:nvSpPr>
          <p:cNvPr id="161797" name="テキスト ボックス 4">
            <a:extLst>
              <a:ext uri="{FF2B5EF4-FFF2-40B4-BE49-F238E27FC236}">
                <a16:creationId xmlns:a16="http://schemas.microsoft.com/office/drawing/2014/main" id="{91C156E4-F03D-63C8-C839-C02288F7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2449513"/>
            <a:ext cx="90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ハルカ</a:t>
            </a:r>
          </a:p>
        </p:txBody>
      </p:sp>
      <p:sp>
        <p:nvSpPr>
          <p:cNvPr id="18" name="角丸四角形吹き出し 17">
            <a:extLst>
              <a:ext uri="{FF2B5EF4-FFF2-40B4-BE49-F238E27FC236}">
                <a16:creationId xmlns:a16="http://schemas.microsoft.com/office/drawing/2014/main" id="{3C9E2729-D284-D808-DFB9-BA8680D6260A}"/>
              </a:ext>
            </a:extLst>
          </p:cNvPr>
          <p:cNvSpPr/>
          <p:nvPr/>
        </p:nvSpPr>
        <p:spPr>
          <a:xfrm>
            <a:off x="3105150" y="4427538"/>
            <a:ext cx="2214563" cy="754062"/>
          </a:xfrm>
          <a:prstGeom prst="wedgeRoundRectCallout">
            <a:avLst>
              <a:gd name="adj1" fmla="val 59662"/>
              <a:gd name="adj2" fmla="val 1559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ずっと一緒！</a:t>
            </a:r>
          </a:p>
        </p:txBody>
      </p:sp>
      <p:sp>
        <p:nvSpPr>
          <p:cNvPr id="161799" name="テキスト ボックス 18">
            <a:extLst>
              <a:ext uri="{FF2B5EF4-FFF2-40B4-BE49-F238E27FC236}">
                <a16:creationId xmlns:a16="http://schemas.microsoft.com/office/drawing/2014/main" id="{BB3D156A-0B99-8F72-D8FD-532502FC6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4097338"/>
            <a:ext cx="598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</a:t>
            </a:r>
          </a:p>
        </p:txBody>
      </p:sp>
      <p:pic>
        <p:nvPicPr>
          <p:cNvPr id="161800" name="図 10">
            <a:extLst>
              <a:ext uri="{FF2B5EF4-FFF2-40B4-BE49-F238E27FC236}">
                <a16:creationId xmlns:a16="http://schemas.microsoft.com/office/drawing/2014/main" id="{DAFE8FCC-9FAB-E202-C1B7-33FDFA375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425" y="5461000"/>
            <a:ext cx="9953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1" name="図 12">
            <a:extLst>
              <a:ext uri="{FF2B5EF4-FFF2-40B4-BE49-F238E27FC236}">
                <a16:creationId xmlns:a16="http://schemas.microsoft.com/office/drawing/2014/main" id="{14E57D20-C902-0394-079F-01FB9283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25" y="4324350"/>
            <a:ext cx="10429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角丸四角形吹き出し 23">
            <a:extLst>
              <a:ext uri="{FF2B5EF4-FFF2-40B4-BE49-F238E27FC236}">
                <a16:creationId xmlns:a16="http://schemas.microsoft.com/office/drawing/2014/main" id="{5C1716B7-DE8D-EF00-70D7-85075BC8849D}"/>
              </a:ext>
            </a:extLst>
          </p:cNvPr>
          <p:cNvSpPr/>
          <p:nvPr/>
        </p:nvSpPr>
        <p:spPr>
          <a:xfrm>
            <a:off x="3506788" y="5875338"/>
            <a:ext cx="3197225" cy="631825"/>
          </a:xfrm>
          <a:prstGeom prst="wedgeRoundRectCallout">
            <a:avLst>
              <a:gd name="adj1" fmla="val -54914"/>
              <a:gd name="adj2" fmla="val -40275"/>
              <a:gd name="adj3" fmla="val 16667"/>
            </a:avLst>
          </a:prstGeom>
          <a:solidFill>
            <a:srgbClr val="52D54B"/>
          </a:solidFill>
          <a:ln w="381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ハルカ</a:t>
            </a:r>
            <a:r>
              <a:rPr lang="ja-JP" altLang="en-US" sz="2800" b="1" dirty="0" err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ぐ</a:t>
            </a:r>
            <a:r>
              <a:rPr lang="ja-JP" altLang="en-US" sz="28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みだね！</a:t>
            </a: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F5479188-8298-064F-59BF-70FDA8784AA2}"/>
              </a:ext>
            </a:extLst>
          </p:cNvPr>
          <p:cNvSpPr/>
          <p:nvPr/>
        </p:nvSpPr>
        <p:spPr>
          <a:xfrm>
            <a:off x="2384425" y="5457825"/>
            <a:ext cx="981075" cy="10445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pic>
        <p:nvPicPr>
          <p:cNvPr id="161804" name="図 4">
            <a:extLst>
              <a:ext uri="{FF2B5EF4-FFF2-40B4-BE49-F238E27FC236}">
                <a16:creationId xmlns:a16="http://schemas.microsoft.com/office/drawing/2014/main" id="{8784805D-E60F-8651-68E8-BFD7597F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650" y="2538413"/>
            <a:ext cx="11080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矢印: 左 27">
            <a:extLst>
              <a:ext uri="{FF2B5EF4-FFF2-40B4-BE49-F238E27FC236}">
                <a16:creationId xmlns:a16="http://schemas.microsoft.com/office/drawing/2014/main" id="{CC000A34-805B-2243-1CF9-3D2DD524D267}"/>
              </a:ext>
            </a:extLst>
          </p:cNvPr>
          <p:cNvSpPr/>
          <p:nvPr/>
        </p:nvSpPr>
        <p:spPr>
          <a:xfrm rot="1246912" flipH="1">
            <a:off x="1063625" y="1377950"/>
            <a:ext cx="1771650" cy="790575"/>
          </a:xfrm>
          <a:prstGeom prst="leftArrow">
            <a:avLst>
              <a:gd name="adj1" fmla="val 55134"/>
              <a:gd name="adj2" fmla="val 845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9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グループ名</a:t>
            </a:r>
            <a:endParaRPr lang="ja-JP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8" name="矢印: 左 27">
            <a:extLst>
              <a:ext uri="{FF2B5EF4-FFF2-40B4-BE49-F238E27FC236}">
                <a16:creationId xmlns:a16="http://schemas.microsoft.com/office/drawing/2014/main" id="{E26E05CD-B30D-D66A-654F-DB87CEF2B6BF}"/>
              </a:ext>
            </a:extLst>
          </p:cNvPr>
          <p:cNvSpPr/>
          <p:nvPr/>
        </p:nvSpPr>
        <p:spPr>
          <a:xfrm rot="20578824">
            <a:off x="5948363" y="1522413"/>
            <a:ext cx="1519237" cy="790575"/>
          </a:xfrm>
          <a:prstGeom prst="leftArrow">
            <a:avLst>
              <a:gd name="adj1" fmla="val 55134"/>
              <a:gd name="adj2" fmla="val 845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9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人数</a:t>
            </a:r>
          </a:p>
        </p:txBody>
      </p:sp>
      <p:sp>
        <p:nvSpPr>
          <p:cNvPr id="49" name="矢印: 左 27">
            <a:extLst>
              <a:ext uri="{FF2B5EF4-FFF2-40B4-BE49-F238E27FC236}">
                <a16:creationId xmlns:a16="http://schemas.microsoft.com/office/drawing/2014/main" id="{ACF39080-2CEB-DB6E-3F29-EE0831301338}"/>
              </a:ext>
            </a:extLst>
          </p:cNvPr>
          <p:cNvSpPr/>
          <p:nvPr/>
        </p:nvSpPr>
        <p:spPr>
          <a:xfrm rot="19899847" flipH="1">
            <a:off x="1130300" y="3224213"/>
            <a:ext cx="1458913" cy="788987"/>
          </a:xfrm>
          <a:prstGeom prst="leftArrow">
            <a:avLst>
              <a:gd name="adj1" fmla="val 55134"/>
              <a:gd name="adj2" fmla="val 845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9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発信者</a:t>
            </a:r>
          </a:p>
        </p:txBody>
      </p:sp>
      <p:sp>
        <p:nvSpPr>
          <p:cNvPr id="17" name="角丸四角形吹き出し 16">
            <a:extLst>
              <a:ext uri="{FF2B5EF4-FFF2-40B4-BE49-F238E27FC236}">
                <a16:creationId xmlns:a16="http://schemas.microsoft.com/office/drawing/2014/main" id="{430D6192-29C0-1651-503B-D9DCF13B2F5C}"/>
              </a:ext>
            </a:extLst>
          </p:cNvPr>
          <p:cNvSpPr/>
          <p:nvPr/>
        </p:nvSpPr>
        <p:spPr>
          <a:xfrm>
            <a:off x="3617913" y="2843213"/>
            <a:ext cx="3060700" cy="1150937"/>
          </a:xfrm>
          <a:prstGeom prst="wedgeRoundRectCallout">
            <a:avLst>
              <a:gd name="adj1" fmla="val -55612"/>
              <a:gd name="adj2" fmla="val -34327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私たち、仲良し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永遠の仲間だよね</a:t>
            </a:r>
          </a:p>
        </p:txBody>
      </p:sp>
      <p:sp>
        <p:nvSpPr>
          <p:cNvPr id="46" name="矢印: 左 27">
            <a:extLst>
              <a:ext uri="{FF2B5EF4-FFF2-40B4-BE49-F238E27FC236}">
                <a16:creationId xmlns:a16="http://schemas.microsoft.com/office/drawing/2014/main" id="{8354EEE9-AFC2-670F-A3E4-69F4A05BF525}"/>
              </a:ext>
            </a:extLst>
          </p:cNvPr>
          <p:cNvSpPr/>
          <p:nvPr/>
        </p:nvSpPr>
        <p:spPr>
          <a:xfrm rot="1288622">
            <a:off x="6311900" y="3133725"/>
            <a:ext cx="1771650" cy="788988"/>
          </a:xfrm>
          <a:prstGeom prst="leftArrow">
            <a:avLst>
              <a:gd name="adj1" fmla="val 55134"/>
              <a:gd name="adj2" fmla="val 845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25400" dist="25400" dir="2700000" algn="tl" rotWithShape="0">
              <a:prstClr val="black">
                <a:alpha val="9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発言内容</a:t>
            </a:r>
          </a:p>
        </p:txBody>
      </p:sp>
      <p:sp>
        <p:nvSpPr>
          <p:cNvPr id="161810" name="テキスト ボックス 61">
            <a:extLst>
              <a:ext uri="{FF2B5EF4-FFF2-40B4-BE49-F238E27FC236}">
                <a16:creationId xmlns:a16="http://schemas.microsoft.com/office/drawing/2014/main" id="{37D60219-9294-344E-B4A7-96CA95879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5422900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美咲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A46B6DC1-EB11-704E-0EA3-84F0DB045DB9}"/>
              </a:ext>
            </a:extLst>
          </p:cNvPr>
          <p:cNvSpPr/>
          <p:nvPr/>
        </p:nvSpPr>
        <p:spPr>
          <a:xfrm>
            <a:off x="313038" y="4365104"/>
            <a:ext cx="8517924" cy="2180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44000" anchor="ctr"/>
          <a:lstStyle/>
          <a:p>
            <a:pPr algn="ctr">
              <a:defRPr/>
            </a:pPr>
            <a:r>
              <a:rPr lang="ja-JP" altLang="en-US" sz="8400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裏で</a:t>
            </a:r>
            <a:r>
              <a:rPr lang="ja-JP" altLang="en-US" sz="8400" dirty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ＬＩＮＥ</a:t>
            </a:r>
            <a:r>
              <a:rPr lang="ja-JP" altLang="en-US" sz="8400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が動く</a:t>
            </a: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838206E2-82CD-E3E8-4015-125118B9422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rcRect l="-137500" t="-55469" r="-137500" b="-55469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7"/>
    </mc:Choice>
    <mc:Fallback xmlns="">
      <p:transition spd="slow" advTm="22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24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17" grpId="0" animBg="1"/>
      <p:bldP spid="46" grpId="0" animBg="1"/>
      <p:bldP spid="4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73459A8-DDAE-8BBE-BD6B-6CC5A54C2AD1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ハルカが中心だから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092ED5A-8059-4362-9834-26D0FE74D454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1196975"/>
            <a:ext cx="2536825" cy="2743200"/>
            <a:chOff x="3303588" y="1197491"/>
            <a:chExt cx="2536825" cy="2743200"/>
          </a:xfrm>
        </p:grpSpPr>
        <p:grpSp>
          <p:nvGrpSpPr>
            <p:cNvPr id="162907" name="グループ化 47114">
              <a:extLst>
                <a:ext uri="{FF2B5EF4-FFF2-40B4-BE49-F238E27FC236}">
                  <a16:creationId xmlns:a16="http://schemas.microsoft.com/office/drawing/2014/main" id="{00B1C21A-2700-2E22-5AA6-243756C09F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588" y="1197491"/>
              <a:ext cx="2536825" cy="2743200"/>
              <a:chOff x="3304147" y="1139932"/>
              <a:chExt cx="2535706" cy="2743552"/>
            </a:xfrm>
          </p:grpSpPr>
          <p:sp>
            <p:nvSpPr>
              <p:cNvPr id="105" name="正方形/長方形 104">
                <a:extLst>
                  <a:ext uri="{FF2B5EF4-FFF2-40B4-BE49-F238E27FC236}">
                    <a16:creationId xmlns:a16="http://schemas.microsoft.com/office/drawing/2014/main" id="{C81179E3-22D4-B3AC-6DC9-B0D025A0DB2D}"/>
                  </a:ext>
                </a:extLst>
              </p:cNvPr>
              <p:cNvSpPr/>
              <p:nvPr/>
            </p:nvSpPr>
            <p:spPr>
              <a:xfrm>
                <a:off x="4140390" y="1273299"/>
                <a:ext cx="815615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2923" name="図 47106">
                <a:extLst>
                  <a:ext uri="{FF2B5EF4-FFF2-40B4-BE49-F238E27FC236}">
                    <a16:creationId xmlns:a16="http://schemas.microsoft.com/office/drawing/2014/main" id="{63CF949C-F248-E637-163D-2FCA5A5D3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4147" y="11399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28093BD1-C91C-7667-98F4-3197DB285733}"/>
                </a:ext>
              </a:extLst>
            </p:cNvPr>
            <p:cNvSpPr/>
            <p:nvPr/>
          </p:nvSpPr>
          <p:spPr>
            <a:xfrm>
              <a:off x="3556000" y="1580079"/>
              <a:ext cx="2016125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62909" name="テキスト ボックス 109">
              <a:extLst>
                <a:ext uri="{FF2B5EF4-FFF2-40B4-BE49-F238E27FC236}">
                  <a16:creationId xmlns:a16="http://schemas.microsoft.com/office/drawing/2014/main" id="{D118921D-F13E-E1D0-6CC1-7392E6D43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1778516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sp>
          <p:nvSpPr>
            <p:cNvPr id="111" name="角丸四角形吹き出し 110">
              <a:extLst>
                <a:ext uri="{FF2B5EF4-FFF2-40B4-BE49-F238E27FC236}">
                  <a16:creationId xmlns:a16="http://schemas.microsoft.com/office/drawing/2014/main" id="{EF36C9B5-887E-8EE7-E864-EB01056430D8}"/>
                </a:ext>
              </a:extLst>
            </p:cNvPr>
            <p:cNvSpPr/>
            <p:nvPr/>
          </p:nvSpPr>
          <p:spPr>
            <a:xfrm>
              <a:off x="3938588" y="2515116"/>
              <a:ext cx="1001712" cy="296863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・・・・・・だね</a:t>
              </a:r>
            </a:p>
          </p:txBody>
        </p:sp>
        <p:pic>
          <p:nvPicPr>
            <p:cNvPr id="162911" name="図 10">
              <a:extLst>
                <a:ext uri="{FF2B5EF4-FFF2-40B4-BE49-F238E27FC236}">
                  <a16:creationId xmlns:a16="http://schemas.microsoft.com/office/drawing/2014/main" id="{36E2FC36-D4DB-E098-67B8-C0C6D8221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013" y="2870716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912" name="図 12">
              <a:extLst>
                <a:ext uri="{FF2B5EF4-FFF2-40B4-BE49-F238E27FC236}">
                  <a16:creationId xmlns:a16="http://schemas.microsoft.com/office/drawing/2014/main" id="{EB86BE2C-3F2D-0BDB-F8FB-849878EE2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163" y="2438916"/>
              <a:ext cx="4429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角丸四角形吹き出し 114">
              <a:extLst>
                <a:ext uri="{FF2B5EF4-FFF2-40B4-BE49-F238E27FC236}">
                  <a16:creationId xmlns:a16="http://schemas.microsoft.com/office/drawing/2014/main" id="{32ADED16-0BA1-25A9-6BF9-03D744436131}"/>
                </a:ext>
              </a:extLst>
            </p:cNvPr>
            <p:cNvSpPr/>
            <p:nvPr/>
          </p:nvSpPr>
          <p:spPr>
            <a:xfrm>
              <a:off x="4119563" y="3423166"/>
              <a:ext cx="1460500" cy="444500"/>
            </a:xfrm>
            <a:prstGeom prst="wedgeRoundRectCallout">
              <a:avLst>
                <a:gd name="adj1" fmla="val -62504"/>
                <a:gd name="adj2" fmla="val -30621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くみにパス回さない</a:t>
              </a:r>
              <a:endParaRPr lang="en-US" altLang="ja-JP" sz="1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ことにしよ</a:t>
              </a:r>
            </a:p>
          </p:txBody>
        </p:sp>
        <p:pic>
          <p:nvPicPr>
            <p:cNvPr id="162914" name="図 4">
              <a:extLst>
                <a:ext uri="{FF2B5EF4-FFF2-40B4-BE49-F238E27FC236}">
                  <a16:creationId xmlns:a16="http://schemas.microsoft.com/office/drawing/2014/main" id="{A530A5AE-0294-03B6-51DB-569E18F36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881704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角丸四角形吹き出し 117">
              <a:extLst>
                <a:ext uri="{FF2B5EF4-FFF2-40B4-BE49-F238E27FC236}">
                  <a16:creationId xmlns:a16="http://schemas.microsoft.com/office/drawing/2014/main" id="{13235318-FF02-060E-70B1-8FC3811706F9}"/>
                </a:ext>
              </a:extLst>
            </p:cNvPr>
            <p:cNvSpPr/>
            <p:nvPr/>
          </p:nvSpPr>
          <p:spPr>
            <a:xfrm>
              <a:off x="4103688" y="1992829"/>
              <a:ext cx="1479550" cy="400050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ここは自己中以外で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話す場所</a:t>
              </a:r>
            </a:p>
          </p:txBody>
        </p:sp>
        <p:sp>
          <p:nvSpPr>
            <p:cNvPr id="162916" name="テキスト ボックス 111">
              <a:extLst>
                <a:ext uri="{FF2B5EF4-FFF2-40B4-BE49-F238E27FC236}">
                  <a16:creationId xmlns:a16="http://schemas.microsoft.com/office/drawing/2014/main" id="{0078AB2C-1188-87B5-D66A-7367AFFD8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5213" y="2362716"/>
              <a:ext cx="33813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sp>
          <p:nvSpPr>
            <p:cNvPr id="124" name="角丸四角形吹き出し 123">
              <a:extLst>
                <a:ext uri="{FF2B5EF4-FFF2-40B4-BE49-F238E27FC236}">
                  <a16:creationId xmlns:a16="http://schemas.microsoft.com/office/drawing/2014/main" id="{A81D7F75-B545-6520-05A1-2A3903600529}"/>
                </a:ext>
              </a:extLst>
            </p:cNvPr>
            <p:cNvSpPr/>
            <p:nvPr/>
          </p:nvSpPr>
          <p:spPr>
            <a:xfrm>
              <a:off x="4095750" y="2985016"/>
              <a:ext cx="1474788" cy="296863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明日もバスケだよね</a:t>
              </a:r>
            </a:p>
          </p:txBody>
        </p:sp>
        <p:pic>
          <p:nvPicPr>
            <p:cNvPr id="162918" name="図 4">
              <a:extLst>
                <a:ext uri="{FF2B5EF4-FFF2-40B4-BE49-F238E27FC236}">
                  <a16:creationId xmlns:a16="http://schemas.microsoft.com/office/drawing/2014/main" id="{9E17CE37-8ADD-7B5C-0A30-ACE61D65B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381891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円/楕円 115">
              <a:extLst>
                <a:ext uri="{FF2B5EF4-FFF2-40B4-BE49-F238E27FC236}">
                  <a16:creationId xmlns:a16="http://schemas.microsoft.com/office/drawing/2014/main" id="{A1D96FD1-6CC4-DEC6-15B6-043B760E6D52}"/>
                </a:ext>
              </a:extLst>
            </p:cNvPr>
            <p:cNvSpPr/>
            <p:nvPr/>
          </p:nvSpPr>
          <p:spPr>
            <a:xfrm>
              <a:off x="3505200" y="3391416"/>
              <a:ext cx="461963" cy="450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2920" name="テキスト ボックス 118">
              <a:extLst>
                <a:ext uri="{FF2B5EF4-FFF2-40B4-BE49-F238E27FC236}">
                  <a16:creationId xmlns:a16="http://schemas.microsoft.com/office/drawing/2014/main" id="{2B976049-A9FF-8ACC-BA94-8769388D4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2800866"/>
              <a:ext cx="4159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162921" name="テキスト ボックス 125">
              <a:extLst>
                <a:ext uri="{FF2B5EF4-FFF2-40B4-BE49-F238E27FC236}">
                  <a16:creationId xmlns:a16="http://schemas.microsoft.com/office/drawing/2014/main" id="{95335523-4A26-304C-DCFC-03C4584F0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3250129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2F92E0E-43F8-4857-3F0C-0548D43BE868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1196975"/>
            <a:ext cx="2535238" cy="2743200"/>
            <a:chOff x="6074376" y="1197491"/>
            <a:chExt cx="2535238" cy="2743200"/>
          </a:xfrm>
        </p:grpSpPr>
        <p:grpSp>
          <p:nvGrpSpPr>
            <p:cNvPr id="162890" name="グループ化 47115">
              <a:extLst>
                <a:ext uri="{FF2B5EF4-FFF2-40B4-BE49-F238E27FC236}">
                  <a16:creationId xmlns:a16="http://schemas.microsoft.com/office/drawing/2014/main" id="{D5F94404-EF52-0E58-DFF9-DE541A4D4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4376" y="1197491"/>
              <a:ext cx="2535238" cy="2743200"/>
              <a:chOff x="6057320" y="1139932"/>
              <a:chExt cx="2535706" cy="2743552"/>
            </a:xfrm>
          </p:grpSpPr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7B32907B-3DED-699B-4A0C-CA567FC76F60}"/>
                  </a:ext>
                </a:extLst>
              </p:cNvPr>
              <p:cNvSpPr/>
              <p:nvPr/>
            </p:nvSpPr>
            <p:spPr>
              <a:xfrm>
                <a:off x="6944897" y="1270124"/>
                <a:ext cx="816126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2906" name="図 40">
                <a:extLst>
                  <a:ext uri="{FF2B5EF4-FFF2-40B4-BE49-F238E27FC236}">
                    <a16:creationId xmlns:a16="http://schemas.microsoft.com/office/drawing/2014/main" id="{422507A0-0EF2-9DB5-AC13-F15EBA476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7320" y="11399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2891" name="テキスト ボックス 127">
              <a:extLst>
                <a:ext uri="{FF2B5EF4-FFF2-40B4-BE49-F238E27FC236}">
                  <a16:creationId xmlns:a16="http://schemas.microsoft.com/office/drawing/2014/main" id="{075CE393-D507-CE60-BE3E-76E21FDA3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9526" y="1778516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pic>
          <p:nvPicPr>
            <p:cNvPr id="162892" name="図 4">
              <a:extLst>
                <a:ext uri="{FF2B5EF4-FFF2-40B4-BE49-F238E27FC236}">
                  <a16:creationId xmlns:a16="http://schemas.microsoft.com/office/drawing/2014/main" id="{13E5FCD3-AF80-B362-1FE3-592F0BED7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876" y="1881704"/>
              <a:ext cx="4699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角丸四角形吹き出し 129">
              <a:extLst>
                <a:ext uri="{FF2B5EF4-FFF2-40B4-BE49-F238E27FC236}">
                  <a16:creationId xmlns:a16="http://schemas.microsoft.com/office/drawing/2014/main" id="{333DC23E-21F5-5E7A-E840-0513A343BAE7}"/>
                </a:ext>
              </a:extLst>
            </p:cNvPr>
            <p:cNvSpPr/>
            <p:nvPr/>
          </p:nvSpPr>
          <p:spPr>
            <a:xfrm>
              <a:off x="6863364" y="1981716"/>
              <a:ext cx="1254125" cy="385763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今日のバスケ、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楽しかったぁ～</a:t>
              </a:r>
            </a:p>
          </p:txBody>
        </p:sp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id="{715DD551-8E5D-6422-CD34-607017F98D3E}"/>
                </a:ext>
              </a:extLst>
            </p:cNvPr>
            <p:cNvSpPr/>
            <p:nvPr/>
          </p:nvSpPr>
          <p:spPr>
            <a:xfrm>
              <a:off x="6317264" y="1580079"/>
              <a:ext cx="2016125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 花子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32" name="角丸四角形吹き出し 131">
              <a:extLst>
                <a:ext uri="{FF2B5EF4-FFF2-40B4-BE49-F238E27FC236}">
                  <a16:creationId xmlns:a16="http://schemas.microsoft.com/office/drawing/2014/main" id="{AC985319-01C9-CDC4-68EA-3E992C886C7F}"/>
                </a:ext>
              </a:extLst>
            </p:cNvPr>
            <p:cNvSpPr/>
            <p:nvPr/>
          </p:nvSpPr>
          <p:spPr>
            <a:xfrm>
              <a:off x="6706201" y="2499241"/>
              <a:ext cx="1003300" cy="296863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ほんとそれ</a:t>
              </a:r>
            </a:p>
          </p:txBody>
        </p:sp>
        <p:pic>
          <p:nvPicPr>
            <p:cNvPr id="162896" name="図 12">
              <a:extLst>
                <a:ext uri="{FF2B5EF4-FFF2-40B4-BE49-F238E27FC236}">
                  <a16:creationId xmlns:a16="http://schemas.microsoft.com/office/drawing/2014/main" id="{B7BCF330-D6FA-07FD-18E7-08CF94022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364" y="2438916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97" name="テキスト ボックス 133">
              <a:extLst>
                <a:ext uri="{FF2B5EF4-FFF2-40B4-BE49-F238E27FC236}">
                  <a16:creationId xmlns:a16="http://schemas.microsoft.com/office/drawing/2014/main" id="{6E72B80E-7259-521C-496C-4DC776102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2826" y="2362716"/>
              <a:ext cx="3381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pic>
          <p:nvPicPr>
            <p:cNvPr id="162898" name="図 10">
              <a:extLst>
                <a:ext uri="{FF2B5EF4-FFF2-40B4-BE49-F238E27FC236}">
                  <a16:creationId xmlns:a16="http://schemas.microsoft.com/office/drawing/2014/main" id="{68CA7037-F9C8-B8CA-89E1-E048973BC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689" y="2813566"/>
              <a:ext cx="422275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角丸四角形吹き出し 135">
              <a:extLst>
                <a:ext uri="{FF2B5EF4-FFF2-40B4-BE49-F238E27FC236}">
                  <a16:creationId xmlns:a16="http://schemas.microsoft.com/office/drawing/2014/main" id="{7B6A4B29-57F7-FC4C-110E-0874F8F6B936}"/>
                </a:ext>
              </a:extLst>
            </p:cNvPr>
            <p:cNvSpPr/>
            <p:nvPr/>
          </p:nvSpPr>
          <p:spPr>
            <a:xfrm>
              <a:off x="6855426" y="2959616"/>
              <a:ext cx="1333500" cy="368300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ハルカ、シュート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うますぎ</a:t>
              </a:r>
            </a:p>
          </p:txBody>
        </p:sp>
        <p:sp>
          <p:nvSpPr>
            <p:cNvPr id="162900" name="テキスト ボックス 136">
              <a:extLst>
                <a:ext uri="{FF2B5EF4-FFF2-40B4-BE49-F238E27FC236}">
                  <a16:creationId xmlns:a16="http://schemas.microsoft.com/office/drawing/2014/main" id="{D029DC46-6E7D-FDBD-C5E6-FC1958FC8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9526" y="2777054"/>
              <a:ext cx="41592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139" name="角丸四角形吹き出し 138">
              <a:extLst>
                <a:ext uri="{FF2B5EF4-FFF2-40B4-BE49-F238E27FC236}">
                  <a16:creationId xmlns:a16="http://schemas.microsoft.com/office/drawing/2014/main" id="{C1A61BAE-B7D3-101A-671D-EFD42E2FC1E8}"/>
                </a:ext>
              </a:extLst>
            </p:cNvPr>
            <p:cNvSpPr/>
            <p:nvPr/>
          </p:nvSpPr>
          <p:spPr>
            <a:xfrm>
              <a:off x="6964964" y="3527941"/>
              <a:ext cx="1303337" cy="306388"/>
            </a:xfrm>
            <a:prstGeom prst="wedgeRoundRectCallout">
              <a:avLst>
                <a:gd name="adj1" fmla="val -58932"/>
                <a:gd name="adj2" fmla="val -4027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さすが、バスケ部</a:t>
              </a:r>
            </a:p>
          </p:txBody>
        </p:sp>
        <p:sp>
          <p:nvSpPr>
            <p:cNvPr id="162902" name="テキスト ボックス 139">
              <a:extLst>
                <a:ext uri="{FF2B5EF4-FFF2-40B4-BE49-F238E27FC236}">
                  <a16:creationId xmlns:a16="http://schemas.microsoft.com/office/drawing/2014/main" id="{F01E4DC1-7C40-B59E-0E45-8C18BB94A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0326" y="3324741"/>
              <a:ext cx="473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pic>
          <p:nvPicPr>
            <p:cNvPr id="162903" name="図 14">
              <a:extLst>
                <a:ext uri="{FF2B5EF4-FFF2-40B4-BE49-F238E27FC236}">
                  <a16:creationId xmlns:a16="http://schemas.microsoft.com/office/drawing/2014/main" id="{576FB17F-B16A-64F6-26D0-60CA023F4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751" y="3361254"/>
              <a:ext cx="503238" cy="53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円/楕円 141">
              <a:extLst>
                <a:ext uri="{FF2B5EF4-FFF2-40B4-BE49-F238E27FC236}">
                  <a16:creationId xmlns:a16="http://schemas.microsoft.com/office/drawing/2014/main" id="{289B8F17-D4A9-DCF2-3BE4-6CDC96A0CAE5}"/>
                </a:ext>
              </a:extLst>
            </p:cNvPr>
            <p:cNvSpPr/>
            <p:nvPr/>
          </p:nvSpPr>
          <p:spPr>
            <a:xfrm>
              <a:off x="6275989" y="3378716"/>
              <a:ext cx="511175" cy="5000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7B262BA-FA27-F0D0-AC17-802B5F94F8B2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1201738"/>
            <a:ext cx="2532062" cy="2738437"/>
            <a:chOff x="522288" y="1202254"/>
            <a:chExt cx="2532062" cy="2738437"/>
          </a:xfrm>
        </p:grpSpPr>
        <p:grpSp>
          <p:nvGrpSpPr>
            <p:cNvPr id="162876" name="グループ化 25">
              <a:extLst>
                <a:ext uri="{FF2B5EF4-FFF2-40B4-BE49-F238E27FC236}">
                  <a16:creationId xmlns:a16="http://schemas.microsoft.com/office/drawing/2014/main" id="{1E6C8B38-623C-71C4-EA82-C90C4E63B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288" y="1202254"/>
              <a:ext cx="2532062" cy="2738437"/>
              <a:chOff x="1957387" y="1207730"/>
              <a:chExt cx="5229225" cy="5657850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615B7047-1C2C-992B-7A37-807C00D3699F}"/>
                  </a:ext>
                </a:extLst>
              </p:cNvPr>
              <p:cNvSpPr/>
              <p:nvPr/>
            </p:nvSpPr>
            <p:spPr>
              <a:xfrm>
                <a:off x="3708112" y="1483243"/>
                <a:ext cx="1727775" cy="288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2889" name="図 27">
                <a:extLst>
                  <a:ext uri="{FF2B5EF4-FFF2-40B4-BE49-F238E27FC236}">
                    <a16:creationId xmlns:a16="http://schemas.microsoft.com/office/drawing/2014/main" id="{D193304B-026F-E640-5FE3-F35214CB1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387" y="1207730"/>
                <a:ext cx="5229225" cy="565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39EF1A3-3C70-4EFF-0104-4733FA201EEF}"/>
                </a:ext>
              </a:extLst>
            </p:cNvPr>
            <p:cNvSpPr/>
            <p:nvPr/>
          </p:nvSpPr>
          <p:spPr>
            <a:xfrm>
              <a:off x="781050" y="1580079"/>
              <a:ext cx="2014538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ハルカ仲良し（６）</a:t>
              </a:r>
            </a:p>
          </p:txBody>
        </p:sp>
        <p:sp>
          <p:nvSpPr>
            <p:cNvPr id="162878" name="テキスト ボックス 29">
              <a:extLst>
                <a:ext uri="{FF2B5EF4-FFF2-40B4-BE49-F238E27FC236}">
                  <a16:creationId xmlns:a16="http://schemas.microsoft.com/office/drawing/2014/main" id="{53E8BD85-B020-EDDD-2221-330B3B2B4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513" y="1778516"/>
              <a:ext cx="50006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sp>
          <p:nvSpPr>
            <p:cNvPr id="31" name="角丸四角形吹き出し 30">
              <a:extLst>
                <a:ext uri="{FF2B5EF4-FFF2-40B4-BE49-F238E27FC236}">
                  <a16:creationId xmlns:a16="http://schemas.microsoft.com/office/drawing/2014/main" id="{61B1C686-C443-ACF8-5DD7-D3F30257A9BD}"/>
                </a:ext>
              </a:extLst>
            </p:cNvPr>
            <p:cNvSpPr/>
            <p:nvPr/>
          </p:nvSpPr>
          <p:spPr>
            <a:xfrm>
              <a:off x="1069975" y="2818329"/>
              <a:ext cx="1073150" cy="307975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ずっと一緒！</a:t>
              </a:r>
            </a:p>
          </p:txBody>
        </p:sp>
        <p:sp>
          <p:nvSpPr>
            <p:cNvPr id="162880" name="テキスト ボックス 31">
              <a:extLst>
                <a:ext uri="{FF2B5EF4-FFF2-40B4-BE49-F238E27FC236}">
                  <a16:creationId xmlns:a16="http://schemas.microsoft.com/office/drawing/2014/main" id="{D20AEC45-76EB-7442-9E66-AFF5C049C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912" y="2625555"/>
              <a:ext cx="36353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pic>
          <p:nvPicPr>
            <p:cNvPr id="162881" name="図 10">
              <a:extLst>
                <a:ext uri="{FF2B5EF4-FFF2-40B4-BE49-F238E27FC236}">
                  <a16:creationId xmlns:a16="http://schemas.microsoft.com/office/drawing/2014/main" id="{37797378-6A4D-D68F-0EA6-8F2147A39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261241"/>
              <a:ext cx="4826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82" name="図 12">
              <a:extLst>
                <a:ext uri="{FF2B5EF4-FFF2-40B4-BE49-F238E27FC236}">
                  <a16:creationId xmlns:a16="http://schemas.microsoft.com/office/drawing/2014/main" id="{B2795B19-3218-A6E1-2709-E8CF48046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225" y="2736680"/>
              <a:ext cx="504825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角丸四角形吹き出し 34">
              <a:extLst>
                <a:ext uri="{FF2B5EF4-FFF2-40B4-BE49-F238E27FC236}">
                  <a16:creationId xmlns:a16="http://schemas.microsoft.com/office/drawing/2014/main" id="{96F6A785-271B-2DF9-727A-9889A28F7DE9}"/>
                </a:ext>
              </a:extLst>
            </p:cNvPr>
            <p:cNvSpPr/>
            <p:nvPr/>
          </p:nvSpPr>
          <p:spPr>
            <a:xfrm>
              <a:off x="1365250" y="3486666"/>
              <a:ext cx="1303338" cy="306388"/>
            </a:xfrm>
            <a:prstGeom prst="wedgeRoundRectCallout">
              <a:avLst>
                <a:gd name="adj1" fmla="val -58932"/>
                <a:gd name="adj2" fmla="val -4027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  <a:r>
                <a:rPr lang="ja-JP" altLang="en-US" sz="1200" b="1" dirty="0" err="1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ぐ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みだね！</a:t>
              </a:r>
            </a:p>
          </p:txBody>
        </p:sp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AB9C3AC2-009E-5847-6E08-317EA1BAE9D0}"/>
                </a:ext>
              </a:extLst>
            </p:cNvPr>
            <p:cNvSpPr/>
            <p:nvPr/>
          </p:nvSpPr>
          <p:spPr>
            <a:xfrm>
              <a:off x="762000" y="3259654"/>
              <a:ext cx="476250" cy="5064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2885" name="テキスト ボックス 39">
              <a:extLst>
                <a:ext uri="{FF2B5EF4-FFF2-40B4-BE49-F238E27FC236}">
                  <a16:creationId xmlns:a16="http://schemas.microsoft.com/office/drawing/2014/main" id="{3856AFC2-AEDB-1471-CCA0-69D2A480F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325" y="3224729"/>
              <a:ext cx="441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pic>
          <p:nvPicPr>
            <p:cNvPr id="162886" name="図 4">
              <a:extLst>
                <a:ext uri="{FF2B5EF4-FFF2-40B4-BE49-F238E27FC236}">
                  <a16:creationId xmlns:a16="http://schemas.microsoft.com/office/drawing/2014/main" id="{96083750-68CC-1860-2034-93A1E50BA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1881704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角丸四角形吹き出し 37">
              <a:extLst>
                <a:ext uri="{FF2B5EF4-FFF2-40B4-BE49-F238E27FC236}">
                  <a16:creationId xmlns:a16="http://schemas.microsoft.com/office/drawing/2014/main" id="{38755C6B-7BCF-6A72-34F7-C0D91BC68975}"/>
                </a:ext>
              </a:extLst>
            </p:cNvPr>
            <p:cNvSpPr/>
            <p:nvPr/>
          </p:nvSpPr>
          <p:spPr>
            <a:xfrm>
              <a:off x="1327150" y="1994416"/>
              <a:ext cx="1481138" cy="557213"/>
            </a:xfrm>
            <a:prstGeom prst="wedgeRoundRectCallout">
              <a:avLst>
                <a:gd name="adj1" fmla="val -55612"/>
                <a:gd name="adj2" fmla="val -3432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私たち、仲良し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永遠の仲間だよね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F0524D7-A99C-2FD4-7D0F-DC0AC7B8CFFA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4005263"/>
            <a:ext cx="2536825" cy="2743200"/>
            <a:chOff x="528638" y="4005263"/>
            <a:chExt cx="2536825" cy="2743200"/>
          </a:xfrm>
        </p:grpSpPr>
        <p:grpSp>
          <p:nvGrpSpPr>
            <p:cNvPr id="162859" name="グループ化 47109">
              <a:extLst>
                <a:ext uri="{FF2B5EF4-FFF2-40B4-BE49-F238E27FC236}">
                  <a16:creationId xmlns:a16="http://schemas.microsoft.com/office/drawing/2014/main" id="{5A723D6C-5298-9953-DC8A-300FA8557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638" y="4005263"/>
              <a:ext cx="2536825" cy="2743200"/>
              <a:chOff x="7878678" y="4365104"/>
              <a:chExt cx="2535706" cy="2743552"/>
            </a:xfrm>
          </p:grpSpPr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1E4D681F-77A4-41DE-E215-3E03EE7D7D7C}"/>
                  </a:ext>
                </a:extLst>
              </p:cNvPr>
              <p:cNvSpPr/>
              <p:nvPr/>
            </p:nvSpPr>
            <p:spPr>
              <a:xfrm>
                <a:off x="8770459" y="4485769"/>
                <a:ext cx="815615" cy="165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2875" name="図 7">
                <a:extLst>
                  <a:ext uri="{FF2B5EF4-FFF2-40B4-BE49-F238E27FC236}">
                    <a16:creationId xmlns:a16="http://schemas.microsoft.com/office/drawing/2014/main" id="{08DE66C5-F277-A87E-4986-906005641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8678" y="4365104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BDF66D96-B2AA-8E80-CE16-5E1F1FE86DF2}"/>
                </a:ext>
              </a:extLst>
            </p:cNvPr>
            <p:cNvSpPr/>
            <p:nvPr/>
          </p:nvSpPr>
          <p:spPr>
            <a:xfrm>
              <a:off x="781050" y="4379913"/>
              <a:ext cx="2014538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pic>
          <p:nvPicPr>
            <p:cNvPr id="162861" name="図 14">
              <a:extLst>
                <a:ext uri="{FF2B5EF4-FFF2-40B4-BE49-F238E27FC236}">
                  <a16:creationId xmlns:a16="http://schemas.microsoft.com/office/drawing/2014/main" id="{A761068A-290B-A593-DF78-3615A7A4B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4656138"/>
              <a:ext cx="434975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62" name="テキスト ボックス 149">
              <a:extLst>
                <a:ext uri="{FF2B5EF4-FFF2-40B4-BE49-F238E27FC236}">
                  <a16:creationId xmlns:a16="http://schemas.microsoft.com/office/drawing/2014/main" id="{8F735691-2116-80B0-001E-F41C66969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4576763"/>
              <a:ext cx="4746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sp>
          <p:nvSpPr>
            <p:cNvPr id="151" name="角丸四角形吹き出し 150">
              <a:extLst>
                <a:ext uri="{FF2B5EF4-FFF2-40B4-BE49-F238E27FC236}">
                  <a16:creationId xmlns:a16="http://schemas.microsoft.com/office/drawing/2014/main" id="{0BA5CF47-EEF5-97EC-90C8-7E26592FE922}"/>
                </a:ext>
              </a:extLst>
            </p:cNvPr>
            <p:cNvSpPr/>
            <p:nvPr/>
          </p:nvSpPr>
          <p:spPr>
            <a:xfrm flipH="1">
              <a:off x="1393825" y="4776788"/>
              <a:ext cx="1001713" cy="247650"/>
            </a:xfrm>
            <a:prstGeom prst="wedgeRoundRectCallout">
              <a:avLst>
                <a:gd name="adj1" fmla="val 61306"/>
                <a:gd name="adj2" fmla="val -3713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美咲、最低</a:t>
              </a:r>
            </a:p>
          </p:txBody>
        </p:sp>
        <p:sp>
          <p:nvSpPr>
            <p:cNvPr id="162864" name="テキスト ボックス 151">
              <a:extLst>
                <a:ext uri="{FF2B5EF4-FFF2-40B4-BE49-F238E27FC236}">
                  <a16:creationId xmlns:a16="http://schemas.microsoft.com/office/drawing/2014/main" id="{EFB99B40-6AF8-E8E7-AD80-1E2EA797E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4987925"/>
              <a:ext cx="3778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  <p:sp>
          <p:nvSpPr>
            <p:cNvPr id="154" name="角丸四角形吹き出し 153">
              <a:extLst>
                <a:ext uri="{FF2B5EF4-FFF2-40B4-BE49-F238E27FC236}">
                  <a16:creationId xmlns:a16="http://schemas.microsoft.com/office/drawing/2014/main" id="{DF0361D8-8BEC-318B-61A9-C2C099B029BB}"/>
                </a:ext>
              </a:extLst>
            </p:cNvPr>
            <p:cNvSpPr/>
            <p:nvPr/>
          </p:nvSpPr>
          <p:spPr>
            <a:xfrm>
              <a:off x="1327150" y="5159375"/>
              <a:ext cx="1481138" cy="504825"/>
            </a:xfrm>
            <a:prstGeom prst="wedgeRoundRectCallout">
              <a:avLst>
                <a:gd name="adj1" fmla="val -58843"/>
                <a:gd name="adj2" fmla="val -3327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ハルカがケンタのこと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好きなの、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知ってるくせにさ</a:t>
              </a:r>
            </a:p>
          </p:txBody>
        </p:sp>
        <p:pic>
          <p:nvPicPr>
            <p:cNvPr id="162866" name="図 7">
              <a:extLst>
                <a:ext uri="{FF2B5EF4-FFF2-40B4-BE49-F238E27FC236}">
                  <a16:creationId xmlns:a16="http://schemas.microsoft.com/office/drawing/2014/main" id="{FF19F99A-8D1B-790F-45F0-6A31F7A74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5153025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角丸四角形吹き出し 157">
              <a:extLst>
                <a:ext uri="{FF2B5EF4-FFF2-40B4-BE49-F238E27FC236}">
                  <a16:creationId xmlns:a16="http://schemas.microsoft.com/office/drawing/2014/main" id="{2D3FF642-3E18-2A11-EBD1-E7FD6D8D5F7C}"/>
                </a:ext>
              </a:extLst>
            </p:cNvPr>
            <p:cNvSpPr/>
            <p:nvPr/>
          </p:nvSpPr>
          <p:spPr>
            <a:xfrm>
              <a:off x="925513" y="5767388"/>
              <a:ext cx="1179512" cy="341312"/>
            </a:xfrm>
            <a:prstGeom prst="wedgeRoundRectCallout">
              <a:avLst>
                <a:gd name="adj1" fmla="val 67970"/>
                <a:gd name="adj2" fmla="val 1559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見せつけること、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ないよね</a:t>
              </a:r>
            </a:p>
          </p:txBody>
        </p:sp>
        <p:sp>
          <p:nvSpPr>
            <p:cNvPr id="162868" name="テキスト ボックス 158">
              <a:extLst>
                <a:ext uri="{FF2B5EF4-FFF2-40B4-BE49-F238E27FC236}">
                  <a16:creationId xmlns:a16="http://schemas.microsoft.com/office/drawing/2014/main" id="{0BC1B559-5E57-F163-3024-BB899F9F1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000" y="5678488"/>
              <a:ext cx="441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2869" name="図 9">
              <a:extLst>
                <a:ext uri="{FF2B5EF4-FFF2-40B4-BE49-F238E27FC236}">
                  <a16:creationId xmlns:a16="http://schemas.microsoft.com/office/drawing/2014/main" id="{73D1FE2D-A58A-F57D-D30F-D7AB01B0C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50" y="5688013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70" name="図 4">
              <a:extLst>
                <a:ext uri="{FF2B5EF4-FFF2-40B4-BE49-F238E27FC236}">
                  <a16:creationId xmlns:a16="http://schemas.microsoft.com/office/drawing/2014/main" id="{5EE8436B-FE91-0715-BDDD-4429B66B1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63" y="6230938"/>
              <a:ext cx="4064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円/楕円 164">
              <a:extLst>
                <a:ext uri="{FF2B5EF4-FFF2-40B4-BE49-F238E27FC236}">
                  <a16:creationId xmlns:a16="http://schemas.microsoft.com/office/drawing/2014/main" id="{281D449B-34CC-4139-0762-1ED707021687}"/>
                </a:ext>
              </a:extLst>
            </p:cNvPr>
            <p:cNvSpPr/>
            <p:nvPr/>
          </p:nvSpPr>
          <p:spPr>
            <a:xfrm>
              <a:off x="796925" y="6229350"/>
              <a:ext cx="396875" cy="4238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4" name="角丸四角形吹き出し 163">
              <a:extLst>
                <a:ext uri="{FF2B5EF4-FFF2-40B4-BE49-F238E27FC236}">
                  <a16:creationId xmlns:a16="http://schemas.microsoft.com/office/drawing/2014/main" id="{D5D1C820-0E8C-40EB-8794-0120BDE611DA}"/>
                </a:ext>
              </a:extLst>
            </p:cNvPr>
            <p:cNvSpPr/>
            <p:nvPr/>
          </p:nvSpPr>
          <p:spPr>
            <a:xfrm>
              <a:off x="1270000" y="6278563"/>
              <a:ext cx="1573213" cy="374650"/>
            </a:xfrm>
            <a:prstGeom prst="wedgeRoundRectCallout">
              <a:avLst>
                <a:gd name="adj1" fmla="val -56229"/>
                <a:gd name="adj2" fmla="val -28936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ケンタ、優しいからみんなと</a:t>
              </a:r>
              <a:endParaRPr lang="en-US" altLang="ja-JP" sz="105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仲良くするんだよ</a:t>
              </a:r>
            </a:p>
          </p:txBody>
        </p:sp>
        <p:sp>
          <p:nvSpPr>
            <p:cNvPr id="162873" name="テキスト ボックス 165">
              <a:extLst>
                <a:ext uri="{FF2B5EF4-FFF2-40B4-BE49-F238E27FC236}">
                  <a16:creationId xmlns:a16="http://schemas.microsoft.com/office/drawing/2014/main" id="{18BD4E3F-0FC4-0463-5E52-00F328C9C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775" y="6086475"/>
              <a:ext cx="4953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C38628D-240D-B1A1-0475-C942F1F17B10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4005263"/>
            <a:ext cx="2536825" cy="2743200"/>
            <a:chOff x="3303588" y="4005263"/>
            <a:chExt cx="2536825" cy="2743200"/>
          </a:xfrm>
        </p:grpSpPr>
        <p:grpSp>
          <p:nvGrpSpPr>
            <p:cNvPr id="162842" name="グループ化 47110">
              <a:extLst>
                <a:ext uri="{FF2B5EF4-FFF2-40B4-BE49-F238E27FC236}">
                  <a16:creationId xmlns:a16="http://schemas.microsoft.com/office/drawing/2014/main" id="{B02144B8-95AA-F8FD-A70F-BB1D3697DD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588" y="4005263"/>
              <a:ext cx="2536825" cy="2743200"/>
              <a:chOff x="8238718" y="5517232"/>
              <a:chExt cx="2535706" cy="2743552"/>
            </a:xfrm>
          </p:grpSpPr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BC920B80-8D8E-8BCB-0A6F-5E18544FF928}"/>
                  </a:ext>
                </a:extLst>
              </p:cNvPr>
              <p:cNvSpPr/>
              <p:nvPr/>
            </p:nvSpPr>
            <p:spPr>
              <a:xfrm>
                <a:off x="9120979" y="5649011"/>
                <a:ext cx="815615" cy="165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2858" name="図 47103">
                <a:extLst>
                  <a:ext uri="{FF2B5EF4-FFF2-40B4-BE49-F238E27FC236}">
                    <a16:creationId xmlns:a16="http://schemas.microsoft.com/office/drawing/2014/main" id="{DC384243-1621-2B4A-5E78-383633610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8718" y="55172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id="{709F865C-A891-7195-88D7-FC7EC6B743CE}"/>
                </a:ext>
              </a:extLst>
            </p:cNvPr>
            <p:cNvSpPr/>
            <p:nvPr/>
          </p:nvSpPr>
          <p:spPr>
            <a:xfrm>
              <a:off x="3556000" y="4379913"/>
              <a:ext cx="2016125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62844" name="テキスト ボックス 151">
              <a:extLst>
                <a:ext uri="{FF2B5EF4-FFF2-40B4-BE49-F238E27FC236}">
                  <a16:creationId xmlns:a16="http://schemas.microsoft.com/office/drawing/2014/main" id="{F0780621-B8F2-6EA3-6A1C-445B89023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519" y="4599455"/>
              <a:ext cx="362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  <p:pic>
          <p:nvPicPr>
            <p:cNvPr id="162845" name="図 7">
              <a:extLst>
                <a:ext uri="{FF2B5EF4-FFF2-40B4-BE49-F238E27FC236}">
                  <a16:creationId xmlns:a16="http://schemas.microsoft.com/office/drawing/2014/main" id="{C8AEEE82-2E4B-A5D5-0575-8E06AF6B2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6" y="4656978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角丸四角形吹き出し 80">
              <a:extLst>
                <a:ext uri="{FF2B5EF4-FFF2-40B4-BE49-F238E27FC236}">
                  <a16:creationId xmlns:a16="http://schemas.microsoft.com/office/drawing/2014/main" id="{E8FAC47F-0C82-BAC9-D042-44624CF89AED}"/>
                </a:ext>
              </a:extLst>
            </p:cNvPr>
            <p:cNvSpPr/>
            <p:nvPr/>
          </p:nvSpPr>
          <p:spPr>
            <a:xfrm flipH="1">
              <a:off x="4095750" y="4800600"/>
              <a:ext cx="1268413" cy="339725"/>
            </a:xfrm>
            <a:prstGeom prst="wedgeRoundRectCallout">
              <a:avLst>
                <a:gd name="adj1" fmla="val 59422"/>
                <a:gd name="adj2" fmla="val -3054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最近、やりすぎと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思わない？</a:t>
              </a:r>
            </a:p>
          </p:txBody>
        </p:sp>
        <p:pic>
          <p:nvPicPr>
            <p:cNvPr id="162847" name="図 10">
              <a:extLst>
                <a:ext uri="{FF2B5EF4-FFF2-40B4-BE49-F238E27FC236}">
                  <a16:creationId xmlns:a16="http://schemas.microsoft.com/office/drawing/2014/main" id="{02233694-1704-407F-0B9B-63DBECA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7" y="5185709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角丸四角形吹き出し 82">
              <a:extLst>
                <a:ext uri="{FF2B5EF4-FFF2-40B4-BE49-F238E27FC236}">
                  <a16:creationId xmlns:a16="http://schemas.microsoft.com/office/drawing/2014/main" id="{4CE5F245-B330-F7D0-351A-61D2FE9AA553}"/>
                </a:ext>
              </a:extLst>
            </p:cNvPr>
            <p:cNvSpPr/>
            <p:nvPr/>
          </p:nvSpPr>
          <p:spPr>
            <a:xfrm>
              <a:off x="4095750" y="5316538"/>
              <a:ext cx="1123950" cy="296862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みんな、言ってる</a:t>
              </a:r>
            </a:p>
          </p:txBody>
        </p:sp>
        <p:sp>
          <p:nvSpPr>
            <p:cNvPr id="162849" name="テキスト ボックス 118">
              <a:extLst>
                <a:ext uri="{FF2B5EF4-FFF2-40B4-BE49-F238E27FC236}">
                  <a16:creationId xmlns:a16="http://schemas.microsoft.com/office/drawing/2014/main" id="{92B45FA6-8042-4408-C1BD-C5A1C5863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5124097"/>
              <a:ext cx="4159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86" name="角丸四角形吹き出し 85">
              <a:extLst>
                <a:ext uri="{FF2B5EF4-FFF2-40B4-BE49-F238E27FC236}">
                  <a16:creationId xmlns:a16="http://schemas.microsoft.com/office/drawing/2014/main" id="{CC2E999E-5FDC-F850-9178-8B883406BADB}"/>
                </a:ext>
              </a:extLst>
            </p:cNvPr>
            <p:cNvSpPr/>
            <p:nvPr/>
          </p:nvSpPr>
          <p:spPr>
            <a:xfrm>
              <a:off x="4095750" y="5802313"/>
              <a:ext cx="990600" cy="296862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やりすぎだよね</a:t>
              </a:r>
            </a:p>
          </p:txBody>
        </p:sp>
        <p:sp>
          <p:nvSpPr>
            <p:cNvPr id="162851" name="テキスト ボックス 118">
              <a:extLst>
                <a:ext uri="{FF2B5EF4-FFF2-40B4-BE49-F238E27FC236}">
                  <a16:creationId xmlns:a16="http://schemas.microsoft.com/office/drawing/2014/main" id="{7F7B1C0C-F28A-9289-EA8E-207E24B6C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5617882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2852" name="図 9">
              <a:extLst>
                <a:ext uri="{FF2B5EF4-FFF2-40B4-BE49-F238E27FC236}">
                  <a16:creationId xmlns:a16="http://schemas.microsoft.com/office/drawing/2014/main" id="{DB2AA7ED-9945-B193-3BAD-FD897BC35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464" y="5688013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53" name="図 7">
              <a:extLst>
                <a:ext uri="{FF2B5EF4-FFF2-40B4-BE49-F238E27FC236}">
                  <a16:creationId xmlns:a16="http://schemas.microsoft.com/office/drawing/2014/main" id="{6B83190D-385D-EBD2-8DF8-36914A925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6" y="6204884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円/楕円 91">
              <a:extLst>
                <a:ext uri="{FF2B5EF4-FFF2-40B4-BE49-F238E27FC236}">
                  <a16:creationId xmlns:a16="http://schemas.microsoft.com/office/drawing/2014/main" id="{C33DD276-AE49-81F4-F33D-91D3ED08F35D}"/>
                </a:ext>
              </a:extLst>
            </p:cNvPr>
            <p:cNvSpPr/>
            <p:nvPr/>
          </p:nvSpPr>
          <p:spPr>
            <a:xfrm>
              <a:off x="3548063" y="6229350"/>
              <a:ext cx="396875" cy="4238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93" name="角丸四角形吹き出し 92">
              <a:extLst>
                <a:ext uri="{FF2B5EF4-FFF2-40B4-BE49-F238E27FC236}">
                  <a16:creationId xmlns:a16="http://schemas.microsoft.com/office/drawing/2014/main" id="{5597F2A9-B443-64D5-CB00-5B33BF11665C}"/>
                </a:ext>
              </a:extLst>
            </p:cNvPr>
            <p:cNvSpPr/>
            <p:nvPr/>
          </p:nvSpPr>
          <p:spPr>
            <a:xfrm>
              <a:off x="4090988" y="6291263"/>
              <a:ext cx="1171575" cy="374650"/>
            </a:xfrm>
            <a:prstGeom prst="wedgeRoundRectCallout">
              <a:avLst>
                <a:gd name="adj1" fmla="val -61333"/>
                <a:gd name="adj2" fmla="val -32127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明日から、ハルカ</a:t>
              </a:r>
              <a:endParaRPr lang="en-US" altLang="ja-JP" sz="105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しかと ね</a:t>
              </a:r>
            </a:p>
          </p:txBody>
        </p:sp>
        <p:sp>
          <p:nvSpPr>
            <p:cNvPr id="162856" name="テキスト ボックス 151">
              <a:extLst>
                <a:ext uri="{FF2B5EF4-FFF2-40B4-BE49-F238E27FC236}">
                  <a16:creationId xmlns:a16="http://schemas.microsoft.com/office/drawing/2014/main" id="{363D422E-E983-FACF-FF75-4FEE14C68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519" y="6117481"/>
              <a:ext cx="362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FD8FC70-7996-3738-7F7D-AFD8790BAC95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4005263"/>
            <a:ext cx="2535238" cy="2743200"/>
            <a:chOff x="6074376" y="4005263"/>
            <a:chExt cx="2535238" cy="2743200"/>
          </a:xfrm>
        </p:grpSpPr>
        <p:grpSp>
          <p:nvGrpSpPr>
            <p:cNvPr id="162825" name="グループ化 47112">
              <a:extLst>
                <a:ext uri="{FF2B5EF4-FFF2-40B4-BE49-F238E27FC236}">
                  <a16:creationId xmlns:a16="http://schemas.microsoft.com/office/drawing/2014/main" id="{EA894F11-583B-A0D3-1FE1-84086F2D71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4376" y="4005263"/>
              <a:ext cx="2535238" cy="2743200"/>
              <a:chOff x="8094702" y="7743501"/>
              <a:chExt cx="2535706" cy="2743552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15167504-7CA8-179B-1956-1E87AF78E8F9}"/>
                  </a:ext>
                </a:extLst>
              </p:cNvPr>
              <p:cNvSpPr/>
              <p:nvPr/>
            </p:nvSpPr>
            <p:spPr>
              <a:xfrm>
                <a:off x="8960050" y="7878455"/>
                <a:ext cx="816126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2841" name="図 47104">
                <a:extLst>
                  <a:ext uri="{FF2B5EF4-FFF2-40B4-BE49-F238E27FC236}">
                    <a16:creationId xmlns:a16="http://schemas.microsoft.com/office/drawing/2014/main" id="{00D7F3C0-06BA-AC01-3925-306B469672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4702" y="7743501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7" name="正方形/長方形 146">
              <a:extLst>
                <a:ext uri="{FF2B5EF4-FFF2-40B4-BE49-F238E27FC236}">
                  <a16:creationId xmlns:a16="http://schemas.microsoft.com/office/drawing/2014/main" id="{6EE8390C-6A95-2D1F-FE64-42C96E4E68C7}"/>
                </a:ext>
              </a:extLst>
            </p:cNvPr>
            <p:cNvSpPr/>
            <p:nvPr/>
          </p:nvSpPr>
          <p:spPr>
            <a:xfrm>
              <a:off x="6317264" y="4379913"/>
              <a:ext cx="2016125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 くみ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95" name="角丸四角形吹き出し 94">
              <a:extLst>
                <a:ext uri="{FF2B5EF4-FFF2-40B4-BE49-F238E27FC236}">
                  <a16:creationId xmlns:a16="http://schemas.microsoft.com/office/drawing/2014/main" id="{37E3935D-33E0-69D3-FE9F-13F4832E277D}"/>
                </a:ext>
              </a:extLst>
            </p:cNvPr>
            <p:cNvSpPr/>
            <p:nvPr/>
          </p:nvSpPr>
          <p:spPr>
            <a:xfrm>
              <a:off x="6560151" y="4700588"/>
              <a:ext cx="1149350" cy="296862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エリ、どうする？</a:t>
              </a:r>
            </a:p>
          </p:txBody>
        </p:sp>
        <p:sp>
          <p:nvSpPr>
            <p:cNvPr id="162828" name="テキスト ボックス 133">
              <a:extLst>
                <a:ext uri="{FF2B5EF4-FFF2-40B4-BE49-F238E27FC236}">
                  <a16:creationId xmlns:a16="http://schemas.microsoft.com/office/drawing/2014/main" id="{CB333E3A-51D0-6A7D-A3FD-025C25ABA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6850" y="4588060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pic>
          <p:nvPicPr>
            <p:cNvPr id="162829" name="図 10">
              <a:extLst>
                <a:ext uri="{FF2B5EF4-FFF2-40B4-BE49-F238E27FC236}">
                  <a16:creationId xmlns:a16="http://schemas.microsoft.com/office/drawing/2014/main" id="{41CE8CC8-F0D2-1406-023C-BB6EE96D8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195" y="4647827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830" name="図 12">
              <a:extLst>
                <a:ext uri="{FF2B5EF4-FFF2-40B4-BE49-F238E27FC236}">
                  <a16:creationId xmlns:a16="http://schemas.microsoft.com/office/drawing/2014/main" id="{D5721FCF-FEC3-77CD-1A6F-E0587F881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591" y="5130426"/>
              <a:ext cx="4429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角丸四角形吹き出し 103">
              <a:extLst>
                <a:ext uri="{FF2B5EF4-FFF2-40B4-BE49-F238E27FC236}">
                  <a16:creationId xmlns:a16="http://schemas.microsoft.com/office/drawing/2014/main" id="{CC4C9E68-BD1B-7F1F-7DE0-A973024E74E5}"/>
                </a:ext>
              </a:extLst>
            </p:cNvPr>
            <p:cNvSpPr/>
            <p:nvPr/>
          </p:nvSpPr>
          <p:spPr>
            <a:xfrm>
              <a:off x="6869714" y="5180013"/>
              <a:ext cx="1479550" cy="400050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たしかに、最近のハルカ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やりすぎ</a:t>
              </a:r>
              <a:r>
                <a:rPr lang="ja-JP" altLang="en-US" sz="1100" b="1" dirty="0" err="1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だ</a:t>
              </a: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もんね</a:t>
              </a:r>
            </a:p>
          </p:txBody>
        </p:sp>
        <p:sp>
          <p:nvSpPr>
            <p:cNvPr id="162832" name="テキスト ボックス 133">
              <a:extLst>
                <a:ext uri="{FF2B5EF4-FFF2-40B4-BE49-F238E27FC236}">
                  <a16:creationId xmlns:a16="http://schemas.microsoft.com/office/drawing/2014/main" id="{3DFF6483-EA0E-0A8D-0C08-CEC6905C3A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4874" y="5024343"/>
              <a:ext cx="3381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sp>
          <p:nvSpPr>
            <p:cNvPr id="107" name="角丸四角形吹き出し 106">
              <a:extLst>
                <a:ext uri="{FF2B5EF4-FFF2-40B4-BE49-F238E27FC236}">
                  <a16:creationId xmlns:a16="http://schemas.microsoft.com/office/drawing/2014/main" id="{84059540-D565-FBAA-DD05-1B9973BDC2C6}"/>
                </a:ext>
              </a:extLst>
            </p:cNvPr>
            <p:cNvSpPr/>
            <p:nvPr/>
          </p:nvSpPr>
          <p:spPr>
            <a:xfrm>
              <a:off x="6869714" y="5741988"/>
              <a:ext cx="1247775" cy="350837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でも、ハルカを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裏切るのは怖いよ</a:t>
              </a:r>
            </a:p>
          </p:txBody>
        </p:sp>
        <p:sp>
          <p:nvSpPr>
            <p:cNvPr id="162834" name="テキスト ボックス 118">
              <a:extLst>
                <a:ext uri="{FF2B5EF4-FFF2-40B4-BE49-F238E27FC236}">
                  <a16:creationId xmlns:a16="http://schemas.microsoft.com/office/drawing/2014/main" id="{94C48A5E-6539-8D8B-9670-955B4868E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5385" y="5558117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2835" name="図 9">
              <a:extLst>
                <a:ext uri="{FF2B5EF4-FFF2-40B4-BE49-F238E27FC236}">
                  <a16:creationId xmlns:a16="http://schemas.microsoft.com/office/drawing/2014/main" id="{6FA91801-57D7-80DB-F86D-BDE6A9AD2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941" y="5628248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36" name="テキスト ボックス 139">
              <a:extLst>
                <a:ext uri="{FF2B5EF4-FFF2-40B4-BE49-F238E27FC236}">
                  <a16:creationId xmlns:a16="http://schemas.microsoft.com/office/drawing/2014/main" id="{EC3F2311-2F63-9A7C-F2F9-91C0E7190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0326" y="6105899"/>
              <a:ext cx="473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pic>
          <p:nvPicPr>
            <p:cNvPr id="162837" name="図 14">
              <a:extLst>
                <a:ext uri="{FF2B5EF4-FFF2-40B4-BE49-F238E27FC236}">
                  <a16:creationId xmlns:a16="http://schemas.microsoft.com/office/drawing/2014/main" id="{4EC310BA-6FF5-150E-BA60-606228803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572" y="6142412"/>
              <a:ext cx="422951" cy="44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角丸四角形吹き出し 113">
              <a:extLst>
                <a:ext uri="{FF2B5EF4-FFF2-40B4-BE49-F238E27FC236}">
                  <a16:creationId xmlns:a16="http://schemas.microsoft.com/office/drawing/2014/main" id="{1E514D04-41CB-0AEB-4E62-CD21AE5B0728}"/>
                </a:ext>
              </a:extLst>
            </p:cNvPr>
            <p:cNvSpPr/>
            <p:nvPr/>
          </p:nvSpPr>
          <p:spPr>
            <a:xfrm>
              <a:off x="6869714" y="6308725"/>
              <a:ext cx="1360487" cy="366713"/>
            </a:xfrm>
            <a:prstGeom prst="wedgeRoundRectCallout">
              <a:avLst>
                <a:gd name="adj1" fmla="val -57299"/>
                <a:gd name="adj2" fmla="val -3701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シカト されるのは、</a:t>
              </a:r>
              <a:endParaRPr lang="en-US" altLang="ja-JP" sz="1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つらい</a:t>
              </a:r>
            </a:p>
          </p:txBody>
        </p:sp>
        <p:sp>
          <p:nvSpPr>
            <p:cNvPr id="117" name="円/楕円 116">
              <a:extLst>
                <a:ext uri="{FF2B5EF4-FFF2-40B4-BE49-F238E27FC236}">
                  <a16:creationId xmlns:a16="http://schemas.microsoft.com/office/drawing/2014/main" id="{19CFE9C8-38F6-9907-AF36-664F0FB82FCC}"/>
                </a:ext>
              </a:extLst>
            </p:cNvPr>
            <p:cNvSpPr/>
            <p:nvPr/>
          </p:nvSpPr>
          <p:spPr>
            <a:xfrm>
              <a:off x="6312501" y="6151563"/>
              <a:ext cx="439738" cy="4302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</p:grpSp>
      <p:pic>
        <p:nvPicPr>
          <p:cNvPr id="8" name="オーディオ 7">
            <a:hlinkClick r:id="" action="ppaction://media"/>
            <a:extLst>
              <a:ext uri="{FF2B5EF4-FFF2-40B4-BE49-F238E27FC236}">
                <a16:creationId xmlns:a16="http://schemas.microsoft.com/office/drawing/2014/main" id="{09E693FD-04D3-6283-5757-5AF00B61DC6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rcRect l="-137500" t="-55469" r="-137500" b="-55469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9"/>
    </mc:Choice>
    <mc:Fallback xmlns="">
      <p:transition spd="slow" advTm="11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B9571AF-AAE2-586B-AEF2-6D10827337D9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ハルカが中心だから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grpSp>
        <p:nvGrpSpPr>
          <p:cNvPr id="163843" name="グループ化 2">
            <a:extLst>
              <a:ext uri="{FF2B5EF4-FFF2-40B4-BE49-F238E27FC236}">
                <a16:creationId xmlns:a16="http://schemas.microsoft.com/office/drawing/2014/main" id="{043D5313-182E-95EC-0B6E-5A592A140D23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1196975"/>
            <a:ext cx="2536825" cy="2743200"/>
            <a:chOff x="3303588" y="1197491"/>
            <a:chExt cx="2536825" cy="2743200"/>
          </a:xfrm>
        </p:grpSpPr>
        <p:grpSp>
          <p:nvGrpSpPr>
            <p:cNvPr id="163937" name="グループ化 47114">
              <a:extLst>
                <a:ext uri="{FF2B5EF4-FFF2-40B4-BE49-F238E27FC236}">
                  <a16:creationId xmlns:a16="http://schemas.microsoft.com/office/drawing/2014/main" id="{A388C403-AF22-0097-FA8C-89378331B4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588" y="1197491"/>
              <a:ext cx="2536825" cy="2743200"/>
              <a:chOff x="3304147" y="1139932"/>
              <a:chExt cx="2535706" cy="2743552"/>
            </a:xfrm>
          </p:grpSpPr>
          <p:sp>
            <p:nvSpPr>
              <p:cNvPr id="105" name="正方形/長方形 104">
                <a:extLst>
                  <a:ext uri="{FF2B5EF4-FFF2-40B4-BE49-F238E27FC236}">
                    <a16:creationId xmlns:a16="http://schemas.microsoft.com/office/drawing/2014/main" id="{DEDC51A9-1DBB-603D-37A8-70A99CA32D5D}"/>
                  </a:ext>
                </a:extLst>
              </p:cNvPr>
              <p:cNvSpPr/>
              <p:nvPr/>
            </p:nvSpPr>
            <p:spPr>
              <a:xfrm>
                <a:off x="4140390" y="1273299"/>
                <a:ext cx="815615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3953" name="図 47106">
                <a:extLst>
                  <a:ext uri="{FF2B5EF4-FFF2-40B4-BE49-F238E27FC236}">
                    <a16:creationId xmlns:a16="http://schemas.microsoft.com/office/drawing/2014/main" id="{352BE547-D52F-D8D5-C807-AAC416582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4147" y="11399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76B88652-D2D6-0CC4-AE66-32E819A7AC51}"/>
                </a:ext>
              </a:extLst>
            </p:cNvPr>
            <p:cNvSpPr/>
            <p:nvPr/>
          </p:nvSpPr>
          <p:spPr>
            <a:xfrm>
              <a:off x="3556000" y="1580079"/>
              <a:ext cx="2016125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63939" name="テキスト ボックス 109">
              <a:extLst>
                <a:ext uri="{FF2B5EF4-FFF2-40B4-BE49-F238E27FC236}">
                  <a16:creationId xmlns:a16="http://schemas.microsoft.com/office/drawing/2014/main" id="{CAD225F4-9618-4543-DDD3-A016DC903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1778516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sp>
          <p:nvSpPr>
            <p:cNvPr id="111" name="角丸四角形吹き出し 110">
              <a:extLst>
                <a:ext uri="{FF2B5EF4-FFF2-40B4-BE49-F238E27FC236}">
                  <a16:creationId xmlns:a16="http://schemas.microsoft.com/office/drawing/2014/main" id="{F96E55FA-BBF6-D9B7-CA51-46648EBF6070}"/>
                </a:ext>
              </a:extLst>
            </p:cNvPr>
            <p:cNvSpPr/>
            <p:nvPr/>
          </p:nvSpPr>
          <p:spPr>
            <a:xfrm>
              <a:off x="3938588" y="2515116"/>
              <a:ext cx="1001712" cy="296863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・・・・・・だね</a:t>
              </a:r>
            </a:p>
          </p:txBody>
        </p:sp>
        <p:pic>
          <p:nvPicPr>
            <p:cNvPr id="163941" name="図 10">
              <a:extLst>
                <a:ext uri="{FF2B5EF4-FFF2-40B4-BE49-F238E27FC236}">
                  <a16:creationId xmlns:a16="http://schemas.microsoft.com/office/drawing/2014/main" id="{341347A2-18DF-0205-8584-05BB18485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013" y="2870716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2" name="図 12">
              <a:extLst>
                <a:ext uri="{FF2B5EF4-FFF2-40B4-BE49-F238E27FC236}">
                  <a16:creationId xmlns:a16="http://schemas.microsoft.com/office/drawing/2014/main" id="{9C93FABD-8ABE-B073-A6D1-D88A0029C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163" y="2438916"/>
              <a:ext cx="4429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角丸四角形吹き出し 114">
              <a:extLst>
                <a:ext uri="{FF2B5EF4-FFF2-40B4-BE49-F238E27FC236}">
                  <a16:creationId xmlns:a16="http://schemas.microsoft.com/office/drawing/2014/main" id="{EE39AD37-1540-337E-4C82-033D1C8F5653}"/>
                </a:ext>
              </a:extLst>
            </p:cNvPr>
            <p:cNvSpPr/>
            <p:nvPr/>
          </p:nvSpPr>
          <p:spPr>
            <a:xfrm>
              <a:off x="4119563" y="3423166"/>
              <a:ext cx="1460500" cy="444500"/>
            </a:xfrm>
            <a:prstGeom prst="wedgeRoundRectCallout">
              <a:avLst>
                <a:gd name="adj1" fmla="val -62504"/>
                <a:gd name="adj2" fmla="val -30621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くみにパス回さない</a:t>
              </a:r>
              <a:endParaRPr lang="en-US" altLang="ja-JP" sz="1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ことにしよ</a:t>
              </a:r>
            </a:p>
          </p:txBody>
        </p:sp>
        <p:pic>
          <p:nvPicPr>
            <p:cNvPr id="163944" name="図 4">
              <a:extLst>
                <a:ext uri="{FF2B5EF4-FFF2-40B4-BE49-F238E27FC236}">
                  <a16:creationId xmlns:a16="http://schemas.microsoft.com/office/drawing/2014/main" id="{FD4709A9-378C-FEFD-4AEA-C287636B7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881704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角丸四角形吹き出し 117">
              <a:extLst>
                <a:ext uri="{FF2B5EF4-FFF2-40B4-BE49-F238E27FC236}">
                  <a16:creationId xmlns:a16="http://schemas.microsoft.com/office/drawing/2014/main" id="{762ED57D-6C17-C1E1-91C7-23F8D5A69680}"/>
                </a:ext>
              </a:extLst>
            </p:cNvPr>
            <p:cNvSpPr/>
            <p:nvPr/>
          </p:nvSpPr>
          <p:spPr>
            <a:xfrm>
              <a:off x="4103688" y="1992829"/>
              <a:ext cx="1479550" cy="400050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ここは自己中以外で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話す場所</a:t>
              </a:r>
            </a:p>
          </p:txBody>
        </p:sp>
        <p:sp>
          <p:nvSpPr>
            <p:cNvPr id="163946" name="テキスト ボックス 111">
              <a:extLst>
                <a:ext uri="{FF2B5EF4-FFF2-40B4-BE49-F238E27FC236}">
                  <a16:creationId xmlns:a16="http://schemas.microsoft.com/office/drawing/2014/main" id="{5FD2FFEA-40ED-786B-5098-0C3E49104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5213" y="2362716"/>
              <a:ext cx="33813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sp>
          <p:nvSpPr>
            <p:cNvPr id="124" name="角丸四角形吹き出し 123">
              <a:extLst>
                <a:ext uri="{FF2B5EF4-FFF2-40B4-BE49-F238E27FC236}">
                  <a16:creationId xmlns:a16="http://schemas.microsoft.com/office/drawing/2014/main" id="{BAA191A0-7722-1B0C-2014-E6F0ABECA93F}"/>
                </a:ext>
              </a:extLst>
            </p:cNvPr>
            <p:cNvSpPr/>
            <p:nvPr/>
          </p:nvSpPr>
          <p:spPr>
            <a:xfrm>
              <a:off x="4095750" y="2985016"/>
              <a:ext cx="1474788" cy="296863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明日もバスケだよね</a:t>
              </a:r>
            </a:p>
          </p:txBody>
        </p:sp>
        <p:pic>
          <p:nvPicPr>
            <p:cNvPr id="163948" name="図 4">
              <a:extLst>
                <a:ext uri="{FF2B5EF4-FFF2-40B4-BE49-F238E27FC236}">
                  <a16:creationId xmlns:a16="http://schemas.microsoft.com/office/drawing/2014/main" id="{1A185AE2-0ADC-0514-0BE4-64BD15138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381891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円/楕円 115">
              <a:extLst>
                <a:ext uri="{FF2B5EF4-FFF2-40B4-BE49-F238E27FC236}">
                  <a16:creationId xmlns:a16="http://schemas.microsoft.com/office/drawing/2014/main" id="{CA470230-8284-736C-5586-558421E6304D}"/>
                </a:ext>
              </a:extLst>
            </p:cNvPr>
            <p:cNvSpPr/>
            <p:nvPr/>
          </p:nvSpPr>
          <p:spPr>
            <a:xfrm>
              <a:off x="3505200" y="3391416"/>
              <a:ext cx="461963" cy="450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3950" name="テキスト ボックス 118">
              <a:extLst>
                <a:ext uri="{FF2B5EF4-FFF2-40B4-BE49-F238E27FC236}">
                  <a16:creationId xmlns:a16="http://schemas.microsoft.com/office/drawing/2014/main" id="{822E9321-87CE-CCFA-ECB5-7E854D472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2800866"/>
              <a:ext cx="4159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163951" name="テキスト ボックス 125">
              <a:extLst>
                <a:ext uri="{FF2B5EF4-FFF2-40B4-BE49-F238E27FC236}">
                  <a16:creationId xmlns:a16="http://schemas.microsoft.com/office/drawing/2014/main" id="{F855C2D5-1105-B3C3-6395-8B62BED2D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3250129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</p:grpSp>
      <p:grpSp>
        <p:nvGrpSpPr>
          <p:cNvPr id="163844" name="グループ化 3">
            <a:extLst>
              <a:ext uri="{FF2B5EF4-FFF2-40B4-BE49-F238E27FC236}">
                <a16:creationId xmlns:a16="http://schemas.microsoft.com/office/drawing/2014/main" id="{9D65C569-1B91-5865-E955-88A33151E6C3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1196975"/>
            <a:ext cx="2535238" cy="2743200"/>
            <a:chOff x="6074376" y="1197491"/>
            <a:chExt cx="2535238" cy="2743200"/>
          </a:xfrm>
        </p:grpSpPr>
        <p:grpSp>
          <p:nvGrpSpPr>
            <p:cNvPr id="163920" name="グループ化 47115">
              <a:extLst>
                <a:ext uri="{FF2B5EF4-FFF2-40B4-BE49-F238E27FC236}">
                  <a16:creationId xmlns:a16="http://schemas.microsoft.com/office/drawing/2014/main" id="{8A454BAF-3E25-60A1-7901-BA02A5E243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4376" y="1197491"/>
              <a:ext cx="2535238" cy="2743200"/>
              <a:chOff x="6057320" y="1139932"/>
              <a:chExt cx="2535706" cy="2743552"/>
            </a:xfrm>
          </p:grpSpPr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5617F958-93E6-9172-4DE0-208ED7766E50}"/>
                  </a:ext>
                </a:extLst>
              </p:cNvPr>
              <p:cNvSpPr/>
              <p:nvPr/>
            </p:nvSpPr>
            <p:spPr>
              <a:xfrm>
                <a:off x="6944897" y="1270124"/>
                <a:ext cx="816126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3936" name="図 40">
                <a:extLst>
                  <a:ext uri="{FF2B5EF4-FFF2-40B4-BE49-F238E27FC236}">
                    <a16:creationId xmlns:a16="http://schemas.microsoft.com/office/drawing/2014/main" id="{D9D6CBFD-263D-F409-8F6F-89BB2E134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7320" y="11399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21" name="テキスト ボックス 127">
              <a:extLst>
                <a:ext uri="{FF2B5EF4-FFF2-40B4-BE49-F238E27FC236}">
                  <a16:creationId xmlns:a16="http://schemas.microsoft.com/office/drawing/2014/main" id="{266FCE2A-6EB2-CA9F-B2EE-5212AD106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9526" y="1778516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pic>
          <p:nvPicPr>
            <p:cNvPr id="163922" name="図 4">
              <a:extLst>
                <a:ext uri="{FF2B5EF4-FFF2-40B4-BE49-F238E27FC236}">
                  <a16:creationId xmlns:a16="http://schemas.microsoft.com/office/drawing/2014/main" id="{027B64D0-96D4-8635-DAB2-BC78EFD84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876" y="1881704"/>
              <a:ext cx="4699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角丸四角形吹き出し 129">
              <a:extLst>
                <a:ext uri="{FF2B5EF4-FFF2-40B4-BE49-F238E27FC236}">
                  <a16:creationId xmlns:a16="http://schemas.microsoft.com/office/drawing/2014/main" id="{EE93ED7A-6DD8-C2C8-8D21-190EE623C6FE}"/>
                </a:ext>
              </a:extLst>
            </p:cNvPr>
            <p:cNvSpPr/>
            <p:nvPr/>
          </p:nvSpPr>
          <p:spPr>
            <a:xfrm>
              <a:off x="6863364" y="1981716"/>
              <a:ext cx="1254125" cy="385763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今日のバスケ、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楽しかったぁ～</a:t>
              </a:r>
            </a:p>
          </p:txBody>
        </p:sp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id="{1700E004-92ED-375D-2909-72E34E765233}"/>
                </a:ext>
              </a:extLst>
            </p:cNvPr>
            <p:cNvSpPr/>
            <p:nvPr/>
          </p:nvSpPr>
          <p:spPr>
            <a:xfrm>
              <a:off x="6317264" y="1580079"/>
              <a:ext cx="2016125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 花子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32" name="角丸四角形吹き出し 131">
              <a:extLst>
                <a:ext uri="{FF2B5EF4-FFF2-40B4-BE49-F238E27FC236}">
                  <a16:creationId xmlns:a16="http://schemas.microsoft.com/office/drawing/2014/main" id="{BDDA941E-9B00-7995-D45D-B36ABBBA7EFC}"/>
                </a:ext>
              </a:extLst>
            </p:cNvPr>
            <p:cNvSpPr/>
            <p:nvPr/>
          </p:nvSpPr>
          <p:spPr>
            <a:xfrm>
              <a:off x="6706201" y="2499241"/>
              <a:ext cx="1003300" cy="296863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ほんとそれ</a:t>
              </a:r>
            </a:p>
          </p:txBody>
        </p:sp>
        <p:pic>
          <p:nvPicPr>
            <p:cNvPr id="163926" name="図 12">
              <a:extLst>
                <a:ext uri="{FF2B5EF4-FFF2-40B4-BE49-F238E27FC236}">
                  <a16:creationId xmlns:a16="http://schemas.microsoft.com/office/drawing/2014/main" id="{AB185BD3-2A91-2733-7D34-80734B842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364" y="2438916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7" name="テキスト ボックス 133">
              <a:extLst>
                <a:ext uri="{FF2B5EF4-FFF2-40B4-BE49-F238E27FC236}">
                  <a16:creationId xmlns:a16="http://schemas.microsoft.com/office/drawing/2014/main" id="{9F25ADD9-DFC9-ECF0-984B-CCE73B86D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2826" y="2362716"/>
              <a:ext cx="3381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pic>
          <p:nvPicPr>
            <p:cNvPr id="163928" name="図 10">
              <a:extLst>
                <a:ext uri="{FF2B5EF4-FFF2-40B4-BE49-F238E27FC236}">
                  <a16:creationId xmlns:a16="http://schemas.microsoft.com/office/drawing/2014/main" id="{2FE802B2-EFDD-067C-4A87-DE7411EDA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689" y="2813566"/>
              <a:ext cx="422275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角丸四角形吹き出し 135">
              <a:extLst>
                <a:ext uri="{FF2B5EF4-FFF2-40B4-BE49-F238E27FC236}">
                  <a16:creationId xmlns:a16="http://schemas.microsoft.com/office/drawing/2014/main" id="{3A5666D7-49E5-6A20-5931-F4434C263467}"/>
                </a:ext>
              </a:extLst>
            </p:cNvPr>
            <p:cNvSpPr/>
            <p:nvPr/>
          </p:nvSpPr>
          <p:spPr>
            <a:xfrm>
              <a:off x="6855426" y="2959616"/>
              <a:ext cx="1333500" cy="368300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ハルカ、シュート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うますぎ</a:t>
              </a:r>
            </a:p>
          </p:txBody>
        </p:sp>
        <p:sp>
          <p:nvSpPr>
            <p:cNvPr id="163930" name="テキスト ボックス 136">
              <a:extLst>
                <a:ext uri="{FF2B5EF4-FFF2-40B4-BE49-F238E27FC236}">
                  <a16:creationId xmlns:a16="http://schemas.microsoft.com/office/drawing/2014/main" id="{FC865980-FB98-1C35-B3D0-174CA7EA0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9526" y="2777054"/>
              <a:ext cx="41592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139" name="角丸四角形吹き出し 138">
              <a:extLst>
                <a:ext uri="{FF2B5EF4-FFF2-40B4-BE49-F238E27FC236}">
                  <a16:creationId xmlns:a16="http://schemas.microsoft.com/office/drawing/2014/main" id="{087F80C5-DC9D-D682-95C3-B1B785E34240}"/>
                </a:ext>
              </a:extLst>
            </p:cNvPr>
            <p:cNvSpPr/>
            <p:nvPr/>
          </p:nvSpPr>
          <p:spPr>
            <a:xfrm>
              <a:off x="6964964" y="3527941"/>
              <a:ext cx="1303337" cy="306388"/>
            </a:xfrm>
            <a:prstGeom prst="wedgeRoundRectCallout">
              <a:avLst>
                <a:gd name="adj1" fmla="val -58932"/>
                <a:gd name="adj2" fmla="val -4027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さすが、バスケ部</a:t>
              </a:r>
            </a:p>
          </p:txBody>
        </p:sp>
        <p:sp>
          <p:nvSpPr>
            <p:cNvPr id="163932" name="テキスト ボックス 139">
              <a:extLst>
                <a:ext uri="{FF2B5EF4-FFF2-40B4-BE49-F238E27FC236}">
                  <a16:creationId xmlns:a16="http://schemas.microsoft.com/office/drawing/2014/main" id="{C40798BA-E2C8-163E-1BE6-F7AB40F4F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0326" y="3324741"/>
              <a:ext cx="473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pic>
          <p:nvPicPr>
            <p:cNvPr id="163933" name="図 14">
              <a:extLst>
                <a:ext uri="{FF2B5EF4-FFF2-40B4-BE49-F238E27FC236}">
                  <a16:creationId xmlns:a16="http://schemas.microsoft.com/office/drawing/2014/main" id="{7F819654-7817-0E32-E848-4AD878AE4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751" y="3361254"/>
              <a:ext cx="503238" cy="53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円/楕円 141">
              <a:extLst>
                <a:ext uri="{FF2B5EF4-FFF2-40B4-BE49-F238E27FC236}">
                  <a16:creationId xmlns:a16="http://schemas.microsoft.com/office/drawing/2014/main" id="{9B9A38C9-A0B3-EF2D-0B23-AA2770AF331D}"/>
                </a:ext>
              </a:extLst>
            </p:cNvPr>
            <p:cNvSpPr/>
            <p:nvPr/>
          </p:nvSpPr>
          <p:spPr>
            <a:xfrm>
              <a:off x="6275989" y="3378716"/>
              <a:ext cx="511175" cy="5000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163845" name="グループ化 1">
            <a:extLst>
              <a:ext uri="{FF2B5EF4-FFF2-40B4-BE49-F238E27FC236}">
                <a16:creationId xmlns:a16="http://schemas.microsoft.com/office/drawing/2014/main" id="{5A4BF357-2E8B-8FB2-DA21-DC57376F18A0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1201738"/>
            <a:ext cx="2532062" cy="2738437"/>
            <a:chOff x="522288" y="1202254"/>
            <a:chExt cx="2532062" cy="2738437"/>
          </a:xfrm>
        </p:grpSpPr>
        <p:grpSp>
          <p:nvGrpSpPr>
            <p:cNvPr id="163906" name="グループ化 25">
              <a:extLst>
                <a:ext uri="{FF2B5EF4-FFF2-40B4-BE49-F238E27FC236}">
                  <a16:creationId xmlns:a16="http://schemas.microsoft.com/office/drawing/2014/main" id="{90715A02-5F4A-2AFD-4D0A-805A13171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288" y="1202254"/>
              <a:ext cx="2532062" cy="2738437"/>
              <a:chOff x="1957387" y="1207730"/>
              <a:chExt cx="5229225" cy="5657850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87F997B0-30B6-240B-8C01-0B19E46539F9}"/>
                  </a:ext>
                </a:extLst>
              </p:cNvPr>
              <p:cNvSpPr/>
              <p:nvPr/>
            </p:nvSpPr>
            <p:spPr>
              <a:xfrm>
                <a:off x="3708112" y="1483243"/>
                <a:ext cx="1727775" cy="288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3919" name="図 27">
                <a:extLst>
                  <a:ext uri="{FF2B5EF4-FFF2-40B4-BE49-F238E27FC236}">
                    <a16:creationId xmlns:a16="http://schemas.microsoft.com/office/drawing/2014/main" id="{828C33D9-7CDA-2686-4C35-554C9B0D7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387" y="1207730"/>
                <a:ext cx="5229225" cy="565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5ABFF905-FD08-043A-D6A7-3139AA296316}"/>
                </a:ext>
              </a:extLst>
            </p:cNvPr>
            <p:cNvSpPr/>
            <p:nvPr/>
          </p:nvSpPr>
          <p:spPr>
            <a:xfrm>
              <a:off x="781050" y="1580079"/>
              <a:ext cx="2014538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ハルカ仲良し（６）</a:t>
              </a:r>
            </a:p>
          </p:txBody>
        </p:sp>
        <p:sp>
          <p:nvSpPr>
            <p:cNvPr id="163908" name="テキスト ボックス 29">
              <a:extLst>
                <a:ext uri="{FF2B5EF4-FFF2-40B4-BE49-F238E27FC236}">
                  <a16:creationId xmlns:a16="http://schemas.microsoft.com/office/drawing/2014/main" id="{B4A630A5-803E-2A68-C75B-2949C0332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513" y="1778516"/>
              <a:ext cx="50006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sp>
          <p:nvSpPr>
            <p:cNvPr id="31" name="角丸四角形吹き出し 30">
              <a:extLst>
                <a:ext uri="{FF2B5EF4-FFF2-40B4-BE49-F238E27FC236}">
                  <a16:creationId xmlns:a16="http://schemas.microsoft.com/office/drawing/2014/main" id="{162649AD-3F94-332A-7ED7-F57FB0846C17}"/>
                </a:ext>
              </a:extLst>
            </p:cNvPr>
            <p:cNvSpPr/>
            <p:nvPr/>
          </p:nvSpPr>
          <p:spPr>
            <a:xfrm>
              <a:off x="1069975" y="2818329"/>
              <a:ext cx="1073150" cy="307975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ずっと一緒！</a:t>
              </a:r>
            </a:p>
          </p:txBody>
        </p:sp>
        <p:sp>
          <p:nvSpPr>
            <p:cNvPr id="163910" name="テキスト ボックス 31">
              <a:extLst>
                <a:ext uri="{FF2B5EF4-FFF2-40B4-BE49-F238E27FC236}">
                  <a16:creationId xmlns:a16="http://schemas.microsoft.com/office/drawing/2014/main" id="{41E60A81-D783-06E8-35AE-A5914A9C3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912" y="2625555"/>
              <a:ext cx="36353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pic>
          <p:nvPicPr>
            <p:cNvPr id="163911" name="図 10">
              <a:extLst>
                <a:ext uri="{FF2B5EF4-FFF2-40B4-BE49-F238E27FC236}">
                  <a16:creationId xmlns:a16="http://schemas.microsoft.com/office/drawing/2014/main" id="{212F22EB-4CFD-ABA5-347E-BB09CD1AE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261241"/>
              <a:ext cx="4826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2" name="図 12">
              <a:extLst>
                <a:ext uri="{FF2B5EF4-FFF2-40B4-BE49-F238E27FC236}">
                  <a16:creationId xmlns:a16="http://schemas.microsoft.com/office/drawing/2014/main" id="{7B89C0CE-3852-40F5-B557-A91230B74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225" y="2736680"/>
              <a:ext cx="504825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角丸四角形吹き出し 34">
              <a:extLst>
                <a:ext uri="{FF2B5EF4-FFF2-40B4-BE49-F238E27FC236}">
                  <a16:creationId xmlns:a16="http://schemas.microsoft.com/office/drawing/2014/main" id="{2F3FC9C2-0BAD-5B06-8DFB-010BEAD8255D}"/>
                </a:ext>
              </a:extLst>
            </p:cNvPr>
            <p:cNvSpPr/>
            <p:nvPr/>
          </p:nvSpPr>
          <p:spPr>
            <a:xfrm>
              <a:off x="1365250" y="3486666"/>
              <a:ext cx="1303338" cy="306388"/>
            </a:xfrm>
            <a:prstGeom prst="wedgeRoundRectCallout">
              <a:avLst>
                <a:gd name="adj1" fmla="val -58932"/>
                <a:gd name="adj2" fmla="val -4027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  <a:r>
                <a:rPr lang="ja-JP" altLang="en-US" sz="1200" b="1" dirty="0" err="1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ぐ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みだね！</a:t>
              </a:r>
            </a:p>
          </p:txBody>
        </p:sp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FEA55C9F-76C0-7362-6E14-869104D3E3D1}"/>
                </a:ext>
              </a:extLst>
            </p:cNvPr>
            <p:cNvSpPr/>
            <p:nvPr/>
          </p:nvSpPr>
          <p:spPr>
            <a:xfrm>
              <a:off x="762000" y="3259654"/>
              <a:ext cx="476250" cy="5064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3915" name="テキスト ボックス 39">
              <a:extLst>
                <a:ext uri="{FF2B5EF4-FFF2-40B4-BE49-F238E27FC236}">
                  <a16:creationId xmlns:a16="http://schemas.microsoft.com/office/drawing/2014/main" id="{986AD19F-92C6-D432-E627-B2A506402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325" y="3224729"/>
              <a:ext cx="441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pic>
          <p:nvPicPr>
            <p:cNvPr id="163916" name="図 4">
              <a:extLst>
                <a:ext uri="{FF2B5EF4-FFF2-40B4-BE49-F238E27FC236}">
                  <a16:creationId xmlns:a16="http://schemas.microsoft.com/office/drawing/2014/main" id="{DDAB0F2F-2FC8-AA35-3676-5BF91E874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1881704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角丸四角形吹き出し 37">
              <a:extLst>
                <a:ext uri="{FF2B5EF4-FFF2-40B4-BE49-F238E27FC236}">
                  <a16:creationId xmlns:a16="http://schemas.microsoft.com/office/drawing/2014/main" id="{F872C7D8-4009-E76E-D385-BB00B73F35E6}"/>
                </a:ext>
              </a:extLst>
            </p:cNvPr>
            <p:cNvSpPr/>
            <p:nvPr/>
          </p:nvSpPr>
          <p:spPr>
            <a:xfrm>
              <a:off x="1327150" y="1994416"/>
              <a:ext cx="1481138" cy="557213"/>
            </a:xfrm>
            <a:prstGeom prst="wedgeRoundRectCallout">
              <a:avLst>
                <a:gd name="adj1" fmla="val -55612"/>
                <a:gd name="adj2" fmla="val -3432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私たち、仲良し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永遠の仲間だよね</a:t>
              </a:r>
            </a:p>
          </p:txBody>
        </p:sp>
      </p:grpSp>
      <p:grpSp>
        <p:nvGrpSpPr>
          <p:cNvPr id="163846" name="グループ化 6">
            <a:extLst>
              <a:ext uri="{FF2B5EF4-FFF2-40B4-BE49-F238E27FC236}">
                <a16:creationId xmlns:a16="http://schemas.microsoft.com/office/drawing/2014/main" id="{51508923-CB3A-8144-B31F-DEBC33B50DD4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4005263"/>
            <a:ext cx="2536825" cy="2743200"/>
            <a:chOff x="528638" y="4005263"/>
            <a:chExt cx="2536825" cy="2743200"/>
          </a:xfrm>
        </p:grpSpPr>
        <p:grpSp>
          <p:nvGrpSpPr>
            <p:cNvPr id="163889" name="グループ化 47109">
              <a:extLst>
                <a:ext uri="{FF2B5EF4-FFF2-40B4-BE49-F238E27FC236}">
                  <a16:creationId xmlns:a16="http://schemas.microsoft.com/office/drawing/2014/main" id="{BD6820C9-DFB6-C08E-3653-0DC06A44E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638" y="4005263"/>
              <a:ext cx="2536825" cy="2743200"/>
              <a:chOff x="7878678" y="4365104"/>
              <a:chExt cx="2535706" cy="2743552"/>
            </a:xfrm>
          </p:grpSpPr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85A18F49-D695-7D02-1B07-ED5FAC602D3C}"/>
                  </a:ext>
                </a:extLst>
              </p:cNvPr>
              <p:cNvSpPr/>
              <p:nvPr/>
            </p:nvSpPr>
            <p:spPr>
              <a:xfrm>
                <a:off x="8770459" y="4485769"/>
                <a:ext cx="815615" cy="165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3905" name="図 7">
                <a:extLst>
                  <a:ext uri="{FF2B5EF4-FFF2-40B4-BE49-F238E27FC236}">
                    <a16:creationId xmlns:a16="http://schemas.microsoft.com/office/drawing/2014/main" id="{77C6C5FB-E30C-F229-118D-6E9370A08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8678" y="4365104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C1058664-F108-111C-C004-290569A038D4}"/>
                </a:ext>
              </a:extLst>
            </p:cNvPr>
            <p:cNvSpPr/>
            <p:nvPr/>
          </p:nvSpPr>
          <p:spPr>
            <a:xfrm>
              <a:off x="781050" y="4379913"/>
              <a:ext cx="2014538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pic>
          <p:nvPicPr>
            <p:cNvPr id="163891" name="図 14">
              <a:extLst>
                <a:ext uri="{FF2B5EF4-FFF2-40B4-BE49-F238E27FC236}">
                  <a16:creationId xmlns:a16="http://schemas.microsoft.com/office/drawing/2014/main" id="{68180D44-A4AB-4467-E435-8521E0CA5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4656138"/>
              <a:ext cx="434975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2" name="テキスト ボックス 149">
              <a:extLst>
                <a:ext uri="{FF2B5EF4-FFF2-40B4-BE49-F238E27FC236}">
                  <a16:creationId xmlns:a16="http://schemas.microsoft.com/office/drawing/2014/main" id="{91863052-E882-0916-E6A5-10C0EFDDD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4576763"/>
              <a:ext cx="4746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sp>
          <p:nvSpPr>
            <p:cNvPr id="151" name="角丸四角形吹き出し 150">
              <a:extLst>
                <a:ext uri="{FF2B5EF4-FFF2-40B4-BE49-F238E27FC236}">
                  <a16:creationId xmlns:a16="http://schemas.microsoft.com/office/drawing/2014/main" id="{33957F16-F403-8828-A369-A9DE764DE294}"/>
                </a:ext>
              </a:extLst>
            </p:cNvPr>
            <p:cNvSpPr/>
            <p:nvPr/>
          </p:nvSpPr>
          <p:spPr>
            <a:xfrm flipH="1">
              <a:off x="1393825" y="4776788"/>
              <a:ext cx="1001713" cy="247650"/>
            </a:xfrm>
            <a:prstGeom prst="wedgeRoundRectCallout">
              <a:avLst>
                <a:gd name="adj1" fmla="val 61306"/>
                <a:gd name="adj2" fmla="val -3713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美咲、最低</a:t>
              </a:r>
            </a:p>
          </p:txBody>
        </p:sp>
        <p:sp>
          <p:nvSpPr>
            <p:cNvPr id="163894" name="テキスト ボックス 151">
              <a:extLst>
                <a:ext uri="{FF2B5EF4-FFF2-40B4-BE49-F238E27FC236}">
                  <a16:creationId xmlns:a16="http://schemas.microsoft.com/office/drawing/2014/main" id="{8E4AAD3F-FED3-36E8-4939-6EE9940F5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4987925"/>
              <a:ext cx="3778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  <p:sp>
          <p:nvSpPr>
            <p:cNvPr id="154" name="角丸四角形吹き出し 153">
              <a:extLst>
                <a:ext uri="{FF2B5EF4-FFF2-40B4-BE49-F238E27FC236}">
                  <a16:creationId xmlns:a16="http://schemas.microsoft.com/office/drawing/2014/main" id="{C22AF670-C7C5-E9D5-78F0-FF3F2E5A5AE6}"/>
                </a:ext>
              </a:extLst>
            </p:cNvPr>
            <p:cNvSpPr/>
            <p:nvPr/>
          </p:nvSpPr>
          <p:spPr>
            <a:xfrm>
              <a:off x="1327150" y="5159375"/>
              <a:ext cx="1481138" cy="504825"/>
            </a:xfrm>
            <a:prstGeom prst="wedgeRoundRectCallout">
              <a:avLst>
                <a:gd name="adj1" fmla="val -58843"/>
                <a:gd name="adj2" fmla="val -3327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ハルカがケンタのこと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好きなの、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知ってるくせにさ</a:t>
              </a:r>
            </a:p>
          </p:txBody>
        </p:sp>
        <p:pic>
          <p:nvPicPr>
            <p:cNvPr id="163896" name="図 7">
              <a:extLst>
                <a:ext uri="{FF2B5EF4-FFF2-40B4-BE49-F238E27FC236}">
                  <a16:creationId xmlns:a16="http://schemas.microsoft.com/office/drawing/2014/main" id="{CDE85992-48C5-F8C0-4395-EAF780ACA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5153025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角丸四角形吹き出し 157">
              <a:extLst>
                <a:ext uri="{FF2B5EF4-FFF2-40B4-BE49-F238E27FC236}">
                  <a16:creationId xmlns:a16="http://schemas.microsoft.com/office/drawing/2014/main" id="{8700DF1F-E67F-AF6E-C894-BC73E45777A8}"/>
                </a:ext>
              </a:extLst>
            </p:cNvPr>
            <p:cNvSpPr/>
            <p:nvPr/>
          </p:nvSpPr>
          <p:spPr>
            <a:xfrm>
              <a:off x="925513" y="5767388"/>
              <a:ext cx="1179512" cy="341312"/>
            </a:xfrm>
            <a:prstGeom prst="wedgeRoundRectCallout">
              <a:avLst>
                <a:gd name="adj1" fmla="val 67970"/>
                <a:gd name="adj2" fmla="val 1559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見せつけること、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ないよね</a:t>
              </a:r>
            </a:p>
          </p:txBody>
        </p:sp>
        <p:sp>
          <p:nvSpPr>
            <p:cNvPr id="163898" name="テキスト ボックス 158">
              <a:extLst>
                <a:ext uri="{FF2B5EF4-FFF2-40B4-BE49-F238E27FC236}">
                  <a16:creationId xmlns:a16="http://schemas.microsoft.com/office/drawing/2014/main" id="{3823A4B4-6DE2-182F-F855-461DE5F4B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000" y="5678488"/>
              <a:ext cx="441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3899" name="図 9">
              <a:extLst>
                <a:ext uri="{FF2B5EF4-FFF2-40B4-BE49-F238E27FC236}">
                  <a16:creationId xmlns:a16="http://schemas.microsoft.com/office/drawing/2014/main" id="{1A825136-8DEC-49FD-B308-195B93186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50" y="5688013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0" name="図 4">
              <a:extLst>
                <a:ext uri="{FF2B5EF4-FFF2-40B4-BE49-F238E27FC236}">
                  <a16:creationId xmlns:a16="http://schemas.microsoft.com/office/drawing/2014/main" id="{D534B1FD-8C54-FFBA-4A22-1851C647C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63" y="6230938"/>
              <a:ext cx="4064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円/楕円 164">
              <a:extLst>
                <a:ext uri="{FF2B5EF4-FFF2-40B4-BE49-F238E27FC236}">
                  <a16:creationId xmlns:a16="http://schemas.microsoft.com/office/drawing/2014/main" id="{5573A5C8-1614-957F-0C0E-2ACCA379121C}"/>
                </a:ext>
              </a:extLst>
            </p:cNvPr>
            <p:cNvSpPr/>
            <p:nvPr/>
          </p:nvSpPr>
          <p:spPr>
            <a:xfrm>
              <a:off x="796925" y="6229350"/>
              <a:ext cx="396875" cy="4238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4" name="角丸四角形吹き出し 163">
              <a:extLst>
                <a:ext uri="{FF2B5EF4-FFF2-40B4-BE49-F238E27FC236}">
                  <a16:creationId xmlns:a16="http://schemas.microsoft.com/office/drawing/2014/main" id="{A03DB041-77A6-C10A-5F11-EAE99AF4381B}"/>
                </a:ext>
              </a:extLst>
            </p:cNvPr>
            <p:cNvSpPr/>
            <p:nvPr/>
          </p:nvSpPr>
          <p:spPr>
            <a:xfrm>
              <a:off x="1270000" y="6278563"/>
              <a:ext cx="1573213" cy="374650"/>
            </a:xfrm>
            <a:prstGeom prst="wedgeRoundRectCallout">
              <a:avLst>
                <a:gd name="adj1" fmla="val -56229"/>
                <a:gd name="adj2" fmla="val -28936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ケンタ、優しいからみんなと</a:t>
              </a:r>
              <a:endParaRPr lang="en-US" altLang="ja-JP" sz="105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仲良くするんだよ</a:t>
              </a:r>
            </a:p>
          </p:txBody>
        </p:sp>
        <p:sp>
          <p:nvSpPr>
            <p:cNvPr id="163903" name="テキスト ボックス 165">
              <a:extLst>
                <a:ext uri="{FF2B5EF4-FFF2-40B4-BE49-F238E27FC236}">
                  <a16:creationId xmlns:a16="http://schemas.microsoft.com/office/drawing/2014/main" id="{7027483F-BF63-BD91-8035-8508271E8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775" y="6086475"/>
              <a:ext cx="4953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</p:grpSp>
      <p:grpSp>
        <p:nvGrpSpPr>
          <p:cNvPr id="163847" name="グループ化 5">
            <a:extLst>
              <a:ext uri="{FF2B5EF4-FFF2-40B4-BE49-F238E27FC236}">
                <a16:creationId xmlns:a16="http://schemas.microsoft.com/office/drawing/2014/main" id="{29A9B89E-23B6-AF62-DB9F-5B8EB8C83722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4005263"/>
            <a:ext cx="2536825" cy="2743200"/>
            <a:chOff x="3303588" y="4005263"/>
            <a:chExt cx="2536825" cy="2743200"/>
          </a:xfrm>
        </p:grpSpPr>
        <p:grpSp>
          <p:nvGrpSpPr>
            <p:cNvPr id="163872" name="グループ化 47110">
              <a:extLst>
                <a:ext uri="{FF2B5EF4-FFF2-40B4-BE49-F238E27FC236}">
                  <a16:creationId xmlns:a16="http://schemas.microsoft.com/office/drawing/2014/main" id="{1B8CDDB3-7CA2-D3A0-A5C9-8B29510313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588" y="4005263"/>
              <a:ext cx="2536825" cy="2743200"/>
              <a:chOff x="8238718" y="5517232"/>
              <a:chExt cx="2535706" cy="2743552"/>
            </a:xfrm>
          </p:grpSpPr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59EB01DA-809B-2683-3A72-199D91822B61}"/>
                  </a:ext>
                </a:extLst>
              </p:cNvPr>
              <p:cNvSpPr/>
              <p:nvPr/>
            </p:nvSpPr>
            <p:spPr>
              <a:xfrm>
                <a:off x="9120979" y="5649011"/>
                <a:ext cx="815615" cy="165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3888" name="図 47103">
                <a:extLst>
                  <a:ext uri="{FF2B5EF4-FFF2-40B4-BE49-F238E27FC236}">
                    <a16:creationId xmlns:a16="http://schemas.microsoft.com/office/drawing/2014/main" id="{9AA46079-D671-9E3C-54E1-A32095C52E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8718" y="55172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id="{BF321AFF-EF7A-583C-85AC-1658DBA9A4E7}"/>
                </a:ext>
              </a:extLst>
            </p:cNvPr>
            <p:cNvSpPr/>
            <p:nvPr/>
          </p:nvSpPr>
          <p:spPr>
            <a:xfrm>
              <a:off x="3556000" y="4379913"/>
              <a:ext cx="2016125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63874" name="テキスト ボックス 151">
              <a:extLst>
                <a:ext uri="{FF2B5EF4-FFF2-40B4-BE49-F238E27FC236}">
                  <a16:creationId xmlns:a16="http://schemas.microsoft.com/office/drawing/2014/main" id="{8B57DFFA-C459-C294-518E-035D76EBE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519" y="4599455"/>
              <a:ext cx="362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  <p:pic>
          <p:nvPicPr>
            <p:cNvPr id="163875" name="図 7">
              <a:extLst>
                <a:ext uri="{FF2B5EF4-FFF2-40B4-BE49-F238E27FC236}">
                  <a16:creationId xmlns:a16="http://schemas.microsoft.com/office/drawing/2014/main" id="{F801443C-BFFB-3701-FDAC-128BB3909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6" y="4656978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角丸四角形吹き出し 80">
              <a:extLst>
                <a:ext uri="{FF2B5EF4-FFF2-40B4-BE49-F238E27FC236}">
                  <a16:creationId xmlns:a16="http://schemas.microsoft.com/office/drawing/2014/main" id="{A9AC8AED-951C-D747-04D8-80995A0EDE38}"/>
                </a:ext>
              </a:extLst>
            </p:cNvPr>
            <p:cNvSpPr/>
            <p:nvPr/>
          </p:nvSpPr>
          <p:spPr>
            <a:xfrm flipH="1">
              <a:off x="4095750" y="4800600"/>
              <a:ext cx="1268413" cy="339725"/>
            </a:xfrm>
            <a:prstGeom prst="wedgeRoundRectCallout">
              <a:avLst>
                <a:gd name="adj1" fmla="val 59422"/>
                <a:gd name="adj2" fmla="val -3054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最近、やりすぎと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思わない？</a:t>
              </a:r>
            </a:p>
          </p:txBody>
        </p:sp>
        <p:pic>
          <p:nvPicPr>
            <p:cNvPr id="163877" name="図 10">
              <a:extLst>
                <a:ext uri="{FF2B5EF4-FFF2-40B4-BE49-F238E27FC236}">
                  <a16:creationId xmlns:a16="http://schemas.microsoft.com/office/drawing/2014/main" id="{7CFA3991-5586-5241-2F8C-F2EFDA962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7" y="5185709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角丸四角形吹き出し 82">
              <a:extLst>
                <a:ext uri="{FF2B5EF4-FFF2-40B4-BE49-F238E27FC236}">
                  <a16:creationId xmlns:a16="http://schemas.microsoft.com/office/drawing/2014/main" id="{B5A9F318-B70E-EDBE-3DA2-4FAC670636AF}"/>
                </a:ext>
              </a:extLst>
            </p:cNvPr>
            <p:cNvSpPr/>
            <p:nvPr/>
          </p:nvSpPr>
          <p:spPr>
            <a:xfrm>
              <a:off x="4095750" y="5316538"/>
              <a:ext cx="1123950" cy="296862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みんな、言ってる</a:t>
              </a:r>
            </a:p>
          </p:txBody>
        </p:sp>
        <p:sp>
          <p:nvSpPr>
            <p:cNvPr id="163879" name="テキスト ボックス 118">
              <a:extLst>
                <a:ext uri="{FF2B5EF4-FFF2-40B4-BE49-F238E27FC236}">
                  <a16:creationId xmlns:a16="http://schemas.microsoft.com/office/drawing/2014/main" id="{AC60F81D-3242-0448-AE37-3043C6B13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5124097"/>
              <a:ext cx="4159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86" name="角丸四角形吹き出し 85">
              <a:extLst>
                <a:ext uri="{FF2B5EF4-FFF2-40B4-BE49-F238E27FC236}">
                  <a16:creationId xmlns:a16="http://schemas.microsoft.com/office/drawing/2014/main" id="{3228BC45-4662-E736-95DA-6A54310405BC}"/>
                </a:ext>
              </a:extLst>
            </p:cNvPr>
            <p:cNvSpPr/>
            <p:nvPr/>
          </p:nvSpPr>
          <p:spPr>
            <a:xfrm>
              <a:off x="4095750" y="5802313"/>
              <a:ext cx="990600" cy="296862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やりすぎだよね</a:t>
              </a:r>
            </a:p>
          </p:txBody>
        </p:sp>
        <p:sp>
          <p:nvSpPr>
            <p:cNvPr id="163881" name="テキスト ボックス 118">
              <a:extLst>
                <a:ext uri="{FF2B5EF4-FFF2-40B4-BE49-F238E27FC236}">
                  <a16:creationId xmlns:a16="http://schemas.microsoft.com/office/drawing/2014/main" id="{B98171B3-152D-D6D1-635A-3ED048A1E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5617882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3882" name="図 9">
              <a:extLst>
                <a:ext uri="{FF2B5EF4-FFF2-40B4-BE49-F238E27FC236}">
                  <a16:creationId xmlns:a16="http://schemas.microsoft.com/office/drawing/2014/main" id="{0D730D40-7E07-A5A6-A485-54274FAD0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464" y="5688013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83" name="図 7">
              <a:extLst>
                <a:ext uri="{FF2B5EF4-FFF2-40B4-BE49-F238E27FC236}">
                  <a16:creationId xmlns:a16="http://schemas.microsoft.com/office/drawing/2014/main" id="{31D5853D-A4BD-851A-3850-BA3AB11E4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6" y="6204884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円/楕円 91">
              <a:extLst>
                <a:ext uri="{FF2B5EF4-FFF2-40B4-BE49-F238E27FC236}">
                  <a16:creationId xmlns:a16="http://schemas.microsoft.com/office/drawing/2014/main" id="{316D8925-C821-D2FC-9B14-3CEF162185E0}"/>
                </a:ext>
              </a:extLst>
            </p:cNvPr>
            <p:cNvSpPr/>
            <p:nvPr/>
          </p:nvSpPr>
          <p:spPr>
            <a:xfrm>
              <a:off x="3548063" y="6229350"/>
              <a:ext cx="396875" cy="4238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93" name="角丸四角形吹き出し 92">
              <a:extLst>
                <a:ext uri="{FF2B5EF4-FFF2-40B4-BE49-F238E27FC236}">
                  <a16:creationId xmlns:a16="http://schemas.microsoft.com/office/drawing/2014/main" id="{9D5C18D7-0101-BD9D-55C6-428E1FC161EE}"/>
                </a:ext>
              </a:extLst>
            </p:cNvPr>
            <p:cNvSpPr/>
            <p:nvPr/>
          </p:nvSpPr>
          <p:spPr>
            <a:xfrm>
              <a:off x="4090988" y="6291263"/>
              <a:ext cx="1171575" cy="374650"/>
            </a:xfrm>
            <a:prstGeom prst="wedgeRoundRectCallout">
              <a:avLst>
                <a:gd name="adj1" fmla="val -61333"/>
                <a:gd name="adj2" fmla="val -32127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明日から、ハルカ</a:t>
              </a:r>
              <a:endParaRPr lang="en-US" altLang="ja-JP" sz="105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しかと ね</a:t>
              </a:r>
            </a:p>
          </p:txBody>
        </p:sp>
        <p:sp>
          <p:nvSpPr>
            <p:cNvPr id="163886" name="テキスト ボックス 151">
              <a:extLst>
                <a:ext uri="{FF2B5EF4-FFF2-40B4-BE49-F238E27FC236}">
                  <a16:creationId xmlns:a16="http://schemas.microsoft.com/office/drawing/2014/main" id="{282115A2-11DD-8B83-5BE7-981E7379B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519" y="6117481"/>
              <a:ext cx="362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</p:grpSp>
      <p:grpSp>
        <p:nvGrpSpPr>
          <p:cNvPr id="163848" name="グループ化 4">
            <a:extLst>
              <a:ext uri="{FF2B5EF4-FFF2-40B4-BE49-F238E27FC236}">
                <a16:creationId xmlns:a16="http://schemas.microsoft.com/office/drawing/2014/main" id="{8A2DB99A-055A-F1B2-5918-99C04A033AA8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4005263"/>
            <a:ext cx="2535238" cy="2743200"/>
            <a:chOff x="6074376" y="4005263"/>
            <a:chExt cx="2535238" cy="2743200"/>
          </a:xfrm>
        </p:grpSpPr>
        <p:grpSp>
          <p:nvGrpSpPr>
            <p:cNvPr id="163855" name="グループ化 47112">
              <a:extLst>
                <a:ext uri="{FF2B5EF4-FFF2-40B4-BE49-F238E27FC236}">
                  <a16:creationId xmlns:a16="http://schemas.microsoft.com/office/drawing/2014/main" id="{085281CB-F96F-69D8-D098-9715890EE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4376" y="4005263"/>
              <a:ext cx="2535238" cy="2743200"/>
              <a:chOff x="8094702" y="7743501"/>
              <a:chExt cx="2535706" cy="2743552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84392F83-893A-683C-BFE3-D7715E926428}"/>
                  </a:ext>
                </a:extLst>
              </p:cNvPr>
              <p:cNvSpPr/>
              <p:nvPr/>
            </p:nvSpPr>
            <p:spPr>
              <a:xfrm>
                <a:off x="8960050" y="7878455"/>
                <a:ext cx="816126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3871" name="図 47104">
                <a:extLst>
                  <a:ext uri="{FF2B5EF4-FFF2-40B4-BE49-F238E27FC236}">
                    <a16:creationId xmlns:a16="http://schemas.microsoft.com/office/drawing/2014/main" id="{ED81F1CE-A244-3958-1D50-94610F03A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4702" y="7743501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7" name="正方形/長方形 146">
              <a:extLst>
                <a:ext uri="{FF2B5EF4-FFF2-40B4-BE49-F238E27FC236}">
                  <a16:creationId xmlns:a16="http://schemas.microsoft.com/office/drawing/2014/main" id="{FFA2368A-4723-9FB9-318A-F1F6AD6E52B0}"/>
                </a:ext>
              </a:extLst>
            </p:cNvPr>
            <p:cNvSpPr/>
            <p:nvPr/>
          </p:nvSpPr>
          <p:spPr>
            <a:xfrm>
              <a:off x="6317264" y="4379913"/>
              <a:ext cx="2016125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 くみ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95" name="角丸四角形吹き出し 94">
              <a:extLst>
                <a:ext uri="{FF2B5EF4-FFF2-40B4-BE49-F238E27FC236}">
                  <a16:creationId xmlns:a16="http://schemas.microsoft.com/office/drawing/2014/main" id="{EBB0D4C3-C6A7-2069-D6C5-9C3CD6A5C6C7}"/>
                </a:ext>
              </a:extLst>
            </p:cNvPr>
            <p:cNvSpPr/>
            <p:nvPr/>
          </p:nvSpPr>
          <p:spPr>
            <a:xfrm>
              <a:off x="6560151" y="4700588"/>
              <a:ext cx="1149350" cy="296862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エリ、どうする？</a:t>
              </a:r>
            </a:p>
          </p:txBody>
        </p:sp>
        <p:sp>
          <p:nvSpPr>
            <p:cNvPr id="163858" name="テキスト ボックス 133">
              <a:extLst>
                <a:ext uri="{FF2B5EF4-FFF2-40B4-BE49-F238E27FC236}">
                  <a16:creationId xmlns:a16="http://schemas.microsoft.com/office/drawing/2014/main" id="{CDFF440A-42EC-36E0-0520-28C6C4420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6850" y="4588060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pic>
          <p:nvPicPr>
            <p:cNvPr id="163859" name="図 10">
              <a:extLst>
                <a:ext uri="{FF2B5EF4-FFF2-40B4-BE49-F238E27FC236}">
                  <a16:creationId xmlns:a16="http://schemas.microsoft.com/office/drawing/2014/main" id="{14C4F79E-3DC0-788E-9580-F7A09402C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195" y="4647827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60" name="図 12">
              <a:extLst>
                <a:ext uri="{FF2B5EF4-FFF2-40B4-BE49-F238E27FC236}">
                  <a16:creationId xmlns:a16="http://schemas.microsoft.com/office/drawing/2014/main" id="{2E5B17D4-AB20-D0F8-99AB-89FB7574B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591" y="5130426"/>
              <a:ext cx="4429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角丸四角形吹き出し 103">
              <a:extLst>
                <a:ext uri="{FF2B5EF4-FFF2-40B4-BE49-F238E27FC236}">
                  <a16:creationId xmlns:a16="http://schemas.microsoft.com/office/drawing/2014/main" id="{0B42C5F9-D208-96FE-43E0-7E1E649EF097}"/>
                </a:ext>
              </a:extLst>
            </p:cNvPr>
            <p:cNvSpPr/>
            <p:nvPr/>
          </p:nvSpPr>
          <p:spPr>
            <a:xfrm>
              <a:off x="6869714" y="5180013"/>
              <a:ext cx="1479550" cy="400050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たしかに、最近のハルカ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やりすぎ</a:t>
              </a:r>
              <a:r>
                <a:rPr lang="ja-JP" altLang="en-US" sz="1100" b="1" dirty="0" err="1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だ</a:t>
              </a: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もんね</a:t>
              </a:r>
            </a:p>
          </p:txBody>
        </p:sp>
        <p:sp>
          <p:nvSpPr>
            <p:cNvPr id="163862" name="テキスト ボックス 133">
              <a:extLst>
                <a:ext uri="{FF2B5EF4-FFF2-40B4-BE49-F238E27FC236}">
                  <a16:creationId xmlns:a16="http://schemas.microsoft.com/office/drawing/2014/main" id="{08CD0AA7-6C41-0633-7185-ECD285A37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4874" y="5024343"/>
              <a:ext cx="3381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sp>
          <p:nvSpPr>
            <p:cNvPr id="107" name="角丸四角形吹き出し 106">
              <a:extLst>
                <a:ext uri="{FF2B5EF4-FFF2-40B4-BE49-F238E27FC236}">
                  <a16:creationId xmlns:a16="http://schemas.microsoft.com/office/drawing/2014/main" id="{FBAE20F2-E432-3008-BF9B-31B5F3CEDAB4}"/>
                </a:ext>
              </a:extLst>
            </p:cNvPr>
            <p:cNvSpPr/>
            <p:nvPr/>
          </p:nvSpPr>
          <p:spPr>
            <a:xfrm>
              <a:off x="6869714" y="5741988"/>
              <a:ext cx="1247775" cy="350837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でも、ハルカを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裏切るのは怖いよ</a:t>
              </a:r>
            </a:p>
          </p:txBody>
        </p:sp>
        <p:sp>
          <p:nvSpPr>
            <p:cNvPr id="163864" name="テキスト ボックス 118">
              <a:extLst>
                <a:ext uri="{FF2B5EF4-FFF2-40B4-BE49-F238E27FC236}">
                  <a16:creationId xmlns:a16="http://schemas.microsoft.com/office/drawing/2014/main" id="{7E96ED1C-50F6-D9D1-18DF-2BFD44024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5385" y="5558117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3865" name="図 9">
              <a:extLst>
                <a:ext uri="{FF2B5EF4-FFF2-40B4-BE49-F238E27FC236}">
                  <a16:creationId xmlns:a16="http://schemas.microsoft.com/office/drawing/2014/main" id="{2D1DF8A3-6F87-2383-2220-58EBC3430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941" y="5628248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66" name="テキスト ボックス 139">
              <a:extLst>
                <a:ext uri="{FF2B5EF4-FFF2-40B4-BE49-F238E27FC236}">
                  <a16:creationId xmlns:a16="http://schemas.microsoft.com/office/drawing/2014/main" id="{A1A095A5-3476-80A2-05F3-1C0BC1778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0326" y="6105899"/>
              <a:ext cx="473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pic>
          <p:nvPicPr>
            <p:cNvPr id="163867" name="図 14">
              <a:extLst>
                <a:ext uri="{FF2B5EF4-FFF2-40B4-BE49-F238E27FC236}">
                  <a16:creationId xmlns:a16="http://schemas.microsoft.com/office/drawing/2014/main" id="{7773AE0F-E22F-7188-585E-EE827A216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572" y="6142412"/>
              <a:ext cx="422951" cy="44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角丸四角形吹き出し 113">
              <a:extLst>
                <a:ext uri="{FF2B5EF4-FFF2-40B4-BE49-F238E27FC236}">
                  <a16:creationId xmlns:a16="http://schemas.microsoft.com/office/drawing/2014/main" id="{AB13358E-D80D-1361-4A96-B75B8E1631AC}"/>
                </a:ext>
              </a:extLst>
            </p:cNvPr>
            <p:cNvSpPr/>
            <p:nvPr/>
          </p:nvSpPr>
          <p:spPr>
            <a:xfrm>
              <a:off x="6869714" y="6308725"/>
              <a:ext cx="1360487" cy="366713"/>
            </a:xfrm>
            <a:prstGeom prst="wedgeRoundRectCallout">
              <a:avLst>
                <a:gd name="adj1" fmla="val -57299"/>
                <a:gd name="adj2" fmla="val -3701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シカト されるのは、</a:t>
              </a:r>
              <a:endParaRPr lang="en-US" altLang="ja-JP" sz="1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つらい</a:t>
              </a:r>
            </a:p>
          </p:txBody>
        </p:sp>
        <p:sp>
          <p:nvSpPr>
            <p:cNvPr id="117" name="円/楕円 116">
              <a:extLst>
                <a:ext uri="{FF2B5EF4-FFF2-40B4-BE49-F238E27FC236}">
                  <a16:creationId xmlns:a16="http://schemas.microsoft.com/office/drawing/2014/main" id="{1FE0D2C2-4FD7-F753-6056-06E65D0C96C0}"/>
                </a:ext>
              </a:extLst>
            </p:cNvPr>
            <p:cNvSpPr/>
            <p:nvPr/>
          </p:nvSpPr>
          <p:spPr>
            <a:xfrm>
              <a:off x="6312501" y="6151563"/>
              <a:ext cx="439738" cy="4302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119" name="楕円 1">
            <a:extLst>
              <a:ext uri="{FF2B5EF4-FFF2-40B4-BE49-F238E27FC236}">
                <a16:creationId xmlns:a16="http://schemas.microsoft.com/office/drawing/2014/main" id="{9BE1ED17-EB03-9606-1EB7-6BC0BC484FCC}"/>
              </a:ext>
            </a:extLst>
          </p:cNvPr>
          <p:cNvSpPr/>
          <p:nvPr/>
        </p:nvSpPr>
        <p:spPr>
          <a:xfrm>
            <a:off x="1970088" y="1466850"/>
            <a:ext cx="446087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0" name="楕円 1">
            <a:extLst>
              <a:ext uri="{FF2B5EF4-FFF2-40B4-BE49-F238E27FC236}">
                <a16:creationId xmlns:a16="http://schemas.microsoft.com/office/drawing/2014/main" id="{A38CC859-06AF-1F35-05D1-6B50B6963A07}"/>
              </a:ext>
            </a:extLst>
          </p:cNvPr>
          <p:cNvSpPr/>
          <p:nvPr/>
        </p:nvSpPr>
        <p:spPr>
          <a:xfrm>
            <a:off x="1879600" y="4267200"/>
            <a:ext cx="446088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1" name="楕円 1">
            <a:extLst>
              <a:ext uri="{FF2B5EF4-FFF2-40B4-BE49-F238E27FC236}">
                <a16:creationId xmlns:a16="http://schemas.microsoft.com/office/drawing/2014/main" id="{290E863A-AE2D-37C1-C584-2489E64AA936}"/>
              </a:ext>
            </a:extLst>
          </p:cNvPr>
          <p:cNvSpPr/>
          <p:nvPr/>
        </p:nvSpPr>
        <p:spPr>
          <a:xfrm>
            <a:off x="4597400" y="1466850"/>
            <a:ext cx="446088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2" name="楕円 1">
            <a:extLst>
              <a:ext uri="{FF2B5EF4-FFF2-40B4-BE49-F238E27FC236}">
                <a16:creationId xmlns:a16="http://schemas.microsoft.com/office/drawing/2014/main" id="{F1B39090-59BF-A68B-F52D-FC5A14E834F0}"/>
              </a:ext>
            </a:extLst>
          </p:cNvPr>
          <p:cNvSpPr/>
          <p:nvPr/>
        </p:nvSpPr>
        <p:spPr>
          <a:xfrm>
            <a:off x="7539038" y="1466850"/>
            <a:ext cx="446087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3" name="楕円 1">
            <a:extLst>
              <a:ext uri="{FF2B5EF4-FFF2-40B4-BE49-F238E27FC236}">
                <a16:creationId xmlns:a16="http://schemas.microsoft.com/office/drawing/2014/main" id="{A7CED944-1B21-83BF-B8B7-C0FAE7138B20}"/>
              </a:ext>
            </a:extLst>
          </p:cNvPr>
          <p:cNvSpPr/>
          <p:nvPr/>
        </p:nvSpPr>
        <p:spPr>
          <a:xfrm>
            <a:off x="4687888" y="4267200"/>
            <a:ext cx="446087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53" name="楕円 1">
            <a:extLst>
              <a:ext uri="{FF2B5EF4-FFF2-40B4-BE49-F238E27FC236}">
                <a16:creationId xmlns:a16="http://schemas.microsoft.com/office/drawing/2014/main" id="{DF24A4CA-F059-91AC-2052-0F3E96D6A64C}"/>
              </a:ext>
            </a:extLst>
          </p:cNvPr>
          <p:cNvSpPr/>
          <p:nvPr/>
        </p:nvSpPr>
        <p:spPr>
          <a:xfrm>
            <a:off x="7578725" y="4267200"/>
            <a:ext cx="447675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A3D0BFA9-33E9-0A9F-B132-7087965032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rcRect l="-137500" t="-55469" r="-137500" b="-55469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"/>
    </mc:Choice>
    <mc:Fallback xmlns="">
      <p:transition spd="slow" advTm="9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53" grpId="0" animBg="1"/>
      <p:bldP spid="15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C486E9A-1971-2738-A5FC-8654F4EC95FB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ハルカが中心だから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grpSp>
        <p:nvGrpSpPr>
          <p:cNvPr id="164867" name="グループ化 2">
            <a:extLst>
              <a:ext uri="{FF2B5EF4-FFF2-40B4-BE49-F238E27FC236}">
                <a16:creationId xmlns:a16="http://schemas.microsoft.com/office/drawing/2014/main" id="{F543833A-4A17-AFD9-8DE8-749C76359174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1196975"/>
            <a:ext cx="2536825" cy="2743200"/>
            <a:chOff x="3303588" y="1197491"/>
            <a:chExt cx="2536825" cy="2743200"/>
          </a:xfrm>
        </p:grpSpPr>
        <p:grpSp>
          <p:nvGrpSpPr>
            <p:cNvPr id="164966" name="グループ化 47114">
              <a:extLst>
                <a:ext uri="{FF2B5EF4-FFF2-40B4-BE49-F238E27FC236}">
                  <a16:creationId xmlns:a16="http://schemas.microsoft.com/office/drawing/2014/main" id="{83C148A2-9D79-BC36-DF91-37054A857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588" y="1197491"/>
              <a:ext cx="2536825" cy="2743200"/>
              <a:chOff x="3304147" y="1139932"/>
              <a:chExt cx="2535706" cy="2743552"/>
            </a:xfrm>
          </p:grpSpPr>
          <p:sp>
            <p:nvSpPr>
              <p:cNvPr id="105" name="正方形/長方形 104">
                <a:extLst>
                  <a:ext uri="{FF2B5EF4-FFF2-40B4-BE49-F238E27FC236}">
                    <a16:creationId xmlns:a16="http://schemas.microsoft.com/office/drawing/2014/main" id="{32D0FDEB-8404-CC70-1366-0D7724C3FDF6}"/>
                  </a:ext>
                </a:extLst>
              </p:cNvPr>
              <p:cNvSpPr/>
              <p:nvPr/>
            </p:nvSpPr>
            <p:spPr>
              <a:xfrm>
                <a:off x="4140390" y="1273299"/>
                <a:ext cx="815615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4982" name="図 47106">
                <a:extLst>
                  <a:ext uri="{FF2B5EF4-FFF2-40B4-BE49-F238E27FC236}">
                    <a16:creationId xmlns:a16="http://schemas.microsoft.com/office/drawing/2014/main" id="{14596E26-B173-F56F-2E55-5AAB622BDC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4147" y="11399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6EA6D492-959E-3B95-462A-3C740D75C427}"/>
                </a:ext>
              </a:extLst>
            </p:cNvPr>
            <p:cNvSpPr/>
            <p:nvPr/>
          </p:nvSpPr>
          <p:spPr>
            <a:xfrm>
              <a:off x="3556000" y="1580079"/>
              <a:ext cx="2016125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64968" name="テキスト ボックス 109">
              <a:extLst>
                <a:ext uri="{FF2B5EF4-FFF2-40B4-BE49-F238E27FC236}">
                  <a16:creationId xmlns:a16="http://schemas.microsoft.com/office/drawing/2014/main" id="{BAABA5C7-F27B-6F79-E074-6CA550D2C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1778516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sp>
          <p:nvSpPr>
            <p:cNvPr id="111" name="角丸四角形吹き出し 110">
              <a:extLst>
                <a:ext uri="{FF2B5EF4-FFF2-40B4-BE49-F238E27FC236}">
                  <a16:creationId xmlns:a16="http://schemas.microsoft.com/office/drawing/2014/main" id="{40B5BA7D-CFF3-E7F1-9635-ABEAF0D18F59}"/>
                </a:ext>
              </a:extLst>
            </p:cNvPr>
            <p:cNvSpPr/>
            <p:nvPr/>
          </p:nvSpPr>
          <p:spPr>
            <a:xfrm>
              <a:off x="3938588" y="2515116"/>
              <a:ext cx="1001712" cy="296863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・・・・・・だね</a:t>
              </a:r>
            </a:p>
          </p:txBody>
        </p:sp>
        <p:pic>
          <p:nvPicPr>
            <p:cNvPr id="164970" name="図 10">
              <a:extLst>
                <a:ext uri="{FF2B5EF4-FFF2-40B4-BE49-F238E27FC236}">
                  <a16:creationId xmlns:a16="http://schemas.microsoft.com/office/drawing/2014/main" id="{8105634E-4498-6F2F-A417-35DD16629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013" y="2870716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71" name="図 12">
              <a:extLst>
                <a:ext uri="{FF2B5EF4-FFF2-40B4-BE49-F238E27FC236}">
                  <a16:creationId xmlns:a16="http://schemas.microsoft.com/office/drawing/2014/main" id="{85E7BEDC-6C80-E4CC-BEC3-0BF4C54D8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163" y="2438916"/>
              <a:ext cx="4429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角丸四角形吹き出し 114">
              <a:extLst>
                <a:ext uri="{FF2B5EF4-FFF2-40B4-BE49-F238E27FC236}">
                  <a16:creationId xmlns:a16="http://schemas.microsoft.com/office/drawing/2014/main" id="{A7C83145-89D6-2A7A-239E-83280B4F0E65}"/>
                </a:ext>
              </a:extLst>
            </p:cNvPr>
            <p:cNvSpPr/>
            <p:nvPr/>
          </p:nvSpPr>
          <p:spPr>
            <a:xfrm>
              <a:off x="4119563" y="3423166"/>
              <a:ext cx="1460500" cy="444500"/>
            </a:xfrm>
            <a:prstGeom prst="wedgeRoundRectCallout">
              <a:avLst>
                <a:gd name="adj1" fmla="val -62504"/>
                <a:gd name="adj2" fmla="val -30621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くみにパス回さない</a:t>
              </a:r>
              <a:endParaRPr lang="en-US" altLang="ja-JP" sz="1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ことにしよ</a:t>
              </a:r>
            </a:p>
          </p:txBody>
        </p:sp>
        <p:pic>
          <p:nvPicPr>
            <p:cNvPr id="164973" name="図 4">
              <a:extLst>
                <a:ext uri="{FF2B5EF4-FFF2-40B4-BE49-F238E27FC236}">
                  <a16:creationId xmlns:a16="http://schemas.microsoft.com/office/drawing/2014/main" id="{A63AB283-6DDF-4504-617D-39FA5A386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881704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角丸四角形吹き出し 117">
              <a:extLst>
                <a:ext uri="{FF2B5EF4-FFF2-40B4-BE49-F238E27FC236}">
                  <a16:creationId xmlns:a16="http://schemas.microsoft.com/office/drawing/2014/main" id="{94049FFC-CE41-F3B4-16A1-8DE1C2F1B0A5}"/>
                </a:ext>
              </a:extLst>
            </p:cNvPr>
            <p:cNvSpPr/>
            <p:nvPr/>
          </p:nvSpPr>
          <p:spPr>
            <a:xfrm>
              <a:off x="4103688" y="1992829"/>
              <a:ext cx="1479550" cy="400050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ここは自己中以外で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話す場所</a:t>
              </a:r>
            </a:p>
          </p:txBody>
        </p:sp>
        <p:sp>
          <p:nvSpPr>
            <p:cNvPr id="164975" name="テキスト ボックス 111">
              <a:extLst>
                <a:ext uri="{FF2B5EF4-FFF2-40B4-BE49-F238E27FC236}">
                  <a16:creationId xmlns:a16="http://schemas.microsoft.com/office/drawing/2014/main" id="{2B462F0B-25BD-96D9-B1CF-9318FD5CB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5213" y="2362716"/>
              <a:ext cx="33813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sp>
          <p:nvSpPr>
            <p:cNvPr id="124" name="角丸四角形吹き出し 123">
              <a:extLst>
                <a:ext uri="{FF2B5EF4-FFF2-40B4-BE49-F238E27FC236}">
                  <a16:creationId xmlns:a16="http://schemas.microsoft.com/office/drawing/2014/main" id="{99405B27-1D39-293F-08B1-2280164E39BF}"/>
                </a:ext>
              </a:extLst>
            </p:cNvPr>
            <p:cNvSpPr/>
            <p:nvPr/>
          </p:nvSpPr>
          <p:spPr>
            <a:xfrm>
              <a:off x="4095750" y="2985016"/>
              <a:ext cx="1474788" cy="296863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明日もバスケだよね</a:t>
              </a:r>
            </a:p>
          </p:txBody>
        </p:sp>
        <p:pic>
          <p:nvPicPr>
            <p:cNvPr id="164977" name="図 4">
              <a:extLst>
                <a:ext uri="{FF2B5EF4-FFF2-40B4-BE49-F238E27FC236}">
                  <a16:creationId xmlns:a16="http://schemas.microsoft.com/office/drawing/2014/main" id="{C259C15B-FF1C-F8C2-C64B-BC5FF848B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381891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円/楕円 115">
              <a:extLst>
                <a:ext uri="{FF2B5EF4-FFF2-40B4-BE49-F238E27FC236}">
                  <a16:creationId xmlns:a16="http://schemas.microsoft.com/office/drawing/2014/main" id="{A81AACF1-6270-5303-BB90-34255A9786F8}"/>
                </a:ext>
              </a:extLst>
            </p:cNvPr>
            <p:cNvSpPr/>
            <p:nvPr/>
          </p:nvSpPr>
          <p:spPr>
            <a:xfrm>
              <a:off x="3505200" y="3391416"/>
              <a:ext cx="461963" cy="450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4979" name="テキスト ボックス 118">
              <a:extLst>
                <a:ext uri="{FF2B5EF4-FFF2-40B4-BE49-F238E27FC236}">
                  <a16:creationId xmlns:a16="http://schemas.microsoft.com/office/drawing/2014/main" id="{307D21E8-E111-A2EE-13BF-C5DACBCCE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2800866"/>
              <a:ext cx="4159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164980" name="テキスト ボックス 125">
              <a:extLst>
                <a:ext uri="{FF2B5EF4-FFF2-40B4-BE49-F238E27FC236}">
                  <a16:creationId xmlns:a16="http://schemas.microsoft.com/office/drawing/2014/main" id="{AB6EEB5C-C82B-701E-D726-5C0821F41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3250129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</p:grpSp>
      <p:grpSp>
        <p:nvGrpSpPr>
          <p:cNvPr id="164868" name="グループ化 3">
            <a:extLst>
              <a:ext uri="{FF2B5EF4-FFF2-40B4-BE49-F238E27FC236}">
                <a16:creationId xmlns:a16="http://schemas.microsoft.com/office/drawing/2014/main" id="{EE2CE004-C67C-3F72-F33B-41FB386FB254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1196975"/>
            <a:ext cx="2535238" cy="2743200"/>
            <a:chOff x="6074376" y="1197491"/>
            <a:chExt cx="2535238" cy="2743200"/>
          </a:xfrm>
        </p:grpSpPr>
        <p:grpSp>
          <p:nvGrpSpPr>
            <p:cNvPr id="164949" name="グループ化 47115">
              <a:extLst>
                <a:ext uri="{FF2B5EF4-FFF2-40B4-BE49-F238E27FC236}">
                  <a16:creationId xmlns:a16="http://schemas.microsoft.com/office/drawing/2014/main" id="{488D9E0E-AB2E-EF97-821E-72C1D3A970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4376" y="1197491"/>
              <a:ext cx="2535238" cy="2743200"/>
              <a:chOff x="6057320" y="1139932"/>
              <a:chExt cx="2535706" cy="2743552"/>
            </a:xfrm>
          </p:grpSpPr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06EAA2B9-E912-20B9-6317-280036AC473D}"/>
                  </a:ext>
                </a:extLst>
              </p:cNvPr>
              <p:cNvSpPr/>
              <p:nvPr/>
            </p:nvSpPr>
            <p:spPr>
              <a:xfrm>
                <a:off x="6944897" y="1270124"/>
                <a:ext cx="816126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4965" name="図 40">
                <a:extLst>
                  <a:ext uri="{FF2B5EF4-FFF2-40B4-BE49-F238E27FC236}">
                    <a16:creationId xmlns:a16="http://schemas.microsoft.com/office/drawing/2014/main" id="{91640364-6D97-D265-D824-A78B0D790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7320" y="11399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4950" name="テキスト ボックス 127">
              <a:extLst>
                <a:ext uri="{FF2B5EF4-FFF2-40B4-BE49-F238E27FC236}">
                  <a16:creationId xmlns:a16="http://schemas.microsoft.com/office/drawing/2014/main" id="{19526F6E-B092-032C-60A1-B7B08550F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9526" y="1778516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pic>
          <p:nvPicPr>
            <p:cNvPr id="164951" name="図 4">
              <a:extLst>
                <a:ext uri="{FF2B5EF4-FFF2-40B4-BE49-F238E27FC236}">
                  <a16:creationId xmlns:a16="http://schemas.microsoft.com/office/drawing/2014/main" id="{0ACC26B3-89F8-C903-F59D-ABC3CA985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876" y="1881704"/>
              <a:ext cx="4699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角丸四角形吹き出し 129">
              <a:extLst>
                <a:ext uri="{FF2B5EF4-FFF2-40B4-BE49-F238E27FC236}">
                  <a16:creationId xmlns:a16="http://schemas.microsoft.com/office/drawing/2014/main" id="{E8B65C35-F9C5-752B-1C4B-ED8AA9B14834}"/>
                </a:ext>
              </a:extLst>
            </p:cNvPr>
            <p:cNvSpPr/>
            <p:nvPr/>
          </p:nvSpPr>
          <p:spPr>
            <a:xfrm>
              <a:off x="6863364" y="1981716"/>
              <a:ext cx="1254125" cy="385763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今日のバスケ、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楽しかったぁ～</a:t>
              </a:r>
            </a:p>
          </p:txBody>
        </p:sp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id="{A97A40D9-739A-F261-1504-835A939143E3}"/>
                </a:ext>
              </a:extLst>
            </p:cNvPr>
            <p:cNvSpPr/>
            <p:nvPr/>
          </p:nvSpPr>
          <p:spPr>
            <a:xfrm>
              <a:off x="6317264" y="1580079"/>
              <a:ext cx="2016125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 花子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32" name="角丸四角形吹き出し 131">
              <a:extLst>
                <a:ext uri="{FF2B5EF4-FFF2-40B4-BE49-F238E27FC236}">
                  <a16:creationId xmlns:a16="http://schemas.microsoft.com/office/drawing/2014/main" id="{ECD396BD-9572-6AF3-D6B9-8E22673DBD1F}"/>
                </a:ext>
              </a:extLst>
            </p:cNvPr>
            <p:cNvSpPr/>
            <p:nvPr/>
          </p:nvSpPr>
          <p:spPr>
            <a:xfrm>
              <a:off x="6706201" y="2499241"/>
              <a:ext cx="1003300" cy="296863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ほんとそれ</a:t>
              </a:r>
            </a:p>
          </p:txBody>
        </p:sp>
        <p:pic>
          <p:nvPicPr>
            <p:cNvPr id="164955" name="図 12">
              <a:extLst>
                <a:ext uri="{FF2B5EF4-FFF2-40B4-BE49-F238E27FC236}">
                  <a16:creationId xmlns:a16="http://schemas.microsoft.com/office/drawing/2014/main" id="{B25AF86D-1ECB-129D-D2FC-6DE8CA9A3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364" y="2438916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56" name="テキスト ボックス 133">
              <a:extLst>
                <a:ext uri="{FF2B5EF4-FFF2-40B4-BE49-F238E27FC236}">
                  <a16:creationId xmlns:a16="http://schemas.microsoft.com/office/drawing/2014/main" id="{7DC7C6DF-0B14-1BAA-88B7-BACF558A3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2826" y="2362716"/>
              <a:ext cx="3381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pic>
          <p:nvPicPr>
            <p:cNvPr id="164957" name="図 10">
              <a:extLst>
                <a:ext uri="{FF2B5EF4-FFF2-40B4-BE49-F238E27FC236}">
                  <a16:creationId xmlns:a16="http://schemas.microsoft.com/office/drawing/2014/main" id="{C691B711-925E-421A-8BC3-894BC19F6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689" y="2813566"/>
              <a:ext cx="422275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角丸四角形吹き出し 135">
              <a:extLst>
                <a:ext uri="{FF2B5EF4-FFF2-40B4-BE49-F238E27FC236}">
                  <a16:creationId xmlns:a16="http://schemas.microsoft.com/office/drawing/2014/main" id="{140E2814-EA79-0686-E080-3EF943FD46C2}"/>
                </a:ext>
              </a:extLst>
            </p:cNvPr>
            <p:cNvSpPr/>
            <p:nvPr/>
          </p:nvSpPr>
          <p:spPr>
            <a:xfrm>
              <a:off x="6855426" y="2959616"/>
              <a:ext cx="1333500" cy="368300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ハルカ、シュート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うますぎ</a:t>
              </a:r>
            </a:p>
          </p:txBody>
        </p:sp>
        <p:sp>
          <p:nvSpPr>
            <p:cNvPr id="164959" name="テキスト ボックス 136">
              <a:extLst>
                <a:ext uri="{FF2B5EF4-FFF2-40B4-BE49-F238E27FC236}">
                  <a16:creationId xmlns:a16="http://schemas.microsoft.com/office/drawing/2014/main" id="{D059D4F3-2FAF-87CD-513E-4A38CBD0E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9526" y="2777054"/>
              <a:ext cx="41592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139" name="角丸四角形吹き出し 138">
              <a:extLst>
                <a:ext uri="{FF2B5EF4-FFF2-40B4-BE49-F238E27FC236}">
                  <a16:creationId xmlns:a16="http://schemas.microsoft.com/office/drawing/2014/main" id="{34F93BDD-106A-7495-4BA7-31E867AD0C7E}"/>
                </a:ext>
              </a:extLst>
            </p:cNvPr>
            <p:cNvSpPr/>
            <p:nvPr/>
          </p:nvSpPr>
          <p:spPr>
            <a:xfrm>
              <a:off x="6964964" y="3527941"/>
              <a:ext cx="1303337" cy="306388"/>
            </a:xfrm>
            <a:prstGeom prst="wedgeRoundRectCallout">
              <a:avLst>
                <a:gd name="adj1" fmla="val -58932"/>
                <a:gd name="adj2" fmla="val -4027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さすが、バスケ部</a:t>
              </a:r>
            </a:p>
          </p:txBody>
        </p:sp>
        <p:sp>
          <p:nvSpPr>
            <p:cNvPr id="164961" name="テキスト ボックス 139">
              <a:extLst>
                <a:ext uri="{FF2B5EF4-FFF2-40B4-BE49-F238E27FC236}">
                  <a16:creationId xmlns:a16="http://schemas.microsoft.com/office/drawing/2014/main" id="{CCA4AEB5-52FB-BD23-60D0-1FD695DB7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0326" y="3324741"/>
              <a:ext cx="473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pic>
          <p:nvPicPr>
            <p:cNvPr id="164962" name="図 14">
              <a:extLst>
                <a:ext uri="{FF2B5EF4-FFF2-40B4-BE49-F238E27FC236}">
                  <a16:creationId xmlns:a16="http://schemas.microsoft.com/office/drawing/2014/main" id="{D714BEA1-3055-0288-9276-7E28499C4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751" y="3361254"/>
              <a:ext cx="503238" cy="53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円/楕円 141">
              <a:extLst>
                <a:ext uri="{FF2B5EF4-FFF2-40B4-BE49-F238E27FC236}">
                  <a16:creationId xmlns:a16="http://schemas.microsoft.com/office/drawing/2014/main" id="{541E10B3-DAB8-A08F-FE48-BD81041CAA86}"/>
                </a:ext>
              </a:extLst>
            </p:cNvPr>
            <p:cNvSpPr/>
            <p:nvPr/>
          </p:nvSpPr>
          <p:spPr>
            <a:xfrm>
              <a:off x="6275989" y="3378716"/>
              <a:ext cx="511175" cy="5000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164869" name="グループ化 1">
            <a:extLst>
              <a:ext uri="{FF2B5EF4-FFF2-40B4-BE49-F238E27FC236}">
                <a16:creationId xmlns:a16="http://schemas.microsoft.com/office/drawing/2014/main" id="{30F3E643-BE33-B619-1056-A5E41B6461EB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1201738"/>
            <a:ext cx="2532062" cy="2738437"/>
            <a:chOff x="522288" y="1202254"/>
            <a:chExt cx="2532062" cy="2738437"/>
          </a:xfrm>
        </p:grpSpPr>
        <p:grpSp>
          <p:nvGrpSpPr>
            <p:cNvPr id="164935" name="グループ化 25">
              <a:extLst>
                <a:ext uri="{FF2B5EF4-FFF2-40B4-BE49-F238E27FC236}">
                  <a16:creationId xmlns:a16="http://schemas.microsoft.com/office/drawing/2014/main" id="{B1D97DDE-F0A3-5B2C-379F-399AC025B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288" y="1202254"/>
              <a:ext cx="2532062" cy="2738437"/>
              <a:chOff x="1957387" y="1207730"/>
              <a:chExt cx="5229225" cy="5657850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C8CA7DC2-0D04-EDFD-752D-0FF753C3096A}"/>
                  </a:ext>
                </a:extLst>
              </p:cNvPr>
              <p:cNvSpPr/>
              <p:nvPr/>
            </p:nvSpPr>
            <p:spPr>
              <a:xfrm>
                <a:off x="3708112" y="1483243"/>
                <a:ext cx="1727775" cy="288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4948" name="図 27">
                <a:extLst>
                  <a:ext uri="{FF2B5EF4-FFF2-40B4-BE49-F238E27FC236}">
                    <a16:creationId xmlns:a16="http://schemas.microsoft.com/office/drawing/2014/main" id="{1A8E6321-7EF5-10A6-28F5-14AE97DEA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387" y="1207730"/>
                <a:ext cx="5229225" cy="565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3C1E4723-6616-C1EE-B498-F855B7FEBA3F}"/>
                </a:ext>
              </a:extLst>
            </p:cNvPr>
            <p:cNvSpPr/>
            <p:nvPr/>
          </p:nvSpPr>
          <p:spPr>
            <a:xfrm>
              <a:off x="781050" y="1580079"/>
              <a:ext cx="2014538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ハルカ仲良し（６）</a:t>
              </a:r>
            </a:p>
          </p:txBody>
        </p:sp>
        <p:sp>
          <p:nvSpPr>
            <p:cNvPr id="164937" name="テキスト ボックス 29">
              <a:extLst>
                <a:ext uri="{FF2B5EF4-FFF2-40B4-BE49-F238E27FC236}">
                  <a16:creationId xmlns:a16="http://schemas.microsoft.com/office/drawing/2014/main" id="{2531DBAB-B177-F143-5710-1AAE9EBD9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513" y="1778516"/>
              <a:ext cx="50006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sp>
          <p:nvSpPr>
            <p:cNvPr id="31" name="角丸四角形吹き出し 30">
              <a:extLst>
                <a:ext uri="{FF2B5EF4-FFF2-40B4-BE49-F238E27FC236}">
                  <a16:creationId xmlns:a16="http://schemas.microsoft.com/office/drawing/2014/main" id="{8A70B201-1840-466B-5516-D8E7446A5423}"/>
                </a:ext>
              </a:extLst>
            </p:cNvPr>
            <p:cNvSpPr/>
            <p:nvPr/>
          </p:nvSpPr>
          <p:spPr>
            <a:xfrm>
              <a:off x="1069975" y="2818329"/>
              <a:ext cx="1073150" cy="307975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ずっと一緒！</a:t>
              </a:r>
            </a:p>
          </p:txBody>
        </p:sp>
        <p:sp>
          <p:nvSpPr>
            <p:cNvPr id="164939" name="テキスト ボックス 31">
              <a:extLst>
                <a:ext uri="{FF2B5EF4-FFF2-40B4-BE49-F238E27FC236}">
                  <a16:creationId xmlns:a16="http://schemas.microsoft.com/office/drawing/2014/main" id="{4F842AA7-1504-C1BF-3505-599A1CCDF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912" y="2625555"/>
              <a:ext cx="36353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pic>
          <p:nvPicPr>
            <p:cNvPr id="164940" name="図 10">
              <a:extLst>
                <a:ext uri="{FF2B5EF4-FFF2-40B4-BE49-F238E27FC236}">
                  <a16:creationId xmlns:a16="http://schemas.microsoft.com/office/drawing/2014/main" id="{E9D66A97-C772-D38E-A9D3-E511B7FAD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261241"/>
              <a:ext cx="4826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41" name="図 12">
              <a:extLst>
                <a:ext uri="{FF2B5EF4-FFF2-40B4-BE49-F238E27FC236}">
                  <a16:creationId xmlns:a16="http://schemas.microsoft.com/office/drawing/2014/main" id="{96F06724-2321-6643-53E2-7556EFB3D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225" y="2736680"/>
              <a:ext cx="504825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角丸四角形吹き出し 34">
              <a:extLst>
                <a:ext uri="{FF2B5EF4-FFF2-40B4-BE49-F238E27FC236}">
                  <a16:creationId xmlns:a16="http://schemas.microsoft.com/office/drawing/2014/main" id="{65610086-5D26-0054-A4F3-7AA2C6869188}"/>
                </a:ext>
              </a:extLst>
            </p:cNvPr>
            <p:cNvSpPr/>
            <p:nvPr/>
          </p:nvSpPr>
          <p:spPr>
            <a:xfrm>
              <a:off x="1365250" y="3486666"/>
              <a:ext cx="1303338" cy="306388"/>
            </a:xfrm>
            <a:prstGeom prst="wedgeRoundRectCallout">
              <a:avLst>
                <a:gd name="adj1" fmla="val -58932"/>
                <a:gd name="adj2" fmla="val -4027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  <a:r>
                <a:rPr lang="ja-JP" altLang="en-US" sz="1200" b="1" dirty="0" err="1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ぐ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みだね！</a:t>
              </a:r>
            </a:p>
          </p:txBody>
        </p:sp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1ACE2BFD-05E5-F9B3-AD06-CA944B57EF7E}"/>
                </a:ext>
              </a:extLst>
            </p:cNvPr>
            <p:cNvSpPr/>
            <p:nvPr/>
          </p:nvSpPr>
          <p:spPr>
            <a:xfrm>
              <a:off x="762000" y="3259654"/>
              <a:ext cx="476250" cy="5064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4944" name="テキスト ボックス 39">
              <a:extLst>
                <a:ext uri="{FF2B5EF4-FFF2-40B4-BE49-F238E27FC236}">
                  <a16:creationId xmlns:a16="http://schemas.microsoft.com/office/drawing/2014/main" id="{E0396EAE-7D38-B6F9-7CD8-3694F26CB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325" y="3224729"/>
              <a:ext cx="441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pic>
          <p:nvPicPr>
            <p:cNvPr id="164945" name="図 4">
              <a:extLst>
                <a:ext uri="{FF2B5EF4-FFF2-40B4-BE49-F238E27FC236}">
                  <a16:creationId xmlns:a16="http://schemas.microsoft.com/office/drawing/2014/main" id="{7FC7B2D8-2DCC-0DDB-4A74-92A38F97B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1881704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角丸四角形吹き出し 37">
              <a:extLst>
                <a:ext uri="{FF2B5EF4-FFF2-40B4-BE49-F238E27FC236}">
                  <a16:creationId xmlns:a16="http://schemas.microsoft.com/office/drawing/2014/main" id="{D81C24A8-BB7B-12CE-0E2E-B807336AE977}"/>
                </a:ext>
              </a:extLst>
            </p:cNvPr>
            <p:cNvSpPr/>
            <p:nvPr/>
          </p:nvSpPr>
          <p:spPr>
            <a:xfrm>
              <a:off x="1327150" y="1994416"/>
              <a:ext cx="1481138" cy="557213"/>
            </a:xfrm>
            <a:prstGeom prst="wedgeRoundRectCallout">
              <a:avLst>
                <a:gd name="adj1" fmla="val -55612"/>
                <a:gd name="adj2" fmla="val -3432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私たち、仲良し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永遠の仲間だよね</a:t>
              </a:r>
            </a:p>
          </p:txBody>
        </p:sp>
      </p:grpSp>
      <p:grpSp>
        <p:nvGrpSpPr>
          <p:cNvPr id="164870" name="グループ化 6">
            <a:extLst>
              <a:ext uri="{FF2B5EF4-FFF2-40B4-BE49-F238E27FC236}">
                <a16:creationId xmlns:a16="http://schemas.microsoft.com/office/drawing/2014/main" id="{1EB002B3-908E-D4E6-0FCC-BC7731D682DC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4005263"/>
            <a:ext cx="2536825" cy="2743200"/>
            <a:chOff x="528638" y="4005263"/>
            <a:chExt cx="2536825" cy="2743200"/>
          </a:xfrm>
        </p:grpSpPr>
        <p:grpSp>
          <p:nvGrpSpPr>
            <p:cNvPr id="164918" name="グループ化 47109">
              <a:extLst>
                <a:ext uri="{FF2B5EF4-FFF2-40B4-BE49-F238E27FC236}">
                  <a16:creationId xmlns:a16="http://schemas.microsoft.com/office/drawing/2014/main" id="{DC76F9AA-0E7D-12E1-CCF7-CACB32C16D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638" y="4005263"/>
              <a:ext cx="2536825" cy="2743200"/>
              <a:chOff x="7878678" y="4365104"/>
              <a:chExt cx="2535706" cy="2743552"/>
            </a:xfrm>
          </p:grpSpPr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1CB3D33B-8AF8-8CE1-CE94-1061ECCEEDA0}"/>
                  </a:ext>
                </a:extLst>
              </p:cNvPr>
              <p:cNvSpPr/>
              <p:nvPr/>
            </p:nvSpPr>
            <p:spPr>
              <a:xfrm>
                <a:off x="8770459" y="4485769"/>
                <a:ext cx="815615" cy="165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4934" name="図 7">
                <a:extLst>
                  <a:ext uri="{FF2B5EF4-FFF2-40B4-BE49-F238E27FC236}">
                    <a16:creationId xmlns:a16="http://schemas.microsoft.com/office/drawing/2014/main" id="{7CA92878-D0FF-369F-3976-1D4B2B50A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8678" y="4365104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B0AEBD7D-C3E2-93CE-F67E-39FDE0F46B77}"/>
                </a:ext>
              </a:extLst>
            </p:cNvPr>
            <p:cNvSpPr/>
            <p:nvPr/>
          </p:nvSpPr>
          <p:spPr>
            <a:xfrm>
              <a:off x="781050" y="4379913"/>
              <a:ext cx="2014538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pic>
          <p:nvPicPr>
            <p:cNvPr id="164920" name="図 14">
              <a:extLst>
                <a:ext uri="{FF2B5EF4-FFF2-40B4-BE49-F238E27FC236}">
                  <a16:creationId xmlns:a16="http://schemas.microsoft.com/office/drawing/2014/main" id="{957F4460-CBB1-77B1-F3CA-0F017410F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4656138"/>
              <a:ext cx="434975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21" name="テキスト ボックス 149">
              <a:extLst>
                <a:ext uri="{FF2B5EF4-FFF2-40B4-BE49-F238E27FC236}">
                  <a16:creationId xmlns:a16="http://schemas.microsoft.com/office/drawing/2014/main" id="{D4AEA0CF-5DD9-8954-5D15-028496A36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4576763"/>
              <a:ext cx="4746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sp>
          <p:nvSpPr>
            <p:cNvPr id="151" name="角丸四角形吹き出し 150">
              <a:extLst>
                <a:ext uri="{FF2B5EF4-FFF2-40B4-BE49-F238E27FC236}">
                  <a16:creationId xmlns:a16="http://schemas.microsoft.com/office/drawing/2014/main" id="{3BF16A4B-ACFF-66D2-9739-CFCF598EC40D}"/>
                </a:ext>
              </a:extLst>
            </p:cNvPr>
            <p:cNvSpPr/>
            <p:nvPr/>
          </p:nvSpPr>
          <p:spPr>
            <a:xfrm flipH="1">
              <a:off x="1393825" y="4776788"/>
              <a:ext cx="1001713" cy="247650"/>
            </a:xfrm>
            <a:prstGeom prst="wedgeRoundRectCallout">
              <a:avLst>
                <a:gd name="adj1" fmla="val 61306"/>
                <a:gd name="adj2" fmla="val -3713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美咲、最低</a:t>
              </a:r>
            </a:p>
          </p:txBody>
        </p:sp>
        <p:sp>
          <p:nvSpPr>
            <p:cNvPr id="164923" name="テキスト ボックス 151">
              <a:extLst>
                <a:ext uri="{FF2B5EF4-FFF2-40B4-BE49-F238E27FC236}">
                  <a16:creationId xmlns:a16="http://schemas.microsoft.com/office/drawing/2014/main" id="{71054654-DF4A-04A9-0525-7395669DC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4987925"/>
              <a:ext cx="3778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  <p:sp>
          <p:nvSpPr>
            <p:cNvPr id="154" name="角丸四角形吹き出し 153">
              <a:extLst>
                <a:ext uri="{FF2B5EF4-FFF2-40B4-BE49-F238E27FC236}">
                  <a16:creationId xmlns:a16="http://schemas.microsoft.com/office/drawing/2014/main" id="{CE7EC879-A566-15CB-EECD-AA87AE4C4849}"/>
                </a:ext>
              </a:extLst>
            </p:cNvPr>
            <p:cNvSpPr/>
            <p:nvPr/>
          </p:nvSpPr>
          <p:spPr>
            <a:xfrm>
              <a:off x="1327150" y="5159375"/>
              <a:ext cx="1481138" cy="504825"/>
            </a:xfrm>
            <a:prstGeom prst="wedgeRoundRectCallout">
              <a:avLst>
                <a:gd name="adj1" fmla="val -58843"/>
                <a:gd name="adj2" fmla="val -3327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ハルカがケンタのこと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好きなの、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知ってるくせにさ</a:t>
              </a:r>
            </a:p>
          </p:txBody>
        </p:sp>
        <p:pic>
          <p:nvPicPr>
            <p:cNvPr id="164925" name="図 7">
              <a:extLst>
                <a:ext uri="{FF2B5EF4-FFF2-40B4-BE49-F238E27FC236}">
                  <a16:creationId xmlns:a16="http://schemas.microsoft.com/office/drawing/2014/main" id="{2B8D294C-523E-F8F4-C5C5-307510807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5153025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角丸四角形吹き出し 157">
              <a:extLst>
                <a:ext uri="{FF2B5EF4-FFF2-40B4-BE49-F238E27FC236}">
                  <a16:creationId xmlns:a16="http://schemas.microsoft.com/office/drawing/2014/main" id="{895E2894-A5DA-EDD0-C3AE-610146F6767E}"/>
                </a:ext>
              </a:extLst>
            </p:cNvPr>
            <p:cNvSpPr/>
            <p:nvPr/>
          </p:nvSpPr>
          <p:spPr>
            <a:xfrm>
              <a:off x="925513" y="5767388"/>
              <a:ext cx="1179512" cy="341312"/>
            </a:xfrm>
            <a:prstGeom prst="wedgeRoundRectCallout">
              <a:avLst>
                <a:gd name="adj1" fmla="val 67970"/>
                <a:gd name="adj2" fmla="val 1559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見せつけること、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ないよね</a:t>
              </a:r>
            </a:p>
          </p:txBody>
        </p:sp>
        <p:sp>
          <p:nvSpPr>
            <p:cNvPr id="164927" name="テキスト ボックス 158">
              <a:extLst>
                <a:ext uri="{FF2B5EF4-FFF2-40B4-BE49-F238E27FC236}">
                  <a16:creationId xmlns:a16="http://schemas.microsoft.com/office/drawing/2014/main" id="{498C24DA-4605-2656-6F1D-9AD2AEAEC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000" y="5678488"/>
              <a:ext cx="441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4928" name="図 9">
              <a:extLst>
                <a:ext uri="{FF2B5EF4-FFF2-40B4-BE49-F238E27FC236}">
                  <a16:creationId xmlns:a16="http://schemas.microsoft.com/office/drawing/2014/main" id="{6402AC74-B861-A586-6A6A-3E018B126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50" y="5688013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29" name="図 4">
              <a:extLst>
                <a:ext uri="{FF2B5EF4-FFF2-40B4-BE49-F238E27FC236}">
                  <a16:creationId xmlns:a16="http://schemas.microsoft.com/office/drawing/2014/main" id="{09D6FB82-6AF9-D684-DCE3-F6AD08F78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63" y="6230938"/>
              <a:ext cx="4064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円/楕円 164">
              <a:extLst>
                <a:ext uri="{FF2B5EF4-FFF2-40B4-BE49-F238E27FC236}">
                  <a16:creationId xmlns:a16="http://schemas.microsoft.com/office/drawing/2014/main" id="{C43354BE-C61E-5DCA-F46B-80B27040F659}"/>
                </a:ext>
              </a:extLst>
            </p:cNvPr>
            <p:cNvSpPr/>
            <p:nvPr/>
          </p:nvSpPr>
          <p:spPr>
            <a:xfrm>
              <a:off x="796925" y="6229350"/>
              <a:ext cx="396875" cy="4238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4" name="角丸四角形吹き出し 163">
              <a:extLst>
                <a:ext uri="{FF2B5EF4-FFF2-40B4-BE49-F238E27FC236}">
                  <a16:creationId xmlns:a16="http://schemas.microsoft.com/office/drawing/2014/main" id="{40CF1EE7-42D6-9EF7-EE9D-B1BC8E9BD681}"/>
                </a:ext>
              </a:extLst>
            </p:cNvPr>
            <p:cNvSpPr/>
            <p:nvPr/>
          </p:nvSpPr>
          <p:spPr>
            <a:xfrm>
              <a:off x="1270000" y="6278563"/>
              <a:ext cx="1573213" cy="374650"/>
            </a:xfrm>
            <a:prstGeom prst="wedgeRoundRectCallout">
              <a:avLst>
                <a:gd name="adj1" fmla="val -56229"/>
                <a:gd name="adj2" fmla="val -28936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ケンタ、優しいからみんなと</a:t>
              </a:r>
              <a:endParaRPr lang="en-US" altLang="ja-JP" sz="105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仲良くするんだよ</a:t>
              </a:r>
            </a:p>
          </p:txBody>
        </p:sp>
        <p:sp>
          <p:nvSpPr>
            <p:cNvPr id="164932" name="テキスト ボックス 165">
              <a:extLst>
                <a:ext uri="{FF2B5EF4-FFF2-40B4-BE49-F238E27FC236}">
                  <a16:creationId xmlns:a16="http://schemas.microsoft.com/office/drawing/2014/main" id="{4FF75E33-36ED-A7E5-647A-D2FAA4DD7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775" y="6086475"/>
              <a:ext cx="4953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</p:grpSp>
      <p:grpSp>
        <p:nvGrpSpPr>
          <p:cNvPr id="164871" name="グループ化 5">
            <a:extLst>
              <a:ext uri="{FF2B5EF4-FFF2-40B4-BE49-F238E27FC236}">
                <a16:creationId xmlns:a16="http://schemas.microsoft.com/office/drawing/2014/main" id="{742CBE84-F446-4139-BC99-3B667D410D26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4005263"/>
            <a:ext cx="2536825" cy="2743200"/>
            <a:chOff x="3303588" y="4005263"/>
            <a:chExt cx="2536825" cy="2743200"/>
          </a:xfrm>
        </p:grpSpPr>
        <p:grpSp>
          <p:nvGrpSpPr>
            <p:cNvPr id="164901" name="グループ化 47110">
              <a:extLst>
                <a:ext uri="{FF2B5EF4-FFF2-40B4-BE49-F238E27FC236}">
                  <a16:creationId xmlns:a16="http://schemas.microsoft.com/office/drawing/2014/main" id="{C4EA05D7-8D93-8173-218B-FEAD547AC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588" y="4005263"/>
              <a:ext cx="2536825" cy="2743200"/>
              <a:chOff x="8238718" y="5517232"/>
              <a:chExt cx="2535706" cy="2743552"/>
            </a:xfrm>
          </p:grpSpPr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54CA7569-68EE-BB31-AD4C-1E9CA5052B14}"/>
                  </a:ext>
                </a:extLst>
              </p:cNvPr>
              <p:cNvSpPr/>
              <p:nvPr/>
            </p:nvSpPr>
            <p:spPr>
              <a:xfrm>
                <a:off x="9120979" y="5649011"/>
                <a:ext cx="815615" cy="165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4917" name="図 47103">
                <a:extLst>
                  <a:ext uri="{FF2B5EF4-FFF2-40B4-BE49-F238E27FC236}">
                    <a16:creationId xmlns:a16="http://schemas.microsoft.com/office/drawing/2014/main" id="{47450EB3-93D0-4595-CCE5-E104F6AFF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8718" y="55172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id="{E8FAE085-8FA3-BFB3-CA3E-2A45086673C1}"/>
                </a:ext>
              </a:extLst>
            </p:cNvPr>
            <p:cNvSpPr/>
            <p:nvPr/>
          </p:nvSpPr>
          <p:spPr>
            <a:xfrm>
              <a:off x="3556000" y="4379913"/>
              <a:ext cx="2016125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64903" name="テキスト ボックス 151">
              <a:extLst>
                <a:ext uri="{FF2B5EF4-FFF2-40B4-BE49-F238E27FC236}">
                  <a16:creationId xmlns:a16="http://schemas.microsoft.com/office/drawing/2014/main" id="{063FF99B-FDDE-2007-7F39-EE946AC9C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519" y="4599455"/>
              <a:ext cx="362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  <p:pic>
          <p:nvPicPr>
            <p:cNvPr id="164904" name="図 7">
              <a:extLst>
                <a:ext uri="{FF2B5EF4-FFF2-40B4-BE49-F238E27FC236}">
                  <a16:creationId xmlns:a16="http://schemas.microsoft.com/office/drawing/2014/main" id="{42E819D6-FF27-BB30-4A7F-5E8E86672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6" y="4656978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角丸四角形吹き出し 80">
              <a:extLst>
                <a:ext uri="{FF2B5EF4-FFF2-40B4-BE49-F238E27FC236}">
                  <a16:creationId xmlns:a16="http://schemas.microsoft.com/office/drawing/2014/main" id="{EC39E139-A398-29D8-E6D4-D7DC919E175A}"/>
                </a:ext>
              </a:extLst>
            </p:cNvPr>
            <p:cNvSpPr/>
            <p:nvPr/>
          </p:nvSpPr>
          <p:spPr>
            <a:xfrm flipH="1">
              <a:off x="4095750" y="4800600"/>
              <a:ext cx="1268413" cy="339725"/>
            </a:xfrm>
            <a:prstGeom prst="wedgeRoundRectCallout">
              <a:avLst>
                <a:gd name="adj1" fmla="val 59422"/>
                <a:gd name="adj2" fmla="val -3054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最近、やりすぎと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思わない？</a:t>
              </a:r>
            </a:p>
          </p:txBody>
        </p:sp>
        <p:pic>
          <p:nvPicPr>
            <p:cNvPr id="164906" name="図 10">
              <a:extLst>
                <a:ext uri="{FF2B5EF4-FFF2-40B4-BE49-F238E27FC236}">
                  <a16:creationId xmlns:a16="http://schemas.microsoft.com/office/drawing/2014/main" id="{D905775C-BE8E-8422-6474-B6D9E51E8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7" y="5185709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角丸四角形吹き出し 82">
              <a:extLst>
                <a:ext uri="{FF2B5EF4-FFF2-40B4-BE49-F238E27FC236}">
                  <a16:creationId xmlns:a16="http://schemas.microsoft.com/office/drawing/2014/main" id="{DC9FE9FC-B162-D5C3-1AAC-854CA9082457}"/>
                </a:ext>
              </a:extLst>
            </p:cNvPr>
            <p:cNvSpPr/>
            <p:nvPr/>
          </p:nvSpPr>
          <p:spPr>
            <a:xfrm>
              <a:off x="4095750" y="5316538"/>
              <a:ext cx="1123950" cy="296862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みんな、言ってる</a:t>
              </a:r>
            </a:p>
          </p:txBody>
        </p:sp>
        <p:sp>
          <p:nvSpPr>
            <p:cNvPr id="164908" name="テキスト ボックス 118">
              <a:extLst>
                <a:ext uri="{FF2B5EF4-FFF2-40B4-BE49-F238E27FC236}">
                  <a16:creationId xmlns:a16="http://schemas.microsoft.com/office/drawing/2014/main" id="{2762D650-AA7A-F205-0A5B-44DABCC32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5124097"/>
              <a:ext cx="4159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86" name="角丸四角形吹き出し 85">
              <a:extLst>
                <a:ext uri="{FF2B5EF4-FFF2-40B4-BE49-F238E27FC236}">
                  <a16:creationId xmlns:a16="http://schemas.microsoft.com/office/drawing/2014/main" id="{ABF3DC86-5B7E-574F-1499-8B3C0DE24F1D}"/>
                </a:ext>
              </a:extLst>
            </p:cNvPr>
            <p:cNvSpPr/>
            <p:nvPr/>
          </p:nvSpPr>
          <p:spPr>
            <a:xfrm>
              <a:off x="4095750" y="5802313"/>
              <a:ext cx="990600" cy="296862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やりすぎだよね</a:t>
              </a:r>
            </a:p>
          </p:txBody>
        </p:sp>
        <p:sp>
          <p:nvSpPr>
            <p:cNvPr id="164910" name="テキスト ボックス 118">
              <a:extLst>
                <a:ext uri="{FF2B5EF4-FFF2-40B4-BE49-F238E27FC236}">
                  <a16:creationId xmlns:a16="http://schemas.microsoft.com/office/drawing/2014/main" id="{EFE56BC5-1E75-257A-CB61-4EA23C0B6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5617882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4911" name="図 9">
              <a:extLst>
                <a:ext uri="{FF2B5EF4-FFF2-40B4-BE49-F238E27FC236}">
                  <a16:creationId xmlns:a16="http://schemas.microsoft.com/office/drawing/2014/main" id="{36778D21-5A3C-1946-7B72-1268F8193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464" y="5688013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12" name="図 7">
              <a:extLst>
                <a:ext uri="{FF2B5EF4-FFF2-40B4-BE49-F238E27FC236}">
                  <a16:creationId xmlns:a16="http://schemas.microsoft.com/office/drawing/2014/main" id="{CFE1B9A3-BC0B-2B6B-2710-C9236AE40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6" y="6204884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円/楕円 91">
              <a:extLst>
                <a:ext uri="{FF2B5EF4-FFF2-40B4-BE49-F238E27FC236}">
                  <a16:creationId xmlns:a16="http://schemas.microsoft.com/office/drawing/2014/main" id="{CA9A574C-F8CB-B6BD-C02E-A3CE42881EAB}"/>
                </a:ext>
              </a:extLst>
            </p:cNvPr>
            <p:cNvSpPr/>
            <p:nvPr/>
          </p:nvSpPr>
          <p:spPr>
            <a:xfrm>
              <a:off x="3548063" y="6229350"/>
              <a:ext cx="396875" cy="4238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93" name="角丸四角形吹き出し 92">
              <a:extLst>
                <a:ext uri="{FF2B5EF4-FFF2-40B4-BE49-F238E27FC236}">
                  <a16:creationId xmlns:a16="http://schemas.microsoft.com/office/drawing/2014/main" id="{DCEC0A7B-FE2B-95F1-5660-BE769D1478C8}"/>
                </a:ext>
              </a:extLst>
            </p:cNvPr>
            <p:cNvSpPr/>
            <p:nvPr/>
          </p:nvSpPr>
          <p:spPr>
            <a:xfrm>
              <a:off x="4090988" y="6291263"/>
              <a:ext cx="1171575" cy="374650"/>
            </a:xfrm>
            <a:prstGeom prst="wedgeRoundRectCallout">
              <a:avLst>
                <a:gd name="adj1" fmla="val -61333"/>
                <a:gd name="adj2" fmla="val -32127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明日から、ハルカ</a:t>
              </a:r>
              <a:endParaRPr lang="en-US" altLang="ja-JP" sz="105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しかと ね</a:t>
              </a:r>
            </a:p>
          </p:txBody>
        </p:sp>
        <p:sp>
          <p:nvSpPr>
            <p:cNvPr id="164915" name="テキスト ボックス 151">
              <a:extLst>
                <a:ext uri="{FF2B5EF4-FFF2-40B4-BE49-F238E27FC236}">
                  <a16:creationId xmlns:a16="http://schemas.microsoft.com/office/drawing/2014/main" id="{6F2D9CC4-D59D-3594-A3F2-408B3AA71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519" y="6117481"/>
              <a:ext cx="362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</p:grpSp>
      <p:grpSp>
        <p:nvGrpSpPr>
          <p:cNvPr id="164872" name="グループ化 4">
            <a:extLst>
              <a:ext uri="{FF2B5EF4-FFF2-40B4-BE49-F238E27FC236}">
                <a16:creationId xmlns:a16="http://schemas.microsoft.com/office/drawing/2014/main" id="{12F173C4-4C40-DF6C-8F27-EF52D7BCF653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4005263"/>
            <a:ext cx="2535238" cy="2743200"/>
            <a:chOff x="6074376" y="4005263"/>
            <a:chExt cx="2535238" cy="2743200"/>
          </a:xfrm>
        </p:grpSpPr>
        <p:grpSp>
          <p:nvGrpSpPr>
            <p:cNvPr id="164884" name="グループ化 47112">
              <a:extLst>
                <a:ext uri="{FF2B5EF4-FFF2-40B4-BE49-F238E27FC236}">
                  <a16:creationId xmlns:a16="http://schemas.microsoft.com/office/drawing/2014/main" id="{EF347847-F65A-C3ED-0D91-0CB1824D72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4376" y="4005263"/>
              <a:ext cx="2535238" cy="2743200"/>
              <a:chOff x="8094702" y="7743501"/>
              <a:chExt cx="2535706" cy="2743552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8073D1A2-03C3-3819-A76A-27AF3EA8098D}"/>
                  </a:ext>
                </a:extLst>
              </p:cNvPr>
              <p:cNvSpPr/>
              <p:nvPr/>
            </p:nvSpPr>
            <p:spPr>
              <a:xfrm>
                <a:off x="8960050" y="7878455"/>
                <a:ext cx="816126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4900" name="図 47104">
                <a:extLst>
                  <a:ext uri="{FF2B5EF4-FFF2-40B4-BE49-F238E27FC236}">
                    <a16:creationId xmlns:a16="http://schemas.microsoft.com/office/drawing/2014/main" id="{BC12EBFA-DC5F-A9C1-02C5-F19942AFF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4702" y="7743501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7" name="正方形/長方形 146">
              <a:extLst>
                <a:ext uri="{FF2B5EF4-FFF2-40B4-BE49-F238E27FC236}">
                  <a16:creationId xmlns:a16="http://schemas.microsoft.com/office/drawing/2014/main" id="{28018CA4-1C37-2E99-480A-9F92E65CC173}"/>
                </a:ext>
              </a:extLst>
            </p:cNvPr>
            <p:cNvSpPr/>
            <p:nvPr/>
          </p:nvSpPr>
          <p:spPr>
            <a:xfrm>
              <a:off x="6317264" y="4379913"/>
              <a:ext cx="2016125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 くみ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95" name="角丸四角形吹き出し 94">
              <a:extLst>
                <a:ext uri="{FF2B5EF4-FFF2-40B4-BE49-F238E27FC236}">
                  <a16:creationId xmlns:a16="http://schemas.microsoft.com/office/drawing/2014/main" id="{B2EE8DA9-0D36-7009-2E31-E9ADE39E2170}"/>
                </a:ext>
              </a:extLst>
            </p:cNvPr>
            <p:cNvSpPr/>
            <p:nvPr/>
          </p:nvSpPr>
          <p:spPr>
            <a:xfrm>
              <a:off x="6560151" y="4700588"/>
              <a:ext cx="1149350" cy="296862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エリ、どうする？</a:t>
              </a:r>
            </a:p>
          </p:txBody>
        </p:sp>
        <p:sp>
          <p:nvSpPr>
            <p:cNvPr id="164887" name="テキスト ボックス 133">
              <a:extLst>
                <a:ext uri="{FF2B5EF4-FFF2-40B4-BE49-F238E27FC236}">
                  <a16:creationId xmlns:a16="http://schemas.microsoft.com/office/drawing/2014/main" id="{01B7B726-F453-1EFC-3F22-8C99A8EEE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6850" y="4588060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pic>
          <p:nvPicPr>
            <p:cNvPr id="164888" name="図 10">
              <a:extLst>
                <a:ext uri="{FF2B5EF4-FFF2-40B4-BE49-F238E27FC236}">
                  <a16:creationId xmlns:a16="http://schemas.microsoft.com/office/drawing/2014/main" id="{6562C9EC-B782-7069-51E6-EDDD7DCDC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195" y="4647827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9" name="図 12">
              <a:extLst>
                <a:ext uri="{FF2B5EF4-FFF2-40B4-BE49-F238E27FC236}">
                  <a16:creationId xmlns:a16="http://schemas.microsoft.com/office/drawing/2014/main" id="{2BA3DB02-15C0-F062-C86B-F9270A41E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591" y="5130426"/>
              <a:ext cx="4429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角丸四角形吹き出し 103">
              <a:extLst>
                <a:ext uri="{FF2B5EF4-FFF2-40B4-BE49-F238E27FC236}">
                  <a16:creationId xmlns:a16="http://schemas.microsoft.com/office/drawing/2014/main" id="{23FFA69A-F272-84C6-108A-609E825DF450}"/>
                </a:ext>
              </a:extLst>
            </p:cNvPr>
            <p:cNvSpPr/>
            <p:nvPr/>
          </p:nvSpPr>
          <p:spPr>
            <a:xfrm>
              <a:off x="6869714" y="5180013"/>
              <a:ext cx="1479550" cy="400050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たしかに、最近のハルカ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やりすぎ</a:t>
              </a:r>
              <a:r>
                <a:rPr lang="ja-JP" altLang="en-US" sz="1100" b="1" dirty="0" err="1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だ</a:t>
              </a: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もんね</a:t>
              </a:r>
            </a:p>
          </p:txBody>
        </p:sp>
        <p:sp>
          <p:nvSpPr>
            <p:cNvPr id="164891" name="テキスト ボックス 133">
              <a:extLst>
                <a:ext uri="{FF2B5EF4-FFF2-40B4-BE49-F238E27FC236}">
                  <a16:creationId xmlns:a16="http://schemas.microsoft.com/office/drawing/2014/main" id="{1C4855C6-43E9-E9FD-DAE7-5F968CE51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4874" y="5024343"/>
              <a:ext cx="3381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sp>
          <p:nvSpPr>
            <p:cNvPr id="107" name="角丸四角形吹き出し 106">
              <a:extLst>
                <a:ext uri="{FF2B5EF4-FFF2-40B4-BE49-F238E27FC236}">
                  <a16:creationId xmlns:a16="http://schemas.microsoft.com/office/drawing/2014/main" id="{209B458A-9F0A-DE95-D4D3-BFF28BDF1B1E}"/>
                </a:ext>
              </a:extLst>
            </p:cNvPr>
            <p:cNvSpPr/>
            <p:nvPr/>
          </p:nvSpPr>
          <p:spPr>
            <a:xfrm>
              <a:off x="6869714" y="5741988"/>
              <a:ext cx="1247775" cy="350837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でも、ハルカを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裏切るのは怖いよ</a:t>
              </a:r>
            </a:p>
          </p:txBody>
        </p:sp>
        <p:sp>
          <p:nvSpPr>
            <p:cNvPr id="164893" name="テキスト ボックス 118">
              <a:extLst>
                <a:ext uri="{FF2B5EF4-FFF2-40B4-BE49-F238E27FC236}">
                  <a16:creationId xmlns:a16="http://schemas.microsoft.com/office/drawing/2014/main" id="{A60A6D43-AF47-DE6A-D056-8A83DCBA8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5385" y="5558117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4894" name="図 9">
              <a:extLst>
                <a:ext uri="{FF2B5EF4-FFF2-40B4-BE49-F238E27FC236}">
                  <a16:creationId xmlns:a16="http://schemas.microsoft.com/office/drawing/2014/main" id="{6242F99C-98F8-2E93-8FF6-79448B6F4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941" y="5628248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95" name="テキスト ボックス 139">
              <a:extLst>
                <a:ext uri="{FF2B5EF4-FFF2-40B4-BE49-F238E27FC236}">
                  <a16:creationId xmlns:a16="http://schemas.microsoft.com/office/drawing/2014/main" id="{D3F75D12-C623-46FA-7D80-EEED455F0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0326" y="6105899"/>
              <a:ext cx="473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pic>
          <p:nvPicPr>
            <p:cNvPr id="164896" name="図 14">
              <a:extLst>
                <a:ext uri="{FF2B5EF4-FFF2-40B4-BE49-F238E27FC236}">
                  <a16:creationId xmlns:a16="http://schemas.microsoft.com/office/drawing/2014/main" id="{EA0BD0C5-97D5-D961-9FAE-33E4B0BA4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572" y="6142412"/>
              <a:ext cx="422951" cy="44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角丸四角形吹き出し 113">
              <a:extLst>
                <a:ext uri="{FF2B5EF4-FFF2-40B4-BE49-F238E27FC236}">
                  <a16:creationId xmlns:a16="http://schemas.microsoft.com/office/drawing/2014/main" id="{109B4780-A1B4-EC2C-F6FB-18B2EFA45270}"/>
                </a:ext>
              </a:extLst>
            </p:cNvPr>
            <p:cNvSpPr/>
            <p:nvPr/>
          </p:nvSpPr>
          <p:spPr>
            <a:xfrm>
              <a:off x="6869714" y="6308725"/>
              <a:ext cx="1360487" cy="366713"/>
            </a:xfrm>
            <a:prstGeom prst="wedgeRoundRectCallout">
              <a:avLst>
                <a:gd name="adj1" fmla="val -57299"/>
                <a:gd name="adj2" fmla="val -3701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シカト されるのは、</a:t>
              </a:r>
              <a:endParaRPr lang="en-US" altLang="ja-JP" sz="1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つらい</a:t>
              </a:r>
            </a:p>
          </p:txBody>
        </p:sp>
        <p:sp>
          <p:nvSpPr>
            <p:cNvPr id="117" name="円/楕円 116">
              <a:extLst>
                <a:ext uri="{FF2B5EF4-FFF2-40B4-BE49-F238E27FC236}">
                  <a16:creationId xmlns:a16="http://schemas.microsoft.com/office/drawing/2014/main" id="{2277D6F7-39F8-08A0-108B-72D4EAC3144B}"/>
                </a:ext>
              </a:extLst>
            </p:cNvPr>
            <p:cNvSpPr/>
            <p:nvPr/>
          </p:nvSpPr>
          <p:spPr>
            <a:xfrm>
              <a:off x="6312501" y="6151563"/>
              <a:ext cx="439738" cy="4302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119" name="楕円 1">
            <a:extLst>
              <a:ext uri="{FF2B5EF4-FFF2-40B4-BE49-F238E27FC236}">
                <a16:creationId xmlns:a16="http://schemas.microsoft.com/office/drawing/2014/main" id="{0C56FFEF-0E4C-855E-25A8-F43195567463}"/>
              </a:ext>
            </a:extLst>
          </p:cNvPr>
          <p:cNvSpPr/>
          <p:nvPr/>
        </p:nvSpPr>
        <p:spPr>
          <a:xfrm>
            <a:off x="1970088" y="1466850"/>
            <a:ext cx="446087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0" name="楕円 1">
            <a:extLst>
              <a:ext uri="{FF2B5EF4-FFF2-40B4-BE49-F238E27FC236}">
                <a16:creationId xmlns:a16="http://schemas.microsoft.com/office/drawing/2014/main" id="{A4A9D297-98C6-5105-17EC-0401859FDCDD}"/>
              </a:ext>
            </a:extLst>
          </p:cNvPr>
          <p:cNvSpPr/>
          <p:nvPr/>
        </p:nvSpPr>
        <p:spPr>
          <a:xfrm>
            <a:off x="1879600" y="4267200"/>
            <a:ext cx="446088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1" name="楕円 1">
            <a:extLst>
              <a:ext uri="{FF2B5EF4-FFF2-40B4-BE49-F238E27FC236}">
                <a16:creationId xmlns:a16="http://schemas.microsoft.com/office/drawing/2014/main" id="{6A399DB4-FFC3-EE9B-7922-542CE5D7266C}"/>
              </a:ext>
            </a:extLst>
          </p:cNvPr>
          <p:cNvSpPr/>
          <p:nvPr/>
        </p:nvSpPr>
        <p:spPr>
          <a:xfrm>
            <a:off x="4597400" y="1466850"/>
            <a:ext cx="446088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2" name="楕円 1">
            <a:extLst>
              <a:ext uri="{FF2B5EF4-FFF2-40B4-BE49-F238E27FC236}">
                <a16:creationId xmlns:a16="http://schemas.microsoft.com/office/drawing/2014/main" id="{FEAF04F5-9707-CA36-F650-E89C07EEFF9E}"/>
              </a:ext>
            </a:extLst>
          </p:cNvPr>
          <p:cNvSpPr/>
          <p:nvPr/>
        </p:nvSpPr>
        <p:spPr>
          <a:xfrm>
            <a:off x="7539038" y="1466850"/>
            <a:ext cx="446087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3" name="楕円 1">
            <a:extLst>
              <a:ext uri="{FF2B5EF4-FFF2-40B4-BE49-F238E27FC236}">
                <a16:creationId xmlns:a16="http://schemas.microsoft.com/office/drawing/2014/main" id="{B2F4BA57-5E8D-B96D-C7F3-6A195A45B3A0}"/>
              </a:ext>
            </a:extLst>
          </p:cNvPr>
          <p:cNvSpPr/>
          <p:nvPr/>
        </p:nvSpPr>
        <p:spPr>
          <a:xfrm>
            <a:off x="4687888" y="4267200"/>
            <a:ext cx="446087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53" name="楕円 1">
            <a:extLst>
              <a:ext uri="{FF2B5EF4-FFF2-40B4-BE49-F238E27FC236}">
                <a16:creationId xmlns:a16="http://schemas.microsoft.com/office/drawing/2014/main" id="{D699FBA5-4D40-0683-547D-1B0F17EB832E}"/>
              </a:ext>
            </a:extLst>
          </p:cNvPr>
          <p:cNvSpPr/>
          <p:nvPr/>
        </p:nvSpPr>
        <p:spPr>
          <a:xfrm>
            <a:off x="7578725" y="4267200"/>
            <a:ext cx="447675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5" name="四角形: 角を丸くする 13">
            <a:extLst>
              <a:ext uri="{FF2B5EF4-FFF2-40B4-BE49-F238E27FC236}">
                <a16:creationId xmlns:a16="http://schemas.microsoft.com/office/drawing/2014/main" id="{A89C7E61-4BD0-BEEA-39E5-BD1294CBF736}"/>
              </a:ext>
            </a:extLst>
          </p:cNvPr>
          <p:cNvSpPr/>
          <p:nvPr/>
        </p:nvSpPr>
        <p:spPr>
          <a:xfrm>
            <a:off x="3995738" y="1525588"/>
            <a:ext cx="757237" cy="309562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6" name="四角形: 角を丸くする 13">
            <a:extLst>
              <a:ext uri="{FF2B5EF4-FFF2-40B4-BE49-F238E27FC236}">
                <a16:creationId xmlns:a16="http://schemas.microsoft.com/office/drawing/2014/main" id="{135C4DED-8F93-71E5-A98F-37D85C7A44FA}"/>
              </a:ext>
            </a:extLst>
          </p:cNvPr>
          <p:cNvSpPr/>
          <p:nvPr/>
        </p:nvSpPr>
        <p:spPr>
          <a:xfrm>
            <a:off x="6538913" y="1525588"/>
            <a:ext cx="1065212" cy="309562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7" name="四角形: 角を丸くする 13">
            <a:extLst>
              <a:ext uri="{FF2B5EF4-FFF2-40B4-BE49-F238E27FC236}">
                <a16:creationId xmlns:a16="http://schemas.microsoft.com/office/drawing/2014/main" id="{CA0A4990-75DF-3213-AD93-F29858DC6CF9}"/>
              </a:ext>
            </a:extLst>
          </p:cNvPr>
          <p:cNvSpPr/>
          <p:nvPr/>
        </p:nvSpPr>
        <p:spPr>
          <a:xfrm>
            <a:off x="1131888" y="4330700"/>
            <a:ext cx="820737" cy="309563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8" name="四角形: 角を丸くする 13">
            <a:extLst>
              <a:ext uri="{FF2B5EF4-FFF2-40B4-BE49-F238E27FC236}">
                <a16:creationId xmlns:a16="http://schemas.microsoft.com/office/drawing/2014/main" id="{E790F7EE-AC67-8791-F2D9-71BB2D3D5761}"/>
              </a:ext>
            </a:extLst>
          </p:cNvPr>
          <p:cNvSpPr/>
          <p:nvPr/>
        </p:nvSpPr>
        <p:spPr>
          <a:xfrm>
            <a:off x="3932238" y="4330700"/>
            <a:ext cx="820737" cy="309563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9" name="四角形: 角を丸くする 13">
            <a:extLst>
              <a:ext uri="{FF2B5EF4-FFF2-40B4-BE49-F238E27FC236}">
                <a16:creationId xmlns:a16="http://schemas.microsoft.com/office/drawing/2014/main" id="{A73169F1-4C14-090E-974F-44C195074A39}"/>
              </a:ext>
            </a:extLst>
          </p:cNvPr>
          <p:cNvSpPr/>
          <p:nvPr/>
        </p:nvSpPr>
        <p:spPr>
          <a:xfrm>
            <a:off x="6538913" y="4330700"/>
            <a:ext cx="1065212" cy="309563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B3E8A739-42D8-89FE-BF86-90A7AC0C2A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rcRect l="-137500" t="-55469" r="-137500" b="-55469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5"/>
    </mc:Choice>
    <mc:Fallback xmlns="">
      <p:transition spd="slow" advTm="9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  <p:bldP spid="153" grpId="0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9D3326D-0B4A-D4C5-590D-CB52DBFD2DD8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ハルカが中心だから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grpSp>
        <p:nvGrpSpPr>
          <p:cNvPr id="165891" name="グループ化 2">
            <a:extLst>
              <a:ext uri="{FF2B5EF4-FFF2-40B4-BE49-F238E27FC236}">
                <a16:creationId xmlns:a16="http://schemas.microsoft.com/office/drawing/2014/main" id="{F070CDD3-F8A5-FFA7-6BE4-E485E5CD7E6F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1196975"/>
            <a:ext cx="2536825" cy="2743200"/>
            <a:chOff x="3303588" y="1197491"/>
            <a:chExt cx="2536825" cy="2743200"/>
          </a:xfrm>
        </p:grpSpPr>
        <p:grpSp>
          <p:nvGrpSpPr>
            <p:cNvPr id="165991" name="グループ化 47114">
              <a:extLst>
                <a:ext uri="{FF2B5EF4-FFF2-40B4-BE49-F238E27FC236}">
                  <a16:creationId xmlns:a16="http://schemas.microsoft.com/office/drawing/2014/main" id="{7B05648A-190C-45B8-72C0-79D031C46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588" y="1197491"/>
              <a:ext cx="2536825" cy="2743200"/>
              <a:chOff x="3304147" y="1139932"/>
              <a:chExt cx="2535706" cy="2743552"/>
            </a:xfrm>
          </p:grpSpPr>
          <p:sp>
            <p:nvSpPr>
              <p:cNvPr id="105" name="正方形/長方形 104">
                <a:extLst>
                  <a:ext uri="{FF2B5EF4-FFF2-40B4-BE49-F238E27FC236}">
                    <a16:creationId xmlns:a16="http://schemas.microsoft.com/office/drawing/2014/main" id="{6BBA4AD1-E9B7-25D6-4858-9C7EE95EBE3A}"/>
                  </a:ext>
                </a:extLst>
              </p:cNvPr>
              <p:cNvSpPr/>
              <p:nvPr/>
            </p:nvSpPr>
            <p:spPr>
              <a:xfrm>
                <a:off x="4140390" y="1273299"/>
                <a:ext cx="815615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6007" name="図 47106">
                <a:extLst>
                  <a:ext uri="{FF2B5EF4-FFF2-40B4-BE49-F238E27FC236}">
                    <a16:creationId xmlns:a16="http://schemas.microsoft.com/office/drawing/2014/main" id="{8F94731E-F247-4FC4-2980-FCCFAFC24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4147" y="11399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E2E99C0A-C3BD-0B4D-3FFB-739CDD877EE0}"/>
                </a:ext>
              </a:extLst>
            </p:cNvPr>
            <p:cNvSpPr/>
            <p:nvPr/>
          </p:nvSpPr>
          <p:spPr>
            <a:xfrm>
              <a:off x="3556000" y="1580079"/>
              <a:ext cx="2016125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65993" name="テキスト ボックス 109">
              <a:extLst>
                <a:ext uri="{FF2B5EF4-FFF2-40B4-BE49-F238E27FC236}">
                  <a16:creationId xmlns:a16="http://schemas.microsoft.com/office/drawing/2014/main" id="{FA5305D6-A463-D13B-3A43-409FF364C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1778516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sp>
          <p:nvSpPr>
            <p:cNvPr id="111" name="角丸四角形吹き出し 110">
              <a:extLst>
                <a:ext uri="{FF2B5EF4-FFF2-40B4-BE49-F238E27FC236}">
                  <a16:creationId xmlns:a16="http://schemas.microsoft.com/office/drawing/2014/main" id="{B5A2BD79-38F3-0756-DF82-6ADE086DA1BC}"/>
                </a:ext>
              </a:extLst>
            </p:cNvPr>
            <p:cNvSpPr/>
            <p:nvPr/>
          </p:nvSpPr>
          <p:spPr>
            <a:xfrm>
              <a:off x="3938588" y="2515116"/>
              <a:ext cx="1001712" cy="296863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・・・・・・だね</a:t>
              </a:r>
            </a:p>
          </p:txBody>
        </p:sp>
        <p:pic>
          <p:nvPicPr>
            <p:cNvPr id="165995" name="図 10">
              <a:extLst>
                <a:ext uri="{FF2B5EF4-FFF2-40B4-BE49-F238E27FC236}">
                  <a16:creationId xmlns:a16="http://schemas.microsoft.com/office/drawing/2014/main" id="{695318E5-AC9D-6789-F98A-F20F3B933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013" y="2870716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96" name="図 12">
              <a:extLst>
                <a:ext uri="{FF2B5EF4-FFF2-40B4-BE49-F238E27FC236}">
                  <a16:creationId xmlns:a16="http://schemas.microsoft.com/office/drawing/2014/main" id="{FBB2F734-56F3-F922-FA89-BAFEDD7FD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163" y="2438916"/>
              <a:ext cx="4429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角丸四角形吹き出し 114">
              <a:extLst>
                <a:ext uri="{FF2B5EF4-FFF2-40B4-BE49-F238E27FC236}">
                  <a16:creationId xmlns:a16="http://schemas.microsoft.com/office/drawing/2014/main" id="{166D797E-7F56-4B19-D57D-56963C1D586C}"/>
                </a:ext>
              </a:extLst>
            </p:cNvPr>
            <p:cNvSpPr/>
            <p:nvPr/>
          </p:nvSpPr>
          <p:spPr>
            <a:xfrm>
              <a:off x="4119563" y="3423166"/>
              <a:ext cx="1460500" cy="444500"/>
            </a:xfrm>
            <a:prstGeom prst="wedgeRoundRectCallout">
              <a:avLst>
                <a:gd name="adj1" fmla="val -62504"/>
                <a:gd name="adj2" fmla="val -30621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くみにパス回さない</a:t>
              </a:r>
              <a:endParaRPr lang="en-US" altLang="ja-JP" sz="1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ことにしよ</a:t>
              </a:r>
            </a:p>
          </p:txBody>
        </p:sp>
        <p:pic>
          <p:nvPicPr>
            <p:cNvPr id="165998" name="図 4">
              <a:extLst>
                <a:ext uri="{FF2B5EF4-FFF2-40B4-BE49-F238E27FC236}">
                  <a16:creationId xmlns:a16="http://schemas.microsoft.com/office/drawing/2014/main" id="{AF7F5F57-9640-0AAE-040A-A400414B8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881704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角丸四角形吹き出し 117">
              <a:extLst>
                <a:ext uri="{FF2B5EF4-FFF2-40B4-BE49-F238E27FC236}">
                  <a16:creationId xmlns:a16="http://schemas.microsoft.com/office/drawing/2014/main" id="{A2D6816D-AD29-B5FF-ECA9-9C7F186E1DE3}"/>
                </a:ext>
              </a:extLst>
            </p:cNvPr>
            <p:cNvSpPr/>
            <p:nvPr/>
          </p:nvSpPr>
          <p:spPr>
            <a:xfrm>
              <a:off x="4103688" y="1992829"/>
              <a:ext cx="1479550" cy="400050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ここは自己中以外で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話す場所</a:t>
              </a:r>
            </a:p>
          </p:txBody>
        </p:sp>
        <p:sp>
          <p:nvSpPr>
            <p:cNvPr id="166000" name="テキスト ボックス 111">
              <a:extLst>
                <a:ext uri="{FF2B5EF4-FFF2-40B4-BE49-F238E27FC236}">
                  <a16:creationId xmlns:a16="http://schemas.microsoft.com/office/drawing/2014/main" id="{9B68FAC0-F2A4-F124-A404-59DB7D8FD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5213" y="2362716"/>
              <a:ext cx="33813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sp>
          <p:nvSpPr>
            <p:cNvPr id="124" name="角丸四角形吹き出し 123">
              <a:extLst>
                <a:ext uri="{FF2B5EF4-FFF2-40B4-BE49-F238E27FC236}">
                  <a16:creationId xmlns:a16="http://schemas.microsoft.com/office/drawing/2014/main" id="{8BB79BE1-A3EC-E47A-C310-C223EE11A319}"/>
                </a:ext>
              </a:extLst>
            </p:cNvPr>
            <p:cNvSpPr/>
            <p:nvPr/>
          </p:nvSpPr>
          <p:spPr>
            <a:xfrm>
              <a:off x="4095750" y="2985016"/>
              <a:ext cx="1474788" cy="296863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明日もバスケだよね</a:t>
              </a:r>
            </a:p>
          </p:txBody>
        </p:sp>
        <p:pic>
          <p:nvPicPr>
            <p:cNvPr id="166002" name="図 4">
              <a:extLst>
                <a:ext uri="{FF2B5EF4-FFF2-40B4-BE49-F238E27FC236}">
                  <a16:creationId xmlns:a16="http://schemas.microsoft.com/office/drawing/2014/main" id="{B0E4B6F3-DAC6-FD18-C076-6BB499131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381891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円/楕円 115">
              <a:extLst>
                <a:ext uri="{FF2B5EF4-FFF2-40B4-BE49-F238E27FC236}">
                  <a16:creationId xmlns:a16="http://schemas.microsoft.com/office/drawing/2014/main" id="{113D8D7A-2A33-77CD-CCA6-934CF23FCC04}"/>
                </a:ext>
              </a:extLst>
            </p:cNvPr>
            <p:cNvSpPr/>
            <p:nvPr/>
          </p:nvSpPr>
          <p:spPr>
            <a:xfrm>
              <a:off x="3505200" y="3391416"/>
              <a:ext cx="461963" cy="450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6004" name="テキスト ボックス 118">
              <a:extLst>
                <a:ext uri="{FF2B5EF4-FFF2-40B4-BE49-F238E27FC236}">
                  <a16:creationId xmlns:a16="http://schemas.microsoft.com/office/drawing/2014/main" id="{3BF2493E-0E34-60C4-D175-3A8350347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2800866"/>
              <a:ext cx="4159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166005" name="テキスト ボックス 125">
              <a:extLst>
                <a:ext uri="{FF2B5EF4-FFF2-40B4-BE49-F238E27FC236}">
                  <a16:creationId xmlns:a16="http://schemas.microsoft.com/office/drawing/2014/main" id="{C22DAA9B-55AB-BF4D-0E22-FF71CE508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3250129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</p:grpSp>
      <p:grpSp>
        <p:nvGrpSpPr>
          <p:cNvPr id="165892" name="グループ化 3">
            <a:extLst>
              <a:ext uri="{FF2B5EF4-FFF2-40B4-BE49-F238E27FC236}">
                <a16:creationId xmlns:a16="http://schemas.microsoft.com/office/drawing/2014/main" id="{20ED7852-B968-1DAF-459B-380C96CDA5F1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1196975"/>
            <a:ext cx="2535238" cy="2743200"/>
            <a:chOff x="6074376" y="1197491"/>
            <a:chExt cx="2535238" cy="2743200"/>
          </a:xfrm>
        </p:grpSpPr>
        <p:grpSp>
          <p:nvGrpSpPr>
            <p:cNvPr id="165974" name="グループ化 47115">
              <a:extLst>
                <a:ext uri="{FF2B5EF4-FFF2-40B4-BE49-F238E27FC236}">
                  <a16:creationId xmlns:a16="http://schemas.microsoft.com/office/drawing/2014/main" id="{FC3870B8-EDF5-C906-41A7-09D4C8CD8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4376" y="1197491"/>
              <a:ext cx="2535238" cy="2743200"/>
              <a:chOff x="6057320" y="1139932"/>
              <a:chExt cx="2535706" cy="2743552"/>
            </a:xfrm>
          </p:grpSpPr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49DE2C14-ABB4-FCCF-AA58-AB41B59CE33E}"/>
                  </a:ext>
                </a:extLst>
              </p:cNvPr>
              <p:cNvSpPr/>
              <p:nvPr/>
            </p:nvSpPr>
            <p:spPr>
              <a:xfrm>
                <a:off x="6944897" y="1270124"/>
                <a:ext cx="816126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5990" name="図 40">
                <a:extLst>
                  <a:ext uri="{FF2B5EF4-FFF2-40B4-BE49-F238E27FC236}">
                    <a16:creationId xmlns:a16="http://schemas.microsoft.com/office/drawing/2014/main" id="{46B13C30-1220-226A-C479-AAE5E5397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7320" y="11399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5975" name="テキスト ボックス 127">
              <a:extLst>
                <a:ext uri="{FF2B5EF4-FFF2-40B4-BE49-F238E27FC236}">
                  <a16:creationId xmlns:a16="http://schemas.microsoft.com/office/drawing/2014/main" id="{FE969687-8B05-4103-1567-B1D3641FF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9526" y="1778516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pic>
          <p:nvPicPr>
            <p:cNvPr id="165976" name="図 4">
              <a:extLst>
                <a:ext uri="{FF2B5EF4-FFF2-40B4-BE49-F238E27FC236}">
                  <a16:creationId xmlns:a16="http://schemas.microsoft.com/office/drawing/2014/main" id="{227B3532-BA6D-A22C-D345-381A7DB18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876" y="1881704"/>
              <a:ext cx="4699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角丸四角形吹き出し 129">
              <a:extLst>
                <a:ext uri="{FF2B5EF4-FFF2-40B4-BE49-F238E27FC236}">
                  <a16:creationId xmlns:a16="http://schemas.microsoft.com/office/drawing/2014/main" id="{B0289BC5-49E4-C92A-38CE-962DB8E47931}"/>
                </a:ext>
              </a:extLst>
            </p:cNvPr>
            <p:cNvSpPr/>
            <p:nvPr/>
          </p:nvSpPr>
          <p:spPr>
            <a:xfrm>
              <a:off x="6863364" y="1981716"/>
              <a:ext cx="1254125" cy="385763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今日のバスケ、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楽しかったぁ～</a:t>
              </a:r>
            </a:p>
          </p:txBody>
        </p:sp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id="{869C099F-5DF6-9090-7512-4091BB992914}"/>
                </a:ext>
              </a:extLst>
            </p:cNvPr>
            <p:cNvSpPr/>
            <p:nvPr/>
          </p:nvSpPr>
          <p:spPr>
            <a:xfrm>
              <a:off x="6317264" y="1580079"/>
              <a:ext cx="2016125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 花子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32" name="角丸四角形吹き出し 131">
              <a:extLst>
                <a:ext uri="{FF2B5EF4-FFF2-40B4-BE49-F238E27FC236}">
                  <a16:creationId xmlns:a16="http://schemas.microsoft.com/office/drawing/2014/main" id="{56FEC54D-A858-DFBF-B598-7F5670E8D9B6}"/>
                </a:ext>
              </a:extLst>
            </p:cNvPr>
            <p:cNvSpPr/>
            <p:nvPr/>
          </p:nvSpPr>
          <p:spPr>
            <a:xfrm>
              <a:off x="6706201" y="2499241"/>
              <a:ext cx="1003300" cy="296863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ほんとそれ</a:t>
              </a:r>
            </a:p>
          </p:txBody>
        </p:sp>
        <p:pic>
          <p:nvPicPr>
            <p:cNvPr id="165980" name="図 12">
              <a:extLst>
                <a:ext uri="{FF2B5EF4-FFF2-40B4-BE49-F238E27FC236}">
                  <a16:creationId xmlns:a16="http://schemas.microsoft.com/office/drawing/2014/main" id="{4A3AA8F7-783B-A707-2705-156B59884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364" y="2438916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81" name="テキスト ボックス 133">
              <a:extLst>
                <a:ext uri="{FF2B5EF4-FFF2-40B4-BE49-F238E27FC236}">
                  <a16:creationId xmlns:a16="http://schemas.microsoft.com/office/drawing/2014/main" id="{FD0CD04E-1A8F-CB2F-1631-12A6859F7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2826" y="2362716"/>
              <a:ext cx="3381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pic>
          <p:nvPicPr>
            <p:cNvPr id="165982" name="図 10">
              <a:extLst>
                <a:ext uri="{FF2B5EF4-FFF2-40B4-BE49-F238E27FC236}">
                  <a16:creationId xmlns:a16="http://schemas.microsoft.com/office/drawing/2014/main" id="{5726906A-DA6A-A304-9FB7-C65AA18D5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689" y="2813566"/>
              <a:ext cx="422275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角丸四角形吹き出し 135">
              <a:extLst>
                <a:ext uri="{FF2B5EF4-FFF2-40B4-BE49-F238E27FC236}">
                  <a16:creationId xmlns:a16="http://schemas.microsoft.com/office/drawing/2014/main" id="{0D90408A-86EA-D1F4-F404-A38B3FE8D590}"/>
                </a:ext>
              </a:extLst>
            </p:cNvPr>
            <p:cNvSpPr/>
            <p:nvPr/>
          </p:nvSpPr>
          <p:spPr>
            <a:xfrm>
              <a:off x="6855426" y="2959616"/>
              <a:ext cx="1333500" cy="368300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ハルカ、シュート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うますぎ</a:t>
              </a:r>
            </a:p>
          </p:txBody>
        </p:sp>
        <p:sp>
          <p:nvSpPr>
            <p:cNvPr id="165984" name="テキスト ボックス 136">
              <a:extLst>
                <a:ext uri="{FF2B5EF4-FFF2-40B4-BE49-F238E27FC236}">
                  <a16:creationId xmlns:a16="http://schemas.microsoft.com/office/drawing/2014/main" id="{0A469A11-1FDE-E43D-001A-E9D07E6B2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9526" y="2777054"/>
              <a:ext cx="41592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139" name="角丸四角形吹き出し 138">
              <a:extLst>
                <a:ext uri="{FF2B5EF4-FFF2-40B4-BE49-F238E27FC236}">
                  <a16:creationId xmlns:a16="http://schemas.microsoft.com/office/drawing/2014/main" id="{05C5A255-0BEC-5B6D-30C6-CBF5BDAF206F}"/>
                </a:ext>
              </a:extLst>
            </p:cNvPr>
            <p:cNvSpPr/>
            <p:nvPr/>
          </p:nvSpPr>
          <p:spPr>
            <a:xfrm>
              <a:off x="6964964" y="3527941"/>
              <a:ext cx="1303337" cy="306388"/>
            </a:xfrm>
            <a:prstGeom prst="wedgeRoundRectCallout">
              <a:avLst>
                <a:gd name="adj1" fmla="val -58932"/>
                <a:gd name="adj2" fmla="val -4027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さすが、バスケ部</a:t>
              </a:r>
            </a:p>
          </p:txBody>
        </p:sp>
        <p:sp>
          <p:nvSpPr>
            <p:cNvPr id="165986" name="テキスト ボックス 139">
              <a:extLst>
                <a:ext uri="{FF2B5EF4-FFF2-40B4-BE49-F238E27FC236}">
                  <a16:creationId xmlns:a16="http://schemas.microsoft.com/office/drawing/2014/main" id="{D7DC57D9-5781-005B-2C8C-CE13C8CC0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0326" y="3324741"/>
              <a:ext cx="473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pic>
          <p:nvPicPr>
            <p:cNvPr id="165987" name="図 14">
              <a:extLst>
                <a:ext uri="{FF2B5EF4-FFF2-40B4-BE49-F238E27FC236}">
                  <a16:creationId xmlns:a16="http://schemas.microsoft.com/office/drawing/2014/main" id="{16EA23D6-E60A-9768-589B-7F921500E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751" y="3361254"/>
              <a:ext cx="503238" cy="53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円/楕円 141">
              <a:extLst>
                <a:ext uri="{FF2B5EF4-FFF2-40B4-BE49-F238E27FC236}">
                  <a16:creationId xmlns:a16="http://schemas.microsoft.com/office/drawing/2014/main" id="{599723FB-6E29-B1B0-959D-B8A2EF2C05E2}"/>
                </a:ext>
              </a:extLst>
            </p:cNvPr>
            <p:cNvSpPr/>
            <p:nvPr/>
          </p:nvSpPr>
          <p:spPr>
            <a:xfrm>
              <a:off x="6275989" y="3378716"/>
              <a:ext cx="511175" cy="5000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165893" name="グループ化 1">
            <a:extLst>
              <a:ext uri="{FF2B5EF4-FFF2-40B4-BE49-F238E27FC236}">
                <a16:creationId xmlns:a16="http://schemas.microsoft.com/office/drawing/2014/main" id="{C494B6A5-84BE-2F3C-A131-7D87EFAC1C6F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1201738"/>
            <a:ext cx="2532062" cy="2738437"/>
            <a:chOff x="522288" y="1202254"/>
            <a:chExt cx="2532062" cy="2738437"/>
          </a:xfrm>
        </p:grpSpPr>
        <p:grpSp>
          <p:nvGrpSpPr>
            <p:cNvPr id="165960" name="グループ化 25">
              <a:extLst>
                <a:ext uri="{FF2B5EF4-FFF2-40B4-BE49-F238E27FC236}">
                  <a16:creationId xmlns:a16="http://schemas.microsoft.com/office/drawing/2014/main" id="{C109B7AF-3813-16AF-956D-B314BCDE5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288" y="1202254"/>
              <a:ext cx="2532062" cy="2738437"/>
              <a:chOff x="1957387" y="1207730"/>
              <a:chExt cx="5229225" cy="5657850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551DDF45-B8D4-3825-73CA-ABF3135C9CAE}"/>
                  </a:ext>
                </a:extLst>
              </p:cNvPr>
              <p:cNvSpPr/>
              <p:nvPr/>
            </p:nvSpPr>
            <p:spPr>
              <a:xfrm>
                <a:off x="3708112" y="1483243"/>
                <a:ext cx="1727775" cy="288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5973" name="図 27">
                <a:extLst>
                  <a:ext uri="{FF2B5EF4-FFF2-40B4-BE49-F238E27FC236}">
                    <a16:creationId xmlns:a16="http://schemas.microsoft.com/office/drawing/2014/main" id="{C685ECB6-F82D-646F-E103-03C127AB6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387" y="1207730"/>
                <a:ext cx="5229225" cy="565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713B1A6-E143-96B3-E5D6-8294360F6622}"/>
                </a:ext>
              </a:extLst>
            </p:cNvPr>
            <p:cNvSpPr/>
            <p:nvPr/>
          </p:nvSpPr>
          <p:spPr>
            <a:xfrm>
              <a:off x="781050" y="1580079"/>
              <a:ext cx="2014538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ハルカ仲良し（６）</a:t>
              </a:r>
            </a:p>
          </p:txBody>
        </p:sp>
        <p:sp>
          <p:nvSpPr>
            <p:cNvPr id="165962" name="テキスト ボックス 29">
              <a:extLst>
                <a:ext uri="{FF2B5EF4-FFF2-40B4-BE49-F238E27FC236}">
                  <a16:creationId xmlns:a16="http://schemas.microsoft.com/office/drawing/2014/main" id="{6B852297-69D5-53CA-5216-12C4659D3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513" y="1778516"/>
              <a:ext cx="50006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sp>
          <p:nvSpPr>
            <p:cNvPr id="31" name="角丸四角形吹き出し 30">
              <a:extLst>
                <a:ext uri="{FF2B5EF4-FFF2-40B4-BE49-F238E27FC236}">
                  <a16:creationId xmlns:a16="http://schemas.microsoft.com/office/drawing/2014/main" id="{8633D930-518D-8F99-83FB-B780A23EBBDA}"/>
                </a:ext>
              </a:extLst>
            </p:cNvPr>
            <p:cNvSpPr/>
            <p:nvPr/>
          </p:nvSpPr>
          <p:spPr>
            <a:xfrm>
              <a:off x="1069975" y="2818329"/>
              <a:ext cx="1073150" cy="307975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ずっと一緒！</a:t>
              </a:r>
            </a:p>
          </p:txBody>
        </p:sp>
        <p:sp>
          <p:nvSpPr>
            <p:cNvPr id="165964" name="テキスト ボックス 31">
              <a:extLst>
                <a:ext uri="{FF2B5EF4-FFF2-40B4-BE49-F238E27FC236}">
                  <a16:creationId xmlns:a16="http://schemas.microsoft.com/office/drawing/2014/main" id="{AA3A3083-1ABF-6179-9FF1-60717B8BA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912" y="2625555"/>
              <a:ext cx="36353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pic>
          <p:nvPicPr>
            <p:cNvPr id="165965" name="図 10">
              <a:extLst>
                <a:ext uri="{FF2B5EF4-FFF2-40B4-BE49-F238E27FC236}">
                  <a16:creationId xmlns:a16="http://schemas.microsoft.com/office/drawing/2014/main" id="{A7CEE303-73D3-C1F5-4C89-3C5ECF3FC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261241"/>
              <a:ext cx="4826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66" name="図 12">
              <a:extLst>
                <a:ext uri="{FF2B5EF4-FFF2-40B4-BE49-F238E27FC236}">
                  <a16:creationId xmlns:a16="http://schemas.microsoft.com/office/drawing/2014/main" id="{358B0EE5-4259-DD5A-2AE2-AA992806A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225" y="2736680"/>
              <a:ext cx="504825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角丸四角形吹き出し 34">
              <a:extLst>
                <a:ext uri="{FF2B5EF4-FFF2-40B4-BE49-F238E27FC236}">
                  <a16:creationId xmlns:a16="http://schemas.microsoft.com/office/drawing/2014/main" id="{449EB7EB-552C-9236-30A4-218E573669D6}"/>
                </a:ext>
              </a:extLst>
            </p:cNvPr>
            <p:cNvSpPr/>
            <p:nvPr/>
          </p:nvSpPr>
          <p:spPr>
            <a:xfrm>
              <a:off x="1365250" y="3486666"/>
              <a:ext cx="1303338" cy="306388"/>
            </a:xfrm>
            <a:prstGeom prst="wedgeRoundRectCallout">
              <a:avLst>
                <a:gd name="adj1" fmla="val -58932"/>
                <a:gd name="adj2" fmla="val -4027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  <a:r>
                <a:rPr lang="ja-JP" altLang="en-US" sz="1200" b="1" dirty="0" err="1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ぐ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みだね！</a:t>
              </a:r>
            </a:p>
          </p:txBody>
        </p:sp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2B175F9B-D17F-F948-B7C9-CFF38438FB28}"/>
                </a:ext>
              </a:extLst>
            </p:cNvPr>
            <p:cNvSpPr/>
            <p:nvPr/>
          </p:nvSpPr>
          <p:spPr>
            <a:xfrm>
              <a:off x="762000" y="3259654"/>
              <a:ext cx="476250" cy="5064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5969" name="テキスト ボックス 39">
              <a:extLst>
                <a:ext uri="{FF2B5EF4-FFF2-40B4-BE49-F238E27FC236}">
                  <a16:creationId xmlns:a16="http://schemas.microsoft.com/office/drawing/2014/main" id="{F3D62CC2-A935-BD34-4204-2C9849117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325" y="3224729"/>
              <a:ext cx="441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pic>
          <p:nvPicPr>
            <p:cNvPr id="165970" name="図 4">
              <a:extLst>
                <a:ext uri="{FF2B5EF4-FFF2-40B4-BE49-F238E27FC236}">
                  <a16:creationId xmlns:a16="http://schemas.microsoft.com/office/drawing/2014/main" id="{FECE4C80-11A5-4193-6964-7284F0327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1881704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角丸四角形吹き出し 37">
              <a:extLst>
                <a:ext uri="{FF2B5EF4-FFF2-40B4-BE49-F238E27FC236}">
                  <a16:creationId xmlns:a16="http://schemas.microsoft.com/office/drawing/2014/main" id="{F4465115-FB15-4C62-B477-7A15EA14BE2F}"/>
                </a:ext>
              </a:extLst>
            </p:cNvPr>
            <p:cNvSpPr/>
            <p:nvPr/>
          </p:nvSpPr>
          <p:spPr>
            <a:xfrm>
              <a:off x="1327150" y="1994416"/>
              <a:ext cx="1481138" cy="557213"/>
            </a:xfrm>
            <a:prstGeom prst="wedgeRoundRectCallout">
              <a:avLst>
                <a:gd name="adj1" fmla="val -55612"/>
                <a:gd name="adj2" fmla="val -3432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私たち、仲良し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永遠の仲間だよね</a:t>
              </a:r>
            </a:p>
          </p:txBody>
        </p:sp>
      </p:grpSp>
      <p:grpSp>
        <p:nvGrpSpPr>
          <p:cNvPr id="165894" name="グループ化 6">
            <a:extLst>
              <a:ext uri="{FF2B5EF4-FFF2-40B4-BE49-F238E27FC236}">
                <a16:creationId xmlns:a16="http://schemas.microsoft.com/office/drawing/2014/main" id="{7495D091-F294-EABE-E3F5-074F09DF3B34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4005263"/>
            <a:ext cx="2536825" cy="2743200"/>
            <a:chOff x="528638" y="4005263"/>
            <a:chExt cx="2536825" cy="2743200"/>
          </a:xfrm>
        </p:grpSpPr>
        <p:grpSp>
          <p:nvGrpSpPr>
            <p:cNvPr id="165943" name="グループ化 47109">
              <a:extLst>
                <a:ext uri="{FF2B5EF4-FFF2-40B4-BE49-F238E27FC236}">
                  <a16:creationId xmlns:a16="http://schemas.microsoft.com/office/drawing/2014/main" id="{3A61EE5A-9B85-D61D-C29A-A586CC9B21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638" y="4005263"/>
              <a:ext cx="2536825" cy="2743200"/>
              <a:chOff x="7878678" y="4365104"/>
              <a:chExt cx="2535706" cy="2743552"/>
            </a:xfrm>
          </p:grpSpPr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226A4E4A-B4B8-8216-98BF-F399670AFF8A}"/>
                  </a:ext>
                </a:extLst>
              </p:cNvPr>
              <p:cNvSpPr/>
              <p:nvPr/>
            </p:nvSpPr>
            <p:spPr>
              <a:xfrm>
                <a:off x="8770459" y="4485769"/>
                <a:ext cx="815615" cy="165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5959" name="図 7">
                <a:extLst>
                  <a:ext uri="{FF2B5EF4-FFF2-40B4-BE49-F238E27FC236}">
                    <a16:creationId xmlns:a16="http://schemas.microsoft.com/office/drawing/2014/main" id="{B8FC8499-7867-DD3E-B537-53CE720E4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8678" y="4365104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84C5E754-CD2B-5C56-95D3-69825B227412}"/>
                </a:ext>
              </a:extLst>
            </p:cNvPr>
            <p:cNvSpPr/>
            <p:nvPr/>
          </p:nvSpPr>
          <p:spPr>
            <a:xfrm>
              <a:off x="781050" y="4379913"/>
              <a:ext cx="2014538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pic>
          <p:nvPicPr>
            <p:cNvPr id="165945" name="図 14">
              <a:extLst>
                <a:ext uri="{FF2B5EF4-FFF2-40B4-BE49-F238E27FC236}">
                  <a16:creationId xmlns:a16="http://schemas.microsoft.com/office/drawing/2014/main" id="{F3BC8FEC-3445-D806-45C6-1F42B6B10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4656138"/>
              <a:ext cx="434975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46" name="テキスト ボックス 149">
              <a:extLst>
                <a:ext uri="{FF2B5EF4-FFF2-40B4-BE49-F238E27FC236}">
                  <a16:creationId xmlns:a16="http://schemas.microsoft.com/office/drawing/2014/main" id="{A4353AEC-0332-CE02-41D2-64CCEA965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4576763"/>
              <a:ext cx="4746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sp>
          <p:nvSpPr>
            <p:cNvPr id="151" name="角丸四角形吹き出し 150">
              <a:extLst>
                <a:ext uri="{FF2B5EF4-FFF2-40B4-BE49-F238E27FC236}">
                  <a16:creationId xmlns:a16="http://schemas.microsoft.com/office/drawing/2014/main" id="{4C094FBA-594C-39EF-3480-67796DCB681B}"/>
                </a:ext>
              </a:extLst>
            </p:cNvPr>
            <p:cNvSpPr/>
            <p:nvPr/>
          </p:nvSpPr>
          <p:spPr>
            <a:xfrm flipH="1">
              <a:off x="1393825" y="4776788"/>
              <a:ext cx="1001713" cy="247650"/>
            </a:xfrm>
            <a:prstGeom prst="wedgeRoundRectCallout">
              <a:avLst>
                <a:gd name="adj1" fmla="val 61306"/>
                <a:gd name="adj2" fmla="val -3713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美咲、最低</a:t>
              </a:r>
            </a:p>
          </p:txBody>
        </p:sp>
        <p:sp>
          <p:nvSpPr>
            <p:cNvPr id="165948" name="テキスト ボックス 151">
              <a:extLst>
                <a:ext uri="{FF2B5EF4-FFF2-40B4-BE49-F238E27FC236}">
                  <a16:creationId xmlns:a16="http://schemas.microsoft.com/office/drawing/2014/main" id="{26871727-B516-8E0F-2A25-775E66905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4987925"/>
              <a:ext cx="3778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  <p:sp>
          <p:nvSpPr>
            <p:cNvPr id="154" name="角丸四角形吹き出し 153">
              <a:extLst>
                <a:ext uri="{FF2B5EF4-FFF2-40B4-BE49-F238E27FC236}">
                  <a16:creationId xmlns:a16="http://schemas.microsoft.com/office/drawing/2014/main" id="{E4219FCB-6FD4-4160-3010-CE3DFD903CF8}"/>
                </a:ext>
              </a:extLst>
            </p:cNvPr>
            <p:cNvSpPr/>
            <p:nvPr/>
          </p:nvSpPr>
          <p:spPr>
            <a:xfrm>
              <a:off x="1327150" y="5159375"/>
              <a:ext cx="1481138" cy="504825"/>
            </a:xfrm>
            <a:prstGeom prst="wedgeRoundRectCallout">
              <a:avLst>
                <a:gd name="adj1" fmla="val -58843"/>
                <a:gd name="adj2" fmla="val -3327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ハルカがケンタのこと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好きなの、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知ってるくせにさ</a:t>
              </a:r>
            </a:p>
          </p:txBody>
        </p:sp>
        <p:pic>
          <p:nvPicPr>
            <p:cNvPr id="165950" name="図 7">
              <a:extLst>
                <a:ext uri="{FF2B5EF4-FFF2-40B4-BE49-F238E27FC236}">
                  <a16:creationId xmlns:a16="http://schemas.microsoft.com/office/drawing/2014/main" id="{6798AB7D-D6C7-1B54-4540-1FA111FBB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5153025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角丸四角形吹き出し 157">
              <a:extLst>
                <a:ext uri="{FF2B5EF4-FFF2-40B4-BE49-F238E27FC236}">
                  <a16:creationId xmlns:a16="http://schemas.microsoft.com/office/drawing/2014/main" id="{EF2ABEC7-5BE6-1694-1A84-CC63B4450ED2}"/>
                </a:ext>
              </a:extLst>
            </p:cNvPr>
            <p:cNvSpPr/>
            <p:nvPr/>
          </p:nvSpPr>
          <p:spPr>
            <a:xfrm>
              <a:off x="925513" y="5767388"/>
              <a:ext cx="1179512" cy="341312"/>
            </a:xfrm>
            <a:prstGeom prst="wedgeRoundRectCallout">
              <a:avLst>
                <a:gd name="adj1" fmla="val 67970"/>
                <a:gd name="adj2" fmla="val 1559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見せつけること、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ないよね</a:t>
              </a:r>
            </a:p>
          </p:txBody>
        </p:sp>
        <p:sp>
          <p:nvSpPr>
            <p:cNvPr id="165952" name="テキスト ボックス 158">
              <a:extLst>
                <a:ext uri="{FF2B5EF4-FFF2-40B4-BE49-F238E27FC236}">
                  <a16:creationId xmlns:a16="http://schemas.microsoft.com/office/drawing/2014/main" id="{9F5043BD-61C2-B64E-7AB1-8BB18A491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000" y="5678488"/>
              <a:ext cx="441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5953" name="図 9">
              <a:extLst>
                <a:ext uri="{FF2B5EF4-FFF2-40B4-BE49-F238E27FC236}">
                  <a16:creationId xmlns:a16="http://schemas.microsoft.com/office/drawing/2014/main" id="{D521410D-2771-ABC7-7265-8FDF50438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50" y="5688013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54" name="図 4">
              <a:extLst>
                <a:ext uri="{FF2B5EF4-FFF2-40B4-BE49-F238E27FC236}">
                  <a16:creationId xmlns:a16="http://schemas.microsoft.com/office/drawing/2014/main" id="{EB321AD1-28B6-C9D7-5F64-A6DE4E5B0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63" y="6230938"/>
              <a:ext cx="4064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円/楕円 164">
              <a:extLst>
                <a:ext uri="{FF2B5EF4-FFF2-40B4-BE49-F238E27FC236}">
                  <a16:creationId xmlns:a16="http://schemas.microsoft.com/office/drawing/2014/main" id="{75EFC35E-7E1D-918D-C87A-1FBF1955BB49}"/>
                </a:ext>
              </a:extLst>
            </p:cNvPr>
            <p:cNvSpPr/>
            <p:nvPr/>
          </p:nvSpPr>
          <p:spPr>
            <a:xfrm>
              <a:off x="796925" y="6229350"/>
              <a:ext cx="396875" cy="4238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4" name="角丸四角形吹き出し 163">
              <a:extLst>
                <a:ext uri="{FF2B5EF4-FFF2-40B4-BE49-F238E27FC236}">
                  <a16:creationId xmlns:a16="http://schemas.microsoft.com/office/drawing/2014/main" id="{B864AA01-E000-FDF3-6B52-3E1FF5AD1E4D}"/>
                </a:ext>
              </a:extLst>
            </p:cNvPr>
            <p:cNvSpPr/>
            <p:nvPr/>
          </p:nvSpPr>
          <p:spPr>
            <a:xfrm>
              <a:off x="1270000" y="6278563"/>
              <a:ext cx="1573213" cy="374650"/>
            </a:xfrm>
            <a:prstGeom prst="wedgeRoundRectCallout">
              <a:avLst>
                <a:gd name="adj1" fmla="val -56229"/>
                <a:gd name="adj2" fmla="val -28936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ケンタ、優しいからみんなと</a:t>
              </a:r>
              <a:endParaRPr lang="en-US" altLang="ja-JP" sz="105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仲良くするんだよ</a:t>
              </a:r>
            </a:p>
          </p:txBody>
        </p:sp>
        <p:sp>
          <p:nvSpPr>
            <p:cNvPr id="165957" name="テキスト ボックス 165">
              <a:extLst>
                <a:ext uri="{FF2B5EF4-FFF2-40B4-BE49-F238E27FC236}">
                  <a16:creationId xmlns:a16="http://schemas.microsoft.com/office/drawing/2014/main" id="{8CBC6539-C075-DA87-6725-C14B90914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775" y="6086475"/>
              <a:ext cx="4953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</p:grpSp>
      <p:grpSp>
        <p:nvGrpSpPr>
          <p:cNvPr id="165895" name="グループ化 5">
            <a:extLst>
              <a:ext uri="{FF2B5EF4-FFF2-40B4-BE49-F238E27FC236}">
                <a16:creationId xmlns:a16="http://schemas.microsoft.com/office/drawing/2014/main" id="{9B07EC66-6CBD-03DA-E1E5-FF7DAD7591B5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4005263"/>
            <a:ext cx="2536825" cy="2743200"/>
            <a:chOff x="3303588" y="4005263"/>
            <a:chExt cx="2536825" cy="2743200"/>
          </a:xfrm>
        </p:grpSpPr>
        <p:grpSp>
          <p:nvGrpSpPr>
            <p:cNvPr id="165926" name="グループ化 47110">
              <a:extLst>
                <a:ext uri="{FF2B5EF4-FFF2-40B4-BE49-F238E27FC236}">
                  <a16:creationId xmlns:a16="http://schemas.microsoft.com/office/drawing/2014/main" id="{4696571B-F31F-DEC8-D2A7-0629187B9F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588" y="4005263"/>
              <a:ext cx="2536825" cy="2743200"/>
              <a:chOff x="8238718" y="5517232"/>
              <a:chExt cx="2535706" cy="2743552"/>
            </a:xfrm>
          </p:grpSpPr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F7680ABA-3ECF-B8E9-0500-490729D0B6E8}"/>
                  </a:ext>
                </a:extLst>
              </p:cNvPr>
              <p:cNvSpPr/>
              <p:nvPr/>
            </p:nvSpPr>
            <p:spPr>
              <a:xfrm>
                <a:off x="9120979" y="5649011"/>
                <a:ext cx="815615" cy="165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5942" name="図 47103">
                <a:extLst>
                  <a:ext uri="{FF2B5EF4-FFF2-40B4-BE49-F238E27FC236}">
                    <a16:creationId xmlns:a16="http://schemas.microsoft.com/office/drawing/2014/main" id="{3B506CA3-4EE5-5812-74A7-07DD68131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8718" y="55172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id="{23604830-4BBD-DC4A-F517-CBC2B345431F}"/>
                </a:ext>
              </a:extLst>
            </p:cNvPr>
            <p:cNvSpPr/>
            <p:nvPr/>
          </p:nvSpPr>
          <p:spPr>
            <a:xfrm>
              <a:off x="3556000" y="4379913"/>
              <a:ext cx="2016125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65928" name="テキスト ボックス 151">
              <a:extLst>
                <a:ext uri="{FF2B5EF4-FFF2-40B4-BE49-F238E27FC236}">
                  <a16:creationId xmlns:a16="http://schemas.microsoft.com/office/drawing/2014/main" id="{EEAB9B84-3249-0B69-114C-9F22169A3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519" y="4599455"/>
              <a:ext cx="362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  <p:pic>
          <p:nvPicPr>
            <p:cNvPr id="165929" name="図 7">
              <a:extLst>
                <a:ext uri="{FF2B5EF4-FFF2-40B4-BE49-F238E27FC236}">
                  <a16:creationId xmlns:a16="http://schemas.microsoft.com/office/drawing/2014/main" id="{C82ABF69-7356-D2A3-CC27-26F12AA9D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6" y="4656978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角丸四角形吹き出し 80">
              <a:extLst>
                <a:ext uri="{FF2B5EF4-FFF2-40B4-BE49-F238E27FC236}">
                  <a16:creationId xmlns:a16="http://schemas.microsoft.com/office/drawing/2014/main" id="{7CF56400-4B53-E772-8740-BF7D5052C65B}"/>
                </a:ext>
              </a:extLst>
            </p:cNvPr>
            <p:cNvSpPr/>
            <p:nvPr/>
          </p:nvSpPr>
          <p:spPr>
            <a:xfrm flipH="1">
              <a:off x="4095750" y="4800600"/>
              <a:ext cx="1268413" cy="339725"/>
            </a:xfrm>
            <a:prstGeom prst="wedgeRoundRectCallout">
              <a:avLst>
                <a:gd name="adj1" fmla="val 59422"/>
                <a:gd name="adj2" fmla="val -3054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最近、やりすぎと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思わない？</a:t>
              </a:r>
            </a:p>
          </p:txBody>
        </p:sp>
        <p:pic>
          <p:nvPicPr>
            <p:cNvPr id="165931" name="図 10">
              <a:extLst>
                <a:ext uri="{FF2B5EF4-FFF2-40B4-BE49-F238E27FC236}">
                  <a16:creationId xmlns:a16="http://schemas.microsoft.com/office/drawing/2014/main" id="{EC1D15F8-476C-2A03-0604-9AE43F3F9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7" y="5185709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角丸四角形吹き出し 82">
              <a:extLst>
                <a:ext uri="{FF2B5EF4-FFF2-40B4-BE49-F238E27FC236}">
                  <a16:creationId xmlns:a16="http://schemas.microsoft.com/office/drawing/2014/main" id="{69382F9E-D29C-9B83-F704-9D1D88891555}"/>
                </a:ext>
              </a:extLst>
            </p:cNvPr>
            <p:cNvSpPr/>
            <p:nvPr/>
          </p:nvSpPr>
          <p:spPr>
            <a:xfrm>
              <a:off x="4095750" y="5316538"/>
              <a:ext cx="1123950" cy="296862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みんな、言ってる</a:t>
              </a:r>
            </a:p>
          </p:txBody>
        </p:sp>
        <p:sp>
          <p:nvSpPr>
            <p:cNvPr id="165933" name="テキスト ボックス 118">
              <a:extLst>
                <a:ext uri="{FF2B5EF4-FFF2-40B4-BE49-F238E27FC236}">
                  <a16:creationId xmlns:a16="http://schemas.microsoft.com/office/drawing/2014/main" id="{A00D8AB3-F0B2-0539-A796-590FB4657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5124097"/>
              <a:ext cx="4159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86" name="角丸四角形吹き出し 85">
              <a:extLst>
                <a:ext uri="{FF2B5EF4-FFF2-40B4-BE49-F238E27FC236}">
                  <a16:creationId xmlns:a16="http://schemas.microsoft.com/office/drawing/2014/main" id="{BC0A7656-1466-14AD-596D-88A24F12258D}"/>
                </a:ext>
              </a:extLst>
            </p:cNvPr>
            <p:cNvSpPr/>
            <p:nvPr/>
          </p:nvSpPr>
          <p:spPr>
            <a:xfrm>
              <a:off x="4095750" y="5802313"/>
              <a:ext cx="990600" cy="296862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やりすぎだよね</a:t>
              </a:r>
            </a:p>
          </p:txBody>
        </p:sp>
        <p:sp>
          <p:nvSpPr>
            <p:cNvPr id="165935" name="テキスト ボックス 118">
              <a:extLst>
                <a:ext uri="{FF2B5EF4-FFF2-40B4-BE49-F238E27FC236}">
                  <a16:creationId xmlns:a16="http://schemas.microsoft.com/office/drawing/2014/main" id="{7AAA557E-6A67-0DD2-9139-104654502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5617882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5936" name="図 9">
              <a:extLst>
                <a:ext uri="{FF2B5EF4-FFF2-40B4-BE49-F238E27FC236}">
                  <a16:creationId xmlns:a16="http://schemas.microsoft.com/office/drawing/2014/main" id="{3C306BDA-EE91-4DF1-074A-67294F54D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464" y="5688013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37" name="図 7">
              <a:extLst>
                <a:ext uri="{FF2B5EF4-FFF2-40B4-BE49-F238E27FC236}">
                  <a16:creationId xmlns:a16="http://schemas.microsoft.com/office/drawing/2014/main" id="{5B8D9755-76F1-9625-265C-07163D2C7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6" y="6204884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円/楕円 91">
              <a:extLst>
                <a:ext uri="{FF2B5EF4-FFF2-40B4-BE49-F238E27FC236}">
                  <a16:creationId xmlns:a16="http://schemas.microsoft.com/office/drawing/2014/main" id="{045A0074-BEC6-190F-97F6-49C02D9EEAE8}"/>
                </a:ext>
              </a:extLst>
            </p:cNvPr>
            <p:cNvSpPr/>
            <p:nvPr/>
          </p:nvSpPr>
          <p:spPr>
            <a:xfrm>
              <a:off x="3548063" y="6229350"/>
              <a:ext cx="396875" cy="4238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93" name="角丸四角形吹き出し 92">
              <a:extLst>
                <a:ext uri="{FF2B5EF4-FFF2-40B4-BE49-F238E27FC236}">
                  <a16:creationId xmlns:a16="http://schemas.microsoft.com/office/drawing/2014/main" id="{D56B83FF-704E-75B3-CAF8-A8D6A2AC74A7}"/>
                </a:ext>
              </a:extLst>
            </p:cNvPr>
            <p:cNvSpPr/>
            <p:nvPr/>
          </p:nvSpPr>
          <p:spPr>
            <a:xfrm>
              <a:off x="4090988" y="6291263"/>
              <a:ext cx="1171575" cy="374650"/>
            </a:xfrm>
            <a:prstGeom prst="wedgeRoundRectCallout">
              <a:avLst>
                <a:gd name="adj1" fmla="val -61333"/>
                <a:gd name="adj2" fmla="val -32127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明日から、ハルカ</a:t>
              </a:r>
              <a:endParaRPr lang="en-US" altLang="ja-JP" sz="105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しかと ね</a:t>
              </a:r>
            </a:p>
          </p:txBody>
        </p:sp>
        <p:sp>
          <p:nvSpPr>
            <p:cNvPr id="165940" name="テキスト ボックス 151">
              <a:extLst>
                <a:ext uri="{FF2B5EF4-FFF2-40B4-BE49-F238E27FC236}">
                  <a16:creationId xmlns:a16="http://schemas.microsoft.com/office/drawing/2014/main" id="{FD8C6661-F82C-27C1-A073-BCA337843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519" y="6117481"/>
              <a:ext cx="362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</p:grpSp>
      <p:grpSp>
        <p:nvGrpSpPr>
          <p:cNvPr id="165896" name="グループ化 4">
            <a:extLst>
              <a:ext uri="{FF2B5EF4-FFF2-40B4-BE49-F238E27FC236}">
                <a16:creationId xmlns:a16="http://schemas.microsoft.com/office/drawing/2014/main" id="{A3B60BA1-6BCB-CD63-EC44-EF86E38ED30B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4005263"/>
            <a:ext cx="2535238" cy="2743200"/>
            <a:chOff x="6074376" y="4005263"/>
            <a:chExt cx="2535238" cy="2743200"/>
          </a:xfrm>
        </p:grpSpPr>
        <p:grpSp>
          <p:nvGrpSpPr>
            <p:cNvPr id="165909" name="グループ化 47112">
              <a:extLst>
                <a:ext uri="{FF2B5EF4-FFF2-40B4-BE49-F238E27FC236}">
                  <a16:creationId xmlns:a16="http://schemas.microsoft.com/office/drawing/2014/main" id="{6B51B989-A4F7-3C37-2B17-5DFFBA9D5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4376" y="4005263"/>
              <a:ext cx="2535238" cy="2743200"/>
              <a:chOff x="8094702" y="7743501"/>
              <a:chExt cx="2535706" cy="2743552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2AE94578-6867-A017-7341-3A9225940ACB}"/>
                  </a:ext>
                </a:extLst>
              </p:cNvPr>
              <p:cNvSpPr/>
              <p:nvPr/>
            </p:nvSpPr>
            <p:spPr>
              <a:xfrm>
                <a:off x="8960050" y="7878455"/>
                <a:ext cx="816126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5925" name="図 47104">
                <a:extLst>
                  <a:ext uri="{FF2B5EF4-FFF2-40B4-BE49-F238E27FC236}">
                    <a16:creationId xmlns:a16="http://schemas.microsoft.com/office/drawing/2014/main" id="{F26048A5-6AA5-AA0E-55B0-6F24180FC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4702" y="7743501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7" name="正方形/長方形 146">
              <a:extLst>
                <a:ext uri="{FF2B5EF4-FFF2-40B4-BE49-F238E27FC236}">
                  <a16:creationId xmlns:a16="http://schemas.microsoft.com/office/drawing/2014/main" id="{37C228B9-8669-1D5B-6D20-1F79C4AB0DE5}"/>
                </a:ext>
              </a:extLst>
            </p:cNvPr>
            <p:cNvSpPr/>
            <p:nvPr/>
          </p:nvSpPr>
          <p:spPr>
            <a:xfrm>
              <a:off x="6317264" y="4379913"/>
              <a:ext cx="2016125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 くみ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95" name="角丸四角形吹き出し 94">
              <a:extLst>
                <a:ext uri="{FF2B5EF4-FFF2-40B4-BE49-F238E27FC236}">
                  <a16:creationId xmlns:a16="http://schemas.microsoft.com/office/drawing/2014/main" id="{D7CD7E0C-2CE4-D664-B73E-69110B0040C3}"/>
                </a:ext>
              </a:extLst>
            </p:cNvPr>
            <p:cNvSpPr/>
            <p:nvPr/>
          </p:nvSpPr>
          <p:spPr>
            <a:xfrm>
              <a:off x="6560151" y="4700588"/>
              <a:ext cx="1149350" cy="296862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エリ、どうする？</a:t>
              </a:r>
            </a:p>
          </p:txBody>
        </p:sp>
        <p:sp>
          <p:nvSpPr>
            <p:cNvPr id="165912" name="テキスト ボックス 133">
              <a:extLst>
                <a:ext uri="{FF2B5EF4-FFF2-40B4-BE49-F238E27FC236}">
                  <a16:creationId xmlns:a16="http://schemas.microsoft.com/office/drawing/2014/main" id="{CF0CA740-5D05-4BE0-88C7-B56A8CBEB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6850" y="4588060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pic>
          <p:nvPicPr>
            <p:cNvPr id="165913" name="図 10">
              <a:extLst>
                <a:ext uri="{FF2B5EF4-FFF2-40B4-BE49-F238E27FC236}">
                  <a16:creationId xmlns:a16="http://schemas.microsoft.com/office/drawing/2014/main" id="{D5F4943E-D6EA-8D14-95EE-0945133B37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195" y="4647827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14" name="図 12">
              <a:extLst>
                <a:ext uri="{FF2B5EF4-FFF2-40B4-BE49-F238E27FC236}">
                  <a16:creationId xmlns:a16="http://schemas.microsoft.com/office/drawing/2014/main" id="{0811CBE9-74FF-3DEA-02F0-55ACC4242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591" y="5130426"/>
              <a:ext cx="4429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角丸四角形吹き出し 103">
              <a:extLst>
                <a:ext uri="{FF2B5EF4-FFF2-40B4-BE49-F238E27FC236}">
                  <a16:creationId xmlns:a16="http://schemas.microsoft.com/office/drawing/2014/main" id="{61211925-34D1-EA7F-C5C9-E219A6406673}"/>
                </a:ext>
              </a:extLst>
            </p:cNvPr>
            <p:cNvSpPr/>
            <p:nvPr/>
          </p:nvSpPr>
          <p:spPr>
            <a:xfrm>
              <a:off x="6869714" y="5180013"/>
              <a:ext cx="1479550" cy="400050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たしかに、最近のハルカ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やりすぎ</a:t>
              </a:r>
              <a:r>
                <a:rPr lang="ja-JP" altLang="en-US" sz="1100" b="1" dirty="0" err="1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だ</a:t>
              </a: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もんね</a:t>
              </a:r>
            </a:p>
          </p:txBody>
        </p:sp>
        <p:sp>
          <p:nvSpPr>
            <p:cNvPr id="165916" name="テキスト ボックス 133">
              <a:extLst>
                <a:ext uri="{FF2B5EF4-FFF2-40B4-BE49-F238E27FC236}">
                  <a16:creationId xmlns:a16="http://schemas.microsoft.com/office/drawing/2014/main" id="{060E3AD9-CFD3-FE25-B284-D7FFA5F83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4874" y="5024343"/>
              <a:ext cx="3381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sp>
          <p:nvSpPr>
            <p:cNvPr id="107" name="角丸四角形吹き出し 106">
              <a:extLst>
                <a:ext uri="{FF2B5EF4-FFF2-40B4-BE49-F238E27FC236}">
                  <a16:creationId xmlns:a16="http://schemas.microsoft.com/office/drawing/2014/main" id="{D7FC6659-C8A0-26DB-40BC-91C741708050}"/>
                </a:ext>
              </a:extLst>
            </p:cNvPr>
            <p:cNvSpPr/>
            <p:nvPr/>
          </p:nvSpPr>
          <p:spPr>
            <a:xfrm>
              <a:off x="6869714" y="5741988"/>
              <a:ext cx="1247775" cy="350837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でも、ハルカを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裏切るのは怖いよ</a:t>
              </a:r>
            </a:p>
          </p:txBody>
        </p:sp>
        <p:sp>
          <p:nvSpPr>
            <p:cNvPr id="165918" name="テキスト ボックス 118">
              <a:extLst>
                <a:ext uri="{FF2B5EF4-FFF2-40B4-BE49-F238E27FC236}">
                  <a16:creationId xmlns:a16="http://schemas.microsoft.com/office/drawing/2014/main" id="{CD0F9DF5-674E-C537-BC4B-56C984976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5385" y="5558117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5919" name="図 9">
              <a:extLst>
                <a:ext uri="{FF2B5EF4-FFF2-40B4-BE49-F238E27FC236}">
                  <a16:creationId xmlns:a16="http://schemas.microsoft.com/office/drawing/2014/main" id="{3B12E14E-508F-E3F1-73E5-AE5271662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941" y="5628248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0" name="テキスト ボックス 139">
              <a:extLst>
                <a:ext uri="{FF2B5EF4-FFF2-40B4-BE49-F238E27FC236}">
                  <a16:creationId xmlns:a16="http://schemas.microsoft.com/office/drawing/2014/main" id="{CC7A4F95-FA8F-D270-856F-77BB6BD93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0326" y="6105899"/>
              <a:ext cx="473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pic>
          <p:nvPicPr>
            <p:cNvPr id="165921" name="図 14">
              <a:extLst>
                <a:ext uri="{FF2B5EF4-FFF2-40B4-BE49-F238E27FC236}">
                  <a16:creationId xmlns:a16="http://schemas.microsoft.com/office/drawing/2014/main" id="{342C30AB-D80B-C67C-8260-FD894F42C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572" y="6142412"/>
              <a:ext cx="422951" cy="44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角丸四角形吹き出し 113">
              <a:extLst>
                <a:ext uri="{FF2B5EF4-FFF2-40B4-BE49-F238E27FC236}">
                  <a16:creationId xmlns:a16="http://schemas.microsoft.com/office/drawing/2014/main" id="{95E0C738-C0C4-41B3-A7A3-E2EAC6147149}"/>
                </a:ext>
              </a:extLst>
            </p:cNvPr>
            <p:cNvSpPr/>
            <p:nvPr/>
          </p:nvSpPr>
          <p:spPr>
            <a:xfrm>
              <a:off x="6869714" y="6308725"/>
              <a:ext cx="1360487" cy="366713"/>
            </a:xfrm>
            <a:prstGeom prst="wedgeRoundRectCallout">
              <a:avLst>
                <a:gd name="adj1" fmla="val -57299"/>
                <a:gd name="adj2" fmla="val -3701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シカト されるのは、</a:t>
              </a:r>
              <a:endParaRPr lang="en-US" altLang="ja-JP" sz="1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つらい</a:t>
              </a:r>
            </a:p>
          </p:txBody>
        </p:sp>
        <p:sp>
          <p:nvSpPr>
            <p:cNvPr id="117" name="円/楕円 116">
              <a:extLst>
                <a:ext uri="{FF2B5EF4-FFF2-40B4-BE49-F238E27FC236}">
                  <a16:creationId xmlns:a16="http://schemas.microsoft.com/office/drawing/2014/main" id="{AEC5E90B-92B4-664B-3BD0-B5C961979E58}"/>
                </a:ext>
              </a:extLst>
            </p:cNvPr>
            <p:cNvSpPr/>
            <p:nvPr/>
          </p:nvSpPr>
          <p:spPr>
            <a:xfrm>
              <a:off x="6312501" y="6151563"/>
              <a:ext cx="439738" cy="4302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119" name="楕円 1">
            <a:extLst>
              <a:ext uri="{FF2B5EF4-FFF2-40B4-BE49-F238E27FC236}">
                <a16:creationId xmlns:a16="http://schemas.microsoft.com/office/drawing/2014/main" id="{134643E9-10E9-2493-FF6E-A8E01D1DF3BC}"/>
              </a:ext>
            </a:extLst>
          </p:cNvPr>
          <p:cNvSpPr/>
          <p:nvPr/>
        </p:nvSpPr>
        <p:spPr>
          <a:xfrm>
            <a:off x="1970088" y="1466850"/>
            <a:ext cx="446087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0" name="楕円 1">
            <a:extLst>
              <a:ext uri="{FF2B5EF4-FFF2-40B4-BE49-F238E27FC236}">
                <a16:creationId xmlns:a16="http://schemas.microsoft.com/office/drawing/2014/main" id="{4D17D279-BC0B-8F2A-F183-6B0BEBD32AA6}"/>
              </a:ext>
            </a:extLst>
          </p:cNvPr>
          <p:cNvSpPr/>
          <p:nvPr/>
        </p:nvSpPr>
        <p:spPr>
          <a:xfrm>
            <a:off x="1879600" y="4267200"/>
            <a:ext cx="446088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1" name="楕円 1">
            <a:extLst>
              <a:ext uri="{FF2B5EF4-FFF2-40B4-BE49-F238E27FC236}">
                <a16:creationId xmlns:a16="http://schemas.microsoft.com/office/drawing/2014/main" id="{D7FFDAB4-01E1-2767-B302-9D48CA2A3EA8}"/>
              </a:ext>
            </a:extLst>
          </p:cNvPr>
          <p:cNvSpPr/>
          <p:nvPr/>
        </p:nvSpPr>
        <p:spPr>
          <a:xfrm>
            <a:off x="4597400" y="1466850"/>
            <a:ext cx="446088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2" name="楕円 1">
            <a:extLst>
              <a:ext uri="{FF2B5EF4-FFF2-40B4-BE49-F238E27FC236}">
                <a16:creationId xmlns:a16="http://schemas.microsoft.com/office/drawing/2014/main" id="{8F5321E8-4D78-7235-34E3-3A586ECD010F}"/>
              </a:ext>
            </a:extLst>
          </p:cNvPr>
          <p:cNvSpPr/>
          <p:nvPr/>
        </p:nvSpPr>
        <p:spPr>
          <a:xfrm>
            <a:off x="7539038" y="1466850"/>
            <a:ext cx="446087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3" name="楕円 1">
            <a:extLst>
              <a:ext uri="{FF2B5EF4-FFF2-40B4-BE49-F238E27FC236}">
                <a16:creationId xmlns:a16="http://schemas.microsoft.com/office/drawing/2014/main" id="{CBD812AB-A0B0-F868-E7DA-0B46ACDB82FD}"/>
              </a:ext>
            </a:extLst>
          </p:cNvPr>
          <p:cNvSpPr/>
          <p:nvPr/>
        </p:nvSpPr>
        <p:spPr>
          <a:xfrm>
            <a:off x="4687888" y="4267200"/>
            <a:ext cx="446087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53" name="楕円 1">
            <a:extLst>
              <a:ext uri="{FF2B5EF4-FFF2-40B4-BE49-F238E27FC236}">
                <a16:creationId xmlns:a16="http://schemas.microsoft.com/office/drawing/2014/main" id="{14E5C85C-9596-DAFF-3084-1DEBAC1ED97B}"/>
              </a:ext>
            </a:extLst>
          </p:cNvPr>
          <p:cNvSpPr/>
          <p:nvPr/>
        </p:nvSpPr>
        <p:spPr>
          <a:xfrm>
            <a:off x="7578725" y="4267200"/>
            <a:ext cx="447675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5" name="四角形: 角を丸くする 13">
            <a:extLst>
              <a:ext uri="{FF2B5EF4-FFF2-40B4-BE49-F238E27FC236}">
                <a16:creationId xmlns:a16="http://schemas.microsoft.com/office/drawing/2014/main" id="{AA4F3791-707A-BD22-212B-9DD3EEA87EB0}"/>
              </a:ext>
            </a:extLst>
          </p:cNvPr>
          <p:cNvSpPr/>
          <p:nvPr/>
        </p:nvSpPr>
        <p:spPr>
          <a:xfrm>
            <a:off x="3995738" y="1525588"/>
            <a:ext cx="757237" cy="309562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6" name="四角形: 角を丸くする 13">
            <a:extLst>
              <a:ext uri="{FF2B5EF4-FFF2-40B4-BE49-F238E27FC236}">
                <a16:creationId xmlns:a16="http://schemas.microsoft.com/office/drawing/2014/main" id="{FED3C713-43A6-83FB-1F60-7392B452506C}"/>
              </a:ext>
            </a:extLst>
          </p:cNvPr>
          <p:cNvSpPr/>
          <p:nvPr/>
        </p:nvSpPr>
        <p:spPr>
          <a:xfrm>
            <a:off x="6538913" y="1525588"/>
            <a:ext cx="1065212" cy="309562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7" name="四角形: 角を丸くする 13">
            <a:extLst>
              <a:ext uri="{FF2B5EF4-FFF2-40B4-BE49-F238E27FC236}">
                <a16:creationId xmlns:a16="http://schemas.microsoft.com/office/drawing/2014/main" id="{DD729781-4E5F-DC77-6B50-B6218B0A17D4}"/>
              </a:ext>
            </a:extLst>
          </p:cNvPr>
          <p:cNvSpPr/>
          <p:nvPr/>
        </p:nvSpPr>
        <p:spPr>
          <a:xfrm>
            <a:off x="1131888" y="4330700"/>
            <a:ext cx="820737" cy="309563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8" name="四角形: 角を丸くする 13">
            <a:extLst>
              <a:ext uri="{FF2B5EF4-FFF2-40B4-BE49-F238E27FC236}">
                <a16:creationId xmlns:a16="http://schemas.microsoft.com/office/drawing/2014/main" id="{5A09794E-D605-FE3B-D514-1811A0ADAE5D}"/>
              </a:ext>
            </a:extLst>
          </p:cNvPr>
          <p:cNvSpPr/>
          <p:nvPr/>
        </p:nvSpPr>
        <p:spPr>
          <a:xfrm>
            <a:off x="3932238" y="4330700"/>
            <a:ext cx="820737" cy="309563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9" name="四角形: 角を丸くする 13">
            <a:extLst>
              <a:ext uri="{FF2B5EF4-FFF2-40B4-BE49-F238E27FC236}">
                <a16:creationId xmlns:a16="http://schemas.microsoft.com/office/drawing/2014/main" id="{B5738866-1AC8-9AA0-0C7C-6F00228ABBDA}"/>
              </a:ext>
            </a:extLst>
          </p:cNvPr>
          <p:cNvSpPr/>
          <p:nvPr/>
        </p:nvSpPr>
        <p:spPr>
          <a:xfrm>
            <a:off x="6538913" y="4330700"/>
            <a:ext cx="1065212" cy="309563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857B1754-E7B5-96AE-F924-39D7491F0F33}"/>
              </a:ext>
            </a:extLst>
          </p:cNvPr>
          <p:cNvSpPr/>
          <p:nvPr/>
        </p:nvSpPr>
        <p:spPr>
          <a:xfrm>
            <a:off x="222250" y="1700213"/>
            <a:ext cx="8699500" cy="405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44000" anchor="ctr"/>
          <a:lstStyle/>
          <a:p>
            <a:pPr algn="ctr">
              <a:defRPr/>
            </a:pPr>
            <a:r>
              <a:rPr lang="ja-JP" altLang="en-US" sz="72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難しい？</a:t>
            </a:r>
            <a:endParaRPr lang="en-US" altLang="ja-JP" sz="72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endParaRPr lang="ja-JP" altLang="en-US" sz="72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247C5022-D3FF-C0E6-1D52-61DD12E4B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rcRect l="-137500" t="-55469" r="-137500" b="-55469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6"/>
    </mc:Choice>
    <mc:Fallback xmlns="">
      <p:transition spd="slow" advTm="1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  <p:bldP spid="15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76BB4A5-2866-0204-1A2B-617C3EAFE26F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ハルカが中心だから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grpSp>
        <p:nvGrpSpPr>
          <p:cNvPr id="166915" name="グループ化 2">
            <a:extLst>
              <a:ext uri="{FF2B5EF4-FFF2-40B4-BE49-F238E27FC236}">
                <a16:creationId xmlns:a16="http://schemas.microsoft.com/office/drawing/2014/main" id="{72C4D0A7-D12E-4A9B-F167-6D95894D8604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1196975"/>
            <a:ext cx="2536825" cy="2743200"/>
            <a:chOff x="3303588" y="1197491"/>
            <a:chExt cx="2536825" cy="2743200"/>
          </a:xfrm>
        </p:grpSpPr>
        <p:grpSp>
          <p:nvGrpSpPr>
            <p:cNvPr id="167015" name="グループ化 47114">
              <a:extLst>
                <a:ext uri="{FF2B5EF4-FFF2-40B4-BE49-F238E27FC236}">
                  <a16:creationId xmlns:a16="http://schemas.microsoft.com/office/drawing/2014/main" id="{DD7E1F6C-E0A1-9E4E-6A16-15D653DD23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588" y="1197491"/>
              <a:ext cx="2536825" cy="2743200"/>
              <a:chOff x="3304147" y="1139932"/>
              <a:chExt cx="2535706" cy="2743552"/>
            </a:xfrm>
          </p:grpSpPr>
          <p:sp>
            <p:nvSpPr>
              <p:cNvPr id="105" name="正方形/長方形 104">
                <a:extLst>
                  <a:ext uri="{FF2B5EF4-FFF2-40B4-BE49-F238E27FC236}">
                    <a16:creationId xmlns:a16="http://schemas.microsoft.com/office/drawing/2014/main" id="{C6057837-4821-AD81-3833-78604967B540}"/>
                  </a:ext>
                </a:extLst>
              </p:cNvPr>
              <p:cNvSpPr/>
              <p:nvPr/>
            </p:nvSpPr>
            <p:spPr>
              <a:xfrm>
                <a:off x="4140390" y="1273299"/>
                <a:ext cx="815615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7031" name="図 47106">
                <a:extLst>
                  <a:ext uri="{FF2B5EF4-FFF2-40B4-BE49-F238E27FC236}">
                    <a16:creationId xmlns:a16="http://schemas.microsoft.com/office/drawing/2014/main" id="{AEBA3A5E-43C3-35BC-AB71-6FB87CE76A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4147" y="11399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4DEFB603-1AA8-3096-F402-17982798CF6C}"/>
                </a:ext>
              </a:extLst>
            </p:cNvPr>
            <p:cNvSpPr/>
            <p:nvPr/>
          </p:nvSpPr>
          <p:spPr>
            <a:xfrm>
              <a:off x="3556000" y="1580079"/>
              <a:ext cx="2016125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67017" name="テキスト ボックス 109">
              <a:extLst>
                <a:ext uri="{FF2B5EF4-FFF2-40B4-BE49-F238E27FC236}">
                  <a16:creationId xmlns:a16="http://schemas.microsoft.com/office/drawing/2014/main" id="{2978EC96-86D0-CF4D-DA9E-1FE411CE2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1778516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sp>
          <p:nvSpPr>
            <p:cNvPr id="111" name="角丸四角形吹き出し 110">
              <a:extLst>
                <a:ext uri="{FF2B5EF4-FFF2-40B4-BE49-F238E27FC236}">
                  <a16:creationId xmlns:a16="http://schemas.microsoft.com/office/drawing/2014/main" id="{03D318B4-026B-D264-FCFA-35BBFF630B06}"/>
                </a:ext>
              </a:extLst>
            </p:cNvPr>
            <p:cNvSpPr/>
            <p:nvPr/>
          </p:nvSpPr>
          <p:spPr>
            <a:xfrm>
              <a:off x="3938588" y="2515116"/>
              <a:ext cx="1001712" cy="296863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・・・・・・だね</a:t>
              </a:r>
            </a:p>
          </p:txBody>
        </p:sp>
        <p:pic>
          <p:nvPicPr>
            <p:cNvPr id="167019" name="図 10">
              <a:extLst>
                <a:ext uri="{FF2B5EF4-FFF2-40B4-BE49-F238E27FC236}">
                  <a16:creationId xmlns:a16="http://schemas.microsoft.com/office/drawing/2014/main" id="{A916A878-E72D-0DC8-1C20-7D852C0CD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013" y="2870716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020" name="図 12">
              <a:extLst>
                <a:ext uri="{FF2B5EF4-FFF2-40B4-BE49-F238E27FC236}">
                  <a16:creationId xmlns:a16="http://schemas.microsoft.com/office/drawing/2014/main" id="{B2607641-D9E3-F573-508B-3BFDF3D62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163" y="2438916"/>
              <a:ext cx="4429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角丸四角形吹き出し 114">
              <a:extLst>
                <a:ext uri="{FF2B5EF4-FFF2-40B4-BE49-F238E27FC236}">
                  <a16:creationId xmlns:a16="http://schemas.microsoft.com/office/drawing/2014/main" id="{B344EA35-320C-8BD4-8CB2-CBB9B54FC389}"/>
                </a:ext>
              </a:extLst>
            </p:cNvPr>
            <p:cNvSpPr/>
            <p:nvPr/>
          </p:nvSpPr>
          <p:spPr>
            <a:xfrm>
              <a:off x="4119563" y="3423166"/>
              <a:ext cx="1460500" cy="444500"/>
            </a:xfrm>
            <a:prstGeom prst="wedgeRoundRectCallout">
              <a:avLst>
                <a:gd name="adj1" fmla="val -62504"/>
                <a:gd name="adj2" fmla="val -30621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くみにパス回さない</a:t>
              </a:r>
              <a:endParaRPr lang="en-US" altLang="ja-JP" sz="1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ことにしよ</a:t>
              </a:r>
            </a:p>
          </p:txBody>
        </p:sp>
        <p:pic>
          <p:nvPicPr>
            <p:cNvPr id="167022" name="図 4">
              <a:extLst>
                <a:ext uri="{FF2B5EF4-FFF2-40B4-BE49-F238E27FC236}">
                  <a16:creationId xmlns:a16="http://schemas.microsoft.com/office/drawing/2014/main" id="{F9A55D53-5A7A-3BEE-CA3A-B26A39F2D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881704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角丸四角形吹き出し 117">
              <a:extLst>
                <a:ext uri="{FF2B5EF4-FFF2-40B4-BE49-F238E27FC236}">
                  <a16:creationId xmlns:a16="http://schemas.microsoft.com/office/drawing/2014/main" id="{5BFFFF8B-F14C-E5BB-B1EA-6DCDC98587F7}"/>
                </a:ext>
              </a:extLst>
            </p:cNvPr>
            <p:cNvSpPr/>
            <p:nvPr/>
          </p:nvSpPr>
          <p:spPr>
            <a:xfrm>
              <a:off x="4103688" y="1992829"/>
              <a:ext cx="1479550" cy="400050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ここは自己中以外で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話す場所</a:t>
              </a:r>
            </a:p>
          </p:txBody>
        </p:sp>
        <p:sp>
          <p:nvSpPr>
            <p:cNvPr id="167024" name="テキスト ボックス 111">
              <a:extLst>
                <a:ext uri="{FF2B5EF4-FFF2-40B4-BE49-F238E27FC236}">
                  <a16:creationId xmlns:a16="http://schemas.microsoft.com/office/drawing/2014/main" id="{B2CBA6BC-FCA2-1879-6568-B213D0FC0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5213" y="2362716"/>
              <a:ext cx="338137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sp>
          <p:nvSpPr>
            <p:cNvPr id="124" name="角丸四角形吹き出し 123">
              <a:extLst>
                <a:ext uri="{FF2B5EF4-FFF2-40B4-BE49-F238E27FC236}">
                  <a16:creationId xmlns:a16="http://schemas.microsoft.com/office/drawing/2014/main" id="{532C5FE0-5655-56F2-A11B-3EAD89CCA30A}"/>
                </a:ext>
              </a:extLst>
            </p:cNvPr>
            <p:cNvSpPr/>
            <p:nvPr/>
          </p:nvSpPr>
          <p:spPr>
            <a:xfrm>
              <a:off x="4095750" y="2985016"/>
              <a:ext cx="1474788" cy="296863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明日もバスケだよね</a:t>
              </a:r>
            </a:p>
          </p:txBody>
        </p:sp>
        <p:pic>
          <p:nvPicPr>
            <p:cNvPr id="167026" name="図 4">
              <a:extLst>
                <a:ext uri="{FF2B5EF4-FFF2-40B4-BE49-F238E27FC236}">
                  <a16:creationId xmlns:a16="http://schemas.microsoft.com/office/drawing/2014/main" id="{4DD330A9-7ED9-3311-3A83-C23602EC3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381891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円/楕円 115">
              <a:extLst>
                <a:ext uri="{FF2B5EF4-FFF2-40B4-BE49-F238E27FC236}">
                  <a16:creationId xmlns:a16="http://schemas.microsoft.com/office/drawing/2014/main" id="{30905368-FD7E-EB99-F0AB-9BA3F159F68B}"/>
                </a:ext>
              </a:extLst>
            </p:cNvPr>
            <p:cNvSpPr/>
            <p:nvPr/>
          </p:nvSpPr>
          <p:spPr>
            <a:xfrm>
              <a:off x="3505200" y="3391416"/>
              <a:ext cx="461963" cy="450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7028" name="テキスト ボックス 118">
              <a:extLst>
                <a:ext uri="{FF2B5EF4-FFF2-40B4-BE49-F238E27FC236}">
                  <a16:creationId xmlns:a16="http://schemas.microsoft.com/office/drawing/2014/main" id="{ED827C32-38FD-E07E-AB61-29DB3F2BF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2800866"/>
              <a:ext cx="4159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167029" name="テキスト ボックス 125">
              <a:extLst>
                <a:ext uri="{FF2B5EF4-FFF2-40B4-BE49-F238E27FC236}">
                  <a16:creationId xmlns:a16="http://schemas.microsoft.com/office/drawing/2014/main" id="{C6A69C68-C142-AD8A-B9CC-7D8E825AF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3250129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</p:grpSp>
      <p:grpSp>
        <p:nvGrpSpPr>
          <p:cNvPr id="166916" name="グループ化 3">
            <a:extLst>
              <a:ext uri="{FF2B5EF4-FFF2-40B4-BE49-F238E27FC236}">
                <a16:creationId xmlns:a16="http://schemas.microsoft.com/office/drawing/2014/main" id="{1676DC3C-B045-2DDD-BB95-BB1888B5EC43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1196975"/>
            <a:ext cx="2535238" cy="2743200"/>
            <a:chOff x="6074376" y="1197491"/>
            <a:chExt cx="2535238" cy="2743200"/>
          </a:xfrm>
        </p:grpSpPr>
        <p:grpSp>
          <p:nvGrpSpPr>
            <p:cNvPr id="166998" name="グループ化 47115">
              <a:extLst>
                <a:ext uri="{FF2B5EF4-FFF2-40B4-BE49-F238E27FC236}">
                  <a16:creationId xmlns:a16="http://schemas.microsoft.com/office/drawing/2014/main" id="{5BCE828C-08AF-875F-E280-C787C8344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4376" y="1197491"/>
              <a:ext cx="2535238" cy="2743200"/>
              <a:chOff x="6057320" y="1139932"/>
              <a:chExt cx="2535706" cy="2743552"/>
            </a:xfrm>
          </p:grpSpPr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89502616-C179-D320-DC6C-DBB1EDC5CA76}"/>
                  </a:ext>
                </a:extLst>
              </p:cNvPr>
              <p:cNvSpPr/>
              <p:nvPr/>
            </p:nvSpPr>
            <p:spPr>
              <a:xfrm>
                <a:off x="6944897" y="1270124"/>
                <a:ext cx="816126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7014" name="図 40">
                <a:extLst>
                  <a:ext uri="{FF2B5EF4-FFF2-40B4-BE49-F238E27FC236}">
                    <a16:creationId xmlns:a16="http://schemas.microsoft.com/office/drawing/2014/main" id="{315F4E50-99D5-1BF2-400B-7729ADB77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7320" y="11399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6999" name="テキスト ボックス 127">
              <a:extLst>
                <a:ext uri="{FF2B5EF4-FFF2-40B4-BE49-F238E27FC236}">
                  <a16:creationId xmlns:a16="http://schemas.microsoft.com/office/drawing/2014/main" id="{BF8A6980-D95C-C940-F8D8-C71C8CAA3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9526" y="1778516"/>
              <a:ext cx="4540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pic>
          <p:nvPicPr>
            <p:cNvPr id="167000" name="図 4">
              <a:extLst>
                <a:ext uri="{FF2B5EF4-FFF2-40B4-BE49-F238E27FC236}">
                  <a16:creationId xmlns:a16="http://schemas.microsoft.com/office/drawing/2014/main" id="{08FEA706-39A8-45C7-2C42-3D6125FEF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876" y="1881704"/>
              <a:ext cx="4699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角丸四角形吹き出し 129">
              <a:extLst>
                <a:ext uri="{FF2B5EF4-FFF2-40B4-BE49-F238E27FC236}">
                  <a16:creationId xmlns:a16="http://schemas.microsoft.com/office/drawing/2014/main" id="{B83D12D3-9CD5-48CB-1006-75CD1EAA8F17}"/>
                </a:ext>
              </a:extLst>
            </p:cNvPr>
            <p:cNvSpPr/>
            <p:nvPr/>
          </p:nvSpPr>
          <p:spPr>
            <a:xfrm>
              <a:off x="6863364" y="1981716"/>
              <a:ext cx="1254125" cy="385763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今日のバスケ、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楽しかったぁ～</a:t>
              </a:r>
            </a:p>
          </p:txBody>
        </p:sp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id="{39242AE9-A2B7-F35C-07A8-AA2347442006}"/>
                </a:ext>
              </a:extLst>
            </p:cNvPr>
            <p:cNvSpPr/>
            <p:nvPr/>
          </p:nvSpPr>
          <p:spPr>
            <a:xfrm>
              <a:off x="6317264" y="1580079"/>
              <a:ext cx="2016125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 花子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32" name="角丸四角形吹き出し 131">
              <a:extLst>
                <a:ext uri="{FF2B5EF4-FFF2-40B4-BE49-F238E27FC236}">
                  <a16:creationId xmlns:a16="http://schemas.microsoft.com/office/drawing/2014/main" id="{15E87C07-AB83-D955-DD8C-188190D4229B}"/>
                </a:ext>
              </a:extLst>
            </p:cNvPr>
            <p:cNvSpPr/>
            <p:nvPr/>
          </p:nvSpPr>
          <p:spPr>
            <a:xfrm>
              <a:off x="6706201" y="2499241"/>
              <a:ext cx="1003300" cy="296863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ほんとそれ</a:t>
              </a:r>
            </a:p>
          </p:txBody>
        </p:sp>
        <p:pic>
          <p:nvPicPr>
            <p:cNvPr id="167004" name="図 12">
              <a:extLst>
                <a:ext uri="{FF2B5EF4-FFF2-40B4-BE49-F238E27FC236}">
                  <a16:creationId xmlns:a16="http://schemas.microsoft.com/office/drawing/2014/main" id="{82FD125E-6000-707D-2206-3C89A8491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364" y="2438916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005" name="テキスト ボックス 133">
              <a:extLst>
                <a:ext uri="{FF2B5EF4-FFF2-40B4-BE49-F238E27FC236}">
                  <a16:creationId xmlns:a16="http://schemas.microsoft.com/office/drawing/2014/main" id="{45B7C204-86C3-4F81-50B1-888DE9900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2826" y="2362716"/>
              <a:ext cx="3381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pic>
          <p:nvPicPr>
            <p:cNvPr id="167006" name="図 10">
              <a:extLst>
                <a:ext uri="{FF2B5EF4-FFF2-40B4-BE49-F238E27FC236}">
                  <a16:creationId xmlns:a16="http://schemas.microsoft.com/office/drawing/2014/main" id="{763E64D9-F328-AAB1-0454-CA75B4F44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689" y="2813566"/>
              <a:ext cx="422275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角丸四角形吹き出し 135">
              <a:extLst>
                <a:ext uri="{FF2B5EF4-FFF2-40B4-BE49-F238E27FC236}">
                  <a16:creationId xmlns:a16="http://schemas.microsoft.com/office/drawing/2014/main" id="{7D359EE3-A90B-C61F-55B3-A4A2091FA9F9}"/>
                </a:ext>
              </a:extLst>
            </p:cNvPr>
            <p:cNvSpPr/>
            <p:nvPr/>
          </p:nvSpPr>
          <p:spPr>
            <a:xfrm>
              <a:off x="6855426" y="2959616"/>
              <a:ext cx="1333500" cy="368300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ハルカ、シュート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うますぎ</a:t>
              </a:r>
            </a:p>
          </p:txBody>
        </p:sp>
        <p:sp>
          <p:nvSpPr>
            <p:cNvPr id="167008" name="テキスト ボックス 136">
              <a:extLst>
                <a:ext uri="{FF2B5EF4-FFF2-40B4-BE49-F238E27FC236}">
                  <a16:creationId xmlns:a16="http://schemas.microsoft.com/office/drawing/2014/main" id="{ECCED9D1-4A6C-3778-9C70-3A1861BB4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9526" y="2777054"/>
              <a:ext cx="41592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139" name="角丸四角形吹き出し 138">
              <a:extLst>
                <a:ext uri="{FF2B5EF4-FFF2-40B4-BE49-F238E27FC236}">
                  <a16:creationId xmlns:a16="http://schemas.microsoft.com/office/drawing/2014/main" id="{AF251E7D-D582-31C3-81A1-2A0D4BF42170}"/>
                </a:ext>
              </a:extLst>
            </p:cNvPr>
            <p:cNvSpPr/>
            <p:nvPr/>
          </p:nvSpPr>
          <p:spPr>
            <a:xfrm>
              <a:off x="6964964" y="3527941"/>
              <a:ext cx="1303337" cy="306388"/>
            </a:xfrm>
            <a:prstGeom prst="wedgeRoundRectCallout">
              <a:avLst>
                <a:gd name="adj1" fmla="val -58932"/>
                <a:gd name="adj2" fmla="val -4027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さすが、バスケ部</a:t>
              </a:r>
            </a:p>
          </p:txBody>
        </p:sp>
        <p:sp>
          <p:nvSpPr>
            <p:cNvPr id="167010" name="テキスト ボックス 139">
              <a:extLst>
                <a:ext uri="{FF2B5EF4-FFF2-40B4-BE49-F238E27FC236}">
                  <a16:creationId xmlns:a16="http://schemas.microsoft.com/office/drawing/2014/main" id="{450F00A1-55B6-8244-B819-D3949BEA6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0326" y="3324741"/>
              <a:ext cx="473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pic>
          <p:nvPicPr>
            <p:cNvPr id="167011" name="図 14">
              <a:extLst>
                <a:ext uri="{FF2B5EF4-FFF2-40B4-BE49-F238E27FC236}">
                  <a16:creationId xmlns:a16="http://schemas.microsoft.com/office/drawing/2014/main" id="{1A37586D-B3D0-F70A-C8E4-81B91B863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751" y="3361254"/>
              <a:ext cx="503238" cy="53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円/楕円 141">
              <a:extLst>
                <a:ext uri="{FF2B5EF4-FFF2-40B4-BE49-F238E27FC236}">
                  <a16:creationId xmlns:a16="http://schemas.microsoft.com/office/drawing/2014/main" id="{1A642844-C02A-AA7B-1660-9983479CF9B2}"/>
                </a:ext>
              </a:extLst>
            </p:cNvPr>
            <p:cNvSpPr/>
            <p:nvPr/>
          </p:nvSpPr>
          <p:spPr>
            <a:xfrm>
              <a:off x="6275989" y="3378716"/>
              <a:ext cx="511175" cy="5000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166917" name="グループ化 1">
            <a:extLst>
              <a:ext uri="{FF2B5EF4-FFF2-40B4-BE49-F238E27FC236}">
                <a16:creationId xmlns:a16="http://schemas.microsoft.com/office/drawing/2014/main" id="{59AD5D40-FE40-CCD3-F41F-1CEC34F9F9A6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1201738"/>
            <a:ext cx="2532062" cy="2738437"/>
            <a:chOff x="522288" y="1202254"/>
            <a:chExt cx="2532062" cy="2738437"/>
          </a:xfrm>
        </p:grpSpPr>
        <p:grpSp>
          <p:nvGrpSpPr>
            <p:cNvPr id="166984" name="グループ化 25">
              <a:extLst>
                <a:ext uri="{FF2B5EF4-FFF2-40B4-BE49-F238E27FC236}">
                  <a16:creationId xmlns:a16="http://schemas.microsoft.com/office/drawing/2014/main" id="{80288EB5-42DD-5F85-6D3A-A956D0108D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288" y="1202254"/>
              <a:ext cx="2532062" cy="2738437"/>
              <a:chOff x="1957387" y="1207730"/>
              <a:chExt cx="5229225" cy="5657850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DD7B85BD-E070-3EAE-2DE4-CD6F0FAFCD8A}"/>
                  </a:ext>
                </a:extLst>
              </p:cNvPr>
              <p:cNvSpPr/>
              <p:nvPr/>
            </p:nvSpPr>
            <p:spPr>
              <a:xfrm>
                <a:off x="3708112" y="1483243"/>
                <a:ext cx="1727775" cy="288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6997" name="図 27">
                <a:extLst>
                  <a:ext uri="{FF2B5EF4-FFF2-40B4-BE49-F238E27FC236}">
                    <a16:creationId xmlns:a16="http://schemas.microsoft.com/office/drawing/2014/main" id="{E32583D4-6350-6167-B065-0DA933932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387" y="1207730"/>
                <a:ext cx="5229225" cy="565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EFF3331F-C12E-5A9D-66A9-942076C39FDC}"/>
                </a:ext>
              </a:extLst>
            </p:cNvPr>
            <p:cNvSpPr/>
            <p:nvPr/>
          </p:nvSpPr>
          <p:spPr>
            <a:xfrm>
              <a:off x="781050" y="1580079"/>
              <a:ext cx="2014538" cy="215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ハルカ仲良し（６）</a:t>
              </a:r>
            </a:p>
          </p:txBody>
        </p:sp>
        <p:sp>
          <p:nvSpPr>
            <p:cNvPr id="166986" name="テキスト ボックス 29">
              <a:extLst>
                <a:ext uri="{FF2B5EF4-FFF2-40B4-BE49-F238E27FC236}">
                  <a16:creationId xmlns:a16="http://schemas.microsoft.com/office/drawing/2014/main" id="{886EAC87-27F4-4EA5-06AD-E22682530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513" y="1778516"/>
              <a:ext cx="50006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  <p:sp>
          <p:nvSpPr>
            <p:cNvPr id="31" name="角丸四角形吹き出し 30">
              <a:extLst>
                <a:ext uri="{FF2B5EF4-FFF2-40B4-BE49-F238E27FC236}">
                  <a16:creationId xmlns:a16="http://schemas.microsoft.com/office/drawing/2014/main" id="{9A0FA623-51B8-F684-69C5-DF6B4CB43C21}"/>
                </a:ext>
              </a:extLst>
            </p:cNvPr>
            <p:cNvSpPr/>
            <p:nvPr/>
          </p:nvSpPr>
          <p:spPr>
            <a:xfrm>
              <a:off x="1069975" y="2818329"/>
              <a:ext cx="1073150" cy="307975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ずっと一緒！</a:t>
              </a:r>
            </a:p>
          </p:txBody>
        </p:sp>
        <p:sp>
          <p:nvSpPr>
            <p:cNvPr id="166988" name="テキスト ボックス 31">
              <a:extLst>
                <a:ext uri="{FF2B5EF4-FFF2-40B4-BE49-F238E27FC236}">
                  <a16:creationId xmlns:a16="http://schemas.microsoft.com/office/drawing/2014/main" id="{CEA9281A-19C4-D48C-8DAB-923345969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912" y="2625555"/>
              <a:ext cx="36353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pic>
          <p:nvPicPr>
            <p:cNvPr id="166989" name="図 10">
              <a:extLst>
                <a:ext uri="{FF2B5EF4-FFF2-40B4-BE49-F238E27FC236}">
                  <a16:creationId xmlns:a16="http://schemas.microsoft.com/office/drawing/2014/main" id="{EA93EF71-DF5F-4148-0F90-5E0B3769B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261241"/>
              <a:ext cx="4826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990" name="図 12">
              <a:extLst>
                <a:ext uri="{FF2B5EF4-FFF2-40B4-BE49-F238E27FC236}">
                  <a16:creationId xmlns:a16="http://schemas.microsoft.com/office/drawing/2014/main" id="{B7A1AFE5-4FDC-18DE-B636-82164067A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225" y="2736680"/>
              <a:ext cx="504825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角丸四角形吹き出し 34">
              <a:extLst>
                <a:ext uri="{FF2B5EF4-FFF2-40B4-BE49-F238E27FC236}">
                  <a16:creationId xmlns:a16="http://schemas.microsoft.com/office/drawing/2014/main" id="{9BC39DDA-8EDF-5A36-86A0-62FE93855278}"/>
                </a:ext>
              </a:extLst>
            </p:cNvPr>
            <p:cNvSpPr/>
            <p:nvPr/>
          </p:nvSpPr>
          <p:spPr>
            <a:xfrm>
              <a:off x="1365250" y="3486666"/>
              <a:ext cx="1303338" cy="306388"/>
            </a:xfrm>
            <a:prstGeom prst="wedgeRoundRectCallout">
              <a:avLst>
                <a:gd name="adj1" fmla="val -58932"/>
                <a:gd name="adj2" fmla="val -4027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  <a:r>
                <a:rPr lang="ja-JP" altLang="en-US" sz="1200" b="1" dirty="0" err="1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ぐ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みだね！</a:t>
              </a:r>
            </a:p>
          </p:txBody>
        </p:sp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B5F95C0D-1C49-676E-5B52-C5EC4C1A6D45}"/>
                </a:ext>
              </a:extLst>
            </p:cNvPr>
            <p:cNvSpPr/>
            <p:nvPr/>
          </p:nvSpPr>
          <p:spPr>
            <a:xfrm>
              <a:off x="762000" y="3259654"/>
              <a:ext cx="476250" cy="5064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6993" name="テキスト ボックス 39">
              <a:extLst>
                <a:ext uri="{FF2B5EF4-FFF2-40B4-BE49-F238E27FC236}">
                  <a16:creationId xmlns:a16="http://schemas.microsoft.com/office/drawing/2014/main" id="{EFB8597F-A34E-5C5D-D1A9-567B625A1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325" y="3224729"/>
              <a:ext cx="441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pic>
          <p:nvPicPr>
            <p:cNvPr id="166994" name="図 4">
              <a:extLst>
                <a:ext uri="{FF2B5EF4-FFF2-40B4-BE49-F238E27FC236}">
                  <a16:creationId xmlns:a16="http://schemas.microsoft.com/office/drawing/2014/main" id="{8A745D19-C808-F051-4018-42EF64BF6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1881704"/>
              <a:ext cx="46831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角丸四角形吹き出し 37">
              <a:extLst>
                <a:ext uri="{FF2B5EF4-FFF2-40B4-BE49-F238E27FC236}">
                  <a16:creationId xmlns:a16="http://schemas.microsoft.com/office/drawing/2014/main" id="{FF9E7EE1-CB28-E195-6C33-50D080471E7D}"/>
                </a:ext>
              </a:extLst>
            </p:cNvPr>
            <p:cNvSpPr/>
            <p:nvPr/>
          </p:nvSpPr>
          <p:spPr>
            <a:xfrm>
              <a:off x="1327150" y="1994416"/>
              <a:ext cx="1481138" cy="557213"/>
            </a:xfrm>
            <a:prstGeom prst="wedgeRoundRectCallout">
              <a:avLst>
                <a:gd name="adj1" fmla="val -55612"/>
                <a:gd name="adj2" fmla="val -34327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私たち、仲良し</a:t>
              </a:r>
              <a:endPara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永遠の仲間だよね</a:t>
              </a:r>
            </a:p>
          </p:txBody>
        </p:sp>
      </p:grpSp>
      <p:grpSp>
        <p:nvGrpSpPr>
          <p:cNvPr id="166918" name="グループ化 6">
            <a:extLst>
              <a:ext uri="{FF2B5EF4-FFF2-40B4-BE49-F238E27FC236}">
                <a16:creationId xmlns:a16="http://schemas.microsoft.com/office/drawing/2014/main" id="{4D4714EB-EDF9-D7BB-C782-8F74ADACFFC0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4005263"/>
            <a:ext cx="2536825" cy="2743200"/>
            <a:chOff x="528638" y="4005263"/>
            <a:chExt cx="2536825" cy="2743200"/>
          </a:xfrm>
        </p:grpSpPr>
        <p:grpSp>
          <p:nvGrpSpPr>
            <p:cNvPr id="166967" name="グループ化 47109">
              <a:extLst>
                <a:ext uri="{FF2B5EF4-FFF2-40B4-BE49-F238E27FC236}">
                  <a16:creationId xmlns:a16="http://schemas.microsoft.com/office/drawing/2014/main" id="{4F38C10F-C514-4CBF-94D9-D8568D33B9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638" y="4005263"/>
              <a:ext cx="2536825" cy="2743200"/>
              <a:chOff x="7878678" y="4365104"/>
              <a:chExt cx="2535706" cy="2743552"/>
            </a:xfrm>
          </p:grpSpPr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C83B7119-BB5D-96D3-BBBE-3516E72B355C}"/>
                  </a:ext>
                </a:extLst>
              </p:cNvPr>
              <p:cNvSpPr/>
              <p:nvPr/>
            </p:nvSpPr>
            <p:spPr>
              <a:xfrm>
                <a:off x="8770459" y="4485769"/>
                <a:ext cx="815615" cy="165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6983" name="図 7">
                <a:extLst>
                  <a:ext uri="{FF2B5EF4-FFF2-40B4-BE49-F238E27FC236}">
                    <a16:creationId xmlns:a16="http://schemas.microsoft.com/office/drawing/2014/main" id="{85BCD83A-DE79-A452-82E6-E3DB103E6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8678" y="4365104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4DB0ED8F-A2C6-9B0A-9825-C7AB839D1B08}"/>
                </a:ext>
              </a:extLst>
            </p:cNvPr>
            <p:cNvSpPr/>
            <p:nvPr/>
          </p:nvSpPr>
          <p:spPr>
            <a:xfrm>
              <a:off x="781050" y="4379913"/>
              <a:ext cx="2014538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pic>
          <p:nvPicPr>
            <p:cNvPr id="166969" name="図 14">
              <a:extLst>
                <a:ext uri="{FF2B5EF4-FFF2-40B4-BE49-F238E27FC236}">
                  <a16:creationId xmlns:a16="http://schemas.microsoft.com/office/drawing/2014/main" id="{B451ADBC-9798-5048-CD2D-76E561BD1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4656138"/>
              <a:ext cx="434975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70" name="テキスト ボックス 149">
              <a:extLst>
                <a:ext uri="{FF2B5EF4-FFF2-40B4-BE49-F238E27FC236}">
                  <a16:creationId xmlns:a16="http://schemas.microsoft.com/office/drawing/2014/main" id="{71A2608D-4A6F-BD16-94D1-C84085785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4576763"/>
              <a:ext cx="4746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sp>
          <p:nvSpPr>
            <p:cNvPr id="151" name="角丸四角形吹き出し 150">
              <a:extLst>
                <a:ext uri="{FF2B5EF4-FFF2-40B4-BE49-F238E27FC236}">
                  <a16:creationId xmlns:a16="http://schemas.microsoft.com/office/drawing/2014/main" id="{72F69EBB-DD28-F98B-CC0B-137DDF7F2D60}"/>
                </a:ext>
              </a:extLst>
            </p:cNvPr>
            <p:cNvSpPr/>
            <p:nvPr/>
          </p:nvSpPr>
          <p:spPr>
            <a:xfrm flipH="1">
              <a:off x="1393825" y="4776788"/>
              <a:ext cx="1001713" cy="247650"/>
            </a:xfrm>
            <a:prstGeom prst="wedgeRoundRectCallout">
              <a:avLst>
                <a:gd name="adj1" fmla="val 61306"/>
                <a:gd name="adj2" fmla="val -3713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美咲、最低</a:t>
              </a:r>
            </a:p>
          </p:txBody>
        </p:sp>
        <p:sp>
          <p:nvSpPr>
            <p:cNvPr id="166972" name="テキスト ボックス 151">
              <a:extLst>
                <a:ext uri="{FF2B5EF4-FFF2-40B4-BE49-F238E27FC236}">
                  <a16:creationId xmlns:a16="http://schemas.microsoft.com/office/drawing/2014/main" id="{B25B143C-7E52-2C6F-DDE6-E007D8798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4987925"/>
              <a:ext cx="3778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  <p:sp>
          <p:nvSpPr>
            <p:cNvPr id="154" name="角丸四角形吹き出し 153">
              <a:extLst>
                <a:ext uri="{FF2B5EF4-FFF2-40B4-BE49-F238E27FC236}">
                  <a16:creationId xmlns:a16="http://schemas.microsoft.com/office/drawing/2014/main" id="{9C5B584B-CE6F-7CF4-BDA0-0912351B9D33}"/>
                </a:ext>
              </a:extLst>
            </p:cNvPr>
            <p:cNvSpPr/>
            <p:nvPr/>
          </p:nvSpPr>
          <p:spPr>
            <a:xfrm>
              <a:off x="1327150" y="5159375"/>
              <a:ext cx="1481138" cy="504825"/>
            </a:xfrm>
            <a:prstGeom prst="wedgeRoundRectCallout">
              <a:avLst>
                <a:gd name="adj1" fmla="val -58843"/>
                <a:gd name="adj2" fmla="val -3327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ハルカがケンタのこと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好きなの、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知ってるくせにさ</a:t>
              </a:r>
            </a:p>
          </p:txBody>
        </p:sp>
        <p:pic>
          <p:nvPicPr>
            <p:cNvPr id="166974" name="図 7">
              <a:extLst>
                <a:ext uri="{FF2B5EF4-FFF2-40B4-BE49-F238E27FC236}">
                  <a16:creationId xmlns:a16="http://schemas.microsoft.com/office/drawing/2014/main" id="{2520F212-7E55-44F0-AFE8-A0C054000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5153025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角丸四角形吹き出し 157">
              <a:extLst>
                <a:ext uri="{FF2B5EF4-FFF2-40B4-BE49-F238E27FC236}">
                  <a16:creationId xmlns:a16="http://schemas.microsoft.com/office/drawing/2014/main" id="{A2887042-A56E-7D6E-9598-FAC6BA0A3A85}"/>
                </a:ext>
              </a:extLst>
            </p:cNvPr>
            <p:cNvSpPr/>
            <p:nvPr/>
          </p:nvSpPr>
          <p:spPr>
            <a:xfrm>
              <a:off x="925513" y="5767388"/>
              <a:ext cx="1179512" cy="341312"/>
            </a:xfrm>
            <a:prstGeom prst="wedgeRoundRectCallout">
              <a:avLst>
                <a:gd name="adj1" fmla="val 67970"/>
                <a:gd name="adj2" fmla="val 1559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見せつけること、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ないよね</a:t>
              </a:r>
            </a:p>
          </p:txBody>
        </p:sp>
        <p:sp>
          <p:nvSpPr>
            <p:cNvPr id="166976" name="テキスト ボックス 158">
              <a:extLst>
                <a:ext uri="{FF2B5EF4-FFF2-40B4-BE49-F238E27FC236}">
                  <a16:creationId xmlns:a16="http://schemas.microsoft.com/office/drawing/2014/main" id="{6E43C1A4-3533-21F3-E247-D2986420C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000" y="5678488"/>
              <a:ext cx="441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6977" name="図 9">
              <a:extLst>
                <a:ext uri="{FF2B5EF4-FFF2-40B4-BE49-F238E27FC236}">
                  <a16:creationId xmlns:a16="http://schemas.microsoft.com/office/drawing/2014/main" id="{0E8B755A-DFBF-8CCC-DFA7-F403EE7D2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50" y="5688013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978" name="図 4">
              <a:extLst>
                <a:ext uri="{FF2B5EF4-FFF2-40B4-BE49-F238E27FC236}">
                  <a16:creationId xmlns:a16="http://schemas.microsoft.com/office/drawing/2014/main" id="{34CE4182-E161-EB40-A5A1-BA5A3829A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63" y="6230938"/>
              <a:ext cx="4064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円/楕円 164">
              <a:extLst>
                <a:ext uri="{FF2B5EF4-FFF2-40B4-BE49-F238E27FC236}">
                  <a16:creationId xmlns:a16="http://schemas.microsoft.com/office/drawing/2014/main" id="{6EE5AB96-6952-C8FF-B040-3CAA355808A9}"/>
                </a:ext>
              </a:extLst>
            </p:cNvPr>
            <p:cNvSpPr/>
            <p:nvPr/>
          </p:nvSpPr>
          <p:spPr>
            <a:xfrm>
              <a:off x="796925" y="6229350"/>
              <a:ext cx="396875" cy="4238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164" name="角丸四角形吹き出し 163">
              <a:extLst>
                <a:ext uri="{FF2B5EF4-FFF2-40B4-BE49-F238E27FC236}">
                  <a16:creationId xmlns:a16="http://schemas.microsoft.com/office/drawing/2014/main" id="{4C8702E0-67B4-7745-6AE8-C1DE82E1F2D3}"/>
                </a:ext>
              </a:extLst>
            </p:cNvPr>
            <p:cNvSpPr/>
            <p:nvPr/>
          </p:nvSpPr>
          <p:spPr>
            <a:xfrm>
              <a:off x="1270000" y="6278563"/>
              <a:ext cx="1573213" cy="374650"/>
            </a:xfrm>
            <a:prstGeom prst="wedgeRoundRectCallout">
              <a:avLst>
                <a:gd name="adj1" fmla="val -56229"/>
                <a:gd name="adj2" fmla="val -28936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ケンタ、優しいからみんなと</a:t>
              </a:r>
              <a:endParaRPr lang="en-US" altLang="ja-JP" sz="105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仲良くするんだよ</a:t>
              </a:r>
            </a:p>
          </p:txBody>
        </p:sp>
        <p:sp>
          <p:nvSpPr>
            <p:cNvPr id="166981" name="テキスト ボックス 165">
              <a:extLst>
                <a:ext uri="{FF2B5EF4-FFF2-40B4-BE49-F238E27FC236}">
                  <a16:creationId xmlns:a16="http://schemas.microsoft.com/office/drawing/2014/main" id="{4F9A815B-FCD4-1DC6-2112-AF8F4B60C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775" y="6086475"/>
              <a:ext cx="4953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</a:p>
          </p:txBody>
        </p:sp>
      </p:grpSp>
      <p:grpSp>
        <p:nvGrpSpPr>
          <p:cNvPr id="166919" name="グループ化 5">
            <a:extLst>
              <a:ext uri="{FF2B5EF4-FFF2-40B4-BE49-F238E27FC236}">
                <a16:creationId xmlns:a16="http://schemas.microsoft.com/office/drawing/2014/main" id="{513FDF0E-90D8-98BE-6801-CA7CE1B2C7E6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4005263"/>
            <a:ext cx="2536825" cy="2743200"/>
            <a:chOff x="3303588" y="4005263"/>
            <a:chExt cx="2536825" cy="2743200"/>
          </a:xfrm>
        </p:grpSpPr>
        <p:grpSp>
          <p:nvGrpSpPr>
            <p:cNvPr id="166950" name="グループ化 47110">
              <a:extLst>
                <a:ext uri="{FF2B5EF4-FFF2-40B4-BE49-F238E27FC236}">
                  <a16:creationId xmlns:a16="http://schemas.microsoft.com/office/drawing/2014/main" id="{D06B1DC1-3BFB-F8CB-CD9B-7ACBF3977B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588" y="4005263"/>
              <a:ext cx="2536825" cy="2743200"/>
              <a:chOff x="8238718" y="5517232"/>
              <a:chExt cx="2535706" cy="2743552"/>
            </a:xfrm>
          </p:grpSpPr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5D251A47-15E8-77B7-8C92-9423C6E34C1C}"/>
                  </a:ext>
                </a:extLst>
              </p:cNvPr>
              <p:cNvSpPr/>
              <p:nvPr/>
            </p:nvSpPr>
            <p:spPr>
              <a:xfrm>
                <a:off x="9120979" y="5649011"/>
                <a:ext cx="815615" cy="165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6966" name="図 47103">
                <a:extLst>
                  <a:ext uri="{FF2B5EF4-FFF2-40B4-BE49-F238E27FC236}">
                    <a16:creationId xmlns:a16="http://schemas.microsoft.com/office/drawing/2014/main" id="{11812FD9-802C-991C-0517-B4EC1714CA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8718" y="5517232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id="{845A84AC-C78D-7C27-0B98-43FD2E7A37BF}"/>
                </a:ext>
              </a:extLst>
            </p:cNvPr>
            <p:cNvSpPr/>
            <p:nvPr/>
          </p:nvSpPr>
          <p:spPr>
            <a:xfrm>
              <a:off x="3556000" y="4379913"/>
              <a:ext cx="2016125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66952" name="テキスト ボックス 151">
              <a:extLst>
                <a:ext uri="{FF2B5EF4-FFF2-40B4-BE49-F238E27FC236}">
                  <a16:creationId xmlns:a16="http://schemas.microsoft.com/office/drawing/2014/main" id="{5C9ED761-7A05-1BE8-6F16-04D19F840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519" y="4599455"/>
              <a:ext cx="362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  <p:pic>
          <p:nvPicPr>
            <p:cNvPr id="166953" name="図 7">
              <a:extLst>
                <a:ext uri="{FF2B5EF4-FFF2-40B4-BE49-F238E27FC236}">
                  <a16:creationId xmlns:a16="http://schemas.microsoft.com/office/drawing/2014/main" id="{E03C3433-08F5-8949-E079-1FE6D0A77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6" y="4656978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角丸四角形吹き出し 80">
              <a:extLst>
                <a:ext uri="{FF2B5EF4-FFF2-40B4-BE49-F238E27FC236}">
                  <a16:creationId xmlns:a16="http://schemas.microsoft.com/office/drawing/2014/main" id="{A1DE194B-E892-30BA-E68D-B568FF37F086}"/>
                </a:ext>
              </a:extLst>
            </p:cNvPr>
            <p:cNvSpPr/>
            <p:nvPr/>
          </p:nvSpPr>
          <p:spPr>
            <a:xfrm flipH="1">
              <a:off x="4095750" y="4800600"/>
              <a:ext cx="1268413" cy="339725"/>
            </a:xfrm>
            <a:prstGeom prst="wedgeRoundRectCallout">
              <a:avLst>
                <a:gd name="adj1" fmla="val 59422"/>
                <a:gd name="adj2" fmla="val -30545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最近、やりすぎと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思わない？</a:t>
              </a:r>
            </a:p>
          </p:txBody>
        </p:sp>
        <p:pic>
          <p:nvPicPr>
            <p:cNvPr id="166955" name="図 10">
              <a:extLst>
                <a:ext uri="{FF2B5EF4-FFF2-40B4-BE49-F238E27FC236}">
                  <a16:creationId xmlns:a16="http://schemas.microsoft.com/office/drawing/2014/main" id="{988C1B98-167A-F0F2-C625-CE41E921C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7" y="5185709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角丸四角形吹き出し 82">
              <a:extLst>
                <a:ext uri="{FF2B5EF4-FFF2-40B4-BE49-F238E27FC236}">
                  <a16:creationId xmlns:a16="http://schemas.microsoft.com/office/drawing/2014/main" id="{2DF3F49D-F2E2-4538-EC98-2E69287BFE7C}"/>
                </a:ext>
              </a:extLst>
            </p:cNvPr>
            <p:cNvSpPr/>
            <p:nvPr/>
          </p:nvSpPr>
          <p:spPr>
            <a:xfrm>
              <a:off x="4095750" y="5316538"/>
              <a:ext cx="1123950" cy="296862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みんな、言ってる</a:t>
              </a:r>
            </a:p>
          </p:txBody>
        </p:sp>
        <p:sp>
          <p:nvSpPr>
            <p:cNvPr id="166957" name="テキスト ボックス 118">
              <a:extLst>
                <a:ext uri="{FF2B5EF4-FFF2-40B4-BE49-F238E27FC236}">
                  <a16:creationId xmlns:a16="http://schemas.microsoft.com/office/drawing/2014/main" id="{29746E48-BBD6-018C-70BC-D3881F19F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5124097"/>
              <a:ext cx="415925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sp>
          <p:nvSpPr>
            <p:cNvPr id="86" name="角丸四角形吹き出し 85">
              <a:extLst>
                <a:ext uri="{FF2B5EF4-FFF2-40B4-BE49-F238E27FC236}">
                  <a16:creationId xmlns:a16="http://schemas.microsoft.com/office/drawing/2014/main" id="{D028462A-72AB-7609-C860-97F1D7EAB5FB}"/>
                </a:ext>
              </a:extLst>
            </p:cNvPr>
            <p:cNvSpPr/>
            <p:nvPr/>
          </p:nvSpPr>
          <p:spPr>
            <a:xfrm>
              <a:off x="4095750" y="5802313"/>
              <a:ext cx="990600" cy="296862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やりすぎだよね</a:t>
              </a:r>
            </a:p>
          </p:txBody>
        </p:sp>
        <p:sp>
          <p:nvSpPr>
            <p:cNvPr id="166959" name="テキスト ボックス 118">
              <a:extLst>
                <a:ext uri="{FF2B5EF4-FFF2-40B4-BE49-F238E27FC236}">
                  <a16:creationId xmlns:a16="http://schemas.microsoft.com/office/drawing/2014/main" id="{61C54920-5690-AC50-83EF-7901FECBF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5617882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6960" name="図 9">
              <a:extLst>
                <a:ext uri="{FF2B5EF4-FFF2-40B4-BE49-F238E27FC236}">
                  <a16:creationId xmlns:a16="http://schemas.microsoft.com/office/drawing/2014/main" id="{E5C70E86-4A1F-3739-F08A-692A8B9FC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464" y="5688013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961" name="図 7">
              <a:extLst>
                <a:ext uri="{FF2B5EF4-FFF2-40B4-BE49-F238E27FC236}">
                  <a16:creationId xmlns:a16="http://schemas.microsoft.com/office/drawing/2014/main" id="{5B026DC9-F001-33A2-290F-7800C7E59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226" y="6204884"/>
              <a:ext cx="4206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円/楕円 91">
              <a:extLst>
                <a:ext uri="{FF2B5EF4-FFF2-40B4-BE49-F238E27FC236}">
                  <a16:creationId xmlns:a16="http://schemas.microsoft.com/office/drawing/2014/main" id="{68881BAD-20DF-C842-8229-53A7A9EAFCE9}"/>
                </a:ext>
              </a:extLst>
            </p:cNvPr>
            <p:cNvSpPr/>
            <p:nvPr/>
          </p:nvSpPr>
          <p:spPr>
            <a:xfrm>
              <a:off x="3548063" y="6229350"/>
              <a:ext cx="396875" cy="4238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  <p:sp>
          <p:nvSpPr>
            <p:cNvPr id="93" name="角丸四角形吹き出し 92">
              <a:extLst>
                <a:ext uri="{FF2B5EF4-FFF2-40B4-BE49-F238E27FC236}">
                  <a16:creationId xmlns:a16="http://schemas.microsoft.com/office/drawing/2014/main" id="{8D94E928-BDDF-37BA-533B-D6A58C6E5547}"/>
                </a:ext>
              </a:extLst>
            </p:cNvPr>
            <p:cNvSpPr/>
            <p:nvPr/>
          </p:nvSpPr>
          <p:spPr>
            <a:xfrm>
              <a:off x="4090988" y="6291263"/>
              <a:ext cx="1171575" cy="374650"/>
            </a:xfrm>
            <a:prstGeom prst="wedgeRoundRectCallout">
              <a:avLst>
                <a:gd name="adj1" fmla="val -61333"/>
                <a:gd name="adj2" fmla="val -32127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明日から、ハルカ</a:t>
              </a:r>
              <a:endParaRPr lang="en-US" altLang="ja-JP" sz="105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5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しかと ね</a:t>
              </a:r>
            </a:p>
          </p:txBody>
        </p:sp>
        <p:sp>
          <p:nvSpPr>
            <p:cNvPr id="166964" name="テキスト ボックス 151">
              <a:extLst>
                <a:ext uri="{FF2B5EF4-FFF2-40B4-BE49-F238E27FC236}">
                  <a16:creationId xmlns:a16="http://schemas.microsoft.com/office/drawing/2014/main" id="{35EAC808-1E7F-E31F-8D51-2E2BC3D8E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519" y="6117481"/>
              <a:ext cx="362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くみ</a:t>
              </a:r>
            </a:p>
          </p:txBody>
        </p:sp>
      </p:grpSp>
      <p:grpSp>
        <p:nvGrpSpPr>
          <p:cNvPr id="166920" name="グループ化 4">
            <a:extLst>
              <a:ext uri="{FF2B5EF4-FFF2-40B4-BE49-F238E27FC236}">
                <a16:creationId xmlns:a16="http://schemas.microsoft.com/office/drawing/2014/main" id="{BA993865-25AF-9674-CE31-1F7154D1DF30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4005263"/>
            <a:ext cx="2535238" cy="2743200"/>
            <a:chOff x="6074376" y="4005263"/>
            <a:chExt cx="2535238" cy="2743200"/>
          </a:xfrm>
        </p:grpSpPr>
        <p:grpSp>
          <p:nvGrpSpPr>
            <p:cNvPr id="166933" name="グループ化 47112">
              <a:extLst>
                <a:ext uri="{FF2B5EF4-FFF2-40B4-BE49-F238E27FC236}">
                  <a16:creationId xmlns:a16="http://schemas.microsoft.com/office/drawing/2014/main" id="{B49E2A4D-0303-F474-A04F-4CEF682EFA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4376" y="4005263"/>
              <a:ext cx="2535238" cy="2743200"/>
              <a:chOff x="8094702" y="7743501"/>
              <a:chExt cx="2535706" cy="2743552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E834143E-6D07-C09A-9340-700AD38302EF}"/>
                  </a:ext>
                </a:extLst>
              </p:cNvPr>
              <p:cNvSpPr/>
              <p:nvPr/>
            </p:nvSpPr>
            <p:spPr>
              <a:xfrm>
                <a:off x="8960050" y="7878455"/>
                <a:ext cx="816126" cy="16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 dirty="0">
                  <a:solidFill>
                    <a:prstClr val="white"/>
                  </a:solidFill>
                  <a:ea typeface="HGS創英角ｺﾞｼｯｸUB" panose="020B0900000000000000" pitchFamily="50" charset="-128"/>
                </a:endParaRPr>
              </a:p>
            </p:txBody>
          </p:sp>
          <p:pic>
            <p:nvPicPr>
              <p:cNvPr id="166949" name="図 47104">
                <a:extLst>
                  <a:ext uri="{FF2B5EF4-FFF2-40B4-BE49-F238E27FC236}">
                    <a16:creationId xmlns:a16="http://schemas.microsoft.com/office/drawing/2014/main" id="{CD0D328D-98EF-68F0-483D-AB6B7D1A9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4702" y="7743501"/>
                <a:ext cx="2535706" cy="274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7" name="正方形/長方形 146">
              <a:extLst>
                <a:ext uri="{FF2B5EF4-FFF2-40B4-BE49-F238E27FC236}">
                  <a16:creationId xmlns:a16="http://schemas.microsoft.com/office/drawing/2014/main" id="{29CBE8FC-596F-A4E6-824B-4DA7FC7825B5}"/>
                </a:ext>
              </a:extLst>
            </p:cNvPr>
            <p:cNvSpPr/>
            <p:nvPr/>
          </p:nvSpPr>
          <p:spPr>
            <a:xfrm>
              <a:off x="6317264" y="4379913"/>
              <a:ext cx="2016125" cy="217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ハルカ くみ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以外（</a:t>
              </a: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95" name="角丸四角形吹き出し 94">
              <a:extLst>
                <a:ext uri="{FF2B5EF4-FFF2-40B4-BE49-F238E27FC236}">
                  <a16:creationId xmlns:a16="http://schemas.microsoft.com/office/drawing/2014/main" id="{E9C96ED9-8B48-5098-4D2D-9FB23C1CEB5C}"/>
                </a:ext>
              </a:extLst>
            </p:cNvPr>
            <p:cNvSpPr/>
            <p:nvPr/>
          </p:nvSpPr>
          <p:spPr>
            <a:xfrm>
              <a:off x="6560151" y="4700588"/>
              <a:ext cx="1149350" cy="296862"/>
            </a:xfrm>
            <a:prstGeom prst="wedgeRoundRectCallout">
              <a:avLst>
                <a:gd name="adj1" fmla="val 59662"/>
                <a:gd name="adj2" fmla="val 1559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エリ、どうする？</a:t>
              </a:r>
            </a:p>
          </p:txBody>
        </p:sp>
        <p:sp>
          <p:nvSpPr>
            <p:cNvPr id="166936" name="テキスト ボックス 133">
              <a:extLst>
                <a:ext uri="{FF2B5EF4-FFF2-40B4-BE49-F238E27FC236}">
                  <a16:creationId xmlns:a16="http://schemas.microsoft.com/office/drawing/2014/main" id="{BEE745D8-E910-B562-A131-35D45D7E6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6850" y="4588060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美咲</a:t>
              </a:r>
            </a:p>
          </p:txBody>
        </p:sp>
        <p:pic>
          <p:nvPicPr>
            <p:cNvPr id="166937" name="図 10">
              <a:extLst>
                <a:ext uri="{FF2B5EF4-FFF2-40B4-BE49-F238E27FC236}">
                  <a16:creationId xmlns:a16="http://schemas.microsoft.com/office/drawing/2014/main" id="{90412FDD-2738-E660-0AB8-FE0DB8DDC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195" y="4647827"/>
              <a:ext cx="420687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938" name="図 12">
              <a:extLst>
                <a:ext uri="{FF2B5EF4-FFF2-40B4-BE49-F238E27FC236}">
                  <a16:creationId xmlns:a16="http://schemas.microsoft.com/office/drawing/2014/main" id="{CDC1E03C-7DA5-0587-F91D-BAF01A754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591" y="5130426"/>
              <a:ext cx="4429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角丸四角形吹き出し 103">
              <a:extLst>
                <a:ext uri="{FF2B5EF4-FFF2-40B4-BE49-F238E27FC236}">
                  <a16:creationId xmlns:a16="http://schemas.microsoft.com/office/drawing/2014/main" id="{BA2480B5-AFED-2A43-8AFD-2A0F47240241}"/>
                </a:ext>
              </a:extLst>
            </p:cNvPr>
            <p:cNvSpPr/>
            <p:nvPr/>
          </p:nvSpPr>
          <p:spPr>
            <a:xfrm>
              <a:off x="6869714" y="5180013"/>
              <a:ext cx="1479550" cy="400050"/>
            </a:xfrm>
            <a:prstGeom prst="wedgeRoundRectCallout">
              <a:avLst>
                <a:gd name="adj1" fmla="val -57542"/>
                <a:gd name="adj2" fmla="val -3062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たしかに、最近のハルカ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やりすぎ</a:t>
              </a:r>
              <a:r>
                <a:rPr lang="ja-JP" altLang="en-US" sz="1100" b="1" dirty="0" err="1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だ</a:t>
              </a: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もんね</a:t>
              </a:r>
            </a:p>
          </p:txBody>
        </p:sp>
        <p:sp>
          <p:nvSpPr>
            <p:cNvPr id="166940" name="テキスト ボックス 133">
              <a:extLst>
                <a:ext uri="{FF2B5EF4-FFF2-40B4-BE49-F238E27FC236}">
                  <a16:creationId xmlns:a16="http://schemas.microsoft.com/office/drawing/2014/main" id="{28DB3413-CB7F-0C81-796F-E61382751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4874" y="5024343"/>
              <a:ext cx="3381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</a:t>
              </a:r>
            </a:p>
          </p:txBody>
        </p:sp>
        <p:sp>
          <p:nvSpPr>
            <p:cNvPr id="107" name="角丸四角形吹き出し 106">
              <a:extLst>
                <a:ext uri="{FF2B5EF4-FFF2-40B4-BE49-F238E27FC236}">
                  <a16:creationId xmlns:a16="http://schemas.microsoft.com/office/drawing/2014/main" id="{5797DEDE-EB40-C21A-D7DF-3D12675C5C04}"/>
                </a:ext>
              </a:extLst>
            </p:cNvPr>
            <p:cNvSpPr/>
            <p:nvPr/>
          </p:nvSpPr>
          <p:spPr>
            <a:xfrm>
              <a:off x="6869714" y="5741988"/>
              <a:ext cx="1247775" cy="350837"/>
            </a:xfrm>
            <a:prstGeom prst="wedgeRoundRectCallout">
              <a:avLst>
                <a:gd name="adj1" fmla="val -59119"/>
                <a:gd name="adj2" fmla="val -29330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でも、ハルカを</a:t>
              </a:r>
              <a:endParaRPr lang="en-US" altLang="ja-JP" sz="11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裏切るのは怖いよ</a:t>
              </a:r>
            </a:p>
          </p:txBody>
        </p:sp>
        <p:sp>
          <p:nvSpPr>
            <p:cNvPr id="166942" name="テキスト ボックス 118">
              <a:extLst>
                <a:ext uri="{FF2B5EF4-FFF2-40B4-BE49-F238E27FC236}">
                  <a16:creationId xmlns:a16="http://schemas.microsoft.com/office/drawing/2014/main" id="{B9DEABDC-9C41-4628-33A4-0D3185022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5385" y="5558117"/>
              <a:ext cx="4154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花子</a:t>
              </a:r>
            </a:p>
          </p:txBody>
        </p:sp>
        <p:pic>
          <p:nvPicPr>
            <p:cNvPr id="166943" name="図 9">
              <a:extLst>
                <a:ext uri="{FF2B5EF4-FFF2-40B4-BE49-F238E27FC236}">
                  <a16:creationId xmlns:a16="http://schemas.microsoft.com/office/drawing/2014/main" id="{BECF98D2-711E-5086-7480-81C8E74B2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941" y="5628248"/>
              <a:ext cx="430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44" name="テキスト ボックス 139">
              <a:extLst>
                <a:ext uri="{FF2B5EF4-FFF2-40B4-BE49-F238E27FC236}">
                  <a16:creationId xmlns:a16="http://schemas.microsoft.com/office/drawing/2014/main" id="{D1E0C47D-36E1-3FFC-552D-0C0A3119B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0326" y="6105899"/>
              <a:ext cx="473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HGS創英角ｺﾞｼｯｸUB" panose="020B0900000000000000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あかり</a:t>
              </a:r>
            </a:p>
          </p:txBody>
        </p:sp>
        <p:pic>
          <p:nvPicPr>
            <p:cNvPr id="166945" name="図 14">
              <a:extLst>
                <a:ext uri="{FF2B5EF4-FFF2-40B4-BE49-F238E27FC236}">
                  <a16:creationId xmlns:a16="http://schemas.microsoft.com/office/drawing/2014/main" id="{80615B28-9E92-2259-61AC-116118589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572" y="6142412"/>
              <a:ext cx="422951" cy="44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角丸四角形吹き出し 113">
              <a:extLst>
                <a:ext uri="{FF2B5EF4-FFF2-40B4-BE49-F238E27FC236}">
                  <a16:creationId xmlns:a16="http://schemas.microsoft.com/office/drawing/2014/main" id="{4F9351EA-4E86-7E4F-CE84-0C715D811549}"/>
                </a:ext>
              </a:extLst>
            </p:cNvPr>
            <p:cNvSpPr/>
            <p:nvPr/>
          </p:nvSpPr>
          <p:spPr>
            <a:xfrm>
              <a:off x="6869714" y="6308725"/>
              <a:ext cx="1360487" cy="366713"/>
            </a:xfrm>
            <a:prstGeom prst="wedgeRoundRectCallout">
              <a:avLst>
                <a:gd name="adj1" fmla="val -57299"/>
                <a:gd name="adj2" fmla="val -37015"/>
                <a:gd name="adj3" fmla="val 16667"/>
              </a:avLst>
            </a:prstGeom>
            <a:solidFill>
              <a:srgbClr val="00B050"/>
            </a:solidFill>
            <a:ln w="317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シカト されるのは、</a:t>
              </a:r>
              <a:endParaRPr lang="en-US" altLang="ja-JP" sz="1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2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つらい</a:t>
              </a:r>
            </a:p>
          </p:txBody>
        </p:sp>
        <p:sp>
          <p:nvSpPr>
            <p:cNvPr id="117" name="円/楕円 116">
              <a:extLst>
                <a:ext uri="{FF2B5EF4-FFF2-40B4-BE49-F238E27FC236}">
                  <a16:creationId xmlns:a16="http://schemas.microsoft.com/office/drawing/2014/main" id="{CEEFD475-95ED-41C4-F8C1-5B13C07DA144}"/>
                </a:ext>
              </a:extLst>
            </p:cNvPr>
            <p:cNvSpPr/>
            <p:nvPr/>
          </p:nvSpPr>
          <p:spPr>
            <a:xfrm>
              <a:off x="6312501" y="6151563"/>
              <a:ext cx="439738" cy="4302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>
                <a:solidFill>
                  <a:prstClr val="white"/>
                </a:solidFill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119" name="楕円 1">
            <a:extLst>
              <a:ext uri="{FF2B5EF4-FFF2-40B4-BE49-F238E27FC236}">
                <a16:creationId xmlns:a16="http://schemas.microsoft.com/office/drawing/2014/main" id="{C2AED43F-901A-800C-1DCC-5B59C1A83996}"/>
              </a:ext>
            </a:extLst>
          </p:cNvPr>
          <p:cNvSpPr/>
          <p:nvPr/>
        </p:nvSpPr>
        <p:spPr>
          <a:xfrm>
            <a:off x="1970088" y="1466850"/>
            <a:ext cx="446087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0" name="楕円 1">
            <a:extLst>
              <a:ext uri="{FF2B5EF4-FFF2-40B4-BE49-F238E27FC236}">
                <a16:creationId xmlns:a16="http://schemas.microsoft.com/office/drawing/2014/main" id="{D623B9C7-1512-B20E-64EA-E190C65059E9}"/>
              </a:ext>
            </a:extLst>
          </p:cNvPr>
          <p:cNvSpPr/>
          <p:nvPr/>
        </p:nvSpPr>
        <p:spPr>
          <a:xfrm>
            <a:off x="1879600" y="4267200"/>
            <a:ext cx="446088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1" name="楕円 1">
            <a:extLst>
              <a:ext uri="{FF2B5EF4-FFF2-40B4-BE49-F238E27FC236}">
                <a16:creationId xmlns:a16="http://schemas.microsoft.com/office/drawing/2014/main" id="{EC788656-3BC6-A057-9117-BC2C6D4870EF}"/>
              </a:ext>
            </a:extLst>
          </p:cNvPr>
          <p:cNvSpPr/>
          <p:nvPr/>
        </p:nvSpPr>
        <p:spPr>
          <a:xfrm>
            <a:off x="4597400" y="1466850"/>
            <a:ext cx="446088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2" name="楕円 1">
            <a:extLst>
              <a:ext uri="{FF2B5EF4-FFF2-40B4-BE49-F238E27FC236}">
                <a16:creationId xmlns:a16="http://schemas.microsoft.com/office/drawing/2014/main" id="{CFDA0B2C-0DB4-46F1-B4BE-962F74D83ED1}"/>
              </a:ext>
            </a:extLst>
          </p:cNvPr>
          <p:cNvSpPr/>
          <p:nvPr/>
        </p:nvSpPr>
        <p:spPr>
          <a:xfrm>
            <a:off x="7539038" y="1466850"/>
            <a:ext cx="446087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3" name="楕円 1">
            <a:extLst>
              <a:ext uri="{FF2B5EF4-FFF2-40B4-BE49-F238E27FC236}">
                <a16:creationId xmlns:a16="http://schemas.microsoft.com/office/drawing/2014/main" id="{F1632979-5284-DF40-85C7-B21DD6F259F1}"/>
              </a:ext>
            </a:extLst>
          </p:cNvPr>
          <p:cNvSpPr/>
          <p:nvPr/>
        </p:nvSpPr>
        <p:spPr>
          <a:xfrm>
            <a:off x="4687888" y="4267200"/>
            <a:ext cx="446087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53" name="楕円 1">
            <a:extLst>
              <a:ext uri="{FF2B5EF4-FFF2-40B4-BE49-F238E27FC236}">
                <a16:creationId xmlns:a16="http://schemas.microsoft.com/office/drawing/2014/main" id="{FB50F2C8-079F-269E-3E66-E8625A642D68}"/>
              </a:ext>
            </a:extLst>
          </p:cNvPr>
          <p:cNvSpPr/>
          <p:nvPr/>
        </p:nvSpPr>
        <p:spPr>
          <a:xfrm>
            <a:off x="7578725" y="4267200"/>
            <a:ext cx="447675" cy="446088"/>
          </a:xfrm>
          <a:prstGeom prst="ellipse">
            <a:avLst/>
          </a:prstGeom>
          <a:solidFill>
            <a:schemeClr val="bg1">
              <a:alpha val="0"/>
            </a:schemeClr>
          </a:solidFill>
          <a:ln w="698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5" name="四角形: 角を丸くする 13">
            <a:extLst>
              <a:ext uri="{FF2B5EF4-FFF2-40B4-BE49-F238E27FC236}">
                <a16:creationId xmlns:a16="http://schemas.microsoft.com/office/drawing/2014/main" id="{0F809AB7-BBE9-A036-F841-4A5E77A545C4}"/>
              </a:ext>
            </a:extLst>
          </p:cNvPr>
          <p:cNvSpPr/>
          <p:nvPr/>
        </p:nvSpPr>
        <p:spPr>
          <a:xfrm>
            <a:off x="3995738" y="1525588"/>
            <a:ext cx="757237" cy="309562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6" name="四角形: 角を丸くする 13">
            <a:extLst>
              <a:ext uri="{FF2B5EF4-FFF2-40B4-BE49-F238E27FC236}">
                <a16:creationId xmlns:a16="http://schemas.microsoft.com/office/drawing/2014/main" id="{71C6D6B4-A33A-8404-FB30-27A420911472}"/>
              </a:ext>
            </a:extLst>
          </p:cNvPr>
          <p:cNvSpPr/>
          <p:nvPr/>
        </p:nvSpPr>
        <p:spPr>
          <a:xfrm>
            <a:off x="6538913" y="1525588"/>
            <a:ext cx="1065212" cy="309562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7" name="四角形: 角を丸くする 13">
            <a:extLst>
              <a:ext uri="{FF2B5EF4-FFF2-40B4-BE49-F238E27FC236}">
                <a16:creationId xmlns:a16="http://schemas.microsoft.com/office/drawing/2014/main" id="{C91CD90C-562D-63A6-FCFF-CFA74028BAC5}"/>
              </a:ext>
            </a:extLst>
          </p:cNvPr>
          <p:cNvSpPr/>
          <p:nvPr/>
        </p:nvSpPr>
        <p:spPr>
          <a:xfrm>
            <a:off x="1131888" y="4330700"/>
            <a:ext cx="820737" cy="309563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8" name="四角形: 角を丸くする 13">
            <a:extLst>
              <a:ext uri="{FF2B5EF4-FFF2-40B4-BE49-F238E27FC236}">
                <a16:creationId xmlns:a16="http://schemas.microsoft.com/office/drawing/2014/main" id="{BF26AB60-591D-8CFB-4897-23526D38964D}"/>
              </a:ext>
            </a:extLst>
          </p:cNvPr>
          <p:cNvSpPr/>
          <p:nvPr/>
        </p:nvSpPr>
        <p:spPr>
          <a:xfrm>
            <a:off x="3932238" y="4330700"/>
            <a:ext cx="820737" cy="309563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9" name="四角形: 角を丸くする 13">
            <a:extLst>
              <a:ext uri="{FF2B5EF4-FFF2-40B4-BE49-F238E27FC236}">
                <a16:creationId xmlns:a16="http://schemas.microsoft.com/office/drawing/2014/main" id="{92A4A64C-DB13-FF7D-EC80-A8A360F22DFB}"/>
              </a:ext>
            </a:extLst>
          </p:cNvPr>
          <p:cNvSpPr/>
          <p:nvPr/>
        </p:nvSpPr>
        <p:spPr>
          <a:xfrm>
            <a:off x="6538913" y="4330700"/>
            <a:ext cx="1065212" cy="309563"/>
          </a:xfrm>
          <a:prstGeom prst="round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AC57A09F-1A14-9FBB-EAB6-CD2DF687BFAB}"/>
              </a:ext>
            </a:extLst>
          </p:cNvPr>
          <p:cNvSpPr/>
          <p:nvPr/>
        </p:nvSpPr>
        <p:spPr>
          <a:xfrm>
            <a:off x="214313" y="1700213"/>
            <a:ext cx="8715375" cy="405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144000" anchor="ctr"/>
          <a:lstStyle/>
          <a:p>
            <a:pPr algn="ctr">
              <a:defRPr/>
            </a:pPr>
            <a:r>
              <a:rPr lang="ja-JP" altLang="en-US" sz="72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難しい？</a:t>
            </a:r>
            <a:endParaRPr lang="en-US" altLang="ja-JP" sz="72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72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子供の日常</a:t>
            </a:r>
            <a:endParaRPr lang="en-US" altLang="ja-JP" sz="72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205EECEB-E860-82B9-BC6A-3B7B0F135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rcRect l="-137500" t="-55469" r="-137500" b="-55469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6"/>
    </mc:Choice>
    <mc:Fallback xmlns="">
      <p:transition spd="slow" advTm="4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5D87A66-C0AD-6C1C-36DB-1F380EDD7F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pic>
        <p:nvPicPr>
          <p:cNvPr id="41988" name="図 4">
            <a:extLst>
              <a:ext uri="{FF2B5EF4-FFF2-40B4-BE49-F238E27FC236}">
                <a16:creationId xmlns:a16="http://schemas.microsoft.com/office/drawing/2014/main" id="{742AD770-1D01-00BB-7A1A-6CF30691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299" y="1426520"/>
            <a:ext cx="2694706" cy="2773110"/>
          </a:xfrm>
          <a:prstGeom prst="rect">
            <a:avLst/>
          </a:prstGeom>
          <a:noFill/>
          <a:ln>
            <a:noFill/>
          </a:ln>
          <a:effectLst>
            <a:glow rad="152400">
              <a:schemeClr val="bg1">
                <a:alpha val="50000"/>
              </a:schemeClr>
            </a:glow>
          </a:effectLst>
        </p:spPr>
      </p:pic>
      <p:pic>
        <p:nvPicPr>
          <p:cNvPr id="168966" name="図 7">
            <a:extLst>
              <a:ext uri="{FF2B5EF4-FFF2-40B4-BE49-F238E27FC236}">
                <a16:creationId xmlns:a16="http://schemas.microsoft.com/office/drawing/2014/main" id="{2CA8F379-A798-4258-D014-F746E11A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643063"/>
            <a:ext cx="1458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7" name="図 9">
            <a:extLst>
              <a:ext uri="{FF2B5EF4-FFF2-40B4-BE49-F238E27FC236}">
                <a16:creationId xmlns:a16="http://schemas.microsoft.com/office/drawing/2014/main" id="{62F05C0E-4D93-3A72-88EC-E53C4AB8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17975"/>
            <a:ext cx="13954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8" name="図 10">
            <a:extLst>
              <a:ext uri="{FF2B5EF4-FFF2-40B4-BE49-F238E27FC236}">
                <a16:creationId xmlns:a16="http://schemas.microsoft.com/office/drawing/2014/main" id="{868AC30A-4343-3858-FB91-337E4E3B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4941888"/>
            <a:ext cx="13954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9" name="図 12">
            <a:extLst>
              <a:ext uri="{FF2B5EF4-FFF2-40B4-BE49-F238E27FC236}">
                <a16:creationId xmlns:a16="http://schemas.microsoft.com/office/drawing/2014/main" id="{F41A0F45-A167-222B-1DD8-4FDEECBD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643063"/>
            <a:ext cx="14605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0" name="図 14">
            <a:extLst>
              <a:ext uri="{FF2B5EF4-FFF2-40B4-BE49-F238E27FC236}">
                <a16:creationId xmlns:a16="http://schemas.microsoft.com/office/drawing/2014/main" id="{2281406A-5D22-05F1-A807-4122EA031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4117975"/>
            <a:ext cx="14001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F5D2D3C-839D-26BA-4739-267C3FDD949C}"/>
              </a:ext>
            </a:extLst>
          </p:cNvPr>
          <p:cNvSpPr/>
          <p:nvPr/>
        </p:nvSpPr>
        <p:spPr>
          <a:xfrm>
            <a:off x="760413" y="3040063"/>
            <a:ext cx="1385887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くみ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82BE878-3924-B457-D6EF-9D5A8F44A1B5}"/>
              </a:ext>
            </a:extLst>
          </p:cNvPr>
          <p:cNvSpPr/>
          <p:nvPr/>
        </p:nvSpPr>
        <p:spPr>
          <a:xfrm>
            <a:off x="7043738" y="5514975"/>
            <a:ext cx="1384300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D9C4D69-4DD2-5AF8-E6BE-8056D4E9C20B}"/>
              </a:ext>
            </a:extLst>
          </p:cNvPr>
          <p:cNvSpPr/>
          <p:nvPr/>
        </p:nvSpPr>
        <p:spPr>
          <a:xfrm>
            <a:off x="7043738" y="3040063"/>
            <a:ext cx="1384300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765DFEC-2297-962C-F827-7D37131C5DF0}"/>
              </a:ext>
            </a:extLst>
          </p:cNvPr>
          <p:cNvSpPr/>
          <p:nvPr/>
        </p:nvSpPr>
        <p:spPr>
          <a:xfrm>
            <a:off x="760413" y="5514975"/>
            <a:ext cx="1385887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2AC349C-57DE-9F7D-729A-779F94E55DCF}"/>
              </a:ext>
            </a:extLst>
          </p:cNvPr>
          <p:cNvSpPr/>
          <p:nvPr/>
        </p:nvSpPr>
        <p:spPr>
          <a:xfrm>
            <a:off x="3879850" y="6297613"/>
            <a:ext cx="1384300" cy="3730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美咲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2CDB283-BE4E-43F5-A1C8-80C93BAD3E26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だれが一番悪い？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5ADF500-B49A-A178-3A11-851C18099F87}"/>
              </a:ext>
            </a:extLst>
          </p:cNvPr>
          <p:cNvSpPr/>
          <p:nvPr/>
        </p:nvSpPr>
        <p:spPr>
          <a:xfrm>
            <a:off x="3436938" y="4076700"/>
            <a:ext cx="2278062" cy="61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</a:t>
            </a: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E782AD9A-26D4-5CFA-3503-2E18121D1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37500" t="-55469" r="-137500" b="-55469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6"/>
    </mc:Choice>
    <mc:Fallback xmlns="">
      <p:transition spd="slow" advTm="9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7972A49-0F68-66CA-AAE1-FF2817E3D0C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A498B311-C5F3-DF15-BF08-7D6C9266F3CD}"/>
              </a:ext>
            </a:extLst>
          </p:cNvPr>
          <p:cNvSpPr/>
          <p:nvPr/>
        </p:nvSpPr>
        <p:spPr>
          <a:xfrm>
            <a:off x="2735263" y="1227138"/>
            <a:ext cx="3673475" cy="3600450"/>
          </a:xfrm>
          <a:prstGeom prst="roundRect">
            <a:avLst>
              <a:gd name="adj" fmla="val 95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pic>
        <p:nvPicPr>
          <p:cNvPr id="169990" name="図 4">
            <a:extLst>
              <a:ext uri="{FF2B5EF4-FFF2-40B4-BE49-F238E27FC236}">
                <a16:creationId xmlns:a16="http://schemas.microsoft.com/office/drawing/2014/main" id="{1C2B0DAB-BB58-D772-6415-D28F97A78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1427163"/>
            <a:ext cx="26939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1" name="図 7">
            <a:extLst>
              <a:ext uri="{FF2B5EF4-FFF2-40B4-BE49-F238E27FC236}">
                <a16:creationId xmlns:a16="http://schemas.microsoft.com/office/drawing/2014/main" id="{97C5EA94-6B93-7F59-496A-7A04F35B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643063"/>
            <a:ext cx="1458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2" name="図 9">
            <a:extLst>
              <a:ext uri="{FF2B5EF4-FFF2-40B4-BE49-F238E27FC236}">
                <a16:creationId xmlns:a16="http://schemas.microsoft.com/office/drawing/2014/main" id="{99690D93-D9F8-A65B-04D0-79436D42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17975"/>
            <a:ext cx="13954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3" name="図 10">
            <a:extLst>
              <a:ext uri="{FF2B5EF4-FFF2-40B4-BE49-F238E27FC236}">
                <a16:creationId xmlns:a16="http://schemas.microsoft.com/office/drawing/2014/main" id="{C7A68E44-6E73-E7C4-5F2F-6856FB4AA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4941888"/>
            <a:ext cx="13954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4" name="図 12">
            <a:extLst>
              <a:ext uri="{FF2B5EF4-FFF2-40B4-BE49-F238E27FC236}">
                <a16:creationId xmlns:a16="http://schemas.microsoft.com/office/drawing/2014/main" id="{109BE9F2-13F5-A36C-CE66-0C2FA113E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643063"/>
            <a:ext cx="14605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5" name="図 14">
            <a:extLst>
              <a:ext uri="{FF2B5EF4-FFF2-40B4-BE49-F238E27FC236}">
                <a16:creationId xmlns:a16="http://schemas.microsoft.com/office/drawing/2014/main" id="{3205167C-9E7E-6BAA-7A0C-D8E94EAD0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4117975"/>
            <a:ext cx="14001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DBD134B-BAB6-51C7-C84B-04D3EB0EF4E0}"/>
              </a:ext>
            </a:extLst>
          </p:cNvPr>
          <p:cNvSpPr/>
          <p:nvPr/>
        </p:nvSpPr>
        <p:spPr>
          <a:xfrm>
            <a:off x="760413" y="3040063"/>
            <a:ext cx="1385887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くみ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DFCEE4A-F4D6-F53F-6DEF-A6E627702DC2}"/>
              </a:ext>
            </a:extLst>
          </p:cNvPr>
          <p:cNvSpPr/>
          <p:nvPr/>
        </p:nvSpPr>
        <p:spPr>
          <a:xfrm>
            <a:off x="7043738" y="5514975"/>
            <a:ext cx="1384300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334BCF-E0D3-8411-87D4-709A658ACE27}"/>
              </a:ext>
            </a:extLst>
          </p:cNvPr>
          <p:cNvSpPr/>
          <p:nvPr/>
        </p:nvSpPr>
        <p:spPr>
          <a:xfrm>
            <a:off x="7043738" y="3040063"/>
            <a:ext cx="1384300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B795C43-8649-71C3-DE27-C42F57B6DB6C}"/>
              </a:ext>
            </a:extLst>
          </p:cNvPr>
          <p:cNvSpPr/>
          <p:nvPr/>
        </p:nvSpPr>
        <p:spPr>
          <a:xfrm>
            <a:off x="760413" y="5514975"/>
            <a:ext cx="1385887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B9F0C66-789A-01A2-BB0D-C39FCDD89921}"/>
              </a:ext>
            </a:extLst>
          </p:cNvPr>
          <p:cNvSpPr/>
          <p:nvPr/>
        </p:nvSpPr>
        <p:spPr>
          <a:xfrm>
            <a:off x="3879850" y="6297613"/>
            <a:ext cx="1384300" cy="3730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美咲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E463A1D-A7B9-F128-4035-F39CA632378B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だれが一番悪い？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F1FC4DA-E919-BCEC-065E-586E5BF78A5C}"/>
              </a:ext>
            </a:extLst>
          </p:cNvPr>
          <p:cNvSpPr/>
          <p:nvPr/>
        </p:nvSpPr>
        <p:spPr>
          <a:xfrm>
            <a:off x="5508625" y="1762125"/>
            <a:ext cx="863600" cy="2530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98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加害者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386D08F-FB07-3626-54B2-439E22A2E60A}"/>
              </a:ext>
            </a:extLst>
          </p:cNvPr>
          <p:cNvSpPr/>
          <p:nvPr/>
        </p:nvSpPr>
        <p:spPr>
          <a:xfrm>
            <a:off x="3436938" y="4076700"/>
            <a:ext cx="2278062" cy="61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6124BA-6156-9501-DFA4-68F05B529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404813"/>
            <a:ext cx="87122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6600" dirty="0"/>
              <a:t>①乱暴な子</a:t>
            </a:r>
            <a:endParaRPr lang="en-US" altLang="ja-JP" sz="6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6600" dirty="0"/>
              <a:t>②ズルい子　</a:t>
            </a:r>
            <a:r>
              <a:rPr lang="ja-JP" altLang="en-US" sz="4800" dirty="0">
                <a:solidFill>
                  <a:schemeClr val="accent5"/>
                </a:solidFill>
              </a:rPr>
              <a:t>頭がない</a:t>
            </a:r>
            <a:endParaRPr lang="en-US" altLang="ja-JP" sz="6600" dirty="0">
              <a:solidFill>
                <a:schemeClr val="accent5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6600" dirty="0"/>
              <a:t>③賢い子　</a:t>
            </a:r>
            <a:r>
              <a:rPr lang="ja-JP" altLang="en-US" sz="4400" dirty="0">
                <a:solidFill>
                  <a:schemeClr val="accent5"/>
                </a:solidFill>
              </a:rPr>
              <a:t>人望がない</a:t>
            </a:r>
            <a:endParaRPr lang="en-US" altLang="ja-JP" sz="6600" dirty="0">
              <a:solidFill>
                <a:schemeClr val="accent5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6600" dirty="0"/>
              <a:t>④弱いの子　</a:t>
            </a:r>
            <a:r>
              <a:rPr lang="ja-JP" altLang="en-US" sz="4400" dirty="0">
                <a:solidFill>
                  <a:schemeClr val="accent5"/>
                </a:solidFill>
              </a:rPr>
              <a:t>両方ない</a:t>
            </a:r>
            <a:endParaRPr lang="en-US" altLang="ja-JP" sz="6600" dirty="0">
              <a:solidFill>
                <a:schemeClr val="accent5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6600" dirty="0">
                <a:solidFill>
                  <a:srgbClr val="FF0000"/>
                </a:solidFill>
              </a:rPr>
              <a:t>⑤清楚な子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AC2C768-E67D-DC85-D93F-68165CBE78F2}"/>
              </a:ext>
            </a:extLst>
          </p:cNvPr>
          <p:cNvSpPr/>
          <p:nvPr/>
        </p:nvSpPr>
        <p:spPr>
          <a:xfrm>
            <a:off x="4932363" y="1700213"/>
            <a:ext cx="3168650" cy="835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E797B0A-D736-CC3B-EB53-4C8D39A60F4D}"/>
              </a:ext>
            </a:extLst>
          </p:cNvPr>
          <p:cNvSpPr/>
          <p:nvPr/>
        </p:nvSpPr>
        <p:spPr>
          <a:xfrm>
            <a:off x="4500563" y="2963863"/>
            <a:ext cx="3168650" cy="835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5CF8DA-D86C-ACE6-88AC-1B2D92101B74}"/>
              </a:ext>
            </a:extLst>
          </p:cNvPr>
          <p:cNvSpPr/>
          <p:nvPr/>
        </p:nvSpPr>
        <p:spPr>
          <a:xfrm>
            <a:off x="4787900" y="4244975"/>
            <a:ext cx="3168650" cy="835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DF78A15-322F-FEB0-A888-2E6BBDFD9C0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E620C4EB-92BE-3B5F-66CE-18A9F722C138}"/>
              </a:ext>
            </a:extLst>
          </p:cNvPr>
          <p:cNvSpPr/>
          <p:nvPr/>
        </p:nvSpPr>
        <p:spPr>
          <a:xfrm>
            <a:off x="3509963" y="4918075"/>
            <a:ext cx="2214562" cy="1885950"/>
          </a:xfrm>
          <a:prstGeom prst="roundRect">
            <a:avLst>
              <a:gd name="adj" fmla="val 95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8F8356E3-E2CA-DFD6-5806-E4719D96C68C}"/>
              </a:ext>
            </a:extLst>
          </p:cNvPr>
          <p:cNvSpPr/>
          <p:nvPr/>
        </p:nvSpPr>
        <p:spPr>
          <a:xfrm>
            <a:off x="468313" y="4918075"/>
            <a:ext cx="3497262" cy="1895475"/>
          </a:xfrm>
          <a:prstGeom prst="roundRect">
            <a:avLst>
              <a:gd name="adj" fmla="val 95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22C102BF-0E91-D20D-4F66-D7235D0751E5}"/>
              </a:ext>
            </a:extLst>
          </p:cNvPr>
          <p:cNvSpPr/>
          <p:nvPr/>
        </p:nvSpPr>
        <p:spPr>
          <a:xfrm>
            <a:off x="469900" y="1341438"/>
            <a:ext cx="2058988" cy="3930650"/>
          </a:xfrm>
          <a:prstGeom prst="roundRect">
            <a:avLst>
              <a:gd name="adj" fmla="val 95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pic>
        <p:nvPicPr>
          <p:cNvPr id="171016" name="図 7">
            <a:extLst>
              <a:ext uri="{FF2B5EF4-FFF2-40B4-BE49-F238E27FC236}">
                <a16:creationId xmlns:a16="http://schemas.microsoft.com/office/drawing/2014/main" id="{DAFAA32A-B5E5-40CD-4B8A-9FFBD8E4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643063"/>
            <a:ext cx="1458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7" name="図 9">
            <a:extLst>
              <a:ext uri="{FF2B5EF4-FFF2-40B4-BE49-F238E27FC236}">
                <a16:creationId xmlns:a16="http://schemas.microsoft.com/office/drawing/2014/main" id="{DD2E6795-09DE-26EE-3DB0-84F1EF304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17975"/>
            <a:ext cx="13954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8" name="図 10">
            <a:extLst>
              <a:ext uri="{FF2B5EF4-FFF2-40B4-BE49-F238E27FC236}">
                <a16:creationId xmlns:a16="http://schemas.microsoft.com/office/drawing/2014/main" id="{573C5CA9-4BFB-75FC-F7D9-3CC78CDF2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4941888"/>
            <a:ext cx="13954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9" name="図 12">
            <a:extLst>
              <a:ext uri="{FF2B5EF4-FFF2-40B4-BE49-F238E27FC236}">
                <a16:creationId xmlns:a16="http://schemas.microsoft.com/office/drawing/2014/main" id="{ADA640E9-42F5-E355-4100-05D05939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643063"/>
            <a:ext cx="14605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0" name="図 14">
            <a:extLst>
              <a:ext uri="{FF2B5EF4-FFF2-40B4-BE49-F238E27FC236}">
                <a16:creationId xmlns:a16="http://schemas.microsoft.com/office/drawing/2014/main" id="{E38EE574-A5DF-1919-1514-608E8899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4117975"/>
            <a:ext cx="14001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37434AE-BDA3-2DE0-D709-7E518AD57CE6}"/>
              </a:ext>
            </a:extLst>
          </p:cNvPr>
          <p:cNvSpPr/>
          <p:nvPr/>
        </p:nvSpPr>
        <p:spPr>
          <a:xfrm>
            <a:off x="7043738" y="5514975"/>
            <a:ext cx="1384300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62C5210-9F7B-8B58-39B7-7FE194A6FEC8}"/>
              </a:ext>
            </a:extLst>
          </p:cNvPr>
          <p:cNvSpPr/>
          <p:nvPr/>
        </p:nvSpPr>
        <p:spPr>
          <a:xfrm>
            <a:off x="7043738" y="3040063"/>
            <a:ext cx="1384300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686925D-5D2D-C4A1-0753-2702B15CCE0A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だれが一番悪い？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795EE0DA-038B-E58F-1463-245295639F1C}"/>
              </a:ext>
            </a:extLst>
          </p:cNvPr>
          <p:cNvSpPr/>
          <p:nvPr/>
        </p:nvSpPr>
        <p:spPr>
          <a:xfrm>
            <a:off x="2735263" y="1227138"/>
            <a:ext cx="3673475" cy="3600450"/>
          </a:xfrm>
          <a:prstGeom prst="roundRect">
            <a:avLst>
              <a:gd name="adj" fmla="val 95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pic>
        <p:nvPicPr>
          <p:cNvPr id="171025" name="図 4">
            <a:extLst>
              <a:ext uri="{FF2B5EF4-FFF2-40B4-BE49-F238E27FC236}">
                <a16:creationId xmlns:a16="http://schemas.microsoft.com/office/drawing/2014/main" id="{ACD1E13E-2101-D2A4-B46B-348DC691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1427163"/>
            <a:ext cx="26939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47D082C-2E94-C7C4-AC66-58C66F4BCD99}"/>
              </a:ext>
            </a:extLst>
          </p:cNvPr>
          <p:cNvSpPr/>
          <p:nvPr/>
        </p:nvSpPr>
        <p:spPr>
          <a:xfrm>
            <a:off x="5508625" y="1762125"/>
            <a:ext cx="863600" cy="2530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98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加害者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9DFE054-D38E-EAA5-E7D8-0EC7F114A129}"/>
              </a:ext>
            </a:extLst>
          </p:cNvPr>
          <p:cNvSpPr/>
          <p:nvPr/>
        </p:nvSpPr>
        <p:spPr>
          <a:xfrm>
            <a:off x="3436938" y="4076700"/>
            <a:ext cx="2278062" cy="61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55B05BF-BA66-CB1E-2027-CB62B205B6B7}"/>
              </a:ext>
            </a:extLst>
          </p:cNvPr>
          <p:cNvSpPr/>
          <p:nvPr/>
        </p:nvSpPr>
        <p:spPr>
          <a:xfrm>
            <a:off x="760413" y="3040063"/>
            <a:ext cx="1385887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くみ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63F72DE-081B-AC23-07F7-97FD90B7931B}"/>
              </a:ext>
            </a:extLst>
          </p:cNvPr>
          <p:cNvSpPr/>
          <p:nvPr/>
        </p:nvSpPr>
        <p:spPr>
          <a:xfrm rot="16200000">
            <a:off x="1884363" y="5416550"/>
            <a:ext cx="862012" cy="178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>
            <a:spAutoFit/>
          </a:bodyPr>
          <a:lstStyle/>
          <a:p>
            <a:pPr algn="ctr">
              <a:defRPr/>
            </a:pPr>
            <a:r>
              <a:rPr lang="ja-JP" altLang="en-US" sz="4400" dirty="0"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98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被害者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883A29D-98AA-203C-6FBD-E9EB2B65AE7D}"/>
              </a:ext>
            </a:extLst>
          </p:cNvPr>
          <p:cNvSpPr/>
          <p:nvPr/>
        </p:nvSpPr>
        <p:spPr>
          <a:xfrm>
            <a:off x="760413" y="5514975"/>
            <a:ext cx="1385887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AB79BB0-7A81-5FFE-0669-F7BB8933219C}"/>
              </a:ext>
            </a:extLst>
          </p:cNvPr>
          <p:cNvSpPr/>
          <p:nvPr/>
        </p:nvSpPr>
        <p:spPr>
          <a:xfrm>
            <a:off x="3879850" y="6297613"/>
            <a:ext cx="1384300" cy="3730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美咲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7B11C32-BF91-9B3E-D7A9-79DCC34096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48" name="角丸四角形 47">
            <a:extLst>
              <a:ext uri="{FF2B5EF4-FFF2-40B4-BE49-F238E27FC236}">
                <a16:creationId xmlns:a16="http://schemas.microsoft.com/office/drawing/2014/main" id="{46EF5074-7278-035D-E076-2F840F322702}"/>
              </a:ext>
            </a:extLst>
          </p:cNvPr>
          <p:cNvSpPr/>
          <p:nvPr/>
        </p:nvSpPr>
        <p:spPr>
          <a:xfrm>
            <a:off x="6699250" y="1341438"/>
            <a:ext cx="2058988" cy="4895850"/>
          </a:xfrm>
          <a:prstGeom prst="roundRect">
            <a:avLst>
              <a:gd name="adj" fmla="val 957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9A16F3B3-9A15-6A34-3F91-84E4896CE0D5}"/>
              </a:ext>
            </a:extLst>
          </p:cNvPr>
          <p:cNvSpPr/>
          <p:nvPr/>
        </p:nvSpPr>
        <p:spPr>
          <a:xfrm>
            <a:off x="3509963" y="4918075"/>
            <a:ext cx="2214562" cy="1885950"/>
          </a:xfrm>
          <a:prstGeom prst="roundRect">
            <a:avLst>
              <a:gd name="adj" fmla="val 95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FD4FBF2B-E75F-21F1-6991-3A72EF8EEBE1}"/>
              </a:ext>
            </a:extLst>
          </p:cNvPr>
          <p:cNvSpPr/>
          <p:nvPr/>
        </p:nvSpPr>
        <p:spPr>
          <a:xfrm>
            <a:off x="468313" y="4918075"/>
            <a:ext cx="3497262" cy="1895475"/>
          </a:xfrm>
          <a:prstGeom prst="roundRect">
            <a:avLst>
              <a:gd name="adj" fmla="val 95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BC1827C4-0916-CBEA-2E11-E201AA0357F7}"/>
              </a:ext>
            </a:extLst>
          </p:cNvPr>
          <p:cNvSpPr/>
          <p:nvPr/>
        </p:nvSpPr>
        <p:spPr>
          <a:xfrm>
            <a:off x="469900" y="1341438"/>
            <a:ext cx="2058988" cy="3930650"/>
          </a:xfrm>
          <a:prstGeom prst="roundRect">
            <a:avLst>
              <a:gd name="adj" fmla="val 95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pic>
        <p:nvPicPr>
          <p:cNvPr id="172041" name="図 7">
            <a:extLst>
              <a:ext uri="{FF2B5EF4-FFF2-40B4-BE49-F238E27FC236}">
                <a16:creationId xmlns:a16="http://schemas.microsoft.com/office/drawing/2014/main" id="{5CFF2E17-EFAD-0399-85ED-E29B7DEC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643063"/>
            <a:ext cx="1458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2" name="図 9">
            <a:extLst>
              <a:ext uri="{FF2B5EF4-FFF2-40B4-BE49-F238E27FC236}">
                <a16:creationId xmlns:a16="http://schemas.microsoft.com/office/drawing/2014/main" id="{B611C0D6-BE9E-9C6B-E0A2-A817287A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17975"/>
            <a:ext cx="13954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3" name="図 10">
            <a:extLst>
              <a:ext uri="{FF2B5EF4-FFF2-40B4-BE49-F238E27FC236}">
                <a16:creationId xmlns:a16="http://schemas.microsoft.com/office/drawing/2014/main" id="{0D7C81A8-3A49-9FC3-CFC5-AD66D1401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4941888"/>
            <a:ext cx="13954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4" name="図 12">
            <a:extLst>
              <a:ext uri="{FF2B5EF4-FFF2-40B4-BE49-F238E27FC236}">
                <a16:creationId xmlns:a16="http://schemas.microsoft.com/office/drawing/2014/main" id="{D71B2AB7-38C8-E376-94CE-A9BD031D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643063"/>
            <a:ext cx="14605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5" name="図 14">
            <a:extLst>
              <a:ext uri="{FF2B5EF4-FFF2-40B4-BE49-F238E27FC236}">
                <a16:creationId xmlns:a16="http://schemas.microsoft.com/office/drawing/2014/main" id="{EC161A7C-99AD-F15C-98B0-18515DCDC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4117975"/>
            <a:ext cx="14001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5ACA655-4E6A-88B6-9D1E-36A1A11EE22A}"/>
              </a:ext>
            </a:extLst>
          </p:cNvPr>
          <p:cNvSpPr/>
          <p:nvPr/>
        </p:nvSpPr>
        <p:spPr>
          <a:xfrm>
            <a:off x="7043738" y="5514975"/>
            <a:ext cx="1384300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D9D3D78-CC58-CEBC-4515-A09A79A7849A}"/>
              </a:ext>
            </a:extLst>
          </p:cNvPr>
          <p:cNvSpPr/>
          <p:nvPr/>
        </p:nvSpPr>
        <p:spPr>
          <a:xfrm>
            <a:off x="7043738" y="3040063"/>
            <a:ext cx="1384300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EAC0F95-5901-4387-CCA8-02E3E4E6A5B5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だれが一番悪い？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9447318F-BC97-B174-C6AA-FBC567ED2F14}"/>
              </a:ext>
            </a:extLst>
          </p:cNvPr>
          <p:cNvSpPr/>
          <p:nvPr/>
        </p:nvSpPr>
        <p:spPr>
          <a:xfrm>
            <a:off x="2735263" y="1227138"/>
            <a:ext cx="3673475" cy="3600450"/>
          </a:xfrm>
          <a:prstGeom prst="roundRect">
            <a:avLst>
              <a:gd name="adj" fmla="val 95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pic>
        <p:nvPicPr>
          <p:cNvPr id="172050" name="図 4">
            <a:extLst>
              <a:ext uri="{FF2B5EF4-FFF2-40B4-BE49-F238E27FC236}">
                <a16:creationId xmlns:a16="http://schemas.microsoft.com/office/drawing/2014/main" id="{2D081CA9-E133-4CA5-767D-A342CC48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1427163"/>
            <a:ext cx="26939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50A27EB-692E-84F2-0757-FBD2AC94A259}"/>
              </a:ext>
            </a:extLst>
          </p:cNvPr>
          <p:cNvSpPr/>
          <p:nvPr/>
        </p:nvSpPr>
        <p:spPr>
          <a:xfrm>
            <a:off x="5508625" y="1762125"/>
            <a:ext cx="863600" cy="2530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98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加害者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6CD2D96-DCFC-509E-4F6B-7EFB3C1253BD}"/>
              </a:ext>
            </a:extLst>
          </p:cNvPr>
          <p:cNvSpPr/>
          <p:nvPr/>
        </p:nvSpPr>
        <p:spPr>
          <a:xfrm>
            <a:off x="3436938" y="4076700"/>
            <a:ext cx="2278062" cy="61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076231-6C27-F66C-CB26-9E74FF2F939A}"/>
              </a:ext>
            </a:extLst>
          </p:cNvPr>
          <p:cNvSpPr/>
          <p:nvPr/>
        </p:nvSpPr>
        <p:spPr>
          <a:xfrm>
            <a:off x="760413" y="3040063"/>
            <a:ext cx="1385887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くみ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D1538EE-6851-22F4-A179-68C22A86184C}"/>
              </a:ext>
            </a:extLst>
          </p:cNvPr>
          <p:cNvSpPr/>
          <p:nvPr/>
        </p:nvSpPr>
        <p:spPr>
          <a:xfrm rot="16200000">
            <a:off x="1884363" y="5416550"/>
            <a:ext cx="862012" cy="178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>
            <a:spAutoFit/>
          </a:bodyPr>
          <a:lstStyle/>
          <a:p>
            <a:pPr algn="ctr">
              <a:defRPr/>
            </a:pPr>
            <a:r>
              <a:rPr lang="ja-JP" altLang="en-US" sz="4400" dirty="0"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98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被害者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D6724C5-C22C-9FCE-2936-A0DE52358439}"/>
              </a:ext>
            </a:extLst>
          </p:cNvPr>
          <p:cNvSpPr/>
          <p:nvPr/>
        </p:nvSpPr>
        <p:spPr>
          <a:xfrm>
            <a:off x="760413" y="5514975"/>
            <a:ext cx="1385887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3CA56C4-8A12-737F-16D6-C4BCB291FC9C}"/>
              </a:ext>
            </a:extLst>
          </p:cNvPr>
          <p:cNvSpPr/>
          <p:nvPr/>
        </p:nvSpPr>
        <p:spPr>
          <a:xfrm>
            <a:off x="3879850" y="6297613"/>
            <a:ext cx="1384300" cy="3730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美咲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B2AC33B-3EA7-6409-3F42-00ABB6F1B49C}"/>
              </a:ext>
            </a:extLst>
          </p:cNvPr>
          <p:cNvSpPr/>
          <p:nvPr/>
        </p:nvSpPr>
        <p:spPr>
          <a:xfrm rot="16200000">
            <a:off x="7328694" y="2932907"/>
            <a:ext cx="800100" cy="163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>
            <a:spAutoFit/>
          </a:bodyPr>
          <a:lstStyle/>
          <a:p>
            <a:pPr algn="ctr">
              <a:defRPr/>
            </a:pPr>
            <a:r>
              <a:rPr lang="ja-JP" altLang="en-US" sz="4000"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98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傍観者</a:t>
            </a:r>
            <a:endParaRPr lang="ja-JP" altLang="en-US" sz="400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8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55E380-6745-D870-88DC-0CAD35B455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48" name="角丸四角形 47">
            <a:extLst>
              <a:ext uri="{FF2B5EF4-FFF2-40B4-BE49-F238E27FC236}">
                <a16:creationId xmlns:a16="http://schemas.microsoft.com/office/drawing/2014/main" id="{0C7225FF-07A8-4BA4-76AA-888CC8B66406}"/>
              </a:ext>
            </a:extLst>
          </p:cNvPr>
          <p:cNvSpPr/>
          <p:nvPr/>
        </p:nvSpPr>
        <p:spPr>
          <a:xfrm>
            <a:off x="6699250" y="1341438"/>
            <a:ext cx="2058988" cy="4895850"/>
          </a:xfrm>
          <a:prstGeom prst="roundRect">
            <a:avLst>
              <a:gd name="adj" fmla="val 95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40123DB4-AF80-B89D-0541-EC9EA15EA6D5}"/>
              </a:ext>
            </a:extLst>
          </p:cNvPr>
          <p:cNvSpPr/>
          <p:nvPr/>
        </p:nvSpPr>
        <p:spPr>
          <a:xfrm>
            <a:off x="3509963" y="4918075"/>
            <a:ext cx="5246687" cy="1885950"/>
          </a:xfrm>
          <a:prstGeom prst="roundRect">
            <a:avLst>
              <a:gd name="adj" fmla="val 95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03599C7B-24D3-96C1-F143-90643338C054}"/>
              </a:ext>
            </a:extLst>
          </p:cNvPr>
          <p:cNvSpPr/>
          <p:nvPr/>
        </p:nvSpPr>
        <p:spPr>
          <a:xfrm>
            <a:off x="468313" y="4918075"/>
            <a:ext cx="3497262" cy="1895475"/>
          </a:xfrm>
          <a:prstGeom prst="roundRect">
            <a:avLst>
              <a:gd name="adj" fmla="val 95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444D5789-E327-3576-C171-83EDF2470B13}"/>
              </a:ext>
            </a:extLst>
          </p:cNvPr>
          <p:cNvSpPr/>
          <p:nvPr/>
        </p:nvSpPr>
        <p:spPr>
          <a:xfrm>
            <a:off x="469900" y="1341438"/>
            <a:ext cx="2058988" cy="3930650"/>
          </a:xfrm>
          <a:prstGeom prst="roundRect">
            <a:avLst>
              <a:gd name="adj" fmla="val 95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pic>
        <p:nvPicPr>
          <p:cNvPr id="173065" name="図 7">
            <a:extLst>
              <a:ext uri="{FF2B5EF4-FFF2-40B4-BE49-F238E27FC236}">
                <a16:creationId xmlns:a16="http://schemas.microsoft.com/office/drawing/2014/main" id="{AC98DCB1-1F76-FE74-DC68-1BBDCD53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643063"/>
            <a:ext cx="1458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6" name="図 9">
            <a:extLst>
              <a:ext uri="{FF2B5EF4-FFF2-40B4-BE49-F238E27FC236}">
                <a16:creationId xmlns:a16="http://schemas.microsoft.com/office/drawing/2014/main" id="{96593744-CB02-0D52-63D0-F4826B46C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17975"/>
            <a:ext cx="13954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7" name="図 10">
            <a:extLst>
              <a:ext uri="{FF2B5EF4-FFF2-40B4-BE49-F238E27FC236}">
                <a16:creationId xmlns:a16="http://schemas.microsoft.com/office/drawing/2014/main" id="{5B217850-F642-8AB5-878E-95BF62209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4941888"/>
            <a:ext cx="13954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8" name="図 12">
            <a:extLst>
              <a:ext uri="{FF2B5EF4-FFF2-40B4-BE49-F238E27FC236}">
                <a16:creationId xmlns:a16="http://schemas.microsoft.com/office/drawing/2014/main" id="{40EE19E1-7E67-29E5-7036-8AA052872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643063"/>
            <a:ext cx="14605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9" name="図 14">
            <a:extLst>
              <a:ext uri="{FF2B5EF4-FFF2-40B4-BE49-F238E27FC236}">
                <a16:creationId xmlns:a16="http://schemas.microsoft.com/office/drawing/2014/main" id="{12537468-88CA-F894-8F45-A6E4D6F2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4117975"/>
            <a:ext cx="14001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1873A3D-3F2F-D77C-8D8C-439E41E490AB}"/>
              </a:ext>
            </a:extLst>
          </p:cNvPr>
          <p:cNvSpPr/>
          <p:nvPr/>
        </p:nvSpPr>
        <p:spPr>
          <a:xfrm>
            <a:off x="7043738" y="5514975"/>
            <a:ext cx="1384300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0433702-E347-DD8A-B214-100FFEFF7486}"/>
              </a:ext>
            </a:extLst>
          </p:cNvPr>
          <p:cNvSpPr/>
          <p:nvPr/>
        </p:nvSpPr>
        <p:spPr>
          <a:xfrm>
            <a:off x="7043738" y="3040063"/>
            <a:ext cx="1384300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6E7B60A-34CC-D1DD-D7B5-FE97CFA2A664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だれが一番悪い？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28D6CA8C-636D-F534-0E9D-91F970C5023D}"/>
              </a:ext>
            </a:extLst>
          </p:cNvPr>
          <p:cNvSpPr/>
          <p:nvPr/>
        </p:nvSpPr>
        <p:spPr>
          <a:xfrm>
            <a:off x="2735263" y="1227138"/>
            <a:ext cx="3673475" cy="3600450"/>
          </a:xfrm>
          <a:prstGeom prst="roundRect">
            <a:avLst>
              <a:gd name="adj" fmla="val 95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pic>
        <p:nvPicPr>
          <p:cNvPr id="173074" name="図 4">
            <a:extLst>
              <a:ext uri="{FF2B5EF4-FFF2-40B4-BE49-F238E27FC236}">
                <a16:creationId xmlns:a16="http://schemas.microsoft.com/office/drawing/2014/main" id="{493F3E8E-3B95-AC3C-8DD6-674F2802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1427163"/>
            <a:ext cx="26939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F8F64C5-65DF-3BE2-BF8E-834362D113F3}"/>
              </a:ext>
            </a:extLst>
          </p:cNvPr>
          <p:cNvSpPr/>
          <p:nvPr/>
        </p:nvSpPr>
        <p:spPr>
          <a:xfrm>
            <a:off x="5508625" y="1762125"/>
            <a:ext cx="863600" cy="253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98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被害者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3E28AE3-CE58-28DC-AABB-9BBC6205D49D}"/>
              </a:ext>
            </a:extLst>
          </p:cNvPr>
          <p:cNvSpPr/>
          <p:nvPr/>
        </p:nvSpPr>
        <p:spPr>
          <a:xfrm>
            <a:off x="3436938" y="4076700"/>
            <a:ext cx="2278062" cy="61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D11CA24-07E8-B321-A21F-3D3EC503031E}"/>
              </a:ext>
            </a:extLst>
          </p:cNvPr>
          <p:cNvSpPr/>
          <p:nvPr/>
        </p:nvSpPr>
        <p:spPr>
          <a:xfrm>
            <a:off x="760413" y="3040063"/>
            <a:ext cx="1385887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くみ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051ABE8-DD63-EE60-4C52-9AE45F63D6D6}"/>
              </a:ext>
            </a:extLst>
          </p:cNvPr>
          <p:cNvSpPr/>
          <p:nvPr/>
        </p:nvSpPr>
        <p:spPr>
          <a:xfrm rot="16200000">
            <a:off x="1894681" y="5341144"/>
            <a:ext cx="923925" cy="1938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>
            <a:spAutoFit/>
          </a:bodyPr>
          <a:lstStyle/>
          <a:p>
            <a:pPr algn="ctr">
              <a:defRPr/>
            </a:pPr>
            <a:r>
              <a:rPr lang="ja-JP" altLang="en-US" sz="4800" dirty="0"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98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加害者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057DF51-6DA6-3FA6-9D9B-5D5A3AAB9935}"/>
              </a:ext>
            </a:extLst>
          </p:cNvPr>
          <p:cNvSpPr/>
          <p:nvPr/>
        </p:nvSpPr>
        <p:spPr>
          <a:xfrm>
            <a:off x="760413" y="5514975"/>
            <a:ext cx="1385887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94DDB26-CF47-C3FD-E1B3-71C906BE2C83}"/>
              </a:ext>
            </a:extLst>
          </p:cNvPr>
          <p:cNvSpPr/>
          <p:nvPr/>
        </p:nvSpPr>
        <p:spPr>
          <a:xfrm>
            <a:off x="3879850" y="6297613"/>
            <a:ext cx="1384300" cy="3730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美咲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668A1F9-F131-1462-2334-98B73C0780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200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536880FD-4C02-E2E3-2F06-DC0837288D16}"/>
              </a:ext>
            </a:extLst>
          </p:cNvPr>
          <p:cNvSpPr/>
          <p:nvPr/>
        </p:nvSpPr>
        <p:spPr>
          <a:xfrm>
            <a:off x="358775" y="1196975"/>
            <a:ext cx="8426450" cy="5551488"/>
          </a:xfrm>
          <a:prstGeom prst="roundRect">
            <a:avLst>
              <a:gd name="adj" fmla="val 52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pic>
        <p:nvPicPr>
          <p:cNvPr id="174086" name="図 4">
            <a:extLst>
              <a:ext uri="{FF2B5EF4-FFF2-40B4-BE49-F238E27FC236}">
                <a16:creationId xmlns:a16="http://schemas.microsoft.com/office/drawing/2014/main" id="{07808EB8-969E-31C0-9448-83C373B7E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1427163"/>
            <a:ext cx="26939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7" name="図 7">
            <a:extLst>
              <a:ext uri="{FF2B5EF4-FFF2-40B4-BE49-F238E27FC236}">
                <a16:creationId xmlns:a16="http://schemas.microsoft.com/office/drawing/2014/main" id="{77834913-A75A-9C1E-5015-3F2DB284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643063"/>
            <a:ext cx="1458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8" name="図 9">
            <a:extLst>
              <a:ext uri="{FF2B5EF4-FFF2-40B4-BE49-F238E27FC236}">
                <a16:creationId xmlns:a16="http://schemas.microsoft.com/office/drawing/2014/main" id="{181289DB-E6D3-36C6-D306-8BDE7155A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17975"/>
            <a:ext cx="13954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9" name="図 10">
            <a:extLst>
              <a:ext uri="{FF2B5EF4-FFF2-40B4-BE49-F238E27FC236}">
                <a16:creationId xmlns:a16="http://schemas.microsoft.com/office/drawing/2014/main" id="{8E0B76BF-913E-4E79-1743-1E6B994A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4941888"/>
            <a:ext cx="13954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0" name="図 12">
            <a:extLst>
              <a:ext uri="{FF2B5EF4-FFF2-40B4-BE49-F238E27FC236}">
                <a16:creationId xmlns:a16="http://schemas.microsoft.com/office/drawing/2014/main" id="{1BAC67E2-6E35-3286-2BA2-F927320D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643063"/>
            <a:ext cx="14605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1" name="図 14">
            <a:extLst>
              <a:ext uri="{FF2B5EF4-FFF2-40B4-BE49-F238E27FC236}">
                <a16:creationId xmlns:a16="http://schemas.microsoft.com/office/drawing/2014/main" id="{1B7F79A5-57CB-B216-B722-22AD1F7C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4117975"/>
            <a:ext cx="14001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8920BDC-C785-E63A-7EDD-0C019D2B8E3A}"/>
              </a:ext>
            </a:extLst>
          </p:cNvPr>
          <p:cNvSpPr/>
          <p:nvPr/>
        </p:nvSpPr>
        <p:spPr>
          <a:xfrm>
            <a:off x="760413" y="3040063"/>
            <a:ext cx="1385887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くみ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E201BDC-B8F6-D8FC-7B7D-7578355CAEB4}"/>
              </a:ext>
            </a:extLst>
          </p:cNvPr>
          <p:cNvSpPr/>
          <p:nvPr/>
        </p:nvSpPr>
        <p:spPr>
          <a:xfrm>
            <a:off x="7043738" y="5514975"/>
            <a:ext cx="1384300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8F17A05-CF3A-1BA4-CE64-10873B0F02B3}"/>
              </a:ext>
            </a:extLst>
          </p:cNvPr>
          <p:cNvSpPr/>
          <p:nvPr/>
        </p:nvSpPr>
        <p:spPr>
          <a:xfrm>
            <a:off x="7043738" y="3040063"/>
            <a:ext cx="1384300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D1A541D-19C1-3E54-C2EC-4ADCA778E14C}"/>
              </a:ext>
            </a:extLst>
          </p:cNvPr>
          <p:cNvSpPr/>
          <p:nvPr/>
        </p:nvSpPr>
        <p:spPr>
          <a:xfrm>
            <a:off x="760413" y="5514975"/>
            <a:ext cx="1385887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DC9ABF9-6E2B-4ACE-7CBA-F592389871AD}"/>
              </a:ext>
            </a:extLst>
          </p:cNvPr>
          <p:cNvSpPr/>
          <p:nvPr/>
        </p:nvSpPr>
        <p:spPr>
          <a:xfrm>
            <a:off x="3879850" y="6297613"/>
            <a:ext cx="1384300" cy="3730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美咲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731AAC9-85A9-D35E-546C-9984F6DD96BA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だれが一番悪い？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68F2D45-EFC8-8A42-6506-1F625A193D2C}"/>
              </a:ext>
            </a:extLst>
          </p:cNvPr>
          <p:cNvSpPr/>
          <p:nvPr/>
        </p:nvSpPr>
        <p:spPr>
          <a:xfrm>
            <a:off x="3436938" y="4076700"/>
            <a:ext cx="2278062" cy="61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5CF40E-A7F9-086B-7FFB-E8D12F773EB7}"/>
              </a:ext>
            </a:extLst>
          </p:cNvPr>
          <p:cNvSpPr/>
          <p:nvPr/>
        </p:nvSpPr>
        <p:spPr>
          <a:xfrm>
            <a:off x="1763688" y="510136"/>
            <a:ext cx="5818684" cy="13295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60000" anchor="ctr"/>
          <a:lstStyle/>
          <a:p>
            <a:pPr algn="ctr">
              <a:defRPr/>
            </a:pPr>
            <a:r>
              <a:rPr lang="ja-JP" altLang="en-US" sz="7200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50800">
                    <a:prstClr val="white"/>
                  </a:glow>
                  <a:outerShdw dist="25400" dir="2700000" algn="tl" rotWithShape="0">
                    <a:prstClr val="white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全員加害者？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01DF0F2-1A8E-C6C2-CCED-281DACB3B6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200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23AA811A-B64F-A291-9135-A3E965D9169F}"/>
              </a:ext>
            </a:extLst>
          </p:cNvPr>
          <p:cNvSpPr/>
          <p:nvPr/>
        </p:nvSpPr>
        <p:spPr>
          <a:xfrm>
            <a:off x="358775" y="1196975"/>
            <a:ext cx="8426450" cy="5551488"/>
          </a:xfrm>
          <a:prstGeom prst="roundRect">
            <a:avLst>
              <a:gd name="adj" fmla="val 52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pic>
        <p:nvPicPr>
          <p:cNvPr id="175110" name="図 4">
            <a:extLst>
              <a:ext uri="{FF2B5EF4-FFF2-40B4-BE49-F238E27FC236}">
                <a16:creationId xmlns:a16="http://schemas.microsoft.com/office/drawing/2014/main" id="{6A9AB6F9-27D3-DC28-ED6B-8989174E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1427163"/>
            <a:ext cx="26939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図 7">
            <a:extLst>
              <a:ext uri="{FF2B5EF4-FFF2-40B4-BE49-F238E27FC236}">
                <a16:creationId xmlns:a16="http://schemas.microsoft.com/office/drawing/2014/main" id="{D42AF5D2-B12D-2E94-4751-66A4EBC7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643063"/>
            <a:ext cx="1458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2" name="図 9">
            <a:extLst>
              <a:ext uri="{FF2B5EF4-FFF2-40B4-BE49-F238E27FC236}">
                <a16:creationId xmlns:a16="http://schemas.microsoft.com/office/drawing/2014/main" id="{523D8EEE-75F6-3560-BD17-51582DEBB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17975"/>
            <a:ext cx="13954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3" name="図 10">
            <a:extLst>
              <a:ext uri="{FF2B5EF4-FFF2-40B4-BE49-F238E27FC236}">
                <a16:creationId xmlns:a16="http://schemas.microsoft.com/office/drawing/2014/main" id="{E43626CB-1D66-8B68-03D2-88FB94D0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4941888"/>
            <a:ext cx="13954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4" name="図 12">
            <a:extLst>
              <a:ext uri="{FF2B5EF4-FFF2-40B4-BE49-F238E27FC236}">
                <a16:creationId xmlns:a16="http://schemas.microsoft.com/office/drawing/2014/main" id="{0A6A35F7-3618-96B3-E2A4-2DB1B91A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643063"/>
            <a:ext cx="14605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5" name="図 14">
            <a:extLst>
              <a:ext uri="{FF2B5EF4-FFF2-40B4-BE49-F238E27FC236}">
                <a16:creationId xmlns:a16="http://schemas.microsoft.com/office/drawing/2014/main" id="{C0E91103-8B50-E0AF-9B91-C4E376B65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4117975"/>
            <a:ext cx="14001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E800901-C9D1-8285-A2FD-B2A31B2E18CD}"/>
              </a:ext>
            </a:extLst>
          </p:cNvPr>
          <p:cNvSpPr/>
          <p:nvPr/>
        </p:nvSpPr>
        <p:spPr>
          <a:xfrm>
            <a:off x="760413" y="3040063"/>
            <a:ext cx="1385887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くみ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BDAB3C6-018B-6694-E907-BAB6C286DB0B}"/>
              </a:ext>
            </a:extLst>
          </p:cNvPr>
          <p:cNvSpPr/>
          <p:nvPr/>
        </p:nvSpPr>
        <p:spPr>
          <a:xfrm>
            <a:off x="7043738" y="5514975"/>
            <a:ext cx="1384300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20A2716-D6D7-49CF-028E-F00863441F61}"/>
              </a:ext>
            </a:extLst>
          </p:cNvPr>
          <p:cNvSpPr/>
          <p:nvPr/>
        </p:nvSpPr>
        <p:spPr>
          <a:xfrm>
            <a:off x="7043738" y="3040063"/>
            <a:ext cx="1384300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EED1DD0-BD4F-976E-CB8B-6DD5A619AC6E}"/>
              </a:ext>
            </a:extLst>
          </p:cNvPr>
          <p:cNvSpPr/>
          <p:nvPr/>
        </p:nvSpPr>
        <p:spPr>
          <a:xfrm>
            <a:off x="760413" y="5514975"/>
            <a:ext cx="1385887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26F1242-A35C-2FFF-2C7E-A2B1FE242C9F}"/>
              </a:ext>
            </a:extLst>
          </p:cNvPr>
          <p:cNvSpPr/>
          <p:nvPr/>
        </p:nvSpPr>
        <p:spPr>
          <a:xfrm>
            <a:off x="3879850" y="6297613"/>
            <a:ext cx="1384300" cy="3730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美咲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397C82D-27A9-69EE-9C02-465EB703B183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だれが一番悪い？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3AD27AB-E14F-D6BF-1365-ABF151442041}"/>
              </a:ext>
            </a:extLst>
          </p:cNvPr>
          <p:cNvSpPr/>
          <p:nvPr/>
        </p:nvSpPr>
        <p:spPr>
          <a:xfrm>
            <a:off x="3436938" y="4076700"/>
            <a:ext cx="2278062" cy="61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FFF8F3D-DF0D-5B0B-7937-AF81A9C60FE2}"/>
              </a:ext>
            </a:extLst>
          </p:cNvPr>
          <p:cNvSpPr/>
          <p:nvPr/>
        </p:nvSpPr>
        <p:spPr>
          <a:xfrm>
            <a:off x="1695649" y="579809"/>
            <a:ext cx="5760640" cy="12942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60000" anchor="ctr"/>
          <a:lstStyle/>
          <a:p>
            <a:pPr algn="ctr">
              <a:defRPr/>
            </a:pPr>
            <a:r>
              <a:rPr lang="ja-JP" altLang="en-US" sz="7200" dirty="0">
                <a:ln w="38100">
                  <a:solidFill>
                    <a:prstClr val="white"/>
                  </a:solidFill>
                </a:ln>
                <a:solidFill>
                  <a:srgbClr val="4F81BD"/>
                </a:solidFill>
                <a:effectLst>
                  <a:glow rad="50800">
                    <a:prstClr val="white"/>
                  </a:glow>
                  <a:outerShdw dist="38100" dir="2700000" algn="tl" rotWithShape="0">
                    <a:prstClr val="white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全員被害者？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4B49BB6-4DE8-4A8C-6279-956F1B14240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48" name="角丸四角形 47">
            <a:extLst>
              <a:ext uri="{FF2B5EF4-FFF2-40B4-BE49-F238E27FC236}">
                <a16:creationId xmlns:a16="http://schemas.microsoft.com/office/drawing/2014/main" id="{17ABCA77-04A0-8DF3-0FAE-603C74E631CA}"/>
              </a:ext>
            </a:extLst>
          </p:cNvPr>
          <p:cNvSpPr/>
          <p:nvPr/>
        </p:nvSpPr>
        <p:spPr>
          <a:xfrm>
            <a:off x="6699250" y="1341438"/>
            <a:ext cx="2058988" cy="4895850"/>
          </a:xfrm>
          <a:prstGeom prst="roundRect">
            <a:avLst>
              <a:gd name="adj" fmla="val 95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355264EF-8403-6DDB-FF3E-F7E42F53C549}"/>
              </a:ext>
            </a:extLst>
          </p:cNvPr>
          <p:cNvSpPr/>
          <p:nvPr/>
        </p:nvSpPr>
        <p:spPr>
          <a:xfrm>
            <a:off x="3509963" y="4918075"/>
            <a:ext cx="5246687" cy="1885950"/>
          </a:xfrm>
          <a:prstGeom prst="roundRect">
            <a:avLst>
              <a:gd name="adj" fmla="val 95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24DD35F2-9C3E-3CFA-1B3B-D9D65850E7E9}"/>
              </a:ext>
            </a:extLst>
          </p:cNvPr>
          <p:cNvSpPr/>
          <p:nvPr/>
        </p:nvSpPr>
        <p:spPr>
          <a:xfrm>
            <a:off x="468313" y="4918075"/>
            <a:ext cx="3497262" cy="1895475"/>
          </a:xfrm>
          <a:prstGeom prst="roundRect">
            <a:avLst>
              <a:gd name="adj" fmla="val 95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1015563B-A14D-9168-51C8-4AA444049915}"/>
              </a:ext>
            </a:extLst>
          </p:cNvPr>
          <p:cNvSpPr/>
          <p:nvPr/>
        </p:nvSpPr>
        <p:spPr>
          <a:xfrm>
            <a:off x="469900" y="1341438"/>
            <a:ext cx="2058988" cy="3930650"/>
          </a:xfrm>
          <a:prstGeom prst="roundRect">
            <a:avLst>
              <a:gd name="adj" fmla="val 95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50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pic>
        <p:nvPicPr>
          <p:cNvPr id="176137" name="図 7">
            <a:extLst>
              <a:ext uri="{FF2B5EF4-FFF2-40B4-BE49-F238E27FC236}">
                <a16:creationId xmlns:a16="http://schemas.microsoft.com/office/drawing/2014/main" id="{D2560357-DB18-E59F-1EA6-EB7AF4E2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643063"/>
            <a:ext cx="1458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8" name="図 9">
            <a:extLst>
              <a:ext uri="{FF2B5EF4-FFF2-40B4-BE49-F238E27FC236}">
                <a16:creationId xmlns:a16="http://schemas.microsoft.com/office/drawing/2014/main" id="{C128512D-1267-7EEB-7D04-6CD571AE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17975"/>
            <a:ext cx="13954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9" name="図 10">
            <a:extLst>
              <a:ext uri="{FF2B5EF4-FFF2-40B4-BE49-F238E27FC236}">
                <a16:creationId xmlns:a16="http://schemas.microsoft.com/office/drawing/2014/main" id="{DF3E3D22-BBC2-CA37-BB26-F99EEB44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4941888"/>
            <a:ext cx="13954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0" name="図 12">
            <a:extLst>
              <a:ext uri="{FF2B5EF4-FFF2-40B4-BE49-F238E27FC236}">
                <a16:creationId xmlns:a16="http://schemas.microsoft.com/office/drawing/2014/main" id="{157E4BC8-77CA-0878-38F8-555A5EC78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643063"/>
            <a:ext cx="14605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1" name="図 14">
            <a:extLst>
              <a:ext uri="{FF2B5EF4-FFF2-40B4-BE49-F238E27FC236}">
                <a16:creationId xmlns:a16="http://schemas.microsoft.com/office/drawing/2014/main" id="{E60CD8CB-0267-2E4C-03D5-A4556419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4117975"/>
            <a:ext cx="14001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ECD6C5A-C1AE-AB94-795A-908D087617F9}"/>
              </a:ext>
            </a:extLst>
          </p:cNvPr>
          <p:cNvSpPr/>
          <p:nvPr/>
        </p:nvSpPr>
        <p:spPr>
          <a:xfrm>
            <a:off x="7043738" y="5514975"/>
            <a:ext cx="1384300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E355010-22C2-1A83-36A7-B2759E514736}"/>
              </a:ext>
            </a:extLst>
          </p:cNvPr>
          <p:cNvSpPr/>
          <p:nvPr/>
        </p:nvSpPr>
        <p:spPr>
          <a:xfrm>
            <a:off x="7043738" y="3040063"/>
            <a:ext cx="1384300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C9BDCAE-8D2B-10D3-B45F-4D440A194F19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だれが一番悪い？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0FE778A3-95A2-583E-B20C-B82C981E5374}"/>
              </a:ext>
            </a:extLst>
          </p:cNvPr>
          <p:cNvSpPr/>
          <p:nvPr/>
        </p:nvSpPr>
        <p:spPr>
          <a:xfrm>
            <a:off x="2735263" y="1227138"/>
            <a:ext cx="3673475" cy="3600450"/>
          </a:xfrm>
          <a:prstGeom prst="roundRect">
            <a:avLst>
              <a:gd name="adj" fmla="val 95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ffectLst>
                <a:outerShdw blurRad="12700" dist="25400" dir="2700000" algn="tl" rotWithShape="0">
                  <a:prstClr val="black">
                    <a:alpha val="99000"/>
                  </a:prstClr>
                </a:outerShdw>
              </a:effectLst>
              <a:ea typeface="HGS創英角ｺﾞｼｯｸUB" panose="020B0900000000000000" pitchFamily="50" charset="-128"/>
            </a:endParaRPr>
          </a:p>
        </p:txBody>
      </p:sp>
      <p:pic>
        <p:nvPicPr>
          <p:cNvPr id="176146" name="図 4">
            <a:extLst>
              <a:ext uri="{FF2B5EF4-FFF2-40B4-BE49-F238E27FC236}">
                <a16:creationId xmlns:a16="http://schemas.microsoft.com/office/drawing/2014/main" id="{7785E2FC-7BCC-A304-1095-DFC73445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1427163"/>
            <a:ext cx="26939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E2EBD34-E1CC-98EF-4E02-64C6D33E63C3}"/>
              </a:ext>
            </a:extLst>
          </p:cNvPr>
          <p:cNvSpPr/>
          <p:nvPr/>
        </p:nvSpPr>
        <p:spPr>
          <a:xfrm>
            <a:off x="5508625" y="1762125"/>
            <a:ext cx="863600" cy="253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98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被害者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8F675BB-4B49-1BF5-FB0B-2B07493705CC}"/>
              </a:ext>
            </a:extLst>
          </p:cNvPr>
          <p:cNvSpPr/>
          <p:nvPr/>
        </p:nvSpPr>
        <p:spPr>
          <a:xfrm>
            <a:off x="3436938" y="4076700"/>
            <a:ext cx="2278062" cy="61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E823EB-6071-A9B0-30E0-9359AA2494BB}"/>
              </a:ext>
            </a:extLst>
          </p:cNvPr>
          <p:cNvSpPr/>
          <p:nvPr/>
        </p:nvSpPr>
        <p:spPr>
          <a:xfrm>
            <a:off x="760413" y="3040063"/>
            <a:ext cx="1385887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くみ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02DA0B7-B314-DE51-F5B7-8E86A0C8F00C}"/>
              </a:ext>
            </a:extLst>
          </p:cNvPr>
          <p:cNvSpPr/>
          <p:nvPr/>
        </p:nvSpPr>
        <p:spPr>
          <a:xfrm rot="16200000">
            <a:off x="1894681" y="5341144"/>
            <a:ext cx="923925" cy="1938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>
            <a:spAutoFit/>
          </a:bodyPr>
          <a:lstStyle/>
          <a:p>
            <a:pPr algn="ctr">
              <a:defRPr/>
            </a:pPr>
            <a:r>
              <a:rPr lang="ja-JP" altLang="en-US" sz="4800" dirty="0">
                <a:solidFill>
                  <a:prstClr val="white"/>
                </a:solidFill>
                <a:effectLst>
                  <a:outerShdw blurRad="12700" dist="25400" dir="2700000" algn="tl" rotWithShape="0">
                    <a:prstClr val="black">
                      <a:alpha val="98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加害者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5E3907C-D79C-5A64-A4C6-603222C53AB9}"/>
              </a:ext>
            </a:extLst>
          </p:cNvPr>
          <p:cNvSpPr/>
          <p:nvPr/>
        </p:nvSpPr>
        <p:spPr>
          <a:xfrm>
            <a:off x="760413" y="5514975"/>
            <a:ext cx="1385887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73C8C98-3929-5FD8-E64E-FC35B0C8AE95}"/>
              </a:ext>
            </a:extLst>
          </p:cNvPr>
          <p:cNvSpPr/>
          <p:nvPr/>
        </p:nvSpPr>
        <p:spPr>
          <a:xfrm>
            <a:off x="3879850" y="6297613"/>
            <a:ext cx="1384300" cy="3730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美咲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87761A7-9954-64C4-C834-4D42DFA50CA9}"/>
              </a:ext>
            </a:extLst>
          </p:cNvPr>
          <p:cNvSpPr/>
          <p:nvPr/>
        </p:nvSpPr>
        <p:spPr>
          <a:xfrm>
            <a:off x="220663" y="1598613"/>
            <a:ext cx="8701087" cy="4333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6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どのタイミング？</a:t>
            </a:r>
            <a:endParaRPr lang="en-US" altLang="ja-JP" sz="60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6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そのときの加害者？</a:t>
            </a:r>
            <a:endParaRPr lang="en-US" altLang="ja-JP" sz="60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6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実は根深い？</a:t>
            </a:r>
            <a:endParaRPr lang="en-US" altLang="ja-JP" sz="60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6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子供に聞く？</a:t>
            </a:r>
          </a:p>
        </p:txBody>
      </p:sp>
      <p:sp>
        <p:nvSpPr>
          <p:cNvPr id="24" name="右矢印 23">
            <a:extLst>
              <a:ext uri="{FF2B5EF4-FFF2-40B4-BE49-F238E27FC236}">
                <a16:creationId xmlns:a16="http://schemas.microsoft.com/office/drawing/2014/main" id="{F2F470F3-3A1E-2015-2E35-85A5481F22F5}"/>
              </a:ext>
            </a:extLst>
          </p:cNvPr>
          <p:cNvSpPr/>
          <p:nvPr/>
        </p:nvSpPr>
        <p:spPr>
          <a:xfrm>
            <a:off x="1763713" y="4868863"/>
            <a:ext cx="865187" cy="603250"/>
          </a:xfrm>
          <a:prstGeom prst="rightArrow">
            <a:avLst>
              <a:gd name="adj1" fmla="val 43463"/>
              <a:gd name="adj2" fmla="val 79418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21" grpId="0" animBg="1"/>
      <p:bldP spid="18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タイトル 1">
            <a:extLst>
              <a:ext uri="{FF2B5EF4-FFF2-40B4-BE49-F238E27FC236}">
                <a16:creationId xmlns:a16="http://schemas.microsoft.com/office/drawing/2014/main" id="{CD5633E2-768C-4330-5F11-63FEE53BAB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ja-JP" altLang="en-US" sz="5400"/>
              <a:t>いじめは変わっています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F8A183-1224-77E2-38DF-4C3727C21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/>
              <a:t>大人　ジャイアン対策</a:t>
            </a:r>
            <a:endParaRPr lang="en-US" altLang="ja-JP" sz="540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/>
              <a:t>　　　</a:t>
            </a:r>
            <a:r>
              <a:rPr lang="ja-JP" altLang="en-US" sz="4400">
                <a:solidFill>
                  <a:srgbClr val="FF0000"/>
                </a:solidFill>
              </a:rPr>
              <a:t>だからうまくいかない</a:t>
            </a:r>
            <a:endParaRPr lang="en-US" altLang="ja-JP" sz="54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/>
              <a:t>子供　しずかちゃん暗躍</a:t>
            </a:r>
            <a:endParaRPr lang="en-US" altLang="ja-JP" sz="5400"/>
          </a:p>
        </p:txBody>
      </p:sp>
      <p:sp>
        <p:nvSpPr>
          <p:cNvPr id="4" name="上下矢印 3">
            <a:extLst>
              <a:ext uri="{FF2B5EF4-FFF2-40B4-BE49-F238E27FC236}">
                <a16:creationId xmlns:a16="http://schemas.microsoft.com/office/drawing/2014/main" id="{32964F6F-CCD6-BD47-0FE1-2908A8636567}"/>
              </a:ext>
            </a:extLst>
          </p:cNvPr>
          <p:cNvSpPr/>
          <p:nvPr/>
        </p:nvSpPr>
        <p:spPr>
          <a:xfrm>
            <a:off x="1692275" y="2565400"/>
            <a:ext cx="503238" cy="115093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50256C2-400A-55A9-5E46-024C8B3DF10A}"/>
              </a:ext>
            </a:extLst>
          </p:cNvPr>
          <p:cNvSpPr/>
          <p:nvPr/>
        </p:nvSpPr>
        <p:spPr>
          <a:xfrm>
            <a:off x="2268538" y="1628775"/>
            <a:ext cx="6875462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BEE75C5-2D50-8805-9542-3648ABD4270F}"/>
              </a:ext>
            </a:extLst>
          </p:cNvPr>
          <p:cNvSpPr/>
          <p:nvPr/>
        </p:nvSpPr>
        <p:spPr>
          <a:xfrm>
            <a:off x="2411413" y="3644900"/>
            <a:ext cx="6877050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B40A165-E4E8-8544-4991-9D3D260D6C6F}"/>
              </a:ext>
            </a:extLst>
          </p:cNvPr>
          <p:cNvSpPr/>
          <p:nvPr/>
        </p:nvSpPr>
        <p:spPr>
          <a:xfrm>
            <a:off x="539750" y="4724400"/>
            <a:ext cx="8135938" cy="17287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8800" dirty="0">
                <a:solidFill>
                  <a:srgbClr val="FFFF00"/>
                </a:solidFill>
                <a:ea typeface="HGS創英角ｺﾞｼｯｸUB" panose="020B0900000000000000" pitchFamily="50" charset="-128"/>
              </a:rPr>
              <a:t>実態を知る必要</a:t>
            </a:r>
            <a:endParaRPr lang="ja-JP" altLang="en-US" dirty="0">
              <a:solidFill>
                <a:srgbClr val="FFFF00"/>
              </a:solidFill>
              <a:ea typeface="HGS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ABECA7C0-F459-5434-9AD9-2693849BE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6868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4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女子１８人中</a:t>
            </a:r>
            <a:r>
              <a:rPr lang="ja-JP" altLang="en-US" sz="48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１６</a:t>
            </a:r>
            <a:r>
              <a:rPr lang="ja-JP" altLang="en-US" sz="4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</a:t>
            </a:r>
            <a:endParaRPr lang="en-US" altLang="ja-JP" sz="48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4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36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48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母のスマホ</a:t>
            </a:r>
            <a:r>
              <a:rPr lang="ja-JP" altLang="en-US" sz="4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を借りて</a:t>
            </a:r>
            <a:endParaRPr lang="en-US" altLang="ja-JP" sz="48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4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Ａ子に</a:t>
            </a:r>
            <a:r>
              <a:rPr lang="ja-JP" altLang="en-US" sz="48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ＵＳＪ</a:t>
            </a:r>
            <a:r>
              <a:rPr lang="ja-JP" altLang="en-US" sz="4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土産</a:t>
            </a:r>
            <a:r>
              <a:rPr lang="ja-JP" altLang="en-US" sz="4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ja-JP" altLang="en-US" sz="44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ぬいぐるみ</a:t>
            </a:r>
            <a:r>
              <a:rPr lang="ja-JP" altLang="en-US" sz="4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r>
              <a:rPr lang="ja-JP" altLang="en-US" sz="4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endParaRPr lang="en-US" altLang="ja-JP" sz="48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B1B286-7C89-A1BF-0628-EA1820503591}"/>
              </a:ext>
            </a:extLst>
          </p:cNvPr>
          <p:cNvSpPr/>
          <p:nvPr/>
        </p:nvSpPr>
        <p:spPr>
          <a:xfrm>
            <a:off x="468313" y="260350"/>
            <a:ext cx="8197850" cy="11572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6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まき（小６）</a:t>
            </a:r>
            <a:endParaRPr lang="ja-JP" altLang="en-US" sz="60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4" name="右矢印 3">
            <a:extLst>
              <a:ext uri="{FF2B5EF4-FFF2-40B4-BE49-F238E27FC236}">
                <a16:creationId xmlns:a16="http://schemas.microsoft.com/office/drawing/2014/main" id="{3CE71C38-0C88-0474-3763-CC9F9B2C11F9}"/>
              </a:ext>
            </a:extLst>
          </p:cNvPr>
          <p:cNvSpPr/>
          <p:nvPr/>
        </p:nvSpPr>
        <p:spPr>
          <a:xfrm>
            <a:off x="862013" y="3078163"/>
            <a:ext cx="720725" cy="503237"/>
          </a:xfrm>
          <a:prstGeom prst="rightArrow">
            <a:avLst>
              <a:gd name="adj1" fmla="val 43463"/>
              <a:gd name="adj2" fmla="val 7941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B2DAD02-C689-0521-FE68-84C93AAE6BB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F99BEDF-B49E-2C40-F2E9-0E7CC0CBD8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92" y="44624"/>
            <a:ext cx="7760216" cy="7560840"/>
          </a:xfrm>
          <a:prstGeom prst="roundRect">
            <a:avLst>
              <a:gd name="adj" fmla="val 63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コンテンツ プレースホルダ 11" descr="images.jpg">
            <a:extLst>
              <a:ext uri="{FF2B5EF4-FFF2-40B4-BE49-F238E27FC236}">
                <a16:creationId xmlns:a16="http://schemas.microsoft.com/office/drawing/2014/main" id="{9C6CBE12-73DE-0D3C-E566-A666EC77FC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525" y="2871788"/>
            <a:ext cx="2146300" cy="2143125"/>
          </a:xfr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D9A011-E333-4D3C-BFA6-BF9ABB161B7B}"/>
              </a:ext>
            </a:extLst>
          </p:cNvPr>
          <p:cNvSpPr/>
          <p:nvPr/>
        </p:nvSpPr>
        <p:spPr>
          <a:xfrm>
            <a:off x="2163763" y="222250"/>
            <a:ext cx="4824412" cy="431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６年５組仲良しグルチャ（１６）</a:t>
            </a: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4E83B748-74A8-52CC-10A7-7C948C0E4C29}"/>
              </a:ext>
            </a:extLst>
          </p:cNvPr>
          <p:cNvSpPr/>
          <p:nvPr/>
        </p:nvSpPr>
        <p:spPr>
          <a:xfrm>
            <a:off x="2359025" y="1878013"/>
            <a:ext cx="4464050" cy="792162"/>
          </a:xfrm>
          <a:prstGeom prst="wedgeRoundRectCallout">
            <a:avLst>
              <a:gd name="adj1" fmla="val -59550"/>
              <a:gd name="adj2" fmla="val -2145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塾で見てない！これから見よ！</a:t>
            </a:r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990DE5AF-ED9C-8673-6B59-F7A693BAD2C3}"/>
              </a:ext>
            </a:extLst>
          </p:cNvPr>
          <p:cNvSpPr/>
          <p:nvPr/>
        </p:nvSpPr>
        <p:spPr>
          <a:xfrm>
            <a:off x="2359025" y="869950"/>
            <a:ext cx="5183188" cy="792163"/>
          </a:xfrm>
          <a:prstGeom prst="wedgeRoundRectCallout">
            <a:avLst>
              <a:gd name="adj1" fmla="val -58596"/>
              <a:gd name="adj2" fmla="val -1937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今日のアニメ、</a:t>
            </a:r>
            <a:r>
              <a:rPr lang="ja-JP" altLang="en-US" sz="2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おもしろかったぁ</a:t>
            </a:r>
            <a:r>
              <a:rPr lang="en-US" altLang="ja-JP" sz="2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  <a:endParaRPr lang="ja-JP" altLang="en-US" sz="24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3620C74C-52B4-8DE6-62AB-463AFF384CC0}"/>
              </a:ext>
            </a:extLst>
          </p:cNvPr>
          <p:cNvSpPr/>
          <p:nvPr/>
        </p:nvSpPr>
        <p:spPr>
          <a:xfrm>
            <a:off x="3568700" y="5162550"/>
            <a:ext cx="4464050" cy="792163"/>
          </a:xfrm>
          <a:prstGeom prst="wedgeRoundRectCallout">
            <a:avLst>
              <a:gd name="adj1" fmla="val 57009"/>
              <a:gd name="adj2" fmla="val -25656"/>
              <a:gd name="adj3" fmla="val 16667"/>
            </a:avLst>
          </a:prstGeom>
          <a:solidFill>
            <a:srgbClr val="52D54B"/>
          </a:solidFill>
          <a:ln>
            <a:noFill/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このぬいぐるみ、かわいくない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B6EBFBEB-5D42-70B3-726A-2292442B0DDE}"/>
              </a:ext>
            </a:extLst>
          </p:cNvPr>
          <p:cNvSpPr/>
          <p:nvPr/>
        </p:nvSpPr>
        <p:spPr>
          <a:xfrm>
            <a:off x="2271713" y="6010275"/>
            <a:ext cx="5761037" cy="6651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Ａ子が</a:t>
            </a:r>
            <a:r>
              <a:rPr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</a:t>
            </a:r>
            <a:r>
              <a:rPr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まき を退会させました</a:t>
            </a:r>
          </a:p>
        </p:txBody>
      </p:sp>
      <p:sp>
        <p:nvSpPr>
          <p:cNvPr id="2" name="十字形 1">
            <a:extLst>
              <a:ext uri="{FF2B5EF4-FFF2-40B4-BE49-F238E27FC236}">
                <a16:creationId xmlns:a16="http://schemas.microsoft.com/office/drawing/2014/main" id="{E02EECD7-63FE-C5F6-E86F-763CD5CE6194}"/>
              </a:ext>
            </a:extLst>
          </p:cNvPr>
          <p:cNvSpPr/>
          <p:nvPr/>
        </p:nvSpPr>
        <p:spPr>
          <a:xfrm rot="18900000">
            <a:off x="4694238" y="5881688"/>
            <a:ext cx="914400" cy="914400"/>
          </a:xfrm>
          <a:prstGeom prst="plus">
            <a:avLst>
              <a:gd name="adj" fmla="val 36493"/>
            </a:avLst>
          </a:prstGeom>
          <a:solidFill>
            <a:srgbClr val="FF0000"/>
          </a:solidFill>
          <a:ln w="44450">
            <a:solidFill>
              <a:schemeClr val="tx1"/>
            </a:solidFill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914475C-7297-8DF3-1061-AAFEF935E9BB}"/>
              </a:ext>
            </a:extLst>
          </p:cNvPr>
          <p:cNvSpPr/>
          <p:nvPr/>
        </p:nvSpPr>
        <p:spPr>
          <a:xfrm>
            <a:off x="1042988" y="869950"/>
            <a:ext cx="720725" cy="5762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Ａ子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D6C927E-B0FF-0EEA-9DF7-1A42623BB1F3}"/>
              </a:ext>
            </a:extLst>
          </p:cNvPr>
          <p:cNvSpPr/>
          <p:nvPr/>
        </p:nvSpPr>
        <p:spPr>
          <a:xfrm>
            <a:off x="1042988" y="1884363"/>
            <a:ext cx="720725" cy="57626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Ｂ子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67444D7-347A-4541-AD11-4A99E72D7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5329238"/>
            <a:ext cx="126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既読１５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2" grpId="0" animBg="1"/>
      <p:bldP spid="31" grpId="0" animBg="1"/>
      <p:bldP spid="32" grpId="0" animBg="1"/>
      <p:bldP spid="32" grpId="1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7E0CF67-453E-214F-474D-5887BAE68E0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8AAB96B-6ED8-C548-E4FD-23FB78763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92" y="44624"/>
            <a:ext cx="7760216" cy="7560840"/>
          </a:xfrm>
          <a:prstGeom prst="roundRect">
            <a:avLst>
              <a:gd name="adj" fmla="val 63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85B1827-0C13-E742-C51A-043F683D1B45}"/>
              </a:ext>
            </a:extLst>
          </p:cNvPr>
          <p:cNvSpPr/>
          <p:nvPr/>
        </p:nvSpPr>
        <p:spPr>
          <a:xfrm>
            <a:off x="2163763" y="188913"/>
            <a:ext cx="4824412" cy="876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まき 以外（１５）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A6FE466-430F-D3A1-6491-A578D826FF7D}"/>
              </a:ext>
            </a:extLst>
          </p:cNvPr>
          <p:cNvSpPr/>
          <p:nvPr/>
        </p:nvSpPr>
        <p:spPr>
          <a:xfrm>
            <a:off x="1036638" y="1677988"/>
            <a:ext cx="720725" cy="57626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Ａ子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26B9EBC-5162-AEBD-EA00-252A5779111A}"/>
              </a:ext>
            </a:extLst>
          </p:cNvPr>
          <p:cNvSpPr/>
          <p:nvPr/>
        </p:nvSpPr>
        <p:spPr>
          <a:xfrm>
            <a:off x="1042988" y="2643188"/>
            <a:ext cx="720725" cy="57626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Ｂ子</a:t>
            </a: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7EB7D9A9-B7B6-2C79-ECF9-99C1CCC3E5C9}"/>
              </a:ext>
            </a:extLst>
          </p:cNvPr>
          <p:cNvSpPr/>
          <p:nvPr/>
        </p:nvSpPr>
        <p:spPr>
          <a:xfrm>
            <a:off x="2268538" y="2630488"/>
            <a:ext cx="1511300" cy="684212"/>
          </a:xfrm>
          <a:prstGeom prst="wedgeRoundRectCallout">
            <a:avLst>
              <a:gd name="adj1" fmla="val -69361"/>
              <a:gd name="adj2" fmla="val -23866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そうそう</a:t>
            </a:r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06822186-AFD9-F758-9037-5F352DA3941E}"/>
              </a:ext>
            </a:extLst>
          </p:cNvPr>
          <p:cNvSpPr/>
          <p:nvPr/>
        </p:nvSpPr>
        <p:spPr>
          <a:xfrm>
            <a:off x="2263775" y="1611313"/>
            <a:ext cx="3814763" cy="792162"/>
          </a:xfrm>
          <a:prstGeom prst="wedgeRoundRectCallout">
            <a:avLst>
              <a:gd name="adj1" fmla="val -57822"/>
              <a:gd name="adj2" fmla="val -2249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まき、最近</a:t>
            </a: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調子のってる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D86BB79-01A6-D20E-63BC-4FF00BB107DC}"/>
              </a:ext>
            </a:extLst>
          </p:cNvPr>
          <p:cNvSpPr/>
          <p:nvPr/>
        </p:nvSpPr>
        <p:spPr>
          <a:xfrm>
            <a:off x="1058863" y="3608388"/>
            <a:ext cx="720725" cy="5746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Ｃ子</a:t>
            </a:r>
          </a:p>
        </p:txBody>
      </p:sp>
      <p:sp>
        <p:nvSpPr>
          <p:cNvPr id="19" name="角丸四角形吹き出し 18">
            <a:extLst>
              <a:ext uri="{FF2B5EF4-FFF2-40B4-BE49-F238E27FC236}">
                <a16:creationId xmlns:a16="http://schemas.microsoft.com/office/drawing/2014/main" id="{A32CAC80-A776-53AB-84FA-B5E949D6F3F3}"/>
              </a:ext>
            </a:extLst>
          </p:cNvPr>
          <p:cNvSpPr/>
          <p:nvPr/>
        </p:nvSpPr>
        <p:spPr>
          <a:xfrm>
            <a:off x="2268538" y="3541713"/>
            <a:ext cx="2087562" cy="790575"/>
          </a:xfrm>
          <a:prstGeom prst="wedgeRoundRectCallout">
            <a:avLst>
              <a:gd name="adj1" fmla="val -63891"/>
              <a:gd name="adj2" fmla="val -2145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ほんまそれ～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07956F-B55D-B03F-5CC3-99D7443D6A0B}"/>
              </a:ext>
            </a:extLst>
          </p:cNvPr>
          <p:cNvSpPr/>
          <p:nvPr/>
        </p:nvSpPr>
        <p:spPr>
          <a:xfrm>
            <a:off x="468313" y="260350"/>
            <a:ext cx="8197850" cy="11572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6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動画</a:t>
            </a:r>
            <a:endParaRPr lang="ja-JP" altLang="en-US" sz="60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EB8FCFD0-D6D0-2E3D-B372-37BC13A4B060}"/>
              </a:ext>
            </a:extLst>
          </p:cNvPr>
          <p:cNvSpPr/>
          <p:nvPr/>
        </p:nvSpPr>
        <p:spPr>
          <a:xfrm>
            <a:off x="1200150" y="3276600"/>
            <a:ext cx="720725" cy="503238"/>
          </a:xfrm>
          <a:prstGeom prst="rightArrow">
            <a:avLst>
              <a:gd name="adj1" fmla="val 43463"/>
              <a:gd name="adj2" fmla="val 7941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E6C597C-8E3D-0E7C-72DF-F6DB2F8F5C35}"/>
              </a:ext>
            </a:extLst>
          </p:cNvPr>
          <p:cNvSpPr txBox="1">
            <a:spLocks/>
          </p:cNvSpPr>
          <p:nvPr/>
        </p:nvSpPr>
        <p:spPr bwMode="auto">
          <a:xfrm>
            <a:off x="2012950" y="3059113"/>
            <a:ext cx="4233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ja-JP" altLang="en-US" sz="48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あとで感想交流</a:t>
            </a:r>
            <a:endParaRPr lang="en-US" altLang="ja-JP" sz="480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7D9FEE5A-ED60-2DDF-9AA8-B23E1C0D45BD}"/>
              </a:ext>
            </a:extLst>
          </p:cNvPr>
          <p:cNvSpPr/>
          <p:nvPr/>
        </p:nvSpPr>
        <p:spPr>
          <a:xfrm>
            <a:off x="1200150" y="4132263"/>
            <a:ext cx="720725" cy="503237"/>
          </a:xfrm>
          <a:prstGeom prst="rightArrow">
            <a:avLst>
              <a:gd name="adj1" fmla="val 43463"/>
              <a:gd name="adj2" fmla="val 7941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B520545-EEBE-1181-63C1-51B076728C18}"/>
              </a:ext>
            </a:extLst>
          </p:cNvPr>
          <p:cNvSpPr txBox="1">
            <a:spLocks/>
          </p:cNvSpPr>
          <p:nvPr/>
        </p:nvSpPr>
        <p:spPr bwMode="auto">
          <a:xfrm>
            <a:off x="2012950" y="3916363"/>
            <a:ext cx="588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ja-JP" altLang="en-US" sz="48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難しい？</a:t>
            </a:r>
            <a:r>
              <a:rPr lang="ja-JP" altLang="en-US" sz="36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（特にベテラン？）</a:t>
            </a:r>
            <a:endParaRPr lang="en-US" altLang="ja-JP" sz="480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10993D2E-47DC-3381-A728-B53221F2FC00}"/>
              </a:ext>
            </a:extLst>
          </p:cNvPr>
          <p:cNvSpPr/>
          <p:nvPr/>
        </p:nvSpPr>
        <p:spPr>
          <a:xfrm>
            <a:off x="1200150" y="4987925"/>
            <a:ext cx="720725" cy="504825"/>
          </a:xfrm>
          <a:prstGeom prst="rightArrow">
            <a:avLst>
              <a:gd name="adj1" fmla="val 43463"/>
              <a:gd name="adj2" fmla="val 7941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4F2141B-6784-05E6-A0F0-3806EAC036E4}"/>
              </a:ext>
            </a:extLst>
          </p:cNvPr>
          <p:cNvSpPr txBox="1">
            <a:spLocks/>
          </p:cNvSpPr>
          <p:nvPr/>
        </p:nvSpPr>
        <p:spPr bwMode="auto">
          <a:xfrm>
            <a:off x="2012950" y="4772025"/>
            <a:ext cx="4906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ja-JP" altLang="en-US" sz="48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子供たちは「簡単」</a:t>
            </a:r>
            <a:endParaRPr lang="en-US" altLang="ja-JP" sz="480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7929E610-94EB-3A19-450E-10F157A7C416}"/>
              </a:ext>
            </a:extLst>
          </p:cNvPr>
          <p:cNvSpPr/>
          <p:nvPr/>
        </p:nvSpPr>
        <p:spPr>
          <a:xfrm>
            <a:off x="1200150" y="5845175"/>
            <a:ext cx="720725" cy="503238"/>
          </a:xfrm>
          <a:prstGeom prst="rightArrow">
            <a:avLst>
              <a:gd name="adj1" fmla="val 43463"/>
              <a:gd name="adj2" fmla="val 7941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FC4E23B0-36A7-A1C5-8D97-C214F03C7164}"/>
              </a:ext>
            </a:extLst>
          </p:cNvPr>
          <p:cNvSpPr txBox="1">
            <a:spLocks/>
          </p:cNvSpPr>
          <p:nvPr/>
        </p:nvSpPr>
        <p:spPr bwMode="auto">
          <a:xfrm>
            <a:off x="2012950" y="5629275"/>
            <a:ext cx="3730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ja-JP" altLang="en-US" sz="480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彼らの「日常」</a:t>
            </a:r>
          </a:p>
        </p:txBody>
      </p:sp>
      <p:sp>
        <p:nvSpPr>
          <p:cNvPr id="156683" name="テキスト ボックス 7">
            <a:extLst>
              <a:ext uri="{FF2B5EF4-FFF2-40B4-BE49-F238E27FC236}">
                <a16:creationId xmlns:a16="http://schemas.microsoft.com/office/drawing/2014/main" id="{C57A48A2-8574-BFAE-3494-66E0713D5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1662113"/>
            <a:ext cx="7693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HGS創英角ｺﾞｼｯｸUB" panose="020B09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72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実話をもとに（６分）</a:t>
            </a:r>
            <a:endParaRPr lang="en-US" altLang="ja-JP" sz="72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66AC171B-44A6-177B-7F64-1370F8E747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137500" t="-55469" r="-137500" b="-55469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47"/>
    </mc:Choice>
    <mc:Fallback xmlns="">
      <p:transition spd="slow" advTm="23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D43ED4-5D55-CCEB-1010-38AD297162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pic>
        <p:nvPicPr>
          <p:cNvPr id="41988" name="図 4">
            <a:extLst>
              <a:ext uri="{FF2B5EF4-FFF2-40B4-BE49-F238E27FC236}">
                <a16:creationId xmlns:a16="http://schemas.microsoft.com/office/drawing/2014/main" id="{BC104067-B269-E9A3-1163-12653F83B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299" y="1426520"/>
            <a:ext cx="2694706" cy="2773110"/>
          </a:xfrm>
          <a:prstGeom prst="rect">
            <a:avLst/>
          </a:prstGeom>
          <a:noFill/>
          <a:ln>
            <a:noFill/>
          </a:ln>
          <a:effectLst>
            <a:glow rad="152400">
              <a:schemeClr val="bg1">
                <a:alpha val="50000"/>
              </a:schemeClr>
            </a:glow>
          </a:effectLst>
        </p:spPr>
      </p:pic>
      <p:pic>
        <p:nvPicPr>
          <p:cNvPr id="265222" name="図 7">
            <a:extLst>
              <a:ext uri="{FF2B5EF4-FFF2-40B4-BE49-F238E27FC236}">
                <a16:creationId xmlns:a16="http://schemas.microsoft.com/office/drawing/2014/main" id="{C3499CBA-4624-ECA9-F2CC-B05C0CD19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643063"/>
            <a:ext cx="1458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3" name="図 9">
            <a:extLst>
              <a:ext uri="{FF2B5EF4-FFF2-40B4-BE49-F238E27FC236}">
                <a16:creationId xmlns:a16="http://schemas.microsoft.com/office/drawing/2014/main" id="{3D780FEA-97E0-7D0F-E5D2-5B544E8E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17975"/>
            <a:ext cx="13954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4" name="図 10">
            <a:extLst>
              <a:ext uri="{FF2B5EF4-FFF2-40B4-BE49-F238E27FC236}">
                <a16:creationId xmlns:a16="http://schemas.microsoft.com/office/drawing/2014/main" id="{3BC6B15E-E448-CC30-2FF8-199BAD937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4941888"/>
            <a:ext cx="13954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5" name="図 12">
            <a:extLst>
              <a:ext uri="{FF2B5EF4-FFF2-40B4-BE49-F238E27FC236}">
                <a16:creationId xmlns:a16="http://schemas.microsoft.com/office/drawing/2014/main" id="{C1CE3166-0998-D78F-0E84-C0F9460B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643063"/>
            <a:ext cx="14605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6" name="図 14">
            <a:extLst>
              <a:ext uri="{FF2B5EF4-FFF2-40B4-BE49-F238E27FC236}">
                <a16:creationId xmlns:a16="http://schemas.microsoft.com/office/drawing/2014/main" id="{B42C7768-A501-F57E-2959-902F8B937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4117975"/>
            <a:ext cx="14001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B7E7097-8CD7-E941-80AD-C9F705CB978A}"/>
              </a:ext>
            </a:extLst>
          </p:cNvPr>
          <p:cNvSpPr/>
          <p:nvPr/>
        </p:nvSpPr>
        <p:spPr>
          <a:xfrm>
            <a:off x="760413" y="3040063"/>
            <a:ext cx="1385887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くみ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3B466C1-6B9A-AAF8-61A7-A5E0F2FACC80}"/>
              </a:ext>
            </a:extLst>
          </p:cNvPr>
          <p:cNvSpPr/>
          <p:nvPr/>
        </p:nvSpPr>
        <p:spPr>
          <a:xfrm>
            <a:off x="7043738" y="5514975"/>
            <a:ext cx="1384300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FFB2E0B-EED8-71CA-0A96-B7255322A790}"/>
              </a:ext>
            </a:extLst>
          </p:cNvPr>
          <p:cNvSpPr/>
          <p:nvPr/>
        </p:nvSpPr>
        <p:spPr>
          <a:xfrm>
            <a:off x="7043738" y="3040063"/>
            <a:ext cx="1384300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7F00918-F4A1-8A4D-252B-32313AD4B902}"/>
              </a:ext>
            </a:extLst>
          </p:cNvPr>
          <p:cNvSpPr/>
          <p:nvPr/>
        </p:nvSpPr>
        <p:spPr>
          <a:xfrm>
            <a:off x="760413" y="5514975"/>
            <a:ext cx="1385887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1A73230-149B-009B-8F92-BF6628FB563B}"/>
              </a:ext>
            </a:extLst>
          </p:cNvPr>
          <p:cNvSpPr/>
          <p:nvPr/>
        </p:nvSpPr>
        <p:spPr>
          <a:xfrm>
            <a:off x="3879850" y="6297613"/>
            <a:ext cx="1384300" cy="3730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美咲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69618C5-5EBC-D1AF-1E02-D7579CB0D851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ハルカが中心だから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E229DAC-D398-6541-750C-BE28400FC054}"/>
              </a:ext>
            </a:extLst>
          </p:cNvPr>
          <p:cNvSpPr/>
          <p:nvPr/>
        </p:nvSpPr>
        <p:spPr>
          <a:xfrm>
            <a:off x="3436938" y="4076700"/>
            <a:ext cx="2278062" cy="61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</a:t>
            </a:r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7D570C41-F42E-D887-1404-259C89CE48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rcRect l="-137500" t="-55469" r="-137500" b="-55469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0"/>
    </mc:Choice>
    <mc:Fallback xmlns="">
      <p:transition spd="slow" advTm="8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E0C5E63-B765-2783-DD8B-F74FE9D877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7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pic>
        <p:nvPicPr>
          <p:cNvPr id="41988" name="図 4">
            <a:extLst>
              <a:ext uri="{FF2B5EF4-FFF2-40B4-BE49-F238E27FC236}">
                <a16:creationId xmlns:a16="http://schemas.microsoft.com/office/drawing/2014/main" id="{32927C6C-75C9-95D0-E1BE-CF218B76E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299" y="1426520"/>
            <a:ext cx="2694706" cy="2773110"/>
          </a:xfrm>
          <a:prstGeom prst="rect">
            <a:avLst/>
          </a:prstGeom>
          <a:noFill/>
          <a:ln>
            <a:noFill/>
          </a:ln>
          <a:effectLst>
            <a:glow rad="152400">
              <a:schemeClr val="bg1">
                <a:alpha val="50000"/>
              </a:schemeClr>
            </a:glow>
          </a:effectLst>
        </p:spPr>
      </p:pic>
      <p:pic>
        <p:nvPicPr>
          <p:cNvPr id="158726" name="図 7">
            <a:extLst>
              <a:ext uri="{FF2B5EF4-FFF2-40B4-BE49-F238E27FC236}">
                <a16:creationId xmlns:a16="http://schemas.microsoft.com/office/drawing/2014/main" id="{17CD723D-039C-6F49-7662-9E857E44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1643063"/>
            <a:ext cx="1458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7" name="図 9">
            <a:extLst>
              <a:ext uri="{FF2B5EF4-FFF2-40B4-BE49-F238E27FC236}">
                <a16:creationId xmlns:a16="http://schemas.microsoft.com/office/drawing/2014/main" id="{67E71DCB-0D01-485D-014C-C189BC6D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117975"/>
            <a:ext cx="13954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8" name="図 10">
            <a:extLst>
              <a:ext uri="{FF2B5EF4-FFF2-40B4-BE49-F238E27FC236}">
                <a16:creationId xmlns:a16="http://schemas.microsoft.com/office/drawing/2014/main" id="{C69856F5-7A19-B8D3-A6DF-2366346F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63" y="4941888"/>
            <a:ext cx="13954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9" name="図 12">
            <a:extLst>
              <a:ext uri="{FF2B5EF4-FFF2-40B4-BE49-F238E27FC236}">
                <a16:creationId xmlns:a16="http://schemas.microsoft.com/office/drawing/2014/main" id="{733AA760-272E-CB6E-22CB-11FFB921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643063"/>
            <a:ext cx="14605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0" name="図 14">
            <a:extLst>
              <a:ext uri="{FF2B5EF4-FFF2-40B4-BE49-F238E27FC236}">
                <a16:creationId xmlns:a16="http://schemas.microsoft.com/office/drawing/2014/main" id="{74FEC3FE-D638-C99A-E170-87A9A17F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0" y="4117975"/>
            <a:ext cx="14001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7B53E49-AF1B-54F9-094A-B0B6AE335678}"/>
              </a:ext>
            </a:extLst>
          </p:cNvPr>
          <p:cNvSpPr/>
          <p:nvPr/>
        </p:nvSpPr>
        <p:spPr>
          <a:xfrm>
            <a:off x="760413" y="3040063"/>
            <a:ext cx="1385887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くみ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C7F2933-40BC-2116-2C3F-461D5FF9245A}"/>
              </a:ext>
            </a:extLst>
          </p:cNvPr>
          <p:cNvSpPr/>
          <p:nvPr/>
        </p:nvSpPr>
        <p:spPr>
          <a:xfrm>
            <a:off x="7043738" y="5514975"/>
            <a:ext cx="1384300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あかり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EE58E04-BB8F-21E2-95A7-D09C1C2D07A7}"/>
              </a:ext>
            </a:extLst>
          </p:cNvPr>
          <p:cNvSpPr/>
          <p:nvPr/>
        </p:nvSpPr>
        <p:spPr>
          <a:xfrm>
            <a:off x="7043738" y="3040063"/>
            <a:ext cx="1384300" cy="3746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エリ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C110FB4-9823-1CCA-1C6D-B5F959D608B0}"/>
              </a:ext>
            </a:extLst>
          </p:cNvPr>
          <p:cNvSpPr/>
          <p:nvPr/>
        </p:nvSpPr>
        <p:spPr>
          <a:xfrm>
            <a:off x="760413" y="5514975"/>
            <a:ext cx="1385887" cy="37623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花子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B67B6F9-ADAF-8D45-5F52-25FBBFDF880F}"/>
              </a:ext>
            </a:extLst>
          </p:cNvPr>
          <p:cNvSpPr/>
          <p:nvPr/>
        </p:nvSpPr>
        <p:spPr>
          <a:xfrm>
            <a:off x="3879850" y="6297613"/>
            <a:ext cx="1384300" cy="3730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美咲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C1C0587-39AE-4CEF-7F6B-88920261B125}"/>
              </a:ext>
            </a:extLst>
          </p:cNvPr>
          <p:cNvSpPr/>
          <p:nvPr/>
        </p:nvSpPr>
        <p:spPr>
          <a:xfrm>
            <a:off x="468313" y="260350"/>
            <a:ext cx="8197850" cy="8112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" dist="25400" dir="2700000" algn="tl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ハルカが中心だから</a:t>
            </a:r>
            <a:endParaRPr lang="ja-JP" altLang="en-US" sz="4800" dirty="0">
              <a:solidFill>
                <a:prstClr val="black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5AC87E7-FA55-59CD-064C-59752187776B}"/>
              </a:ext>
            </a:extLst>
          </p:cNvPr>
          <p:cNvSpPr/>
          <p:nvPr/>
        </p:nvSpPr>
        <p:spPr>
          <a:xfrm>
            <a:off x="3436938" y="4076700"/>
            <a:ext cx="2278062" cy="6159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ハルカ</a:t>
            </a:r>
          </a:p>
        </p:txBody>
      </p:sp>
      <p:sp>
        <p:nvSpPr>
          <p:cNvPr id="23" name="四角形: 角を丸くする 1">
            <a:extLst>
              <a:ext uri="{FF2B5EF4-FFF2-40B4-BE49-F238E27FC236}">
                <a16:creationId xmlns:a16="http://schemas.microsoft.com/office/drawing/2014/main" id="{E0FE405A-99D4-5EED-E84D-1D93DC71932C}"/>
              </a:ext>
            </a:extLst>
          </p:cNvPr>
          <p:cNvSpPr/>
          <p:nvPr/>
        </p:nvSpPr>
        <p:spPr>
          <a:xfrm>
            <a:off x="412750" y="1476375"/>
            <a:ext cx="2035175" cy="2120900"/>
          </a:xfrm>
          <a:prstGeom prst="roundRect">
            <a:avLst>
              <a:gd name="adj" fmla="val 17476"/>
            </a:avLst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  <a:ea typeface="HGS創英角ｺﾞｼｯｸUB" panose="020B0900000000000000" pitchFamily="50" charset="-128"/>
            </a:endParaRP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D3ADDBD0-F43C-767B-3BCF-36A888499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37500" t="-55469" r="-137500" b="-55469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6"/>
    </mc:Choice>
    <mc:Fallback xmlns="">
      <p:transition spd="slow" advTm="1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4.2|3.2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.3|1.1|1.8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0.7|0.6|0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5|1.2|1.1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1|1.3"/>
</p:tagLst>
</file>

<file path=ppt/theme/theme1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1385</Words>
  <Application>Microsoft Office PowerPoint</Application>
  <PresentationFormat>画面に合わせる (4:3)</PresentationFormat>
  <Paragraphs>488</Paragraphs>
  <Slides>25</Slides>
  <Notes>0</Notes>
  <HiddenSlides>0</HiddenSlides>
  <MMClips>12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25</vt:i4>
      </vt:variant>
    </vt:vector>
  </HeadingPairs>
  <TitlesOfParts>
    <vt:vector size="35" baseType="lpstr">
      <vt:lpstr>HGP創英角ｺﾞｼｯｸUB</vt:lpstr>
      <vt:lpstr>HGS創英角ｺﾞｼｯｸUB</vt:lpstr>
      <vt:lpstr>Meiryo UI</vt:lpstr>
      <vt:lpstr>Arial</vt:lpstr>
      <vt:lpstr>Calibri</vt:lpstr>
      <vt:lpstr>7_Office ​​テーマ</vt:lpstr>
      <vt:lpstr>15_Office テーマ</vt:lpstr>
      <vt:lpstr>13_Office ​​テーマ</vt:lpstr>
      <vt:lpstr>4_Office ​​テーマ</vt:lpstr>
      <vt:lpstr>14_Office ​​テーマ</vt:lpstr>
      <vt:lpstr>２．いじめ理解</vt:lpstr>
      <vt:lpstr>PowerPoint プレゼンテーション</vt:lpstr>
      <vt:lpstr>いじめは変わっています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2024-08-16T01:30:55Z</dcterms:created>
  <dcterms:modified xsi:type="dcterms:W3CDTF">2024-08-19T07:04:55Z</dcterms:modified>
</cp:coreProperties>
</file>