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4066" r:id="rId2"/>
    <p:sldMasterId id="2147485503" r:id="rId3"/>
    <p:sldMasterId id="2147485554" r:id="rId4"/>
    <p:sldMasterId id="2147485579" r:id="rId5"/>
    <p:sldMasterId id="2147486788" r:id="rId6"/>
  </p:sldMasterIdLst>
  <p:notesMasterIdLst>
    <p:notesMasterId r:id="rId52"/>
  </p:notesMasterIdLst>
  <p:sldIdLst>
    <p:sldId id="8376" r:id="rId7"/>
    <p:sldId id="8625" r:id="rId8"/>
    <p:sldId id="9910" r:id="rId9"/>
    <p:sldId id="9995" r:id="rId10"/>
    <p:sldId id="7814" r:id="rId11"/>
    <p:sldId id="7815" r:id="rId12"/>
    <p:sldId id="7816" r:id="rId13"/>
    <p:sldId id="7817" r:id="rId14"/>
    <p:sldId id="7818" r:id="rId15"/>
    <p:sldId id="7819" r:id="rId16"/>
    <p:sldId id="7820" r:id="rId17"/>
    <p:sldId id="7821" r:id="rId18"/>
    <p:sldId id="7822" r:id="rId19"/>
    <p:sldId id="7823" r:id="rId20"/>
    <p:sldId id="7824" r:id="rId21"/>
    <p:sldId id="7825" r:id="rId22"/>
    <p:sldId id="7826" r:id="rId23"/>
    <p:sldId id="7827" r:id="rId24"/>
    <p:sldId id="9650" r:id="rId25"/>
    <p:sldId id="9946" r:id="rId26"/>
    <p:sldId id="9947" r:id="rId27"/>
    <p:sldId id="9948" r:id="rId28"/>
    <p:sldId id="9949" r:id="rId29"/>
    <p:sldId id="9950" r:id="rId30"/>
    <p:sldId id="9951" r:id="rId31"/>
    <p:sldId id="9952" r:id="rId32"/>
    <p:sldId id="9953" r:id="rId33"/>
    <p:sldId id="10062" r:id="rId34"/>
    <p:sldId id="9963" r:id="rId35"/>
    <p:sldId id="9964" r:id="rId36"/>
    <p:sldId id="9965" r:id="rId37"/>
    <p:sldId id="9966" r:id="rId38"/>
    <p:sldId id="9967" r:id="rId39"/>
    <p:sldId id="9968" r:id="rId40"/>
    <p:sldId id="9969" r:id="rId41"/>
    <p:sldId id="9970" r:id="rId42"/>
    <p:sldId id="9971" r:id="rId43"/>
    <p:sldId id="9972" r:id="rId44"/>
    <p:sldId id="9973" r:id="rId45"/>
    <p:sldId id="9974" r:id="rId46"/>
    <p:sldId id="9975" r:id="rId47"/>
    <p:sldId id="9976" r:id="rId48"/>
    <p:sldId id="9977" r:id="rId49"/>
    <p:sldId id="9978" r:id="rId50"/>
    <p:sldId id="9979" r:id="rId51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92D050"/>
    <a:srgbClr val="FF0000"/>
    <a:srgbClr val="FFFFFF"/>
    <a:srgbClr val="5F5F5F"/>
    <a:srgbClr val="7C258B"/>
    <a:srgbClr val="001A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9323" autoAdjust="0"/>
  </p:normalViewPr>
  <p:slideViewPr>
    <p:cSldViewPr>
      <p:cViewPr varScale="1">
        <p:scale>
          <a:sx n="83" d="100"/>
          <a:sy n="83" d="100"/>
        </p:scale>
        <p:origin x="15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theme" Target="theme/theme1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F9E6CEC-FF00-DB96-11EE-07B2A8CE61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7F1B24-20EF-FE5E-0369-FFB6A5688D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87C515E-A679-4198-8B91-685311F72E1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8F7D573-6350-CBEC-941F-768BDA3567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D0737339-9264-5128-375F-10593DBD4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C1D874-11F6-7E35-E677-C83ACCA548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B01D21-C384-1420-235D-488D6F506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FFFD7AE0-5B91-4F2D-8B49-FD34593E887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8ABFB-8B0E-71C7-E860-3D0505190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3BC1C-F30F-4247-8E9C-DF5F98FE40E0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61BB60-EF76-69BE-3119-E099878E5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3A67DF-4386-25C8-DB26-35345C24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09C47-D50A-45EC-A6DD-2DECBFDC6AA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018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D02021-2333-62E7-497D-619195A57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7FD1A-EFE7-41B7-B221-E9D51503E818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94DEA-85CD-586D-4F52-86D9CB85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279265-3CD4-3A75-49B8-A170CBE0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6D4D-827A-4480-8CF6-C6B204864CE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00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24F787-EC49-5730-537C-1954273D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9799D-B2F9-4AD2-9A21-982056843694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C4E9C-1AA2-FEDA-FA86-3739DAD7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84987C-8682-D219-DBF4-743B120A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665C0-9281-4120-8CD4-5028A0D38E9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488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DBAFB2A-963A-05D8-5E9A-79988776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DDFF-A4A2-461E-8833-51D3A1099420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72C9E54-798D-DADF-5101-A4F3218D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93EEF86-747E-2CA2-AB1C-E1F3640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13D1-B616-43BA-BD7E-758CA28AE6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288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D5B8EC-B1A3-3610-1A56-C94DD0A7E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CE7F0F1-0D91-4C3E-B4D8-0AB817578C1A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367CC-5CB0-53DF-A71F-DCA61EAD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19B887-4102-5276-9A7F-D3C63AFD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9558425-56ED-421D-8F93-071726EADC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7758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DEB0A8-6041-DF40-4265-53B4DC5E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3129C87-B189-4882-BF62-BCCA63CD4FB8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C29454-F767-9646-3700-2B9E9B9C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E55AB-CB08-9B6F-4483-C3276BF5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27F687-8C2D-4DD0-91B2-D677A3E5DE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632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DDF33-6F0A-EC06-CF1B-145E510B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0C5B8CB-C1E1-4EEE-A48E-EF021F1A9886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AE7234-CDEB-437D-7DE2-46FB26486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36BC3A-2CBD-24E8-68F0-7ED4319D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7EE1C29-6A7A-4D5B-8619-E58099DB38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460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15ED6DC-3F71-9AD3-A1C0-7471C68AA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2803E34-0B2C-489E-A2EA-B2EE43DE3DD7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E5C16FE-5639-C828-EBAE-C3F145AF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4483CA-B37E-109B-717F-DFD2E3FD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EE73144-B419-4056-9821-7644245C99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759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62D238C-FE1E-474A-8AA1-7CCAFDE5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51EA8FF-F50B-4088-92FF-81A97599993B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648D87C-87D8-2863-50D0-B9223078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EC98C495-9F2E-F614-250F-8B852C19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33CB5F-B8DE-4591-8FFD-BAB1627119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7978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9C6931B-0E26-14AC-6E42-7D76F58E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9E9919-2320-4E5C-99AD-A6D4A9B6ABCD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1157A04-1769-D909-B493-A42A9E99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AD8556F-1468-311B-A048-FD2477E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4855A70-2AAE-42FB-A872-07B85285F0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968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5C8A09E-42E9-8D71-A926-4D3FA1345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952AAD8-D598-4AAC-BF4D-1955E0CC0DEB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B11E5DE-D7E9-5677-44B9-3D99D784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168510B1-28DC-324C-ABE3-EEB2CBF5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D4D5F6-FEB8-4D00-A35C-5584E2DFA2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377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DEC10-706E-F6F2-1A10-AC7DB9B7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FC688-5D4E-4BD9-BFC8-D6C686DEAA1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CF97C8-F490-7B28-AFAC-F53D5058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06A484-8877-859C-7457-48A501E9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BCBA4-0115-4917-A6A1-D7BDCA36170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13753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D6A8716-991E-B8D0-FB42-2B2C8238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425637-8100-4CA3-AB8D-BFF43902927C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F350D4F-FB1B-0B9F-5C64-85CB3FA3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9CFD5D3-108A-C991-F3AD-9D01A0A6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5D314B6-FA6E-4245-A0A7-E97CDD45CA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2197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00D769A-5AA9-93C2-4E52-9B204259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A065C7B-058B-4CF2-B0DE-82DD28EAE705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96E0F7C-EA6D-108B-F700-3C81582F9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36160A8-932D-4E2C-8FEA-4B33E46F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FD93A01-4C0B-406D-8C64-5B9BB61ECC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8550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46BFA8-51B6-0DEC-6C2D-87181534F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1F81E7F-35D4-4788-B96B-FD5CF7B17BD0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979E5A-7A67-4AC9-EA3B-B05D787C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542F18-10CB-89D9-EDA0-7E631C0EA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3747077-EA75-435A-B53C-9062B3379A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6121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A9FDDB-6B59-4263-47D3-E75F993B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7EAEBE4-D33D-40A3-9856-7410E33A43F2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DA97D6-6296-BA7F-3D30-7859E951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F03217-CB51-F44C-239C-8DF65474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C2EAD40-FA52-4C26-B230-D2C7D65505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02096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291F94-DF26-9A3C-5502-6A3C0A9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E22229-6E76-43F5-B248-41C0837F84BA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C5568F-E0E5-701A-7A86-76F19E6F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4DF54D-858E-857B-58B4-ABB8CFE6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1B8C4EA-0FED-4BAF-9E35-788B6E9B64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3119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980A6A-C766-B8B2-2DA6-9BEAA6AD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F890743-E43D-49D0-9DDB-FA0BC5B7973B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C77766-0650-7111-983A-3DE59C9C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DF4B52-050D-E318-6C99-D1459282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D7C01D4-ABA4-496D-B699-B44189DCE6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97272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0F0D07-E567-4C8D-B92D-774C760C7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63872BF-A840-44D3-9B43-165CCC3BF74E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16611C-F2C7-25E2-96DD-39F541FD7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C225D4-A4FE-0D03-1AA4-0760733C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84B7CF-0DA8-4866-97B4-F88BD62F2B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7461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D8FFB0C-CA4D-1891-CB91-C33813129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1669498-03FE-4ED6-8D9B-CD7B068011D3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80AF2F4-6592-1A9D-D572-6DF60AB4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B6028C9-2067-DF6B-7DF5-DDC0D8FA9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6DE10C-356D-4C67-9C9A-A3F6F739A9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3916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BC36BFE-A140-99A8-7FA2-69BFF3147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1FF012-2D24-4C83-988D-9571F214B060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DE08305-14BA-EB97-D487-8EC75967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068FA9B-0520-6084-D040-4F3BAC86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B4D279E-4C9A-4719-B778-1CF0DFBF0D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7857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1933D45-25B3-66C5-765D-273C6267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FF7FF9A-FFCE-4F4A-B5D1-5DE555A32BA0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BF3751C-D89D-654A-F1E6-E665BF00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95D6C8D-2843-5771-1B07-1A31EBA5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D82FAEE-9B80-44A4-8703-2C5EDB7430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851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9F6D46-0883-8421-893B-675C6121C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BDEC-5F83-41DE-8F90-863BC186A7D3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83C4-D746-6BF0-A4A8-1CF810EF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8172C7-9E6E-C69C-4C15-530C54B0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CDA7-0A96-46C8-AD83-61A1CF8BA54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69654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D094438-9859-6530-9F50-DB76273F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970FB43-BD5F-4295-B82C-948A4A71C9AA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2F9BBF1-C0EE-590C-937C-1A3C0DFE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E400D5E-1AAB-1F63-B94D-18D3B367A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4E02459-09BA-4B0F-AEF6-A359A4AF88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3710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4BD593B-BD6F-70E6-396E-538EB9E0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49D3A45-D6E3-4E88-A591-048403FF26C2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5BE7602-967C-4C1C-F3F8-62760C2D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FCA3E65-F3E2-DC0A-DE87-6150777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0052FBD-BCCE-410F-B6F8-56E3B943E9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5977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00596DB-B020-AE16-2CCA-2FBC2AA3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EE7C4D4-834F-424F-AB77-AE37CF12D8E1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094C61D-087A-A937-9BA1-9B1EED77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B89BE2-3BDE-BAAA-CCD6-DD12CB2A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0A116E5-4E78-49AB-A057-64684F96D2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1200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2BAD0F-A37F-6147-1349-7D05F029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8304ADA-7AD3-40D5-86A5-EB55CB011045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8233F-D3E6-17C9-157C-68357929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A69B8-0B94-5948-3546-AE62A862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1EC0676-0C32-4BFC-9C4A-8905907885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12251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80EB99-EABD-0878-9351-A75DF3965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6E6F5D-9FE5-4561-9018-BA11C08E77E8}" type="datetimeFigureOut">
              <a:rPr lang="ja-JP" altLang="en-US"/>
              <a:pPr>
                <a:defRPr/>
              </a:pPr>
              <a:t>2024/8/20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C4D208-27B2-48E5-0365-F289DA480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4B5DB-6CC8-5CAB-016C-E31057BD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3E86A71-2542-490D-9FE4-71CB73990B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08482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F646CEB-950A-3F82-02D9-F4D484C6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9D96C-AD96-4485-876F-895E9749E7EA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BD80240-6897-7727-5DAA-2A1F1FBC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7531A5E-8E17-8369-BD84-D1B99797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A5B57-A8AF-4041-9ACA-3E888DF2D8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3695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DD0254A-2DC4-5DEE-7115-736B8BC7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38D3-A46A-4581-B34A-AAC3B631AB20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356618A-7245-3CDA-75A4-B404FAE40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5B5B64D-A51D-6C36-69BB-9E8EF0189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7DEC-135B-43A8-8767-30EC2885B2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86125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B81A420-4F4A-0205-5424-331A4A7A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A4DA5-3EC2-4BC4-ADF9-05E7337351B7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05A5CC5-3A05-12C4-09D9-1AC54934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F5E1FB5-BD15-94A5-A78F-DEA33EA01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6E14-62B9-467B-BB97-89CEFF9589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9856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CB1E654-5780-AA24-BDAC-8F8785B7B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43D5-DB32-476F-893E-018D047CDB33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2D422A7-3900-80D7-FA34-4C7DD12EB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E8D80C2-6C8C-EDEB-D86A-93A62707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3834B-A70A-4712-B09E-32DCE8C864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14490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4918B8FE-8270-BB86-D0FC-ECE943A2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409E-5ABD-48DA-A0A9-4D78C05CC25B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07ABB71-2349-E3D4-489D-FAC5B5CB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803AAD9-BC44-1943-0D07-B5C17FD7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FE8B-E5AF-484C-8BDB-923F300BC1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781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445DFEB-1B7F-A1D1-D9DB-6EA8EA0D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6AE69-1991-493C-9E1F-899EF175224D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DF13D50-D976-817B-9F3D-A9811417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91CF80D-0DA9-A693-998E-7010106D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3867-E778-4CDD-91F6-CCB104021CF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35744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05E62EA-DFD8-FACC-3464-5BBF6A1B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7C979-F866-4D50-8271-320998592F6A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34406F8-EC54-A6EE-1D7A-B8C591DD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D074176F-F206-8D4A-B77D-21F152F4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478A-23D3-45CF-B29E-36F1E61D46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31715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CFEA3B6-864A-2B36-462F-B13F9E7E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E675D-0F5C-4250-A052-8AC22DFE103D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F0974A67-0126-8CDC-6F1B-5109DFDF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CF8A407-D3FA-C86C-6484-FC26EF94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CBE3-A819-42A3-B7E1-17E25E8E78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1705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5ABA7E0-4DF2-10C5-98EA-44232DC7C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C9E9-C353-4862-8577-C6F2FFB8EBA4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AE9B71B-8206-F9B4-6306-1A1E4972B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7D2E187-3A24-C4E6-C56A-0C2F921C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3FD3-D577-4DA1-85C6-3540823203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46029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06DA4B3-B1A1-79A6-F22C-078F2C6BC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22BAE-9A54-4651-BD26-A6D8A45F4F30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D76D006-44FB-4561-3345-EFCE828F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453EC7F-27FB-9B86-D3C3-D199AD74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10C5-62FE-4FFA-B4B6-71EEB433B1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8494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E232377-6B41-2B9F-A69A-1ADB672C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B96D2-41E1-4A33-AEFE-D237E5FCA2B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6B158EE-7C5E-57A7-3CB9-BCF21887A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64F0DE5-27DE-B05A-7617-2B94D6E5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B08D0-63D1-4524-8BB5-07BC0BB2BA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07696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1390EA-AD69-6FD2-0136-EC0D5C1B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264D6-E763-4C27-95EB-B33D6BB805AB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0720D3E-268F-2418-74EB-8205E373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CCBA36B-AED8-6D2B-4C3E-32B9FE5E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64BE-71A4-4504-BA95-17B6091F37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90306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9A44E9F9-B908-2747-18F0-DD9913565CAC}"/>
              </a:ext>
            </a:extLst>
          </p:cNvPr>
          <p:cNvCxnSpPr/>
          <p:nvPr userDrawn="1"/>
        </p:nvCxnSpPr>
        <p:spPr>
          <a:xfrm>
            <a:off x="34925" y="620713"/>
            <a:ext cx="905033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89A9DBC-967F-A9A8-3F14-348C8E5A8A21}"/>
              </a:ext>
            </a:extLst>
          </p:cNvPr>
          <p:cNvCxnSpPr/>
          <p:nvPr userDrawn="1"/>
        </p:nvCxnSpPr>
        <p:spPr>
          <a:xfrm>
            <a:off x="34925" y="6597650"/>
            <a:ext cx="905033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86E4CC8-ECCA-0587-2A95-40B97A40C3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59275" y="6597650"/>
            <a:ext cx="425450" cy="246063"/>
          </a:xfrm>
        </p:spPr>
        <p:txBody>
          <a:bodyPr wrap="none" tIns="0" bIns="0">
            <a:spAutoFit/>
          </a:bodyPr>
          <a:lstStyle>
            <a:lvl1pPr algn="ctr">
              <a:defRPr sz="1600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8058A12-64D1-44C0-9053-FFD13EDA82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94406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1571DB-9A30-3137-C796-FF92F74B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AC3C-1843-43C1-ACDE-714478C9E258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2D43E-4F3D-6F22-99DB-248B4E3F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13AB16-9148-6AE6-AD33-915AA43C4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B12D-DB4E-4245-89C8-31E88AA4B76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81601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884DC3-12FE-0FC0-244C-10B5E32CC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F0446-E77E-475C-9A27-3764DC5A3895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504F6-BF35-38BE-10A5-4448D191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3BEAE9-D88C-7A21-EE4A-49431D8F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3849-3052-4AE2-A7A1-9677AFBDC2A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42315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C7C730-7FD0-0B63-7BC9-647EE64C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2EEA6-684D-4016-AD61-3B6A4BC21C86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0E42A1-0377-6679-9A0C-AD6F75A1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9C8323-538D-5D5A-262C-AFDFC9AA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941F-ED51-407C-B926-71EE07C04B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394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A54F701-C48A-8F20-5CD6-93C76AB2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C741F-3FEA-4245-A042-90FFE78C3EF9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3CE63F2-B82B-EE40-1341-EAFDAEC9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EE0E5A1F-3EC1-107E-B7B9-6B2FBCF2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1124B-043D-4455-ADD9-0089C539176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900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6B40883-92B9-E97D-41BD-911AB8A3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1BE39-77C0-4077-A492-C5F136D18E4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4BF3C43-D1B9-B5AA-940E-8E5EF54A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F8E4780-36D0-89FA-A0D8-5265570C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F2B97-0E3F-4264-9D4A-B11C00292EE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8138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AD401FDD-FAEA-1142-7B13-3E9337B1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D673A-1AF3-4631-8EFA-541C603A4AFC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9626827-31C6-3883-DEAD-FCF549C5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D314471-D9AF-7A59-0AC9-BDDA14FF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865C6-2DFE-4FAC-9F53-B00ED86F58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52691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105FFD1-1E6F-8B48-40F8-96AD3451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E07A-F202-4EB1-BB51-00FFA3937DFA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09D4812-06C5-F9C7-F360-179A99AD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1FCCE14-B53F-BE56-E30F-5D359D86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9B748-ACDF-4502-87FF-2D1CB3ED5CA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7328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52DC82D3-20BC-2453-689B-BC7F63B9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C4D48-DD51-4956-B812-77594B1C2DC6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D972973-9337-8D05-9B35-96CF62D8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86A6BAB-F18D-744F-48EC-C122FDF0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B1D60-3D8D-4325-B2E9-5CA9F834E16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94180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6897D8A-579C-A445-D9AF-078E50DC8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D5C41-473F-405E-9E76-DB9502EEE91D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57A850C-89E7-B984-035B-73CC02E23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CCA5186-361B-F29D-C97B-5C50F183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243F1-30C6-4780-82E1-C8EFA402A7F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49648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C4488BC-4A3E-DFED-DCF7-3B31BBF7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B63B8-683A-45C2-89C4-8698CC81D55D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6FC5A1A-4317-BA4A-5712-3A7F62D1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6208CB8-1522-3454-351E-70A600C5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339F-C6D4-45DE-B6AE-DFCCFF80D6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3234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04CC07-58D2-243D-AE46-0AEBD863E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B599-FBA8-4110-8E7C-E42EB1CBC19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6E666B-1F09-6B3C-2E23-5204FB9E9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55E0DA-25CE-4BD1-F921-C10358B2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8CC6-EF49-4A84-A047-A877EF8CBDE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89837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8069DD-D447-F599-16C4-7E9B2825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B5286-8BE2-453C-8D20-9ACD128F8D3B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BC82D0-B3EE-DD2E-4E70-5D416B46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0685D-5C9F-C99F-FD34-95CFB167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CECE-57F4-47B2-9560-CA10A0AE90F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37049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C3C9BE-AAAD-F66B-BF95-B7782801E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CE0A3-AD54-427C-862A-CEC62965866B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7A260-4901-7434-800F-46C1EE7B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5B33E8-9A0D-4A26-0522-F0A0A714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79892-DE53-4A70-903A-2657409FE5A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165867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B49224-F84B-8CF3-C4A7-48D3A51B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EC932-1208-4588-B30D-0EC7F5B6EDF8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460C26-214D-0BF7-0F9F-D65AC0AF0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0B211E-788D-4260-E221-3EA203F3F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98C10-CF16-4332-84B6-3662811CB40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22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FFDB0139-1463-581F-F533-8638E0FC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6A67-1F84-4B1F-8C1B-EC2BDCA2654D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2ED9F4A-AE99-D025-1EB6-86F7858C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7655299-68C1-4083-0AD0-ED2DD8ED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E310-1179-46CC-92AA-2CC458CBFF0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042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BA3A-B532-4898-E980-E2623291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AB83D-9BF0-4A23-91B4-E2BAFB5E6B9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2666E7-3EC1-8AA1-95A4-21400D83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DAC0C9-219C-F47D-58C3-CBE988F4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EC6D-D8CD-48C5-AC92-A0ED92C8F5E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81582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D63E6E-BA0E-27C5-1BAE-45EA10181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737E0-9E76-4FF4-8E42-FFD7A5C39DDC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F3FB362-8CB3-0211-5531-244B59A6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E201097-E3F9-7FE9-FC99-BBACB717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A5A32-54A1-4E2A-ADF0-AE093345E48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49920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13302C7-29E6-D403-65F3-1E6E3BB9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B91BC-8004-44FE-8B0D-3E4786618EF9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0BD5D391-8A9C-3CD2-AB25-F22117396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6E548550-45FD-D9CA-3FED-D6CB7BD80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B75BB-76A6-48E7-9E0F-C083D32E125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79315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EEB23E5-D83C-4405-CB35-AA5D4ABF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3B96A-5C17-4EF5-A12E-7C2D8CC91A12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E48B754-AED4-65BF-23B4-EAC01A40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2431079-66D5-86AF-9F73-0A40C0FC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6FC19-356E-40AE-BA70-DDF7828262D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1343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50BCF846-BDFF-0246-E990-A29410716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96497-3B4E-41F9-BDB7-5D118CB64944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5DFC5B9-16F0-C40C-9A6A-0C44C34B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390B4F-BA46-2129-92EE-050AB3FF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CF0A5-DAB1-4376-B1B8-F16E18B6E0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8672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58B607A-5F91-1D30-16E6-3BF9E4F8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C5C2C-A742-41CE-B80D-10D042757D88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EA4DB53-177D-BF39-2A50-130B9A02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CFD746D-E46A-98BD-6270-5806E848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2FF2-8144-4B75-9490-552A92EF6BA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48283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119D567-5D5B-76AE-4D0A-D9D46BDE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630F-6529-4AB3-B9F5-CDC9537FA664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44D5793-8884-54F1-BFB6-25BE8EAAD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F9CEBDD-1D67-1664-CBB6-7B5BD2236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40604-9D14-47C0-BAA5-0AC5723851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129064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A43CDC-0318-3E92-E547-F2DFE198E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E429D-4A9C-426C-BCCE-5DA6EECB0B7E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48737-13C8-60AF-2C22-C23DA1207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A65E62-08CF-8D91-834E-C5CACA6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28B3C-2B22-426A-9AC3-E404C353F94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428412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D6A0E6-44C7-3CFD-D0E1-4DC013FA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96B11-B059-4981-B128-D546CC080F9F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56DAA8-47CA-28FA-7FC8-6F67D99E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640DF8-C8A5-454F-CE39-B2A9F69C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22CE7-3928-4340-858F-CD9FB0F656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7953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AE04E57-8735-D9BF-3956-4185ED29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B09D-A57E-4BB4-8624-1EEB664BF26F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A22ED3E-C19F-B59F-E038-50AF4EA7A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43B5E13-0C36-A218-F1B8-94893F45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CBF7C-0194-4A7B-98FE-95193CDE7E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20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E7B93124-4F3C-30FA-C95A-E04FCD1D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3F93-2ED7-45D2-BF2D-830B6263DDAB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D2A4692-6DD0-4457-1A35-15DB16E4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36D1969-1D8D-1254-0F6D-802FED8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3EF3C-08E1-4DFE-A2EC-20D2889B72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831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8991D4-86DC-72E6-76E7-602BC917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F4FE-0F5F-4D9A-A3D1-EF9C18A16897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5475E45-7CBF-2E2A-7524-6798FEFA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01CB980-579E-0168-C3EA-40210C076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F108-81D0-471D-9A28-F0460D9364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956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4F6938A-39BA-F5AC-7017-413EFAFE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54FA5-8A87-4042-8052-7FD6C74F2511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6186E66-E179-B421-B407-EB3A84A8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9631535-F163-2CC1-906F-FCC488A0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FE004-E469-4337-8BAA-21EC08E1453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15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32A991D-9DE4-6890-7DC5-8F3B7109C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335DBEA-378F-0972-6BD8-DFD0EF8101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CB36B5-CFC4-D420-66E9-71B805B2A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5F10EEAB-02FE-41D9-B57D-85B96685F772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26AD8-986A-BA05-63A6-78357CD37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3297FC-E6DA-7926-37E4-CCFCBE31E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9E0F758D-556E-42AB-8763-397A009D5C2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92" r:id="rId1"/>
    <p:sldLayoutId id="2147487793" r:id="rId2"/>
    <p:sldLayoutId id="2147487794" r:id="rId3"/>
    <p:sldLayoutId id="2147487795" r:id="rId4"/>
    <p:sldLayoutId id="2147487796" r:id="rId5"/>
    <p:sldLayoutId id="2147487797" r:id="rId6"/>
    <p:sldLayoutId id="2147487798" r:id="rId7"/>
    <p:sldLayoutId id="2147487799" r:id="rId8"/>
    <p:sldLayoutId id="2147487800" r:id="rId9"/>
    <p:sldLayoutId id="2147487801" r:id="rId10"/>
    <p:sldLayoutId id="2147487802" r:id="rId11"/>
    <p:sldLayoutId id="21474878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>
            <a:extLst>
              <a:ext uri="{FF2B5EF4-FFF2-40B4-BE49-F238E27FC236}">
                <a16:creationId xmlns:a16="http://schemas.microsoft.com/office/drawing/2014/main" id="{D6C090A5-53AE-6B53-B92D-DA0E597A1B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>
            <a:extLst>
              <a:ext uri="{FF2B5EF4-FFF2-40B4-BE49-F238E27FC236}">
                <a16:creationId xmlns:a16="http://schemas.microsoft.com/office/drawing/2014/main" id="{E5F0FB9D-53A3-32C2-4EAA-EED12E06B6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345F2C-FB8F-06E8-2AEE-9853A0547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6CB40996-EEFC-46A2-82DC-16A237EF974C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522D4D-69E0-6907-4DAE-780E9B3515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78D6A3-FCE4-D1C6-B3BC-0201AD67D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EF7018D8-13A7-4BDE-94C0-31B90AD6F57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61" r:id="rId1"/>
    <p:sldLayoutId id="2147487962" r:id="rId2"/>
    <p:sldLayoutId id="2147487963" r:id="rId3"/>
    <p:sldLayoutId id="2147487964" r:id="rId4"/>
    <p:sldLayoutId id="2147487965" r:id="rId5"/>
    <p:sldLayoutId id="2147487966" r:id="rId6"/>
    <p:sldLayoutId id="2147487967" r:id="rId7"/>
    <p:sldLayoutId id="2147487968" r:id="rId8"/>
    <p:sldLayoutId id="2147487969" r:id="rId9"/>
    <p:sldLayoutId id="2147487970" r:id="rId10"/>
    <p:sldLayoutId id="2147487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ー 1">
            <a:extLst>
              <a:ext uri="{FF2B5EF4-FFF2-40B4-BE49-F238E27FC236}">
                <a16:creationId xmlns:a16="http://schemas.microsoft.com/office/drawing/2014/main" id="{254B047A-D803-4746-3466-A48E8C242A4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147" name="テキスト プレースホルダー 2">
            <a:extLst>
              <a:ext uri="{FF2B5EF4-FFF2-40B4-BE49-F238E27FC236}">
                <a16:creationId xmlns:a16="http://schemas.microsoft.com/office/drawing/2014/main" id="{15ED62ED-92C1-542F-ED2A-EEC028CD9C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A1EFF9-43CE-37C8-CEE9-172B63440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ED2A6DE7-A042-4865-A762-74F32D8A4A10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6EB6D4-4A8D-62CD-B2A6-C5194D7B44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35173-ABCB-1A86-E20A-D9299F760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Calibri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13379EA4-4CCD-4983-9B59-8E3817D294A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85" r:id="rId1"/>
    <p:sldLayoutId id="2147487986" r:id="rId2"/>
    <p:sldLayoutId id="2147487987" r:id="rId3"/>
    <p:sldLayoutId id="2147487988" r:id="rId4"/>
    <p:sldLayoutId id="2147487989" r:id="rId5"/>
    <p:sldLayoutId id="2147487990" r:id="rId6"/>
    <p:sldLayoutId id="2147487991" r:id="rId7"/>
    <p:sldLayoutId id="2147487992" r:id="rId8"/>
    <p:sldLayoutId id="2147487993" r:id="rId9"/>
    <p:sldLayoutId id="2147487994" r:id="rId10"/>
    <p:sldLayoutId id="2147487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>
            <a:extLst>
              <a:ext uri="{FF2B5EF4-FFF2-40B4-BE49-F238E27FC236}">
                <a16:creationId xmlns:a16="http://schemas.microsoft.com/office/drawing/2014/main" id="{0A499061-EC2D-8F68-9090-317D2B00CED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>
            <a:extLst>
              <a:ext uri="{FF2B5EF4-FFF2-40B4-BE49-F238E27FC236}">
                <a16:creationId xmlns:a16="http://schemas.microsoft.com/office/drawing/2014/main" id="{3E5EA575-22DD-DE7A-A786-987ABBAA67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612D120-0108-8711-F287-D07C732D1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2F85F3E4-947F-45FF-B67C-C09C72EE06B8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575841E-A7A3-862F-E443-6AE85A9CE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AF8415B-7979-6A10-3397-A0823EF67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kumimoji="0" sz="1200">
                <a:solidFill>
                  <a:srgbClr val="898989"/>
                </a:solidFill>
                <a:ea typeface="ＭＳ ゴシック" panose="020B0609070205080204" pitchFamily="49" charset="-128"/>
              </a:defRPr>
            </a:lvl1pPr>
          </a:lstStyle>
          <a:p>
            <a:pPr>
              <a:defRPr/>
            </a:pPr>
            <a:fld id="{4BD1C617-16DB-42A6-B4CE-67FDF26082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26" r:id="rId1"/>
    <p:sldLayoutId id="2147487827" r:id="rId2"/>
    <p:sldLayoutId id="2147487828" r:id="rId3"/>
    <p:sldLayoutId id="2147487829" r:id="rId4"/>
    <p:sldLayoutId id="2147487830" r:id="rId5"/>
    <p:sldLayoutId id="2147487831" r:id="rId6"/>
    <p:sldLayoutId id="2147487832" r:id="rId7"/>
    <p:sldLayoutId id="2147487833" r:id="rId8"/>
    <p:sldLayoutId id="2147487834" r:id="rId9"/>
    <p:sldLayoutId id="2147487835" r:id="rId10"/>
    <p:sldLayoutId id="2147487836" r:id="rId11"/>
    <p:sldLayoutId id="21474879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ー 1">
            <a:extLst>
              <a:ext uri="{FF2B5EF4-FFF2-40B4-BE49-F238E27FC236}">
                <a16:creationId xmlns:a16="http://schemas.microsoft.com/office/drawing/2014/main" id="{9AB0654C-3E78-2BC5-B5F7-EA17D391B6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8195" name="テキスト プレースホルダー 2">
            <a:extLst>
              <a:ext uri="{FF2B5EF4-FFF2-40B4-BE49-F238E27FC236}">
                <a16:creationId xmlns:a16="http://schemas.microsoft.com/office/drawing/2014/main" id="{15D8CFE2-63A5-98FE-D1DD-6AC835FA1F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7693A8-B871-7608-F5B5-23FB3DFFB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B1C3FBCB-6441-45BD-A5DB-7ECB2F2DD9F3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419CCC-4366-43C9-42BC-5706E8A60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7E2520-E0D6-9916-3D28-698BF53A5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3A388F52-F392-47D9-B4D2-44AA73CEFBF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37" r:id="rId1"/>
    <p:sldLayoutId id="2147487838" r:id="rId2"/>
    <p:sldLayoutId id="2147487839" r:id="rId3"/>
    <p:sldLayoutId id="2147487840" r:id="rId4"/>
    <p:sldLayoutId id="2147487841" r:id="rId5"/>
    <p:sldLayoutId id="2147487842" r:id="rId6"/>
    <p:sldLayoutId id="2147487843" r:id="rId7"/>
    <p:sldLayoutId id="2147487844" r:id="rId8"/>
    <p:sldLayoutId id="2147487845" r:id="rId9"/>
    <p:sldLayoutId id="2147487846" r:id="rId10"/>
    <p:sldLayoutId id="21474878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プレースホルダー 1">
            <a:extLst>
              <a:ext uri="{FF2B5EF4-FFF2-40B4-BE49-F238E27FC236}">
                <a16:creationId xmlns:a16="http://schemas.microsoft.com/office/drawing/2014/main" id="{B08D51E3-A056-CCD1-0442-65A8C0919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43" name="テキスト プレースホルダー 2">
            <a:extLst>
              <a:ext uri="{FF2B5EF4-FFF2-40B4-BE49-F238E27FC236}">
                <a16:creationId xmlns:a16="http://schemas.microsoft.com/office/drawing/2014/main" id="{332EAA9C-8D5C-64DD-C2AD-85A360E154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F17745-BCBE-7371-7D0D-68410A8F4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AD9ED55-D15B-41C4-A9CA-C29B2511B2BC}" type="datetimeFigureOut">
              <a:rPr lang="ja-JP" altLang="en-US"/>
              <a:pPr>
                <a:defRPr/>
              </a:pPr>
              <a:t>2024/8/20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A4F3C8-81C0-BD95-8FB5-C30F0E55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75B570-CD6A-56AF-46D4-5EBEBFBC9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F569F641-2E0C-43E7-9B9E-B5AF7E85A99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60" r:id="rId1"/>
    <p:sldLayoutId id="2147487861" r:id="rId2"/>
    <p:sldLayoutId id="2147487862" r:id="rId3"/>
    <p:sldLayoutId id="2147487863" r:id="rId4"/>
    <p:sldLayoutId id="2147487864" r:id="rId5"/>
    <p:sldLayoutId id="2147487865" r:id="rId6"/>
    <p:sldLayoutId id="2147487866" r:id="rId7"/>
    <p:sldLayoutId id="2147487867" r:id="rId8"/>
    <p:sldLayoutId id="2147487868" r:id="rId9"/>
    <p:sldLayoutId id="2147487869" r:id="rId10"/>
    <p:sldLayoutId id="2147487870" r:id="rId11"/>
    <p:sldLayoutId id="21474878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タイトル 1">
            <a:extLst>
              <a:ext uri="{FF2B5EF4-FFF2-40B4-BE49-F238E27FC236}">
                <a16:creationId xmlns:a16="http://schemas.microsoft.com/office/drawing/2014/main" id="{95BA8D69-5E5E-5862-A5FA-5028CA6A16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1844675"/>
            <a:ext cx="8642350" cy="2016125"/>
          </a:xfrm>
        </p:spPr>
        <p:txBody>
          <a:bodyPr/>
          <a:lstStyle/>
          <a:p>
            <a:r>
              <a:rPr lang="ja-JP" altLang="en-US" sz="5400"/>
              <a:t>ネットいじめ研修</a:t>
            </a:r>
            <a:endParaRPr lang="ja-JP" altLang="en-US" sz="5400">
              <a:solidFill>
                <a:srgbClr val="FFFF00"/>
              </a:solidFill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64A766D5-606F-2015-1783-423B133B8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868863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ja-JP" altLang="en-US" dirty="0"/>
              <a:t>兵庫県立大学</a:t>
            </a:r>
            <a:endParaRPr lang="en-US" altLang="ja-JP" dirty="0"/>
          </a:p>
          <a:p>
            <a:pPr>
              <a:buFont typeface="Arial" charset="0"/>
              <a:buNone/>
              <a:defRPr/>
            </a:pPr>
            <a:r>
              <a:rPr lang="ja-JP" altLang="en-US" dirty="0"/>
              <a:t>竹内和雄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">
            <a:extLst>
              <a:ext uri="{FF2B5EF4-FFF2-40B4-BE49-F238E27FC236}">
                <a16:creationId xmlns:a16="http://schemas.microsoft.com/office/drawing/2014/main" id="{C1A3230B-EB4D-A47C-EEFB-C4C7E631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1619" name="正方形/長方形 1">
            <a:extLst>
              <a:ext uri="{FF2B5EF4-FFF2-40B4-BE49-F238E27FC236}">
                <a16:creationId xmlns:a16="http://schemas.microsoft.com/office/drawing/2014/main" id="{DF068ECC-2A67-C934-A5B1-18F00F554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1620" name="図 4">
            <a:extLst>
              <a:ext uri="{FF2B5EF4-FFF2-40B4-BE49-F238E27FC236}">
                <a16:creationId xmlns:a16="http://schemas.microsoft.com/office/drawing/2014/main" id="{A61D19F2-1CC0-93F1-9F26-091C782FD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タイトル 1">
            <a:extLst>
              <a:ext uri="{FF2B5EF4-FFF2-40B4-BE49-F238E27FC236}">
                <a16:creationId xmlns:a16="http://schemas.microsoft.com/office/drawing/2014/main" id="{58218EC5-C13F-33FC-7026-0E9067B2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2643" name="正方形/長方形 1">
            <a:extLst>
              <a:ext uri="{FF2B5EF4-FFF2-40B4-BE49-F238E27FC236}">
                <a16:creationId xmlns:a16="http://schemas.microsoft.com/office/drawing/2014/main" id="{6202B050-E39F-BE86-7775-4F640E911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2644" name="図 2">
            <a:extLst>
              <a:ext uri="{FF2B5EF4-FFF2-40B4-BE49-F238E27FC236}">
                <a16:creationId xmlns:a16="http://schemas.microsoft.com/office/drawing/2014/main" id="{F5DAD086-F7F3-1D01-F17B-21E34CB1B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タイトル 1">
            <a:extLst>
              <a:ext uri="{FF2B5EF4-FFF2-40B4-BE49-F238E27FC236}">
                <a16:creationId xmlns:a16="http://schemas.microsoft.com/office/drawing/2014/main" id="{5BC7E36D-95EF-7322-BEDC-AE7D0994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3667" name="正方形/長方形 1">
            <a:extLst>
              <a:ext uri="{FF2B5EF4-FFF2-40B4-BE49-F238E27FC236}">
                <a16:creationId xmlns:a16="http://schemas.microsoft.com/office/drawing/2014/main" id="{A6ED189A-15F7-CD56-1021-2EDDEB6A3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3668" name="図 2">
            <a:extLst>
              <a:ext uri="{FF2B5EF4-FFF2-40B4-BE49-F238E27FC236}">
                <a16:creationId xmlns:a16="http://schemas.microsoft.com/office/drawing/2014/main" id="{D5F40BD9-476A-871F-13FA-BE5EACABA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タイトル 1">
            <a:extLst>
              <a:ext uri="{FF2B5EF4-FFF2-40B4-BE49-F238E27FC236}">
                <a16:creationId xmlns:a16="http://schemas.microsoft.com/office/drawing/2014/main" id="{3758F2AE-E1EE-7F96-F987-D6C347446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4691" name="正方形/長方形 1">
            <a:extLst>
              <a:ext uri="{FF2B5EF4-FFF2-40B4-BE49-F238E27FC236}">
                <a16:creationId xmlns:a16="http://schemas.microsoft.com/office/drawing/2014/main" id="{8EC949C2-30EE-BD1A-96B2-B6E821C4E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4692" name="図 2">
            <a:extLst>
              <a:ext uri="{FF2B5EF4-FFF2-40B4-BE49-F238E27FC236}">
                <a16:creationId xmlns:a16="http://schemas.microsoft.com/office/drawing/2014/main" id="{24E9E29A-6329-96C2-4E0B-6D120BA01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タイトル 1">
            <a:extLst>
              <a:ext uri="{FF2B5EF4-FFF2-40B4-BE49-F238E27FC236}">
                <a16:creationId xmlns:a16="http://schemas.microsoft.com/office/drawing/2014/main" id="{1116FD07-3B42-752B-3562-F300F4D9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5715" name="正方形/長方形 1">
            <a:extLst>
              <a:ext uri="{FF2B5EF4-FFF2-40B4-BE49-F238E27FC236}">
                <a16:creationId xmlns:a16="http://schemas.microsoft.com/office/drawing/2014/main" id="{AA11CC4C-9CBA-34C8-85C8-5AB1F7F7C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5716" name="図 2">
            <a:extLst>
              <a:ext uri="{FF2B5EF4-FFF2-40B4-BE49-F238E27FC236}">
                <a16:creationId xmlns:a16="http://schemas.microsoft.com/office/drawing/2014/main" id="{B194A403-6758-D735-DB76-A3AA26D3F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タイトル 1">
            <a:extLst>
              <a:ext uri="{FF2B5EF4-FFF2-40B4-BE49-F238E27FC236}">
                <a16:creationId xmlns:a16="http://schemas.microsoft.com/office/drawing/2014/main" id="{C8F3F86F-6A85-1524-0A08-C03FFE529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6739" name="正方形/長方形 1">
            <a:extLst>
              <a:ext uri="{FF2B5EF4-FFF2-40B4-BE49-F238E27FC236}">
                <a16:creationId xmlns:a16="http://schemas.microsoft.com/office/drawing/2014/main" id="{A631629B-6132-084D-EEC3-A6309AC45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6740" name="図 2">
            <a:extLst>
              <a:ext uri="{FF2B5EF4-FFF2-40B4-BE49-F238E27FC236}">
                <a16:creationId xmlns:a16="http://schemas.microsoft.com/office/drawing/2014/main" id="{605CACEE-A00A-89DE-2D29-03802DF29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783F2A1C-6AAD-80B7-938B-D5CFB34BE451}"/>
              </a:ext>
            </a:extLst>
          </p:cNvPr>
          <p:cNvSpPr/>
          <p:nvPr/>
        </p:nvSpPr>
        <p:spPr>
          <a:xfrm>
            <a:off x="3776663" y="3548063"/>
            <a:ext cx="1625600" cy="1422400"/>
          </a:xfrm>
          <a:prstGeom prst="wedgeRectCallout">
            <a:avLst>
              <a:gd name="adj1" fmla="val -51268"/>
              <a:gd name="adj2" fmla="val -75514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過半数</a:t>
            </a:r>
            <a:endParaRPr lang="en-US" altLang="ja-JP" sz="3200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solidFill>
                  <a:srgbClr val="FF0000"/>
                </a:solidFill>
                <a:ea typeface="HGS創英角ｺﾞｼｯｸUB" panose="020B0900000000000000" pitchFamily="50" charset="-128"/>
              </a:rPr>
              <a:t>(</a:t>
            </a:r>
            <a:r>
              <a:rPr lang="ja-JP" altLang="en-US" sz="3200" dirty="0">
                <a:solidFill>
                  <a:srgbClr val="FF0000"/>
                </a:solidFill>
                <a:ea typeface="HGS創英角ｺﾞｼｯｸUB" panose="020B0900000000000000" pitchFamily="50" charset="-128"/>
              </a:rPr>
              <a:t>常識</a:t>
            </a:r>
            <a:r>
              <a:rPr lang="en-US" altLang="ja-JP" sz="3200" dirty="0">
                <a:solidFill>
                  <a:srgbClr val="FF0000"/>
                </a:solidFill>
                <a:ea typeface="HGS創英角ｺﾞｼｯｸUB" panose="020B0900000000000000" pitchFamily="50" charset="-128"/>
              </a:rPr>
              <a:t>)</a:t>
            </a:r>
            <a:endParaRPr lang="ja-JP" altLang="en-US" sz="3200" dirty="0">
              <a:solidFill>
                <a:srgbClr val="FF0000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">
            <a:extLst>
              <a:ext uri="{FF2B5EF4-FFF2-40B4-BE49-F238E27FC236}">
                <a16:creationId xmlns:a16="http://schemas.microsoft.com/office/drawing/2014/main" id="{D702DC13-C439-F56B-29F1-6525A8473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7763" name="正方形/長方形 1">
            <a:extLst>
              <a:ext uri="{FF2B5EF4-FFF2-40B4-BE49-F238E27FC236}">
                <a16:creationId xmlns:a16="http://schemas.microsoft.com/office/drawing/2014/main" id="{A1D6EDAD-E425-167A-B6E5-22BA3B2AD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7764" name="図 2">
            <a:extLst>
              <a:ext uri="{FF2B5EF4-FFF2-40B4-BE49-F238E27FC236}">
                <a16:creationId xmlns:a16="http://schemas.microsoft.com/office/drawing/2014/main" id="{A7C57DA1-E430-D0D8-FBB6-59EE72BB6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155AAB25-265E-116A-4A52-E3B4D8849D2D}"/>
              </a:ext>
            </a:extLst>
          </p:cNvPr>
          <p:cNvSpPr/>
          <p:nvPr/>
        </p:nvSpPr>
        <p:spPr>
          <a:xfrm>
            <a:off x="3776663" y="3548063"/>
            <a:ext cx="1625600" cy="1422400"/>
          </a:xfrm>
          <a:prstGeom prst="wedgeRectCallout">
            <a:avLst>
              <a:gd name="adj1" fmla="val -51268"/>
              <a:gd name="adj2" fmla="val -75514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過半数</a:t>
            </a:r>
            <a:endParaRPr lang="en-US" altLang="ja-JP" sz="3200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(</a:t>
            </a:r>
            <a:r>
              <a:rPr lang="ja-JP" altLang="en-US" sz="32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常識</a:t>
            </a:r>
            <a:r>
              <a:rPr lang="en-US" altLang="ja-JP" sz="32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)</a:t>
            </a:r>
            <a:endParaRPr lang="ja-JP" altLang="en-US" sz="3200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タイトル 1">
            <a:extLst>
              <a:ext uri="{FF2B5EF4-FFF2-40B4-BE49-F238E27FC236}">
                <a16:creationId xmlns:a16="http://schemas.microsoft.com/office/drawing/2014/main" id="{997F63EB-B95F-46BB-41CB-AB46CFB7E6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ネットはいつから（常識）？</a:t>
            </a:r>
          </a:p>
        </p:txBody>
      </p:sp>
      <p:sp>
        <p:nvSpPr>
          <p:cNvPr id="118787" name="コンテンツ プレースホルダー 2">
            <a:extLst>
              <a:ext uri="{FF2B5EF4-FFF2-40B4-BE49-F238E27FC236}">
                <a16:creationId xmlns:a16="http://schemas.microsoft.com/office/drawing/2014/main" id="{EFA8ED11-657D-9F3E-1537-2499BD98D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①赤ん坊（　０～　２歳）　　　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②乳幼児（　３～　４歳）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③幼稚園（　５～　６歳）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④小学低（　７～　９歳）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⑤小学高（１０～１２歳）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⑥中学校（１３～１５歳）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⑦高</a:t>
            </a:r>
            <a:r>
              <a:rPr lang="ja-JP" altLang="en-US">
                <a:solidFill>
                  <a:schemeClr val="bg1"/>
                </a:solidFill>
              </a:rPr>
              <a:t>学</a:t>
            </a:r>
            <a:r>
              <a:rPr lang="ja-JP" altLang="en-US"/>
              <a:t>校（１５～１８歳）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⑧大</a:t>
            </a:r>
            <a:r>
              <a:rPr lang="ja-JP" altLang="en-US">
                <a:solidFill>
                  <a:schemeClr val="bg1"/>
                </a:solidFill>
              </a:rPr>
              <a:t>学</a:t>
            </a:r>
            <a:r>
              <a:rPr lang="ja-JP" altLang="en-US"/>
              <a:t>学（１９～２２歳）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⑨持たせない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">
            <a:extLst>
              <a:ext uri="{FF2B5EF4-FFF2-40B4-BE49-F238E27FC236}">
                <a16:creationId xmlns:a16="http://schemas.microsoft.com/office/drawing/2014/main" id="{2BD102CF-579A-6DCC-0CEF-C104E8AFF6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ネットはいつから（常識）？</a:t>
            </a:r>
          </a:p>
        </p:txBody>
      </p:sp>
      <p:sp>
        <p:nvSpPr>
          <p:cNvPr id="119811" name="コンテンツ プレースホルダー 2">
            <a:extLst>
              <a:ext uri="{FF2B5EF4-FFF2-40B4-BE49-F238E27FC236}">
                <a16:creationId xmlns:a16="http://schemas.microsoft.com/office/drawing/2014/main" id="{91D478B5-3804-A9F6-7340-3EA626CD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</a:rPr>
              <a:t>①赤ん坊（　０～　２歳）</a:t>
            </a:r>
            <a:r>
              <a:rPr lang="en-US" altLang="ja-JP">
                <a:solidFill>
                  <a:srgbClr val="FF0000"/>
                </a:solidFill>
              </a:rPr>
              <a:t>62.6%</a:t>
            </a:r>
            <a:r>
              <a:rPr lang="ja-JP" altLang="en-US"/>
              <a:t>　　　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②乳幼児（　３～　４歳）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③幼稚園（　５～　６歳）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④小学低（　７～　９歳）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⑤小学高（１０～１２歳）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⑥中学校（１３～１５歳）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⑦高</a:t>
            </a:r>
            <a:r>
              <a:rPr lang="ja-JP" altLang="en-US">
                <a:solidFill>
                  <a:schemeClr val="bg1"/>
                </a:solidFill>
              </a:rPr>
              <a:t>学</a:t>
            </a:r>
            <a:r>
              <a:rPr lang="ja-JP" altLang="en-US"/>
              <a:t>校（１５～１８歳）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⑧大</a:t>
            </a:r>
            <a:r>
              <a:rPr lang="ja-JP" altLang="en-US">
                <a:solidFill>
                  <a:schemeClr val="bg1"/>
                </a:solidFill>
              </a:rPr>
              <a:t>学</a:t>
            </a:r>
            <a:r>
              <a:rPr lang="ja-JP" altLang="en-US"/>
              <a:t>学（１９～２２歳）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⑨持たせない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タイトル 1">
            <a:extLst>
              <a:ext uri="{FF2B5EF4-FFF2-40B4-BE49-F238E27FC236}">
                <a16:creationId xmlns:a16="http://schemas.microsoft.com/office/drawing/2014/main" id="{4913903E-65EF-0D87-3DD7-19BE5DA00E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ja-JP" altLang="en-US"/>
              <a:t>非常識？</a:t>
            </a:r>
          </a:p>
        </p:txBody>
      </p:sp>
      <p:sp>
        <p:nvSpPr>
          <p:cNvPr id="201731" name="コンテンツ プレースホルダー 2">
            <a:extLst>
              <a:ext uri="{FF2B5EF4-FFF2-40B4-BE49-F238E27FC236}">
                <a16:creationId xmlns:a16="http://schemas.microsoft.com/office/drawing/2014/main" id="{2B62420E-B4DE-04C0-A864-FD1BC3AB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/>
              <a:t>「常識で考えなさい」</a:t>
            </a:r>
            <a:endParaRPr lang="en-US" altLang="ja-JP" sz="54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→子供は常識ない </a:t>
            </a:r>
            <a:r>
              <a:rPr lang="en-US" altLang="ja-JP" sz="4000">
                <a:solidFill>
                  <a:srgbClr val="FF0000"/>
                </a:solidFill>
              </a:rPr>
              <a:t>×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→常識が違う 〇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→まず子供の実態を知る</a:t>
            </a:r>
            <a:endParaRPr lang="en-US" altLang="ja-JP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タイトル 1">
            <a:extLst>
              <a:ext uri="{FF2B5EF4-FFF2-40B4-BE49-F238E27FC236}">
                <a16:creationId xmlns:a16="http://schemas.microsoft.com/office/drawing/2014/main" id="{8CADCC25-6D34-3F18-69E1-ED07AA1EB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ja-JP" altLang="en-US"/>
              <a:t>新しい時代の「いじめ」</a:t>
            </a:r>
          </a:p>
        </p:txBody>
      </p:sp>
      <p:sp>
        <p:nvSpPr>
          <p:cNvPr id="186371" name="コンテンツ プレースホルダー 2">
            <a:extLst>
              <a:ext uri="{FF2B5EF4-FFF2-40B4-BE49-F238E27FC236}">
                <a16:creationId xmlns:a16="http://schemas.microsoft.com/office/drawing/2014/main" id="{7FAF15B1-F53B-5461-2504-2A7138990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867775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/>
              <a:t>１．社会背景</a:t>
            </a:r>
            <a:endParaRPr lang="en-US" altLang="ja-JP" sz="40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lang="ja-JP" altLang="en-US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いま、子供たちに何が？</a:t>
            </a:r>
            <a:endParaRPr lang="en-US" altLang="ja-JP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/>
              <a:t>２．いじめ理解</a:t>
            </a:r>
            <a:endParaRPr lang="en-US" altLang="ja-JP" sz="40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いま、どんないじめが？</a:t>
            </a:r>
            <a:endParaRPr lang="en-US" altLang="ja-JP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/>
              <a:t>３．いじめっ子理解</a:t>
            </a:r>
            <a:endParaRPr lang="en-US" altLang="ja-JP" sz="40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いま、いじめっ子は？</a:t>
            </a:r>
            <a:endParaRPr lang="en-US" altLang="ja-JP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/>
              <a:t>４．いじめ対策</a:t>
            </a:r>
            <a:endParaRPr lang="en-US" altLang="ja-JP" sz="40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lang="ja-JP" altLang="en-US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いま、どんな対策が必要？可能？</a:t>
            </a:r>
            <a:endParaRPr lang="en-US" altLang="ja-JP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タイトル 1">
            <a:extLst>
              <a:ext uri="{FF2B5EF4-FFF2-40B4-BE49-F238E27FC236}">
                <a16:creationId xmlns:a16="http://schemas.microsoft.com/office/drawing/2014/main" id="{5DDF3F5D-8916-1EF1-5584-F9D554DA5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1859" name="コンテンツ プレースホルダー 3">
            <a:extLst>
              <a:ext uri="{FF2B5EF4-FFF2-40B4-BE49-F238E27FC236}">
                <a16:creationId xmlns:a16="http://schemas.microsoft.com/office/drawing/2014/main" id="{2F634213-C617-6FD9-D082-62EBDD8061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0E14B83-7245-E61A-F03C-EB5302FA8070}"/>
              </a:ext>
            </a:extLst>
          </p:cNvPr>
          <p:cNvSpPr/>
          <p:nvPr/>
        </p:nvSpPr>
        <p:spPr>
          <a:xfrm>
            <a:off x="2124075" y="1052513"/>
            <a:ext cx="6562725" cy="3744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551E5B-3464-604E-81D5-DA6F1303FBBC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B1A099-643C-E082-B1FD-A13324AF75C2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9CD7AFA-6D05-8660-7C15-96D513934243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B689426-35F5-A5BE-FBF0-ACEC766F5581}"/>
              </a:ext>
            </a:extLst>
          </p:cNvPr>
          <p:cNvSpPr/>
          <p:nvPr/>
        </p:nvSpPr>
        <p:spPr>
          <a:xfrm>
            <a:off x="1360488" y="2387600"/>
            <a:ext cx="247650" cy="220663"/>
          </a:xfrm>
          <a:prstGeom prst="ellipse">
            <a:avLst/>
          </a:prstGeom>
          <a:solidFill>
            <a:srgbClr val="F6C09C"/>
          </a:solidFill>
          <a:ln>
            <a:solidFill>
              <a:srgbClr val="F6C0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0AB9D8DD-5BE5-A94D-A5B4-E6159682E4C8}"/>
              </a:ext>
            </a:extLst>
          </p:cNvPr>
          <p:cNvSpPr/>
          <p:nvPr/>
        </p:nvSpPr>
        <p:spPr>
          <a:xfrm>
            <a:off x="1360488" y="4051300"/>
            <a:ext cx="247650" cy="220663"/>
          </a:xfrm>
          <a:prstGeom prst="ellipse">
            <a:avLst/>
          </a:prstGeom>
          <a:solidFill>
            <a:srgbClr val="B9D7A6"/>
          </a:solidFill>
          <a:ln>
            <a:solidFill>
              <a:srgbClr val="B9D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718BFE4-E0E1-7694-BA9C-D8A6CB62507D}"/>
              </a:ext>
            </a:extLst>
          </p:cNvPr>
          <p:cNvSpPr/>
          <p:nvPr/>
        </p:nvSpPr>
        <p:spPr>
          <a:xfrm>
            <a:off x="1360488" y="4614863"/>
            <a:ext cx="247650" cy="220662"/>
          </a:xfrm>
          <a:prstGeom prst="ellipse">
            <a:avLst/>
          </a:prstGeom>
          <a:solidFill>
            <a:srgbClr val="9BB4DF"/>
          </a:solidFill>
          <a:ln>
            <a:solidFill>
              <a:srgbClr val="9BB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4A2A8CD-1421-239A-5342-86FDBF8023B1}"/>
              </a:ext>
            </a:extLst>
          </p:cNvPr>
          <p:cNvSpPr/>
          <p:nvPr/>
        </p:nvSpPr>
        <p:spPr>
          <a:xfrm rot="19484526">
            <a:off x="1631950" y="1812925"/>
            <a:ext cx="957263" cy="1038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16FB9A6-9661-B489-F724-70099EBC4F9E}"/>
              </a:ext>
            </a:extLst>
          </p:cNvPr>
          <p:cNvSpPr/>
          <p:nvPr/>
        </p:nvSpPr>
        <p:spPr>
          <a:xfrm>
            <a:off x="1617663" y="4151313"/>
            <a:ext cx="9572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831B96-F0FC-C8A6-89C1-3B39309DADB6}"/>
              </a:ext>
            </a:extLst>
          </p:cNvPr>
          <p:cNvSpPr/>
          <p:nvPr/>
        </p:nvSpPr>
        <p:spPr>
          <a:xfrm>
            <a:off x="2111375" y="274638"/>
            <a:ext cx="1092200" cy="382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F3A6831-AF0C-CC62-C7FF-237DF88F6B18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">
            <a:extLst>
              <a:ext uri="{FF2B5EF4-FFF2-40B4-BE49-F238E27FC236}">
                <a16:creationId xmlns:a16="http://schemas.microsoft.com/office/drawing/2014/main" id="{DE53550C-F914-C5DD-51C9-E4D3867A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2883" name="コンテンツ プレースホルダー 3">
            <a:extLst>
              <a:ext uri="{FF2B5EF4-FFF2-40B4-BE49-F238E27FC236}">
                <a16:creationId xmlns:a16="http://schemas.microsoft.com/office/drawing/2014/main" id="{6106C7B7-65C6-FE3F-7B79-37F071DFC9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4E8E424-39C6-58B1-638B-4A8FBF233369}"/>
              </a:ext>
            </a:extLst>
          </p:cNvPr>
          <p:cNvSpPr/>
          <p:nvPr/>
        </p:nvSpPr>
        <p:spPr>
          <a:xfrm>
            <a:off x="2124075" y="1052513"/>
            <a:ext cx="6562725" cy="3744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32E8C9-FA6B-F46A-BDD5-1F157C94D3F8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C5F609-C388-B3D2-1EFE-321E7E8C86E5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CACF23-6B61-C61A-9145-73BA42178CE8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CDDB868-E373-135F-EC76-B133309475FE}"/>
              </a:ext>
            </a:extLst>
          </p:cNvPr>
          <p:cNvSpPr/>
          <p:nvPr/>
        </p:nvSpPr>
        <p:spPr>
          <a:xfrm>
            <a:off x="1360488" y="2387600"/>
            <a:ext cx="247650" cy="220663"/>
          </a:xfrm>
          <a:prstGeom prst="ellipse">
            <a:avLst/>
          </a:prstGeom>
          <a:solidFill>
            <a:srgbClr val="F6C09C"/>
          </a:solidFill>
          <a:ln>
            <a:solidFill>
              <a:srgbClr val="F6C0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E72192F-6493-8CCB-56D6-ED75A7614CA1}"/>
              </a:ext>
            </a:extLst>
          </p:cNvPr>
          <p:cNvSpPr/>
          <p:nvPr/>
        </p:nvSpPr>
        <p:spPr>
          <a:xfrm>
            <a:off x="1360488" y="4051300"/>
            <a:ext cx="247650" cy="220663"/>
          </a:xfrm>
          <a:prstGeom prst="ellipse">
            <a:avLst/>
          </a:prstGeom>
          <a:solidFill>
            <a:srgbClr val="B9D7A6"/>
          </a:solidFill>
          <a:ln>
            <a:solidFill>
              <a:srgbClr val="B9D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BB3B2AE-D258-6B2E-7691-AD77319EF67A}"/>
              </a:ext>
            </a:extLst>
          </p:cNvPr>
          <p:cNvSpPr/>
          <p:nvPr/>
        </p:nvSpPr>
        <p:spPr>
          <a:xfrm>
            <a:off x="1360488" y="4614863"/>
            <a:ext cx="247650" cy="220662"/>
          </a:xfrm>
          <a:prstGeom prst="ellipse">
            <a:avLst/>
          </a:prstGeom>
          <a:solidFill>
            <a:srgbClr val="9BB4DF"/>
          </a:solidFill>
          <a:ln>
            <a:solidFill>
              <a:srgbClr val="9BB4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F8AFB6B-9C28-EBEF-2351-A2213109149E}"/>
              </a:ext>
            </a:extLst>
          </p:cNvPr>
          <p:cNvSpPr/>
          <p:nvPr/>
        </p:nvSpPr>
        <p:spPr>
          <a:xfrm rot="19484526">
            <a:off x="1631950" y="1812925"/>
            <a:ext cx="957263" cy="1038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F470668-EDBE-0457-7D84-CAA7460120E7}"/>
              </a:ext>
            </a:extLst>
          </p:cNvPr>
          <p:cNvSpPr/>
          <p:nvPr/>
        </p:nvSpPr>
        <p:spPr>
          <a:xfrm>
            <a:off x="1617663" y="4151313"/>
            <a:ext cx="9572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95AB779-5E3C-BCE7-9045-4D397BBD3BB3}"/>
              </a:ext>
            </a:extLst>
          </p:cNvPr>
          <p:cNvSpPr/>
          <p:nvPr/>
        </p:nvSpPr>
        <p:spPr>
          <a:xfrm>
            <a:off x="2111375" y="274638"/>
            <a:ext cx="1092200" cy="382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5187EBE-269B-A695-5F54-092787C3D823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57D21E0-4959-D0B4-C520-91CDBBD8737D}"/>
              </a:ext>
            </a:extLst>
          </p:cNvPr>
          <p:cNvSpPr/>
          <p:nvPr/>
        </p:nvSpPr>
        <p:spPr>
          <a:xfrm>
            <a:off x="3043238" y="839788"/>
            <a:ext cx="5705475" cy="3775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急に増える？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①小 学 校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②中 学 校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③高等学校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タイトル 1">
            <a:extLst>
              <a:ext uri="{FF2B5EF4-FFF2-40B4-BE49-F238E27FC236}">
                <a16:creationId xmlns:a16="http://schemas.microsoft.com/office/drawing/2014/main" id="{F62E5C4E-A245-5E2B-FEAA-23135C2B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3907" name="コンテンツ プレースホルダー 3">
            <a:extLst>
              <a:ext uri="{FF2B5EF4-FFF2-40B4-BE49-F238E27FC236}">
                <a16:creationId xmlns:a16="http://schemas.microsoft.com/office/drawing/2014/main" id="{574D6EA5-5EF8-91E1-BBA0-74E39E05F9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0FB6BD4-4A1A-88D2-0CC7-4AB8A15C54E9}"/>
              </a:ext>
            </a:extLst>
          </p:cNvPr>
          <p:cNvSpPr/>
          <p:nvPr/>
        </p:nvSpPr>
        <p:spPr>
          <a:xfrm>
            <a:off x="3132138" y="1052513"/>
            <a:ext cx="5554662" cy="3744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BDF24B-907D-3936-11F9-ABA7216DC4C2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F40C07-37D6-CC66-CCD9-E56EAB6254A7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584B73-96E2-37F4-A5EA-0DBB5E46C6C7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B3BC4E4-5CE3-29F6-6262-1F1738A591F0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">
            <a:extLst>
              <a:ext uri="{FF2B5EF4-FFF2-40B4-BE49-F238E27FC236}">
                <a16:creationId xmlns:a16="http://schemas.microsoft.com/office/drawing/2014/main" id="{75FEE64A-10DE-04DF-689E-A58FCE3E7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4931" name="コンテンツ プレースホルダー 3">
            <a:extLst>
              <a:ext uri="{FF2B5EF4-FFF2-40B4-BE49-F238E27FC236}">
                <a16:creationId xmlns:a16="http://schemas.microsoft.com/office/drawing/2014/main" id="{3A38BF75-AD6A-8AB6-05D7-F939B181B4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D3FB2D3-764E-81C5-4C14-B67D92833711}"/>
              </a:ext>
            </a:extLst>
          </p:cNvPr>
          <p:cNvSpPr/>
          <p:nvPr/>
        </p:nvSpPr>
        <p:spPr>
          <a:xfrm>
            <a:off x="4932363" y="1052513"/>
            <a:ext cx="3754437" cy="3744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784023-4783-8CD2-664E-6978B7032E14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8F85C8-265C-174D-782A-6E98C50B4C2C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9D5B94-8238-32CF-84ED-125047084602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6E92D7-1B5E-6FF2-C5EF-227C2615D9CB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タイトル 1">
            <a:extLst>
              <a:ext uri="{FF2B5EF4-FFF2-40B4-BE49-F238E27FC236}">
                <a16:creationId xmlns:a16="http://schemas.microsoft.com/office/drawing/2014/main" id="{AF378CCA-313B-A988-32D3-24D939000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5955" name="コンテンツ プレースホルダー 3">
            <a:extLst>
              <a:ext uri="{FF2B5EF4-FFF2-40B4-BE49-F238E27FC236}">
                <a16:creationId xmlns:a16="http://schemas.microsoft.com/office/drawing/2014/main" id="{DA7BB5C4-A896-F4D3-B9E9-2E0CA7FE1B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432B2B-B341-5350-D6DE-F047C9565BF8}"/>
              </a:ext>
            </a:extLst>
          </p:cNvPr>
          <p:cNvSpPr/>
          <p:nvPr/>
        </p:nvSpPr>
        <p:spPr>
          <a:xfrm>
            <a:off x="7308850" y="1052513"/>
            <a:ext cx="1377950" cy="3744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E6CC39-B23B-8770-0097-73314D6ECA03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649898-1181-F090-0A7E-2E8C3EA57C33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BE82F9-D7FF-122A-E326-76F12E57628A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1482A1-861D-6868-5B33-9715678EBDF9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">
            <a:extLst>
              <a:ext uri="{FF2B5EF4-FFF2-40B4-BE49-F238E27FC236}">
                <a16:creationId xmlns:a16="http://schemas.microsoft.com/office/drawing/2014/main" id="{ECB10424-DC78-FDF4-80D5-CB2428385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6979" name="コンテンツ プレースホルダー 3">
            <a:extLst>
              <a:ext uri="{FF2B5EF4-FFF2-40B4-BE49-F238E27FC236}">
                <a16:creationId xmlns:a16="http://schemas.microsoft.com/office/drawing/2014/main" id="{FFC84125-FE62-7BC4-0D43-66BE4C5E09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94B022-1771-A45B-C810-C6F633204C37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E72528-9D95-AA5E-BFF2-7D25BA1470D6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8384D1-925B-3084-DCB6-A1C300FD1543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734198C-3B3F-6540-9D96-654127089896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4F03A9-D012-6DFC-8450-A1E6B60FF160}"/>
              </a:ext>
            </a:extLst>
          </p:cNvPr>
          <p:cNvSpPr/>
          <p:nvPr/>
        </p:nvSpPr>
        <p:spPr>
          <a:xfrm>
            <a:off x="6350" y="196850"/>
            <a:ext cx="6392863" cy="29178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小学生！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ゲームで喧嘩？</a:t>
            </a:r>
            <a:endParaRPr lang="en-US" altLang="ja-JP" sz="6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ボイスチャット？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5004138-12E2-C106-B55B-FBF488831649}"/>
              </a:ext>
            </a:extLst>
          </p:cNvPr>
          <p:cNvSpPr/>
          <p:nvPr/>
        </p:nvSpPr>
        <p:spPr>
          <a:xfrm>
            <a:off x="7202488" y="957263"/>
            <a:ext cx="1185862" cy="460375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06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タイトル 1">
            <a:extLst>
              <a:ext uri="{FF2B5EF4-FFF2-40B4-BE49-F238E27FC236}">
                <a16:creationId xmlns:a16="http://schemas.microsoft.com/office/drawing/2014/main" id="{701DABC0-29E5-80DF-33A7-C969061EA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8003" name="コンテンツ プレースホルダー 3">
            <a:extLst>
              <a:ext uri="{FF2B5EF4-FFF2-40B4-BE49-F238E27FC236}">
                <a16:creationId xmlns:a16="http://schemas.microsoft.com/office/drawing/2014/main" id="{0B34F066-AD85-B849-F379-21AE432EB9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B8FEAE-0DCF-AE50-08DC-FA7DB8EBFDF1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668003-B5DA-560A-D667-DE4A763424CC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ABCAD-74FE-398E-07EE-9BA3A60124EA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AC0515D-6C8C-1F7C-3EB3-DB8EAECE53D2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964A8D7-B8E4-6C47-0FD2-87A26CA513F9}"/>
              </a:ext>
            </a:extLst>
          </p:cNvPr>
          <p:cNvSpPr/>
          <p:nvPr/>
        </p:nvSpPr>
        <p:spPr>
          <a:xfrm>
            <a:off x="6350" y="196850"/>
            <a:ext cx="6392863" cy="29178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小学生！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ゲームで喧嘩？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ボイスチャット？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37E3E2B-0E12-1919-8636-F5DC078F6A99}"/>
              </a:ext>
            </a:extLst>
          </p:cNvPr>
          <p:cNvSpPr/>
          <p:nvPr/>
        </p:nvSpPr>
        <p:spPr>
          <a:xfrm>
            <a:off x="7202488" y="957263"/>
            <a:ext cx="1185862" cy="460375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06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">
            <a:extLst>
              <a:ext uri="{FF2B5EF4-FFF2-40B4-BE49-F238E27FC236}">
                <a16:creationId xmlns:a16="http://schemas.microsoft.com/office/drawing/2014/main" id="{C4A91599-34A2-7549-1815-DD401FB77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129027" name="コンテンツ プレースホルダー 3">
            <a:extLst>
              <a:ext uri="{FF2B5EF4-FFF2-40B4-BE49-F238E27FC236}">
                <a16:creationId xmlns:a16="http://schemas.microsoft.com/office/drawing/2014/main" id="{D2FB7CEA-4215-B4BA-E77D-A7FE19CF5D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0813" y="101600"/>
            <a:ext cx="9288463" cy="6742113"/>
          </a:xfr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3F7E57-AE95-3546-2797-88490A581860}"/>
              </a:ext>
            </a:extLst>
          </p:cNvPr>
          <p:cNvSpPr/>
          <p:nvPr/>
        </p:nvSpPr>
        <p:spPr>
          <a:xfrm>
            <a:off x="1547813" y="1268413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CBF514-DF3C-2304-113D-2CD33419FDDA}"/>
              </a:ext>
            </a:extLst>
          </p:cNvPr>
          <p:cNvSpPr/>
          <p:nvPr/>
        </p:nvSpPr>
        <p:spPr>
          <a:xfrm>
            <a:off x="1547813" y="3557588"/>
            <a:ext cx="4318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34F788B-3E35-3ACA-1685-969F5F35B7F6}"/>
              </a:ext>
            </a:extLst>
          </p:cNvPr>
          <p:cNvSpPr/>
          <p:nvPr/>
        </p:nvSpPr>
        <p:spPr>
          <a:xfrm>
            <a:off x="842963" y="4508500"/>
            <a:ext cx="431800" cy="433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小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30E14BD-6F69-A1F2-5F89-E143E32828F3}"/>
              </a:ext>
            </a:extLst>
          </p:cNvPr>
          <p:cNvSpPr/>
          <p:nvPr/>
        </p:nvSpPr>
        <p:spPr>
          <a:xfrm>
            <a:off x="1420813" y="200025"/>
            <a:ext cx="7515225" cy="736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校種別暴力行為（件）</a:t>
            </a:r>
            <a:endParaRPr lang="ja-JP" altLang="en-US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5393997-8F63-F6A9-29AB-0B0BBB08FC4D}"/>
              </a:ext>
            </a:extLst>
          </p:cNvPr>
          <p:cNvSpPr/>
          <p:nvPr/>
        </p:nvSpPr>
        <p:spPr>
          <a:xfrm>
            <a:off x="6350" y="196850"/>
            <a:ext cx="6392863" cy="29178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小学生！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ゲームで喧嘩？</a:t>
            </a:r>
            <a:endParaRPr lang="en-US" altLang="ja-JP" sz="60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ボイスチャット？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78B20FB-28AE-0063-E1FF-1F06C07D3200}"/>
              </a:ext>
            </a:extLst>
          </p:cNvPr>
          <p:cNvSpPr/>
          <p:nvPr/>
        </p:nvSpPr>
        <p:spPr>
          <a:xfrm>
            <a:off x="7202488" y="957263"/>
            <a:ext cx="1185862" cy="460375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06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タイトル 1">
            <a:extLst>
              <a:ext uri="{FF2B5EF4-FFF2-40B4-BE49-F238E27FC236}">
                <a16:creationId xmlns:a16="http://schemas.microsoft.com/office/drawing/2014/main" id="{300472D8-8F3C-B8B0-06ED-7A2B1CD4F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ja-JP" altLang="en-US"/>
              <a:t>朝、会うなり殴り合い？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7DE86F-9819-8E61-FF1D-60EB0A8B5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6600"/>
              <a:t>どうして？</a:t>
            </a:r>
            <a:endParaRPr lang="en-US" altLang="ja-JP" sz="66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→昨晩、ネットでケンカ？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→オンラインゲーム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→あおり行為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>
                <a:solidFill>
                  <a:srgbClr val="FF0000"/>
                </a:solidFill>
              </a:rPr>
              <a:t>→「へたくそ」「あおりダンス」</a:t>
            </a:r>
            <a:endParaRPr lang="en-US" altLang="ja-JP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">
            <a:extLst>
              <a:ext uri="{FF2B5EF4-FFF2-40B4-BE49-F238E27FC236}">
                <a16:creationId xmlns:a16="http://schemas.microsoft.com/office/drawing/2014/main" id="{4AC75C28-A4F3-062D-2AE1-103312F7A40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PC</a:t>
            </a: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や携帯電話等で、ひぼう・中傷や嫌なことをされる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66A6B5F-3B73-FC2F-010A-67243AF2E1FB}"/>
              </a:ext>
            </a:extLst>
          </p:cNvPr>
          <p:cNvSpPr/>
          <p:nvPr/>
        </p:nvSpPr>
        <p:spPr>
          <a:xfrm>
            <a:off x="358775" y="981075"/>
            <a:ext cx="8677275" cy="3095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H18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 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466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407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2691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662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高校生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1699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598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タイトル 1">
            <a:extLst>
              <a:ext uri="{FF2B5EF4-FFF2-40B4-BE49-F238E27FC236}">
                <a16:creationId xmlns:a16="http://schemas.microsoft.com/office/drawing/2014/main" id="{37E66961-4C8D-E2DD-A036-9FC11EFD7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ja-JP" altLang="en-US"/>
              <a:t>２人組</a:t>
            </a:r>
          </a:p>
        </p:txBody>
      </p:sp>
      <p:sp>
        <p:nvSpPr>
          <p:cNvPr id="104451" name="コンテンツ プレースホルダー 2">
            <a:extLst>
              <a:ext uri="{FF2B5EF4-FFF2-40B4-BE49-F238E27FC236}">
                <a16:creationId xmlns:a16="http://schemas.microsoft.com/office/drawing/2014/main" id="{7BA11FC7-B789-3FEA-1487-4A941D086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/>
              <a:t>自己紹介（１分）</a:t>
            </a:r>
            <a:endParaRPr lang="en-US" altLang="ja-JP" sz="54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/>
              <a:t>①自分の頃のいじめ？</a:t>
            </a:r>
            <a:endParaRPr lang="en-US" altLang="ja-JP" sz="54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/>
              <a:t>②今のいじめ？</a:t>
            </a:r>
            <a:endParaRPr lang="en-US" altLang="ja-JP" sz="540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5400"/>
              <a:t>③雑談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タイトル 1">
            <a:extLst>
              <a:ext uri="{FF2B5EF4-FFF2-40B4-BE49-F238E27FC236}">
                <a16:creationId xmlns:a16="http://schemas.microsoft.com/office/drawing/2014/main" id="{F9C63AFE-AE7A-CCA4-9124-AA292942B26B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PC</a:t>
            </a: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や携帯電話等で、ひぼう・中傷や嫌なことをされる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346234-6CB1-1512-8EBB-73805F7924B6}"/>
              </a:ext>
            </a:extLst>
          </p:cNvPr>
          <p:cNvSpPr/>
          <p:nvPr/>
        </p:nvSpPr>
        <p:spPr>
          <a:xfrm>
            <a:off x="358775" y="981075"/>
            <a:ext cx="8677275" cy="3095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H18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→ 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466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407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2691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662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高校生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1699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598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5A4567-24BE-6531-1585-526321709341}"/>
              </a:ext>
            </a:extLst>
          </p:cNvPr>
          <p:cNvSpPr/>
          <p:nvPr/>
        </p:nvSpPr>
        <p:spPr>
          <a:xfrm>
            <a:off x="323850" y="4229100"/>
            <a:ext cx="8496300" cy="2506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最も増える校種は？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①小学校　②中学校　③高校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　隣の人と話し合ってください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">
            <a:extLst>
              <a:ext uri="{FF2B5EF4-FFF2-40B4-BE49-F238E27FC236}">
                <a16:creationId xmlns:a16="http://schemas.microsoft.com/office/drawing/2014/main" id="{05418BC0-C9DD-0AE7-69D6-A782C4BA4F5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4317333-5BED-E73C-F97C-3C92D8F93585}"/>
              </a:ext>
            </a:extLst>
          </p:cNvPr>
          <p:cNvSpPr/>
          <p:nvPr/>
        </p:nvSpPr>
        <p:spPr>
          <a:xfrm>
            <a:off x="358775" y="981075"/>
            <a:ext cx="8677275" cy="3095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H18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→ 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466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7407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2691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8662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高校生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1699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2598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( 1.5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44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ABB211-1B44-D039-FE09-F9679F9E831C}"/>
              </a:ext>
            </a:extLst>
          </p:cNvPr>
          <p:cNvSpPr/>
          <p:nvPr/>
        </p:nvSpPr>
        <p:spPr>
          <a:xfrm>
            <a:off x="323850" y="4229100"/>
            <a:ext cx="8496300" cy="2506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最も増える校種は？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①小学校　②中学校　③高校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　隣の人と話し合ってください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タイトル 1">
            <a:extLst>
              <a:ext uri="{FF2B5EF4-FFF2-40B4-BE49-F238E27FC236}">
                <a16:creationId xmlns:a16="http://schemas.microsoft.com/office/drawing/2014/main" id="{730438AC-68A0-4737-6986-9DAA4D6E743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387B9A3-2101-D5E3-B2EA-DDA569794B47}"/>
              </a:ext>
            </a:extLst>
          </p:cNvPr>
          <p:cNvSpPr/>
          <p:nvPr/>
        </p:nvSpPr>
        <p:spPr>
          <a:xfrm>
            <a:off x="358775" y="981075"/>
            <a:ext cx="8677275" cy="3095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H18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→ 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466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7407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4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2691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8662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36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高校生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1699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2598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( 1.5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44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652A6C-4A83-56E3-B6F9-5C1EAC54C68E}"/>
              </a:ext>
            </a:extLst>
          </p:cNvPr>
          <p:cNvSpPr/>
          <p:nvPr/>
        </p:nvSpPr>
        <p:spPr>
          <a:xfrm>
            <a:off x="323850" y="4229100"/>
            <a:ext cx="8496300" cy="2506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最も増える校種は？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①小学校　②中学校　③高校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　隣の人と話し合ってください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タイトル 1">
            <a:extLst>
              <a:ext uri="{FF2B5EF4-FFF2-40B4-BE49-F238E27FC236}">
                <a16:creationId xmlns:a16="http://schemas.microsoft.com/office/drawing/2014/main" id="{60E3C92A-792D-93BF-D49F-6A35BB3883E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A9AF827-C398-2D6F-B62B-58FE0A61356D}"/>
              </a:ext>
            </a:extLst>
          </p:cNvPr>
          <p:cNvSpPr/>
          <p:nvPr/>
        </p:nvSpPr>
        <p:spPr>
          <a:xfrm>
            <a:off x="358775" y="981075"/>
            <a:ext cx="8677275" cy="3095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H18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→ 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466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7407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(15.9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36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2691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8662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36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高校生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1699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2598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( 1.5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44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267B4C-8E6B-66ED-97D0-971A041E2599}"/>
              </a:ext>
            </a:extLst>
          </p:cNvPr>
          <p:cNvSpPr/>
          <p:nvPr/>
        </p:nvSpPr>
        <p:spPr>
          <a:xfrm>
            <a:off x="323850" y="4229100"/>
            <a:ext cx="8496300" cy="2506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最も増える校種は？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①小学校　②中学校　③高校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　隣の人と話し合ってください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タイトル 1">
            <a:extLst>
              <a:ext uri="{FF2B5EF4-FFF2-40B4-BE49-F238E27FC236}">
                <a16:creationId xmlns:a16="http://schemas.microsoft.com/office/drawing/2014/main" id="{7F314642-EBF0-CB9B-4337-6A058C987DB0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9B9E01F-0B51-9DA4-753A-D9ACBB1F7CD2}"/>
              </a:ext>
            </a:extLst>
          </p:cNvPr>
          <p:cNvSpPr/>
          <p:nvPr/>
        </p:nvSpPr>
        <p:spPr>
          <a:xfrm>
            <a:off x="358775" y="981075"/>
            <a:ext cx="8677275" cy="3095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H18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→ 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en-US" altLang="ja-JP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4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466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7407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(15.9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36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2691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8662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36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高校生 </a:t>
            </a:r>
            <a:r>
              <a:rPr lang="en-US" altLang="ja-JP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1699</a:t>
            </a:r>
            <a:r>
              <a:rPr lang="ja-JP" altLang="en-US" sz="44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 → </a:t>
            </a:r>
            <a:r>
              <a:rPr lang="en-US" altLang="ja-JP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2598</a:t>
            </a:r>
            <a:r>
              <a:rPr lang="ja-JP" altLang="en-US" sz="44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en-US" altLang="ja-JP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( 1.5</a:t>
            </a:r>
            <a:r>
              <a:rPr lang="ja-JP" altLang="en-US" sz="36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倍）</a:t>
            </a:r>
            <a:endParaRPr lang="en-US" altLang="ja-JP" sz="44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62A6B65-8D58-F236-64A1-C11AC6B89083}"/>
              </a:ext>
            </a:extLst>
          </p:cNvPr>
          <p:cNvSpPr/>
          <p:nvPr/>
        </p:nvSpPr>
        <p:spPr>
          <a:xfrm>
            <a:off x="323850" y="4229100"/>
            <a:ext cx="8496300" cy="2506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最も増える校種は？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①小学校　②中学校　③高校</a:t>
            </a:r>
            <a:endParaRPr lang="en-US" altLang="ja-JP" sz="4000" dirty="0">
              <a:solidFill>
                <a:prstClr val="black"/>
              </a:solidFill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prstClr val="black"/>
                </a:solidFill>
                <a:ea typeface="HGS創英角ｺﾞｼｯｸUB" panose="020B0900000000000000" pitchFamily="50" charset="-128"/>
              </a:rPr>
              <a:t>　　隣の人と話し合ってください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4650E22-07E2-B281-D199-1B53C2B657F2}"/>
              </a:ext>
            </a:extLst>
          </p:cNvPr>
          <p:cNvSpPr/>
          <p:nvPr/>
        </p:nvSpPr>
        <p:spPr>
          <a:xfrm>
            <a:off x="179388" y="1916113"/>
            <a:ext cx="8856662" cy="712787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33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コンテンツ プレースホルダー 3">
            <a:extLst>
              <a:ext uri="{FF2B5EF4-FFF2-40B4-BE49-F238E27FC236}">
                <a16:creationId xmlns:a16="http://schemas.microsoft.com/office/drawing/2014/main" id="{D00DEE54-960D-AEAE-E4D0-488A8DFBDD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C054273-12C4-E1FC-37A4-E1005B5D484C}"/>
              </a:ext>
            </a:extLst>
          </p:cNvPr>
          <p:cNvSpPr/>
          <p:nvPr/>
        </p:nvSpPr>
        <p:spPr>
          <a:xfrm>
            <a:off x="1763713" y="1196975"/>
            <a:ext cx="7632700" cy="4981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37220" name="タイトル 1">
            <a:extLst>
              <a:ext uri="{FF2B5EF4-FFF2-40B4-BE49-F238E27FC236}">
                <a16:creationId xmlns:a16="http://schemas.microsoft.com/office/drawing/2014/main" id="{EAD4F923-BB21-4BB8-8EAB-BE11E31E1B2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7878F82E-062E-BB52-6960-F22376F96E69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43B2EAF2-3232-6563-5C25-340235C80447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8DD9D8B6-B917-092E-20A5-DB0B16AEE309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コンテンツ プレースホルダー 3">
            <a:extLst>
              <a:ext uri="{FF2B5EF4-FFF2-40B4-BE49-F238E27FC236}">
                <a16:creationId xmlns:a16="http://schemas.microsoft.com/office/drawing/2014/main" id="{D881FFB0-ED90-EE76-180A-2F7FA7C173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B20667-7405-4A07-CFA3-81ABBE85D665}"/>
              </a:ext>
            </a:extLst>
          </p:cNvPr>
          <p:cNvSpPr/>
          <p:nvPr/>
        </p:nvSpPr>
        <p:spPr>
          <a:xfrm>
            <a:off x="1763713" y="1196975"/>
            <a:ext cx="7632700" cy="4981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38244" name="タイトル 1">
            <a:extLst>
              <a:ext uri="{FF2B5EF4-FFF2-40B4-BE49-F238E27FC236}">
                <a16:creationId xmlns:a16="http://schemas.microsoft.com/office/drawing/2014/main" id="{E2C1A416-6432-DC63-75E2-20425D4BCA5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A93C3DC6-6C9C-BAA1-3A45-56BD09B0B33D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51CC1EE8-97A3-0118-3A01-E02D7CD65204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E8528859-CC23-2046-79D8-ADDADEFA0ECD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コンテンツ プレースホルダー 3">
            <a:extLst>
              <a:ext uri="{FF2B5EF4-FFF2-40B4-BE49-F238E27FC236}">
                <a16:creationId xmlns:a16="http://schemas.microsoft.com/office/drawing/2014/main" id="{76345E70-21DC-24B0-8045-F058E92E20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4CFFA3-0549-9F9E-D037-481666A2A7E2}"/>
              </a:ext>
            </a:extLst>
          </p:cNvPr>
          <p:cNvSpPr/>
          <p:nvPr/>
        </p:nvSpPr>
        <p:spPr>
          <a:xfrm>
            <a:off x="2771775" y="1196975"/>
            <a:ext cx="6624638" cy="4981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39268" name="タイトル 1">
            <a:extLst>
              <a:ext uri="{FF2B5EF4-FFF2-40B4-BE49-F238E27FC236}">
                <a16:creationId xmlns:a16="http://schemas.microsoft.com/office/drawing/2014/main" id="{89A9BA23-2F99-B5E4-F070-BFB4766AF32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9976BEDA-5260-36A7-BE0A-0F7C544CFC28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BA705194-72F0-224C-53B6-2BB5A534DED0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DE359A64-EE12-74D4-C274-4C431DE1230A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コンテンツ プレースホルダー 3">
            <a:extLst>
              <a:ext uri="{FF2B5EF4-FFF2-40B4-BE49-F238E27FC236}">
                <a16:creationId xmlns:a16="http://schemas.microsoft.com/office/drawing/2014/main" id="{243A1DC5-0CBC-C459-285F-B822B6BC4B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59742E3-6689-D6E0-A9FB-C340607AD286}"/>
              </a:ext>
            </a:extLst>
          </p:cNvPr>
          <p:cNvSpPr/>
          <p:nvPr/>
        </p:nvSpPr>
        <p:spPr>
          <a:xfrm>
            <a:off x="3708400" y="1196975"/>
            <a:ext cx="5688013" cy="4981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40292" name="タイトル 1">
            <a:extLst>
              <a:ext uri="{FF2B5EF4-FFF2-40B4-BE49-F238E27FC236}">
                <a16:creationId xmlns:a16="http://schemas.microsoft.com/office/drawing/2014/main" id="{268EA56D-9B11-A793-3311-8E974AD27C6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40F85109-4F3D-BDE1-13B9-A384231CF1C1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A07371ED-004F-F6F4-699C-B8A76813C30B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62EAA0C8-8D67-23FD-5D60-D17DD31D0A1C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コンテンツ プレースホルダー 3">
            <a:extLst>
              <a:ext uri="{FF2B5EF4-FFF2-40B4-BE49-F238E27FC236}">
                <a16:creationId xmlns:a16="http://schemas.microsoft.com/office/drawing/2014/main" id="{A344D446-7678-0BF0-25D7-C25EEBA591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C4AD514-C3EC-CDA1-0A7A-B749B2160A53}"/>
              </a:ext>
            </a:extLst>
          </p:cNvPr>
          <p:cNvSpPr/>
          <p:nvPr/>
        </p:nvSpPr>
        <p:spPr>
          <a:xfrm>
            <a:off x="4643438" y="1268413"/>
            <a:ext cx="4752975" cy="4983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41316" name="タイトル 1">
            <a:extLst>
              <a:ext uri="{FF2B5EF4-FFF2-40B4-BE49-F238E27FC236}">
                <a16:creationId xmlns:a16="http://schemas.microsoft.com/office/drawing/2014/main" id="{D5090DBC-A641-DEE0-A867-823E167403D5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1F84EC03-6D24-9AEE-187F-08AF081CB876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70180980-12E2-0C16-C938-6CFFBF552274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9AD47BB1-8E69-287C-A9D4-7CB00F20F3B8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タイトル 1">
            <a:extLst>
              <a:ext uri="{FF2B5EF4-FFF2-40B4-BE49-F238E27FC236}">
                <a16:creationId xmlns:a16="http://schemas.microsoft.com/office/drawing/2014/main" id="{C5CE49B0-A754-1701-8D41-B335696A3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ja-JP" altLang="en-US" sz="6000">
                <a:solidFill>
                  <a:schemeClr val="bg1"/>
                </a:solidFill>
                <a:latin typeface="HGS創英角ｺﾞｼｯｸUB" panose="020B0900000000000000" pitchFamily="50" charset="-128"/>
              </a:rPr>
              <a:t>１．社会背景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コンテンツ プレースホルダー 3">
            <a:extLst>
              <a:ext uri="{FF2B5EF4-FFF2-40B4-BE49-F238E27FC236}">
                <a16:creationId xmlns:a16="http://schemas.microsoft.com/office/drawing/2014/main" id="{FBF2AC1A-C571-81F0-7806-D475D1CD20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E2876FF-E0A7-FD72-7C9E-52D62C94EEAC}"/>
              </a:ext>
            </a:extLst>
          </p:cNvPr>
          <p:cNvSpPr/>
          <p:nvPr/>
        </p:nvSpPr>
        <p:spPr>
          <a:xfrm>
            <a:off x="5651500" y="1268413"/>
            <a:ext cx="3744913" cy="4983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42340" name="タイトル 1">
            <a:extLst>
              <a:ext uri="{FF2B5EF4-FFF2-40B4-BE49-F238E27FC236}">
                <a16:creationId xmlns:a16="http://schemas.microsoft.com/office/drawing/2014/main" id="{E983F997-5904-191F-FDA3-E6AA9F4DCFA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876D0890-AC53-126D-FE3E-F57F06A55B42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3918F3D5-E52D-CBF4-1543-A90B41E63339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AEC89DE8-9F3D-BDDC-BBC3-0F1F23E2D411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コンテンツ プレースホルダー 3">
            <a:extLst>
              <a:ext uri="{FF2B5EF4-FFF2-40B4-BE49-F238E27FC236}">
                <a16:creationId xmlns:a16="http://schemas.microsoft.com/office/drawing/2014/main" id="{E8D19AE4-4EA9-D8F9-C620-D5D3255CB4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820E88-5365-BC31-E1E7-6FAB955651D1}"/>
              </a:ext>
            </a:extLst>
          </p:cNvPr>
          <p:cNvSpPr/>
          <p:nvPr/>
        </p:nvSpPr>
        <p:spPr>
          <a:xfrm>
            <a:off x="6588125" y="1268413"/>
            <a:ext cx="2808288" cy="4983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43364" name="タイトル 1">
            <a:extLst>
              <a:ext uri="{FF2B5EF4-FFF2-40B4-BE49-F238E27FC236}">
                <a16:creationId xmlns:a16="http://schemas.microsoft.com/office/drawing/2014/main" id="{BD433688-DD79-4AD4-CD54-026179AACED4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A29BEF7E-F7FE-F110-F7A5-3750C8A3D1BF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132F3D04-DFF1-9282-D3E1-B7D1E47465BB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1E3F7CB6-5FD8-AB80-0C87-B425C2CB750C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コンテンツ プレースホルダー 3">
            <a:extLst>
              <a:ext uri="{FF2B5EF4-FFF2-40B4-BE49-F238E27FC236}">
                <a16:creationId xmlns:a16="http://schemas.microsoft.com/office/drawing/2014/main" id="{6F764FC1-E6AB-5E0F-C29C-F4290544E0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C695AAE-4C89-9523-F58F-4DB0E1E505E0}"/>
              </a:ext>
            </a:extLst>
          </p:cNvPr>
          <p:cNvSpPr/>
          <p:nvPr/>
        </p:nvSpPr>
        <p:spPr>
          <a:xfrm>
            <a:off x="7596188" y="1268413"/>
            <a:ext cx="1800225" cy="4983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144388" name="タイトル 1">
            <a:extLst>
              <a:ext uri="{FF2B5EF4-FFF2-40B4-BE49-F238E27FC236}">
                <a16:creationId xmlns:a16="http://schemas.microsoft.com/office/drawing/2014/main" id="{20137175-6BD3-D269-B8EF-7DD4D590003F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198AD830-E8FF-EA74-57A6-0E8E31900D78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3635BEFD-6CE8-7CDE-D590-A5551E8CF6C9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26A57558-60C5-8BF3-E77A-CE2C17DDF637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0" name="コンテンツ プレースホルダー 3">
            <a:extLst>
              <a:ext uri="{FF2B5EF4-FFF2-40B4-BE49-F238E27FC236}">
                <a16:creationId xmlns:a16="http://schemas.microsoft.com/office/drawing/2014/main" id="{9EB23A8F-3C69-2DFA-DFD3-308B4BD584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145411" name="タイトル 1">
            <a:extLst>
              <a:ext uri="{FF2B5EF4-FFF2-40B4-BE49-F238E27FC236}">
                <a16:creationId xmlns:a16="http://schemas.microsoft.com/office/drawing/2014/main" id="{115BC857-1F04-406E-5DDF-3E256754D68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EBDE7CDF-689A-E3D4-891B-93D7B2B8B67F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06D35304-62C0-9513-BDDA-0592F23BDCEE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12AA672B-D307-D1F2-7181-318D1BC6199D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コンテンツ プレースホルダー 3">
            <a:extLst>
              <a:ext uri="{FF2B5EF4-FFF2-40B4-BE49-F238E27FC236}">
                <a16:creationId xmlns:a16="http://schemas.microsoft.com/office/drawing/2014/main" id="{1A3CA5BA-4B70-16EB-4023-DF82EC7E38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146435" name="タイトル 1">
            <a:extLst>
              <a:ext uri="{FF2B5EF4-FFF2-40B4-BE49-F238E27FC236}">
                <a16:creationId xmlns:a16="http://schemas.microsoft.com/office/drawing/2014/main" id="{DB507A68-CAFA-4CD8-7FEC-216217F27CBC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04DB0BD6-9478-D654-F6D7-FBDEBD94FA48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89956E76-FF77-279B-F31C-6FFEC4500904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AFA0E56D-B0FB-5074-F742-B0A48E1638FB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4CF56D3-8E69-D81B-D8B6-A5F091C2A591}"/>
              </a:ext>
            </a:extLst>
          </p:cNvPr>
          <p:cNvSpPr/>
          <p:nvPr/>
        </p:nvSpPr>
        <p:spPr>
          <a:xfrm>
            <a:off x="684213" y="981075"/>
            <a:ext cx="4679950" cy="27352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１位小学 </a:t>
            </a:r>
            <a:r>
              <a:rPr lang="en-US" altLang="ja-JP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15.9</a:t>
            </a: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en-US" altLang="ja-JP" sz="48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２位中学 　</a:t>
            </a:r>
            <a:r>
              <a:rPr lang="en-US" altLang="ja-JP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3.2</a:t>
            </a: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en-US" altLang="ja-JP" sz="48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３位高校 　</a:t>
            </a:r>
            <a:r>
              <a:rPr lang="en-US" altLang="ja-JP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1.5</a:t>
            </a: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コンテンツ プレースホルダー 3">
            <a:extLst>
              <a:ext uri="{FF2B5EF4-FFF2-40B4-BE49-F238E27FC236}">
                <a16:creationId xmlns:a16="http://schemas.microsoft.com/office/drawing/2014/main" id="{1DEFF24C-0FB3-C565-6984-954FF85894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22325"/>
            <a:ext cx="9144000" cy="6999288"/>
          </a:xfrm>
        </p:spPr>
      </p:pic>
      <p:sp>
        <p:nvSpPr>
          <p:cNvPr id="147459" name="タイトル 1">
            <a:extLst>
              <a:ext uri="{FF2B5EF4-FFF2-40B4-BE49-F238E27FC236}">
                <a16:creationId xmlns:a16="http://schemas.microsoft.com/office/drawing/2014/main" id="{2E8FF982-1FC1-B5B0-52AA-57730A12A20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文科省（問題行動調査）、いじめの態様のうち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FFFF"/>
                </a:solidFill>
                <a:latin typeface="HGS創英角ｺﾞｼｯｸUB" panose="020B0900000000000000" pitchFamily="50" charset="-128"/>
              </a:rPr>
              <a:t>ＰＣや携帯電話等で、ひぼう・中傷や嫌なことをされる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E363CEB6-69F2-BBB1-B592-1EE095C350F7}"/>
              </a:ext>
            </a:extLst>
          </p:cNvPr>
          <p:cNvSpPr/>
          <p:nvPr/>
        </p:nvSpPr>
        <p:spPr>
          <a:xfrm>
            <a:off x="107950" y="4071938"/>
            <a:ext cx="1260475" cy="563562"/>
          </a:xfrm>
          <a:prstGeom prst="wedgeRectCallout">
            <a:avLst>
              <a:gd name="adj1" fmla="val 69044"/>
              <a:gd name="adj2" fmla="val 57613"/>
            </a:avLst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中学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B25936A9-21CF-1638-D54D-FBC265253050}"/>
              </a:ext>
            </a:extLst>
          </p:cNvPr>
          <p:cNvSpPr/>
          <p:nvPr/>
        </p:nvSpPr>
        <p:spPr>
          <a:xfrm>
            <a:off x="106363" y="4797425"/>
            <a:ext cx="1262062" cy="561975"/>
          </a:xfrm>
          <a:prstGeom prst="wedgeRectCallout">
            <a:avLst>
              <a:gd name="adj1" fmla="val 63737"/>
              <a:gd name="adj2" fmla="val 179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高校</a:t>
            </a: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41B244EF-8739-C63E-658C-132B88A8849C}"/>
              </a:ext>
            </a:extLst>
          </p:cNvPr>
          <p:cNvSpPr/>
          <p:nvPr/>
        </p:nvSpPr>
        <p:spPr>
          <a:xfrm>
            <a:off x="106363" y="5524500"/>
            <a:ext cx="1262062" cy="561975"/>
          </a:xfrm>
          <a:prstGeom prst="wedgeRectCallout">
            <a:avLst>
              <a:gd name="adj1" fmla="val 64621"/>
              <a:gd name="adj2" fmla="val 8086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prstClr val="white"/>
                </a:solidFill>
                <a:ea typeface="HGS創英角ｺﾞｼｯｸUB" panose="020B0900000000000000" pitchFamily="50" charset="-128"/>
              </a:rPr>
              <a:t>小学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D033E7-3E09-4321-BC27-B18404A9DF90}"/>
              </a:ext>
            </a:extLst>
          </p:cNvPr>
          <p:cNvSpPr/>
          <p:nvPr/>
        </p:nvSpPr>
        <p:spPr>
          <a:xfrm>
            <a:off x="684213" y="981075"/>
            <a:ext cx="4679950" cy="27352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１位小学 </a:t>
            </a:r>
            <a:r>
              <a:rPr lang="en-US" altLang="ja-JP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15.9</a:t>
            </a: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en-US" altLang="ja-JP" sz="48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２位中学 　</a:t>
            </a:r>
            <a:r>
              <a:rPr lang="en-US" altLang="ja-JP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3.2</a:t>
            </a: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en-US" altLang="ja-JP" sz="48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３位高校 　</a:t>
            </a:r>
            <a:r>
              <a:rPr lang="en-US" altLang="ja-JP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1.5</a:t>
            </a:r>
            <a:r>
              <a:rPr lang="ja-JP" altLang="en-US" sz="4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 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C26CB8BD-9102-E45D-2F41-FA1FC781F5D0}"/>
              </a:ext>
            </a:extLst>
          </p:cNvPr>
          <p:cNvSpPr/>
          <p:nvPr/>
        </p:nvSpPr>
        <p:spPr>
          <a:xfrm>
            <a:off x="8402638" y="1646238"/>
            <a:ext cx="754062" cy="368300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670E28AA-609E-08ED-3BB9-3052126843E7}"/>
              </a:ext>
            </a:extLst>
          </p:cNvPr>
          <p:cNvSpPr/>
          <p:nvPr/>
        </p:nvSpPr>
        <p:spPr>
          <a:xfrm rot="17800532">
            <a:off x="8009731" y="1643857"/>
            <a:ext cx="1370013" cy="336550"/>
          </a:xfrm>
          <a:prstGeom prst="rightArrow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8C31EB01-FBBC-DFA0-A30C-276274F18ABA}"/>
              </a:ext>
            </a:extLst>
          </p:cNvPr>
          <p:cNvSpPr/>
          <p:nvPr/>
        </p:nvSpPr>
        <p:spPr>
          <a:xfrm>
            <a:off x="8396288" y="4586288"/>
            <a:ext cx="755650" cy="3683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prstClr val="white"/>
              </a:solidFill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タイトル 1">
            <a:extLst>
              <a:ext uri="{FF2B5EF4-FFF2-40B4-BE49-F238E27FC236}">
                <a16:creationId xmlns:a16="http://schemas.microsoft.com/office/drawing/2014/main" id="{0A024B29-C732-1BB9-0BB8-5ED0ABD8F2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ja-JP" altLang="en-US">
                <a:latin typeface="HGS創英角ｺﾞｼｯｸUB" panose="020B0900000000000000" pitchFamily="50" charset="-128"/>
              </a:rPr>
              <a:t>ネットはいつから（常識）？</a:t>
            </a:r>
          </a:p>
        </p:txBody>
      </p:sp>
      <p:sp>
        <p:nvSpPr>
          <p:cNvPr id="106499" name="コンテンツ プレースホルダー 2">
            <a:extLst>
              <a:ext uri="{FF2B5EF4-FFF2-40B4-BE49-F238E27FC236}">
                <a16:creationId xmlns:a16="http://schemas.microsoft.com/office/drawing/2014/main" id="{485D069E-308D-D501-8144-780B74628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①赤ん坊（　０～　２歳）　　　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②乳幼児（　３～　４歳）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③幼稚園（　５～　６歳）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④小学低（　７～　９歳）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⑤小学高（１０～１２歳）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⑥中学校（１３～１５歳）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⑦高</a:t>
            </a:r>
            <a:r>
              <a:rPr lang="ja-JP" altLang="en-US">
                <a:solidFill>
                  <a:schemeClr val="bg1"/>
                </a:solidFill>
              </a:rPr>
              <a:t>学</a:t>
            </a:r>
            <a:r>
              <a:rPr lang="ja-JP" altLang="en-US"/>
              <a:t>校（１５～１８歳）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⑧大</a:t>
            </a:r>
            <a:r>
              <a:rPr lang="ja-JP" altLang="en-US">
                <a:solidFill>
                  <a:schemeClr val="bg1"/>
                </a:solidFill>
              </a:rPr>
              <a:t>学</a:t>
            </a:r>
            <a:r>
              <a:rPr lang="ja-JP" altLang="en-US"/>
              <a:t>学（１９～２２歳）</a:t>
            </a:r>
            <a:endParaRPr lang="en-US" altLang="ja-JP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⑨持たせない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タイトル 1">
            <a:extLst>
              <a:ext uri="{FF2B5EF4-FFF2-40B4-BE49-F238E27FC236}">
                <a16:creationId xmlns:a16="http://schemas.microsoft.com/office/drawing/2014/main" id="{43558A0D-928F-AFA7-5F93-E3436C71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07523" name="正方形/長方形 1">
            <a:extLst>
              <a:ext uri="{FF2B5EF4-FFF2-40B4-BE49-F238E27FC236}">
                <a16:creationId xmlns:a16="http://schemas.microsoft.com/office/drawing/2014/main" id="{F666924F-F114-B45A-D58D-020E04737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07524" name="図 4">
            <a:extLst>
              <a:ext uri="{FF2B5EF4-FFF2-40B4-BE49-F238E27FC236}">
                <a16:creationId xmlns:a16="http://schemas.microsoft.com/office/drawing/2014/main" id="{113C6130-F73E-30DB-F8FB-A015BF686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タイトル 1">
            <a:extLst>
              <a:ext uri="{FF2B5EF4-FFF2-40B4-BE49-F238E27FC236}">
                <a16:creationId xmlns:a16="http://schemas.microsoft.com/office/drawing/2014/main" id="{4FD9E95A-7DB0-9D64-E6EB-6DF9F144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08547" name="正方形/長方形 1">
            <a:extLst>
              <a:ext uri="{FF2B5EF4-FFF2-40B4-BE49-F238E27FC236}">
                <a16:creationId xmlns:a16="http://schemas.microsoft.com/office/drawing/2014/main" id="{42BC4CCF-6F3D-4B4B-D1A1-4B15D32FB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08548" name="図 2">
            <a:extLst>
              <a:ext uri="{FF2B5EF4-FFF2-40B4-BE49-F238E27FC236}">
                <a16:creationId xmlns:a16="http://schemas.microsoft.com/office/drawing/2014/main" id="{CE889DC7-F312-928D-9A02-28EF847B7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タイトル 1">
            <a:extLst>
              <a:ext uri="{FF2B5EF4-FFF2-40B4-BE49-F238E27FC236}">
                <a16:creationId xmlns:a16="http://schemas.microsoft.com/office/drawing/2014/main" id="{BDC79129-AC25-16AA-F8D3-23E51E71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09571" name="正方形/長方形 1">
            <a:extLst>
              <a:ext uri="{FF2B5EF4-FFF2-40B4-BE49-F238E27FC236}">
                <a16:creationId xmlns:a16="http://schemas.microsoft.com/office/drawing/2014/main" id="{054B9017-C97D-8756-C19E-D72101ACE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09572" name="図 2">
            <a:extLst>
              <a:ext uri="{FF2B5EF4-FFF2-40B4-BE49-F238E27FC236}">
                <a16:creationId xmlns:a16="http://schemas.microsoft.com/office/drawing/2014/main" id="{88B4421A-84DD-2C5D-2BD5-24E9FF053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タイトル 1">
            <a:extLst>
              <a:ext uri="{FF2B5EF4-FFF2-40B4-BE49-F238E27FC236}">
                <a16:creationId xmlns:a16="http://schemas.microsoft.com/office/drawing/2014/main" id="{8D27EB14-563C-CA78-4350-BD2147BB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  <a:solidFill>
            <a:srgbClr val="FFFF00"/>
          </a:solidFill>
        </p:spPr>
        <p:txBody>
          <a:bodyPr/>
          <a:lstStyle/>
          <a:p>
            <a:r>
              <a:rPr lang="ja-JP" altLang="en-US"/>
              <a:t>ネット利用率</a:t>
            </a:r>
            <a:r>
              <a:rPr lang="ja-JP" altLang="en-US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10595" name="正方形/長方形 1">
            <a:extLst>
              <a:ext uri="{FF2B5EF4-FFF2-40B4-BE49-F238E27FC236}">
                <a16:creationId xmlns:a16="http://schemas.microsoft.com/office/drawing/2014/main" id="{50D15FAB-430B-25DE-D68A-774B275D3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8" y="6429375"/>
            <a:ext cx="6784975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出典：内閣府　令和３年度青少年のインターネット利用環境実態調査（令和４年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</a:p>
        </p:txBody>
      </p:sp>
      <p:pic>
        <p:nvPicPr>
          <p:cNvPr id="110596" name="図 2">
            <a:extLst>
              <a:ext uri="{FF2B5EF4-FFF2-40B4-BE49-F238E27FC236}">
                <a16:creationId xmlns:a16="http://schemas.microsoft.com/office/drawing/2014/main" id="{84EF72AA-2A16-6501-24B9-8BF6B0177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0138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1531</Words>
  <Application>Microsoft Office PowerPoint</Application>
  <PresentationFormat>画面に合わせる (4:3)</PresentationFormat>
  <Paragraphs>242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45</vt:i4>
      </vt:variant>
    </vt:vector>
  </HeadingPairs>
  <TitlesOfParts>
    <vt:vector size="57" baseType="lpstr">
      <vt:lpstr>HGP創英角ｺﾞｼｯｸUB</vt:lpstr>
      <vt:lpstr>HGS創英角ｺﾞｼｯｸUB</vt:lpstr>
      <vt:lpstr>Meiryo UI</vt:lpstr>
      <vt:lpstr>ＭＳ ゴシック</vt:lpstr>
      <vt:lpstr>Arial</vt:lpstr>
      <vt:lpstr>Calibri</vt:lpstr>
      <vt:lpstr>Office ​​テーマ</vt:lpstr>
      <vt:lpstr>7_Office ​​テーマ</vt:lpstr>
      <vt:lpstr>11_Office ​​テーマ</vt:lpstr>
      <vt:lpstr>12_Office テーマ</vt:lpstr>
      <vt:lpstr>15_Office ​​テーマ</vt:lpstr>
      <vt:lpstr>10_Office ​​テーマ</vt:lpstr>
      <vt:lpstr>ネットいじめ研修</vt:lpstr>
      <vt:lpstr>新しい時代の「いじめ」</vt:lpstr>
      <vt:lpstr>２人組</vt:lpstr>
      <vt:lpstr>１．社会背景</vt:lpstr>
      <vt:lpstr>ネットはいつから（常識）？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ネット利用率％</vt:lpstr>
      <vt:lpstr>ネットはいつから（常識）？</vt:lpstr>
      <vt:lpstr>ネットはいつから（常識）？</vt:lpstr>
      <vt:lpstr>非常識？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朝、会うなり殴り合い？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2024-08-16T01:30:55Z</dcterms:created>
  <dcterms:modified xsi:type="dcterms:W3CDTF">2024-08-20T02:55:10Z</dcterms:modified>
</cp:coreProperties>
</file>