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0906AC-9D62-61E2-64BB-D86C99162AF1}"/>
              </a:ext>
            </a:extLst>
          </p:cNvPr>
          <p:cNvSpPr txBox="1"/>
          <p:nvPr/>
        </p:nvSpPr>
        <p:spPr>
          <a:xfrm>
            <a:off x="0" y="19878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別紙</a:t>
            </a:r>
            <a:r>
              <a:rPr kumimoji="1" lang="ja-JP" altLang="en-US" sz="1200"/>
              <a:t>様式２　事業の概要</a:t>
            </a:r>
            <a:endParaRPr kumimoji="1" lang="ja-JP" altLang="en-US" sz="1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674901-D293-B19B-AEFF-5199E2578E82}"/>
              </a:ext>
            </a:extLst>
          </p:cNvPr>
          <p:cNvSpPr txBox="1"/>
          <p:nvPr/>
        </p:nvSpPr>
        <p:spPr>
          <a:xfrm>
            <a:off x="152400" y="51847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テーマ：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6324BED5-97BF-5059-6970-5B980E5313BE}"/>
              </a:ext>
            </a:extLst>
          </p:cNvPr>
          <p:cNvSpPr/>
          <p:nvPr/>
        </p:nvSpPr>
        <p:spPr>
          <a:xfrm>
            <a:off x="-2057400" y="540245"/>
            <a:ext cx="1752600" cy="1600200"/>
          </a:xfrm>
          <a:prstGeom prst="wedgeRectCallout">
            <a:avLst>
              <a:gd name="adj1" fmla="val 67704"/>
              <a:gd name="adj2" fmla="val -228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該当テーマを記載してください。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9A54E7-9A81-515B-E509-F691CCA493CB}"/>
              </a:ext>
            </a:extLst>
          </p:cNvPr>
          <p:cNvSpPr/>
          <p:nvPr/>
        </p:nvSpPr>
        <p:spPr>
          <a:xfrm>
            <a:off x="152400" y="1464186"/>
            <a:ext cx="6553200" cy="274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目的・概要等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3CEBE1-7C84-AAB8-C6CB-AFD3CC61CD9C}"/>
              </a:ext>
            </a:extLst>
          </p:cNvPr>
          <p:cNvSpPr txBox="1"/>
          <p:nvPr/>
        </p:nvSpPr>
        <p:spPr>
          <a:xfrm>
            <a:off x="152400" y="1738809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FFBEB-8F42-C730-27ED-57C5226F762A}"/>
              </a:ext>
            </a:extLst>
          </p:cNvPr>
          <p:cNvSpPr txBox="1"/>
          <p:nvPr/>
        </p:nvSpPr>
        <p:spPr>
          <a:xfrm>
            <a:off x="5105400" y="88213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【</a:t>
            </a:r>
            <a:r>
              <a:rPr kumimoji="1" lang="ja-JP" altLang="en-US" dirty="0"/>
              <a:t>申請団体名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253D0C-EBD9-7ABE-A321-75FE38A539D9}"/>
              </a:ext>
            </a:extLst>
          </p:cNvPr>
          <p:cNvSpPr/>
          <p:nvPr/>
        </p:nvSpPr>
        <p:spPr>
          <a:xfrm>
            <a:off x="152400" y="3856058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実施方法等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94EC17-05C9-E873-3998-4F3052CD2CDA}"/>
              </a:ext>
            </a:extLst>
          </p:cNvPr>
          <p:cNvSpPr txBox="1"/>
          <p:nvPr/>
        </p:nvSpPr>
        <p:spPr>
          <a:xfrm>
            <a:off x="152400" y="4122758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65D67D1-5DF2-D4EB-8B3A-CF2D4AFFA609}"/>
              </a:ext>
            </a:extLst>
          </p:cNvPr>
          <p:cNvSpPr/>
          <p:nvPr/>
        </p:nvSpPr>
        <p:spPr>
          <a:xfrm>
            <a:off x="152400" y="6414591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成果目標等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3354F3-DE73-5803-608D-E6EC389BB68C}"/>
              </a:ext>
            </a:extLst>
          </p:cNvPr>
          <p:cNvSpPr txBox="1"/>
          <p:nvPr/>
        </p:nvSpPr>
        <p:spPr>
          <a:xfrm>
            <a:off x="152400" y="6681291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7FA6E5DF-589E-F32B-50C1-2DA25A75A448}"/>
              </a:ext>
            </a:extLst>
          </p:cNvPr>
          <p:cNvSpPr/>
          <p:nvPr/>
        </p:nvSpPr>
        <p:spPr>
          <a:xfrm>
            <a:off x="7239000" y="4029075"/>
            <a:ext cx="1752600" cy="1085850"/>
          </a:xfrm>
          <a:prstGeom prst="wedgeRectCallout">
            <a:avLst>
              <a:gd name="adj1" fmla="val -66133"/>
              <a:gd name="adj2" fmla="val -136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各項目、枠内を自由に使って御説明ください。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A5805546-C597-C51B-552D-EC9FA56EA5C2}"/>
              </a:ext>
            </a:extLst>
          </p:cNvPr>
          <p:cNvSpPr/>
          <p:nvPr/>
        </p:nvSpPr>
        <p:spPr>
          <a:xfrm>
            <a:off x="7848600" y="518474"/>
            <a:ext cx="1752600" cy="1085850"/>
          </a:xfrm>
          <a:prstGeom prst="wedgeRectCallout">
            <a:avLst>
              <a:gd name="adj1" fmla="val -95965"/>
              <a:gd name="adj2" fmla="val -392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本様式は</a:t>
            </a:r>
            <a:r>
              <a:rPr kumimoji="1" lang="en-US" altLang="ja-JP" sz="1400" dirty="0">
                <a:solidFill>
                  <a:schemeClr val="tx1"/>
                </a:solidFill>
              </a:rPr>
              <a:t>A4</a:t>
            </a:r>
            <a:r>
              <a:rPr kumimoji="1" lang="ja-JP" altLang="en-US" sz="1400" dirty="0">
                <a:solidFill>
                  <a:schemeClr val="tx1"/>
                </a:solidFill>
              </a:rPr>
              <a:t>用紙１枚に収まるように作成してください。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2024-05-20T00:53:16Z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2023-02-14T12:23:39Z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6b54a21c-8c91-491d-bc91-773be5c3bb15</vt:lpwstr>
  </property>
  <property fmtid="{D5CDD505-2E9C-101B-9397-08002B2CF9AE}" pid="8" name="MSIP_Label_d899a617-f30e-4fb8-b81c-fb6d0b94ac5b_ContentBits">
    <vt:lpwstr>0</vt:lpwstr>
  </property>
</Properties>
</file>