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0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7" r:id="rId4"/>
    <p:sldMasterId id="2147484556" r:id="rId5"/>
    <p:sldMasterId id="2147484588" r:id="rId6"/>
    <p:sldMasterId id="2147484614" r:id="rId7"/>
    <p:sldMasterId id="2147484634" r:id="rId8"/>
    <p:sldMasterId id="2147484659" r:id="rId9"/>
    <p:sldMasterId id="2147484678" r:id="rId10"/>
    <p:sldMasterId id="2147484754" r:id="rId11"/>
    <p:sldMasterId id="2147484772" r:id="rId12"/>
    <p:sldMasterId id="2147484791" r:id="rId13"/>
    <p:sldMasterId id="2147484826" r:id="rId14"/>
  </p:sldMasterIdLst>
  <p:notesMasterIdLst>
    <p:notesMasterId r:id="rId17"/>
  </p:notesMasterIdLst>
  <p:sldIdLst>
    <p:sldId id="263" r:id="rId15"/>
    <p:sldId id="264" r:id="rId16"/>
  </p:sldIdLst>
  <p:sldSz cx="10691813" cy="7559675"/>
  <p:notesSz cx="6807200" cy="9939338"/>
  <p:defaultTextStyle>
    <a:defPPr>
      <a:defRPr lang="ja-JP"/>
    </a:defPPr>
    <a:lvl1pPr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96874" indent="-39686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95334" indent="-80961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492207" indent="-120646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990667" indent="-161920" algn="l" defTabSz="49687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5934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120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307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494" algn="l" defTabSz="914373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1AE9C0-073B-7E06-E34D-4EECD7818683}" name="高橋沙枝" initials="高橋沙枝" userId="S::sae-takahashi@mext.go.jp::5891ab8f-94fc-45d8-a9c8-7d7775e6e561" providerId="AD"/>
  <p188:author id="{C9BEF4EE-D35B-62DD-8EAC-5A000720A9D3}" name="豊坂奈巳" initials="豊坂" userId="xQlQEfmqXcmKZYUdm8TKNArFBXPHEZBCgasCW72YVq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4FA1"/>
    <a:srgbClr val="C5E2F0"/>
    <a:srgbClr val="4BB5C5"/>
    <a:srgbClr val="CDECF1"/>
    <a:srgbClr val="C2DCE6"/>
    <a:srgbClr val="C5E2FA"/>
    <a:srgbClr val="133176"/>
    <a:srgbClr val="BA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540E2-4D2D-45DE-AF9C-0628DC4CA025}" v="2" dt="2024-03-19T01:33:2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000" autoAdjust="0"/>
  </p:normalViewPr>
  <p:slideViewPr>
    <p:cSldViewPr snapToGrid="0" snapToObjects="1">
      <p:cViewPr varScale="1">
        <p:scale>
          <a:sx n="90" d="100"/>
          <a:sy n="90" d="100"/>
        </p:scale>
        <p:origin x="1734" y="102"/>
      </p:cViewPr>
      <p:guideLst>
        <p:guide orient="horz" pos="2426"/>
        <p:guide pos="34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豊坂奈巳" clId="Web-{AA1540E2-4D2D-45DE-AF9C-0628DC4CA025}"/>
    <pc:docChg chg="mod">
      <pc:chgData name="豊坂奈巳" userId="" providerId="" clId="Web-{AA1540E2-4D2D-45DE-AF9C-0628DC4CA025}" dt="2024-03-19T01:33:28.288" v="1"/>
      <pc:docMkLst>
        <pc:docMk/>
      </pc:docMkLst>
      <pc:sldChg chg="addCm">
        <pc:chgData name="豊坂奈巳" userId="" providerId="" clId="Web-{AA1540E2-4D2D-45DE-AF9C-0628DC4CA025}" dt="2024-03-19T01:33:28.288" v="1"/>
        <pc:sldMkLst>
          <pc:docMk/>
          <pc:sldMk cId="4178073302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豊坂奈巳" userId="" providerId="" clId="Web-{AA1540E2-4D2D-45DE-AF9C-0628DC4CA025}" dt="2024-03-19T01:33:28.288" v="1"/>
              <pc2:cmMkLst xmlns:pc2="http://schemas.microsoft.com/office/powerpoint/2019/9/main/command">
                <pc:docMk/>
                <pc:sldMk cId="4178073302" sldId="263"/>
                <pc2:cmMk id="{2308FC5B-BFBD-490B-9390-E53BF2C0447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3372DC-E503-4CD8-A6A5-43976026B4DE}" type="datetime1">
              <a:rPr lang="ja-JP" altLang="en-US"/>
              <a:pPr>
                <a:defRPr/>
              </a:pPr>
              <a:t>2024/3/19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05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E8A1E1-39FB-44CF-9D7C-A4D12445AC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96874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334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2207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0667" algn="l" defTabSz="496874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7A52-4D05-8607-DDDC-FADA5740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4CF45E-2078-CBFB-5BC5-DE04BF0FC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A977FE-E804-5EB9-E86D-2C21B4DF0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0AC79C-6831-D1A5-8DB8-ADD5F587E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41E4-85E8-42B7-AAA3-F3B8B22081A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E507-184C-7749-2197-259833BD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B82B2E-04AC-4730-37E0-3C5ED84EF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EE5D40F-6E69-22F8-5741-791308A8B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10EBC6-603C-83E2-28F6-C913F8596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D41E4-85E8-42B7-AAA3-F3B8B22081A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7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7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2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80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9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488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52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126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470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7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7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2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80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415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1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4228555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41933303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048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2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36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658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5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1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728518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809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29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171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289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679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683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077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603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916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9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21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7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8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6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1791388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6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514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6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40038485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335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12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5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428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5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55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4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926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2907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6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483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267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7474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23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03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583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04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554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6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1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79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764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0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7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8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6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4659325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5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6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71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23729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44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234473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0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80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947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4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135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579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1236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601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828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36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12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584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318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06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5390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8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5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78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29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880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50"/>
            <a:r>
              <a:rPr kumimoji="1" lang="ja-JP" altLang="en-US" dirty="0"/>
              <a:t>タイトル</a:t>
            </a:r>
          </a:p>
        </p:txBody>
      </p:sp>
      <p:pic>
        <p:nvPicPr>
          <p:cNvPr id="6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40" y="200027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37DC45-53AF-7702-C9FF-309DE3847431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0" marR="0" lvl="0" indent="0" algn="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B02FA-3B43-4965-97B5-C29D405C4738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Arial" panose="020B0604020202020204" pitchFamily="34" charset="0"/>
              </a:rPr>
              <a:pPr marL="0" marR="0" lvl="0" indent="0" algn="r" defTabSz="4968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396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6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1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79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811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0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4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7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8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6"/>
            <a:ext cx="720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7450996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200025"/>
            <a:ext cx="3873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5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12173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5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199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463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0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624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119614" indent="0">
              <a:buNone/>
              <a:defRPr lang="ja-JP" altLang="en-US" sz="24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76814" indent="0">
              <a:buNone/>
              <a:def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5720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0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491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8" y="7200900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600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100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06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4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843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0438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149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998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062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725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9864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0752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27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531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5030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218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795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2042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393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5471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6302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348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2958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00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8203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15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5535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3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1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1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2481514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2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1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1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02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98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76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67" y="69399"/>
            <a:ext cx="340233" cy="52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71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425061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0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24757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17831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31252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リード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C729A8F7-2655-4A66-8A73-B4AA2512B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D08987A-2D2F-4B31-BEAE-46106665E585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239F868D-8BB0-428C-9DFB-7096F664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C4529F40-F7F8-4822-A72D-BCFF8104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7825" y="1155700"/>
            <a:ext cx="9936163" cy="8134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86918" rtl="0" eaLnBrk="1" fontAlgn="auto" latinLnBrk="0" hangingPunct="1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62"/>
            </a:lvl1pPr>
            <a:lvl2pPr marL="493458" indent="0">
              <a:buNone/>
              <a:defRPr/>
            </a:lvl2pPr>
            <a:lvl3pPr marL="986918" indent="0">
              <a:buNone/>
              <a:defRPr/>
            </a:lvl3pPr>
            <a:lvl4pPr marL="1480377" indent="0">
              <a:buNone/>
              <a:defRPr/>
            </a:lvl4pPr>
            <a:lvl5pPr marL="1973837" indent="0">
              <a:buNone/>
              <a:defRPr/>
            </a:lvl5pPr>
          </a:lstStyle>
          <a:p>
            <a:pPr marL="0" marR="0" lvl="0" indent="0" algn="l" defTabSz="986918" rtl="0" eaLnBrk="1" fontAlgn="auto" latinLnBrk="0" hangingPunct="1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2AF947-B109-4DE7-9E13-F2F7842B4D0F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92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78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38404"/>
            <a:ext cx="9432000" cy="1587"/>
          </a:xfrm>
          <a:prstGeom prst="line">
            <a:avLst/>
          </a:prstGeom>
          <a:ln w="25400">
            <a:solidFill>
              <a:srgbClr val="F471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31479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711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2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31662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6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371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31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41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056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04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5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5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5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74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33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0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>
            <a:extLst>
              <a:ext uri="{FF2B5EF4-FFF2-40B4-BE49-F238E27FC236}">
                <a16:creationId xmlns:a16="http://schemas.microsoft.com/office/drawing/2014/main" id="{222C2954-1561-4E74-ADEF-074E560B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997"/>
            <a:ext cx="10692000" cy="52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73192B8B-9C4E-4E56-9A2A-E9C7E2F0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113" y="3158116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7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8CAD2A8-CFEF-4EED-83B5-15D8791E64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45113" y="4351832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F5E0E037-8FB9-4898-9B10-5C015D74AA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45113" y="4725780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  <p:pic>
        <p:nvPicPr>
          <p:cNvPr id="7" name="図 5" descr="文化省.psd">
            <a:extLst>
              <a:ext uri="{FF2B5EF4-FFF2-40B4-BE49-F238E27FC236}">
                <a16:creationId xmlns:a16="http://schemas.microsoft.com/office/drawing/2014/main" id="{BA80E641-5A32-46B9-884F-9D27990F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76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5">
            <a:extLst>
              <a:ext uri="{FF2B5EF4-FFF2-40B4-BE49-F238E27FC236}">
                <a16:creationId xmlns:a16="http://schemas.microsoft.com/office/drawing/2014/main" id="{041EC3A3-8515-48E3-A98B-662405FC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4"/>
          <a:stretch/>
        </p:blipFill>
        <p:spPr bwMode="auto">
          <a:xfrm>
            <a:off x="-94" y="1"/>
            <a:ext cx="106920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3F698E58-61A7-49D0-BA46-64D1F76AA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3055"/>
            <a:ext cx="1816941" cy="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2881138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9" y="200026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42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70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2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358776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92" y="214200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2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5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79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89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87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11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06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657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494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01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53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6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5" y="865701"/>
            <a:ext cx="9432000" cy="1587"/>
          </a:xfrm>
          <a:prstGeom prst="line">
            <a:avLst/>
          </a:prstGeom>
          <a:ln w="25400">
            <a:solidFill>
              <a:srgbClr val="E431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6" y="345310"/>
            <a:ext cx="943199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350" b="1" baseline="0" smtClean="0">
                <a:solidFill>
                  <a:srgbClr val="E4312B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47663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48597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96260" indent="0">
              <a:buNone/>
              <a:defRPr lang="ja-JP" altLang="en-US" sz="235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924" indent="0">
              <a:buNone/>
              <a:defRPr lang="ja-JP" altLang="en-US" sz="235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47663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79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818" y="345312"/>
            <a:ext cx="57917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5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59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894" y="517695"/>
            <a:ext cx="9088041" cy="789962"/>
          </a:xfrm>
        </p:spPr>
        <p:txBody>
          <a:bodyPr/>
          <a:lstStyle>
            <a:lvl1pPr>
              <a:defRPr sz="4384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94384" y="6290200"/>
            <a:ext cx="6103243" cy="1011457"/>
          </a:xfrm>
        </p:spPr>
        <p:txBody>
          <a:bodyPr/>
          <a:lstStyle>
            <a:lvl1pPr marL="0" indent="0" algn="ctr">
              <a:defRPr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/>
              <a:t>文部科学省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" y="7223695"/>
            <a:ext cx="2494756" cy="3359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041" y="6884212"/>
            <a:ext cx="3385741" cy="5249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97061" y="7076700"/>
            <a:ext cx="2494756" cy="2589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FA20-FBD6-4D06-903B-B47B4E6C77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681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0C70-F065-4E21-BC02-3F7D29CA55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0459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45" y="4857802"/>
            <a:ext cx="9088041" cy="727197"/>
          </a:xfrm>
        </p:spPr>
        <p:txBody>
          <a:bodyPr anchor="t"/>
          <a:lstStyle>
            <a:lvl1pPr algn="l">
              <a:defRPr sz="3985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45" y="3204220"/>
            <a:ext cx="9088041" cy="1653678"/>
          </a:xfrm>
        </p:spPr>
        <p:txBody>
          <a:bodyPr anchor="b"/>
          <a:lstStyle>
            <a:lvl1pPr marL="0" indent="0">
              <a:buNone/>
              <a:defRPr sz="1992"/>
            </a:lvl1pPr>
            <a:lvl2pPr marL="451592" indent="0">
              <a:buNone/>
              <a:defRPr sz="1794"/>
            </a:lvl2pPr>
            <a:lvl3pPr marL="903160" indent="0">
              <a:buNone/>
              <a:defRPr sz="1594"/>
            </a:lvl3pPr>
            <a:lvl4pPr marL="1354740" indent="0">
              <a:buNone/>
              <a:defRPr sz="1394"/>
            </a:lvl4pPr>
            <a:lvl5pPr marL="1806307" indent="0">
              <a:buNone/>
              <a:defRPr sz="1394"/>
            </a:lvl5pPr>
            <a:lvl6pPr marL="2257892" indent="0">
              <a:buNone/>
              <a:defRPr sz="1394"/>
            </a:lvl6pPr>
            <a:lvl7pPr marL="2709468" indent="0">
              <a:buNone/>
              <a:defRPr sz="1394"/>
            </a:lvl7pPr>
            <a:lvl8pPr marL="3161040" indent="0">
              <a:buNone/>
              <a:defRPr sz="1394"/>
            </a:lvl8pPr>
            <a:lvl9pPr marL="3612622" indent="0">
              <a:buNone/>
              <a:defRPr sz="1394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CE07-EBBE-4B3F-8BFA-C4A33C0836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8379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0110" y="1795485"/>
            <a:ext cx="4950105" cy="5456265"/>
          </a:xfrm>
        </p:spPr>
        <p:txBody>
          <a:bodyPr/>
          <a:lstStyle>
            <a:lvl1pPr>
              <a:defRPr sz="2790"/>
            </a:lvl1pPr>
            <a:lvl2pPr>
              <a:defRPr sz="2391"/>
            </a:lvl2pPr>
            <a:lvl3pPr>
              <a:defRPr sz="1992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84778" y="1795485"/>
            <a:ext cx="4951818" cy="5456265"/>
          </a:xfrm>
        </p:spPr>
        <p:txBody>
          <a:bodyPr/>
          <a:lstStyle>
            <a:lvl1pPr>
              <a:defRPr sz="2790"/>
            </a:lvl1pPr>
            <a:lvl2pPr>
              <a:defRPr sz="2391"/>
            </a:lvl2pPr>
            <a:lvl3pPr>
              <a:defRPr sz="1992"/>
            </a:lvl3pPr>
            <a:lvl4pPr>
              <a:defRPr sz="1794"/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276B-6D92-4376-B9E8-C845B90871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0661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8" y="600560"/>
            <a:ext cx="9622632" cy="6645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02" y="1692179"/>
            <a:ext cx="4723932" cy="705219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1592" indent="0">
              <a:buNone/>
              <a:defRPr sz="1992" b="1"/>
            </a:lvl2pPr>
            <a:lvl3pPr marL="903160" indent="0">
              <a:buNone/>
              <a:defRPr sz="1794" b="1"/>
            </a:lvl3pPr>
            <a:lvl4pPr marL="1354740" indent="0">
              <a:buNone/>
              <a:defRPr sz="1594" b="1"/>
            </a:lvl4pPr>
            <a:lvl5pPr marL="1806307" indent="0">
              <a:buNone/>
              <a:defRPr sz="1594" b="1"/>
            </a:lvl5pPr>
            <a:lvl6pPr marL="2257892" indent="0">
              <a:buNone/>
              <a:defRPr sz="1594" b="1"/>
            </a:lvl6pPr>
            <a:lvl7pPr marL="2709468" indent="0">
              <a:buNone/>
              <a:defRPr sz="1594" b="1"/>
            </a:lvl7pPr>
            <a:lvl8pPr marL="3161040" indent="0">
              <a:buNone/>
              <a:defRPr sz="1594" b="1"/>
            </a:lvl8pPr>
            <a:lvl9pPr marL="3612622" indent="0">
              <a:buNone/>
              <a:defRPr sz="1594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02" y="2397401"/>
            <a:ext cx="4723932" cy="4355563"/>
          </a:xfrm>
        </p:spPr>
        <p:txBody>
          <a:bodyPr/>
          <a:lstStyle>
            <a:lvl1pPr>
              <a:defRPr sz="2391"/>
            </a:lvl1pPr>
            <a:lvl2pPr>
              <a:defRPr sz="1992"/>
            </a:lvl2pPr>
            <a:lvl3pPr>
              <a:defRPr sz="1794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1869" y="1692179"/>
            <a:ext cx="4725645" cy="705219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1592" indent="0">
              <a:buNone/>
              <a:defRPr sz="1992" b="1"/>
            </a:lvl2pPr>
            <a:lvl3pPr marL="903160" indent="0">
              <a:buNone/>
              <a:defRPr sz="1794" b="1"/>
            </a:lvl3pPr>
            <a:lvl4pPr marL="1354740" indent="0">
              <a:buNone/>
              <a:defRPr sz="1594" b="1"/>
            </a:lvl4pPr>
            <a:lvl5pPr marL="1806307" indent="0">
              <a:buNone/>
              <a:defRPr sz="1594" b="1"/>
            </a:lvl5pPr>
            <a:lvl6pPr marL="2257892" indent="0">
              <a:buNone/>
              <a:defRPr sz="1594" b="1"/>
            </a:lvl6pPr>
            <a:lvl7pPr marL="2709468" indent="0">
              <a:buNone/>
              <a:defRPr sz="1594" b="1"/>
            </a:lvl7pPr>
            <a:lvl8pPr marL="3161040" indent="0">
              <a:buNone/>
              <a:defRPr sz="1594" b="1"/>
            </a:lvl8pPr>
            <a:lvl9pPr marL="3612622" indent="0">
              <a:buNone/>
              <a:defRPr sz="1594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1869" y="2397401"/>
            <a:ext cx="4725645" cy="4355563"/>
          </a:xfrm>
        </p:spPr>
        <p:txBody>
          <a:bodyPr/>
          <a:lstStyle>
            <a:lvl1pPr>
              <a:defRPr sz="2391"/>
            </a:lvl1pPr>
            <a:lvl2pPr>
              <a:defRPr sz="1992"/>
            </a:lvl2pPr>
            <a:lvl3pPr>
              <a:defRPr sz="1794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F466-6E7F-4E1B-8F2C-367FE4BF7A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424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DEE1-567C-4D68-9FB1-62ED2E637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2208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25E3-0DCD-4E20-BFDD-31F751EBE3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532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01" y="1183857"/>
            <a:ext cx="3517674" cy="398090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18" y="301103"/>
            <a:ext cx="5976450" cy="6451973"/>
          </a:xfr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1"/>
            </a:lvl3pPr>
            <a:lvl4pPr>
              <a:defRPr sz="1992"/>
            </a:lvl4pPr>
            <a:lvl5pPr>
              <a:defRPr sz="1992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01" y="1582012"/>
            <a:ext cx="3517674" cy="5171028"/>
          </a:xfrm>
        </p:spPr>
        <p:txBody>
          <a:bodyPr/>
          <a:lstStyle>
            <a:lvl1pPr marL="0" indent="0">
              <a:buNone/>
              <a:defRPr sz="1394"/>
            </a:lvl1pPr>
            <a:lvl2pPr marL="451592" indent="0">
              <a:buNone/>
              <a:defRPr sz="1196"/>
            </a:lvl2pPr>
            <a:lvl3pPr marL="903160" indent="0">
              <a:buNone/>
              <a:defRPr sz="996"/>
            </a:lvl3pPr>
            <a:lvl4pPr marL="1354740" indent="0">
              <a:buNone/>
              <a:defRPr sz="897"/>
            </a:lvl4pPr>
            <a:lvl5pPr marL="1806307" indent="0">
              <a:buNone/>
              <a:defRPr sz="897"/>
            </a:lvl5pPr>
            <a:lvl6pPr marL="2257892" indent="0">
              <a:buNone/>
              <a:defRPr sz="897"/>
            </a:lvl6pPr>
            <a:lvl7pPr marL="2709468" indent="0">
              <a:buNone/>
              <a:defRPr sz="897"/>
            </a:lvl7pPr>
            <a:lvl8pPr marL="3161040" indent="0">
              <a:buNone/>
              <a:defRPr sz="897"/>
            </a:lvl8pPr>
            <a:lvl9pPr marL="3612622" indent="0">
              <a:buNone/>
              <a:defRPr sz="89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678E-9FAC-462B-BA43-3459065A2E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75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29" y="5518420"/>
            <a:ext cx="6415088" cy="398090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529" y="675472"/>
            <a:ext cx="6415088" cy="4535805"/>
          </a:xfrm>
        </p:spPr>
        <p:txBody>
          <a:bodyPr/>
          <a:lstStyle>
            <a:lvl1pPr marL="0" indent="0">
              <a:buNone/>
              <a:defRPr sz="3188"/>
            </a:lvl1pPr>
            <a:lvl2pPr marL="451592" indent="0">
              <a:buNone/>
              <a:defRPr sz="2790"/>
            </a:lvl2pPr>
            <a:lvl3pPr marL="903160" indent="0">
              <a:buNone/>
              <a:defRPr sz="2391"/>
            </a:lvl3pPr>
            <a:lvl4pPr marL="1354740" indent="0">
              <a:buNone/>
              <a:defRPr sz="1992"/>
            </a:lvl4pPr>
            <a:lvl5pPr marL="1806307" indent="0">
              <a:buNone/>
              <a:defRPr sz="1992"/>
            </a:lvl5pPr>
            <a:lvl6pPr marL="2257892" indent="0">
              <a:buNone/>
              <a:defRPr sz="1992"/>
            </a:lvl6pPr>
            <a:lvl7pPr marL="2709468" indent="0">
              <a:buNone/>
              <a:defRPr sz="1992"/>
            </a:lvl7pPr>
            <a:lvl8pPr marL="3161040" indent="0">
              <a:buNone/>
              <a:defRPr sz="1992"/>
            </a:lvl8pPr>
            <a:lvl9pPr marL="3612622" indent="0">
              <a:buNone/>
              <a:defRPr sz="1992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529" y="5916503"/>
            <a:ext cx="6415088" cy="887211"/>
          </a:xfrm>
        </p:spPr>
        <p:txBody>
          <a:bodyPr/>
          <a:lstStyle>
            <a:lvl1pPr marL="0" indent="0">
              <a:buNone/>
              <a:defRPr sz="1394"/>
            </a:lvl1pPr>
            <a:lvl2pPr marL="451592" indent="0">
              <a:buNone/>
              <a:defRPr sz="1196"/>
            </a:lvl2pPr>
            <a:lvl3pPr marL="903160" indent="0">
              <a:buNone/>
              <a:defRPr sz="996"/>
            </a:lvl3pPr>
            <a:lvl4pPr marL="1354740" indent="0">
              <a:buNone/>
              <a:defRPr sz="897"/>
            </a:lvl4pPr>
            <a:lvl5pPr marL="1806307" indent="0">
              <a:buNone/>
              <a:defRPr sz="897"/>
            </a:lvl5pPr>
            <a:lvl6pPr marL="2257892" indent="0">
              <a:buNone/>
              <a:defRPr sz="897"/>
            </a:lvl6pPr>
            <a:lvl7pPr marL="2709468" indent="0">
              <a:buNone/>
              <a:defRPr sz="897"/>
            </a:lvl7pPr>
            <a:lvl8pPr marL="3161040" indent="0">
              <a:buNone/>
              <a:defRPr sz="897"/>
            </a:lvl8pPr>
            <a:lvl9pPr marL="3612622" indent="0">
              <a:buNone/>
              <a:defRPr sz="89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3A3F-433D-4354-BB3C-899DFDBF0D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50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番号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1"/>
            <a:ext cx="216000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567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1077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23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DF55-35B9-4159-9F2B-9FE753D61E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294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11566" y="115610"/>
            <a:ext cx="735077" cy="713619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0111" y="115610"/>
            <a:ext cx="7386605" cy="713619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32AD-A3ED-468D-967C-5D24F0D0AA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8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8" y="142040"/>
            <a:ext cx="9622632" cy="664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370313" y="1795485"/>
            <a:ext cx="10066411" cy="545626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1B71-B243-40BA-A7C2-EDA8C24104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525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370313" y="115610"/>
            <a:ext cx="10066411" cy="713619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C6A4-9305-4CD9-90A5-D45EF6BEE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9667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34598" y="142040"/>
            <a:ext cx="9622632" cy="6645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70110" y="1795542"/>
            <a:ext cx="4950105" cy="264413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484778" y="1795542"/>
            <a:ext cx="4951818" cy="264413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370110" y="4607552"/>
            <a:ext cx="4950105" cy="26441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84778" y="4607552"/>
            <a:ext cx="4951818" cy="26441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0317-7721-4B05-AF0B-9E098CC54F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285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788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5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424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30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17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AD8A4806-033A-4C05-8DC4-AADBFD82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5" y="3388849"/>
            <a:ext cx="2597205" cy="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758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74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8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1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03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0" y="7207942"/>
            <a:ext cx="2494756" cy="402482"/>
          </a:xfrm>
        </p:spPr>
        <p:txBody>
          <a:bodyPr/>
          <a:lstStyle>
            <a:lvl1pPr algn="l">
              <a:defRPr/>
            </a:lvl1pPr>
          </a:lstStyle>
          <a:p>
            <a:fld id="{973FA57C-AB59-4833-AF31-95C44D5249F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612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1" y="3157240"/>
            <a:ext cx="7200001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977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1" y="4031640"/>
            <a:ext cx="7200001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6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1" y="4405589"/>
            <a:ext cx="7200001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6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3916348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640" y="200028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24758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17831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03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542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科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文化省.psd">
            <a:extLst>
              <a:ext uri="{FF2B5EF4-FFF2-40B4-BE49-F238E27FC236}">
                <a16:creationId xmlns:a16="http://schemas.microsoft.com/office/drawing/2014/main" id="{453AD1F1-19A2-4E9F-B374-DACDE709B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640" y="200028"/>
            <a:ext cx="387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24758"/>
            <a:ext cx="9432000" cy="1587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17831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2879925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38404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31479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03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992" y="214201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822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38404"/>
            <a:ext cx="9432000" cy="1587"/>
          </a:xfrm>
          <a:prstGeom prst="line">
            <a:avLst/>
          </a:prstGeom>
          <a:ln w="25400">
            <a:solidFill>
              <a:srgbClr val="F46D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7" y="331479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F46D0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pic>
        <p:nvPicPr>
          <p:cNvPr id="7" name="図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0992" y="214201"/>
            <a:ext cx="570996" cy="6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5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3DAC1E-6528-4A5E-9C83-74E27FF5B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60" y="3157238"/>
            <a:ext cx="720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309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表紙タイトル</a:t>
            </a:r>
          </a:p>
        </p:txBody>
      </p:sp>
      <p:sp>
        <p:nvSpPr>
          <p:cNvPr id="12" name="コンテンツ プレースホルダー 10">
            <a:extLst>
              <a:ext uri="{FF2B5EF4-FFF2-40B4-BE49-F238E27FC236}">
                <a16:creationId xmlns:a16="http://schemas.microsoft.com/office/drawing/2014/main" id="{8EDD2A0B-CECF-4C0C-AB20-54E33E116C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8160" y="4031639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13" name="コンテンツ プレースホルダー 10">
            <a:extLst>
              <a:ext uri="{FF2B5EF4-FFF2-40B4-BE49-F238E27FC236}">
                <a16:creationId xmlns:a16="http://schemas.microsoft.com/office/drawing/2014/main" id="{8FEB4824-B85D-47D9-8BCE-7C4194115B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8160" y="4405587"/>
            <a:ext cx="7200000" cy="35999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7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kumimoji="1" lang="zh-CN" altLang="en-US" dirty="0"/>
              <a:t>所属部署　氏名</a:t>
            </a:r>
          </a:p>
        </p:txBody>
      </p:sp>
    </p:spTree>
    <p:extLst>
      <p:ext uri="{BB962C8B-B14F-4D97-AF65-F5344CB8AC3E}">
        <p14:creationId xmlns:p14="http://schemas.microsoft.com/office/powerpoint/2010/main" val="1987852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8" y="331662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0BE9C0-B4A8-41C8-8CF7-5850320F1997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03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庁様式（ページ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C6FFF3D-280B-4421-889E-DC4EAA915988}"/>
              </a:ext>
            </a:extLst>
          </p:cNvPr>
          <p:cNvCxnSpPr>
            <a:cxnSpLocks/>
          </p:cNvCxnSpPr>
          <p:nvPr userDrawn="1"/>
        </p:nvCxnSpPr>
        <p:spPr>
          <a:xfrm>
            <a:off x="377826" y="852052"/>
            <a:ext cx="9432000" cy="1587"/>
          </a:xfrm>
          <a:prstGeom prst="line">
            <a:avLst/>
          </a:prstGeom>
          <a:ln w="25400">
            <a:solidFill>
              <a:srgbClr val="E400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9EF9B94-5E9C-4F7C-8432-B58DE5F97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8" y="331662"/>
            <a:ext cx="943199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169" b="1" baseline="0" smtClean="0">
                <a:solidFill>
                  <a:srgbClr val="E400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13240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598724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11965" indent="0">
              <a:buNone/>
              <a:defRPr lang="ja-JP" altLang="en-US" sz="2169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425205" indent="0">
              <a:buNone/>
              <a:defRPr lang="ja-JP" altLang="en-US" sz="2169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marL="0" lvl="0" defTabSz="413240"/>
            <a:r>
              <a:rPr kumimoji="1" lang="ja-JP" altLang="en-US" dirty="0"/>
              <a:t>タイトル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977" y="313764"/>
            <a:ext cx="727955" cy="6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92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（ページ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B7DB8-1839-4F2F-B8FC-4E4238445B46}"/>
              </a:ext>
            </a:extLst>
          </p:cNvPr>
          <p:cNvSpPr txBox="1"/>
          <p:nvPr userDrawn="1"/>
        </p:nvSpPr>
        <p:spPr>
          <a:xfrm>
            <a:off x="10313989" y="7200903"/>
            <a:ext cx="216001" cy="21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9C1B02FA-3B43-4965-97B5-C29D405C4738}" type="slidenum">
              <a:rPr kumimoji="1" lang="ja-JP" altLang="en-US" sz="1265" b="0" smtClean="0">
                <a:latin typeface="+mn-ea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kumimoji="1" lang="ja-JP" altLang="en-US" sz="994" b="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3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1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89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29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5587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1435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546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5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39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261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03" r:id="rId12"/>
    <p:sldLayoutId id="2147484804" r:id="rId13"/>
    <p:sldLayoutId id="2147484805" r:id="rId14"/>
    <p:sldLayoutId id="2147484806" r:id="rId15"/>
    <p:sldLayoutId id="2147484807" r:id="rId16"/>
    <p:sldLayoutId id="2147484808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630">
          <p15:clr>
            <a:srgbClr val="F26B43"/>
          </p15:clr>
        </p15:guide>
        <p15:guide id="3" orient="horz" pos="544">
          <p15:clr>
            <a:srgbClr val="F26B43"/>
          </p15:clr>
        </p15:guide>
        <p15:guide id="4" pos="238">
          <p15:clr>
            <a:srgbClr val="F26B43"/>
          </p15:clr>
        </p15:guide>
        <p15:guide id="5" pos="6497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6">
          <p15:clr>
            <a:srgbClr val="F26B43"/>
          </p15:clr>
        </p15:guide>
        <p15:guide id="8" orient="horz" pos="72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DF16-7525-422B-87F4-094CDA04A3F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97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  <p:sldLayoutId id="2147484570" r:id="rId14"/>
    <p:sldLayoutId id="2147484571" r:id="rId15"/>
    <p:sldLayoutId id="2147484572" r:id="rId16"/>
    <p:sldLayoutId id="2147484573" r:id="rId17"/>
    <p:sldLayoutId id="2147484574" r:id="rId18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94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  <p:sldLayoutId id="2147484604" r:id="rId16"/>
    <p:sldLayoutId id="2147484605" r:id="rId17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1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  <p:sldLayoutId id="2147484631" r:id="rId17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4598" y="142898"/>
            <a:ext cx="9622632" cy="66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648" tIns="45323" rIns="90648" bIns="4532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232" y="1795485"/>
            <a:ext cx="10066411" cy="54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" y="7239439"/>
            <a:ext cx="2494756" cy="32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94" b="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0796" y="7034700"/>
            <a:ext cx="3385741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4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7061" y="7034700"/>
            <a:ext cx="249475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8" tIns="45323" rIns="90648" bIns="45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94" b="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68A752A-F2BE-4761-B5DD-65975B7693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18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  <p:sldLayoutId id="2147484647" r:id="rId13"/>
    <p:sldLayoutId id="2147484648" r:id="rId14"/>
    <p:sldLayoutId id="2147484649" r:id="rId15"/>
    <p:sldLayoutId id="2147484650" r:id="rId16"/>
    <p:sldLayoutId id="2147484651" r:id="rId17"/>
    <p:sldLayoutId id="2147484652" r:id="rId18"/>
    <p:sldLayoutId id="2147484653" r:id="rId19"/>
    <p:sldLayoutId id="2147484654" r:id="rId20"/>
    <p:sldLayoutId id="2147484655" r:id="rId21"/>
    <p:sldLayoutId id="2147484656" r:id="rId22"/>
    <p:sldLayoutId id="2147484657" r:id="rId23"/>
    <p:sldLayoutId id="2147484658" r:id="rId2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1592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03160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54740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06307" algn="ctr" rtl="0" fontAlgn="base">
        <a:spcBef>
          <a:spcPct val="0"/>
        </a:spcBef>
        <a:spcAft>
          <a:spcPct val="0"/>
        </a:spcAft>
        <a:defRPr kumimoji="1" sz="3587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600470" indent="-600470" algn="l" rtl="0" eaLnBrk="0" fontAlgn="base" hangingPunct="0">
        <a:spcBef>
          <a:spcPct val="20000"/>
        </a:spcBef>
        <a:spcAft>
          <a:spcPct val="0"/>
        </a:spcAft>
        <a:defRPr kumimoji="1" sz="3188">
          <a:solidFill>
            <a:schemeClr val="tx1"/>
          </a:solidFill>
          <a:latin typeface="+mn-lt"/>
          <a:ea typeface="+mn-ea"/>
          <a:cs typeface="+mn-cs"/>
        </a:defRPr>
      </a:lvl1pPr>
      <a:lvl2pPr marL="976129" indent="-525003" algn="l" rtl="0" eaLnBrk="0" fontAlgn="base" hangingPunct="0">
        <a:spcBef>
          <a:spcPct val="20000"/>
        </a:spcBef>
        <a:spcAft>
          <a:spcPct val="0"/>
        </a:spcAft>
        <a:buChar char="–"/>
        <a:defRPr kumimoji="1" sz="2790">
          <a:solidFill>
            <a:schemeClr val="tx1"/>
          </a:solidFill>
          <a:latin typeface="+mn-lt"/>
          <a:ea typeface="+mn-ea"/>
        </a:defRPr>
      </a:lvl2pPr>
      <a:lvl3pPr marL="1351807" indent="-449561" algn="l" rtl="0" eaLnBrk="0" fontAlgn="base" hangingPunct="0">
        <a:spcBef>
          <a:spcPct val="20000"/>
        </a:spcBef>
        <a:spcAft>
          <a:spcPct val="0"/>
        </a:spcAft>
        <a:buChar char="•"/>
        <a:defRPr kumimoji="1" sz="2391">
          <a:solidFill>
            <a:schemeClr val="tx1"/>
          </a:solidFill>
          <a:latin typeface="+mn-lt"/>
          <a:ea typeface="+mn-ea"/>
        </a:defRPr>
      </a:lvl3pPr>
      <a:lvl4pPr marL="1729045" indent="-374106" algn="l" rtl="0" eaLnBrk="0" fontAlgn="base" hangingPunct="0">
        <a:spcBef>
          <a:spcPct val="20000"/>
        </a:spcBef>
        <a:spcAft>
          <a:spcPct val="0"/>
        </a:spcAft>
        <a:buChar char="–"/>
        <a:defRPr kumimoji="1" sz="1992">
          <a:solidFill>
            <a:schemeClr val="tx1"/>
          </a:solidFill>
          <a:latin typeface="+mn-lt"/>
          <a:ea typeface="+mn-ea"/>
        </a:defRPr>
      </a:lvl4pPr>
      <a:lvl5pPr marL="2180170" indent="-374106" algn="l" rtl="0" eaLnBrk="0" fontAlgn="base" hangingPunct="0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5pPr>
      <a:lvl6pPr marL="2634201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6pPr>
      <a:lvl7pPr marL="3085777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7pPr>
      <a:lvl8pPr marL="3537359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8pPr>
      <a:lvl9pPr marL="3988938" indent="-376321" algn="l" rtl="0" fontAlgn="base">
        <a:spcBef>
          <a:spcPct val="20000"/>
        </a:spcBef>
        <a:spcAft>
          <a:spcPct val="0"/>
        </a:spcAft>
        <a:buChar char="»"/>
        <a:defRPr kumimoji="1" sz="1992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1592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0316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5474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06307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57892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09468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61040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12622" algn="l" defTabSz="90316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2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79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87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672" r:id="rId13"/>
    <p:sldLayoutId id="2147484673" r:id="rId14"/>
    <p:sldLayoutId id="2147484674" r:id="rId15"/>
    <p:sldLayoutId id="2147484675" r:id="rId16"/>
    <p:sldLayoutId id="2147484676" r:id="rId17"/>
    <p:sldLayoutId id="2147484677" r:id="rId18"/>
  </p:sldLayoutIdLst>
  <p:txStyles>
    <p:titleStyle>
      <a:lvl1pPr algn="l" defTabSz="911030" rtl="0" eaLnBrk="1" latinLnBrk="0" hangingPunct="1">
        <a:lnSpc>
          <a:spcPct val="90000"/>
        </a:lnSpc>
        <a:spcBef>
          <a:spcPct val="0"/>
        </a:spcBef>
        <a:buNone/>
        <a:defRPr kumimoji="1" sz="4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59" indent="-227759" algn="l" defTabSz="911030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1pPr>
      <a:lvl2pPr marL="683272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89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992" kern="1200">
          <a:solidFill>
            <a:schemeClr val="tx1"/>
          </a:solidFill>
          <a:latin typeface="+mn-lt"/>
          <a:ea typeface="+mn-ea"/>
          <a:cs typeface="+mn-cs"/>
        </a:defRPr>
      </a:lvl3pPr>
      <a:lvl4pPr marL="1594303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2049817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505334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960848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416363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871878" indent="-227759" algn="l" defTabSz="9110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515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030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6545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60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7576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3092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8607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4122" algn="l" defTabSz="911030" rtl="0" eaLnBrk="1" latinLnBrk="0" hangingPunct="1">
        <a:defRPr kumimoji="1"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40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9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  <p:sldLayoutId id="2147484691" r:id="rId13"/>
    <p:sldLayoutId id="2147484692" r:id="rId14"/>
    <p:sldLayoutId id="2147484693" r:id="rId15"/>
    <p:sldLayoutId id="2147484694" r:id="rId16"/>
    <p:sldLayoutId id="2147484695" r:id="rId17"/>
  </p:sldLayoutIdLst>
  <p:txStyles>
    <p:titleStyle>
      <a:lvl1pPr algn="l" defTabSz="986918" rtl="0" eaLnBrk="1" latinLnBrk="0" hangingPunct="1">
        <a:lnSpc>
          <a:spcPct val="90000"/>
        </a:lnSpc>
        <a:spcBef>
          <a:spcPct val="0"/>
        </a:spcBef>
        <a:buNone/>
        <a:defRPr kumimoji="1"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730" indent="-246730" algn="l" defTabSz="986918" rtl="0" eaLnBrk="1" latinLnBrk="0" hangingPunct="1">
        <a:lnSpc>
          <a:spcPct val="90000"/>
        </a:lnSpc>
        <a:spcBef>
          <a:spcPts val="1079"/>
        </a:spcBef>
        <a:buFont typeface="Arial" panose="020B0604020202020204" pitchFamily="34" charset="0"/>
        <a:buChar char="•"/>
        <a:defRPr kumimoji="1" sz="3022" kern="1200">
          <a:solidFill>
            <a:schemeClr val="tx1"/>
          </a:solidFill>
          <a:latin typeface="+mn-lt"/>
          <a:ea typeface="+mn-ea"/>
          <a:cs typeface="+mn-cs"/>
        </a:defRPr>
      </a:lvl1pPr>
      <a:lvl2pPr marL="740188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9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727107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222056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714026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3207484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700945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4194403" indent="-246730" algn="l" defTabSz="986918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9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78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37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96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55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21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74" algn="l" defTabSz="986918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630" userDrawn="1">
          <p15:clr>
            <a:srgbClr val="F26B43"/>
          </p15:clr>
        </p15:guide>
        <p15:guide id="3" orient="horz" pos="545" userDrawn="1">
          <p15:clr>
            <a:srgbClr val="F26B43"/>
          </p15:clr>
        </p15:guide>
        <p15:guide id="4" pos="239" userDrawn="1">
          <p15:clr>
            <a:srgbClr val="F26B43"/>
          </p15:clr>
        </p15:guide>
        <p15:guide id="5" pos="6496" userDrawn="1">
          <p15:clr>
            <a:srgbClr val="F26B43"/>
          </p15:clr>
        </p15:guide>
        <p15:guide id="6" orient="horz" pos="4536" userDrawn="1">
          <p15:clr>
            <a:srgbClr val="F26B43"/>
          </p15:clr>
        </p15:guide>
        <p15:guide id="7" orient="horz" pos="226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39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0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  <p:sldLayoutId id="2147484767" r:id="rId13"/>
    <p:sldLayoutId id="2147484768" r:id="rId14"/>
    <p:sldLayoutId id="2147484769" r:id="rId15"/>
    <p:sldLayoutId id="2147484770" r:id="rId16"/>
    <p:sldLayoutId id="2147484771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630">
          <p15:clr>
            <a:srgbClr val="F26B43"/>
          </p15:clr>
        </p15:guide>
        <p15:guide id="3" orient="horz" pos="544">
          <p15:clr>
            <a:srgbClr val="F26B43"/>
          </p15:clr>
        </p15:guide>
        <p15:guide id="4" pos="238">
          <p15:clr>
            <a:srgbClr val="F26B43"/>
          </p15:clr>
        </p15:guide>
        <p15:guide id="5" pos="6497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6">
          <p15:clr>
            <a:srgbClr val="F26B43"/>
          </p15:clr>
        </p15:guide>
        <p15:guide id="8" orient="horz" pos="7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566A65A5-2837-4832-9CA3-7BDEBCBF86BB}"/>
              </a:ext>
            </a:extLst>
          </p:cNvPr>
          <p:cNvGrpSpPr/>
          <p:nvPr userDrawn="1"/>
        </p:nvGrpSpPr>
        <p:grpSpPr>
          <a:xfrm>
            <a:off x="377988" y="1150939"/>
            <a:ext cx="9935837" cy="6049961"/>
            <a:chOff x="377988" y="1150939"/>
            <a:chExt cx="9935837" cy="604996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2A0710D-5BD8-4001-B9CE-9C652AD1F4DD}"/>
                </a:ext>
              </a:extLst>
            </p:cNvPr>
            <p:cNvGrpSpPr/>
            <p:nvPr userDrawn="1"/>
          </p:nvGrpSpPr>
          <p:grpSpPr>
            <a:xfrm>
              <a:off x="378263" y="1152901"/>
              <a:ext cx="9935559" cy="6047999"/>
              <a:chOff x="378263" y="1152901"/>
              <a:chExt cx="9935559" cy="6047999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94895187-C35A-4D02-B59E-A52B5A3043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912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33071AE2-D797-4AA2-A4BC-892B48321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056869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41930938-C286-40A8-9E87-A039ECED59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4821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BE22E4B9-1473-40BD-9CB5-3F8080E70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3376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D458851A-5399-4C1E-948F-0F30E27049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1932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5B3D94E0-4AED-4D62-99AB-B7A29DE911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0487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71EA17B2-BBBB-49BD-8D9A-B7F330C70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9058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4A26A5DA-B073-4E91-81A4-B626A37F3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7614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A756B78E-7D22-40A7-AB8A-9BAA0C9075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6169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BDC4BC6A-F993-40D8-8CF7-DD1C01C9B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47407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D8546119-C5E8-4CAC-953A-6EED841F34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3296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9CDAB148-3801-436E-A252-2823B4A57A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1851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DA2CA409-1FAD-44E2-A2DF-F4AEED4B4E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5040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BB016690-5A92-4908-8726-2795810F4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89781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7589B545-8E2C-44B1-BF87-BA629156DE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7533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A04B68D3-7B40-4797-9562-7377C9F8DB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6088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D1FCD96E-8153-42AE-99BC-5F91EAAF58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464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940D7FA7-3A6C-4B4E-B3C6-C67BECA45A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32155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57F56B8A-01FA-4035-8DE4-D00FFC670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1770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925A4B1C-E3EB-4C13-A6C5-6EE9B9898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40326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B2A3CA3-2F92-4542-B697-10F9960798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7452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BA0890CE-449E-48B6-9B53-5B1D0FF75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6008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BF9CCBE0-2CD6-493E-81AB-F9DD0DD340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456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6F424979-F1D6-4234-A003-9B26028E1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3134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B72CCDB4-3F2A-48B5-9849-EB48526AD9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1690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9414948D-0A9F-47E4-9CB5-E52CBEF1C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0245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2C5A77DB-8681-4BF2-80DB-88E181BB9A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88169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88B5B2F0-EB79-4F72-BCFF-5D9EEFDB56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7372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D3517087-1372-41A4-9A6B-4C25D69BC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5927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C626BD20-910D-4076-8067-3BF486E99C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4483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72B950D-F2B6-48A4-8F4C-10E1D4476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305428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8A4A1B4C-E485-4593-BFA3-5CD075726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1609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F7A11A6F-6BD7-47EA-BCE8-34D010674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20165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84C5A8BA-97D6-401C-9D61-03B2676A89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8720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C480CFB1-FABD-482D-8E16-0FF97F40F3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7291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B21949DC-6578-4194-9990-2B615D8214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584703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992A8411-E070-48DA-B652-E5C8EF593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44024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0860C3FF-63CD-4832-B2B6-A2D7657A4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297365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F711A2EB-70DA-4E00-97E6-F3E09F448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3889752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DEB78652-AD35-4408-A552-2CA51F553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625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4EB84B71-037A-4BA6-B552-92B8E1E5AC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6769477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D8A87DFE-79BC-405B-8FB9-A13053014C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7F513F86-426A-430A-9CE5-1633C6F3D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7200900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702D22A1-F40B-44CD-93AA-BB4EBCB1A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8263" y="1152901"/>
                <a:ext cx="9935559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F51C46C4-7F85-4DC1-8B86-B95A648C9A5D}"/>
                </a:ext>
              </a:extLst>
            </p:cNvPr>
            <p:cNvGrpSpPr/>
            <p:nvPr userDrawn="1"/>
          </p:nvGrpSpPr>
          <p:grpSpPr>
            <a:xfrm>
              <a:off x="377988" y="1150939"/>
              <a:ext cx="9935837" cy="6049961"/>
              <a:chOff x="360363" y="863221"/>
              <a:chExt cx="9935837" cy="6337679"/>
            </a:xfrm>
          </p:grpSpPr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0E9446ED-A148-4D0F-BCEA-89BB47992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51229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49D21962-0C22-48A0-BBAA-95B762F27E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5628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DFA3B380-B5B2-4B52-83A4-6CF3F80296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80027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81872DC4-1F65-48D6-803C-BB283966CC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4426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5F7E7F48-EEFA-46AD-834F-9D408869E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8825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B7950342-D595-48DB-B1FA-8232A76EFE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23224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6208A691-C50F-4F0D-A53E-4BD3377F1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7623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184DF9CA-912E-40AA-AC08-3101696A6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52022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E4EDAD27-7673-4A61-AF53-E728DC17C8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6421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6646B97D-0AA7-4CE3-82A2-A2BAFAA484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80821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C4AB8E1D-DC6E-4E15-B3E6-ABD707C44C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5220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BFD91CA3-B587-4766-9662-16D52420DA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9619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78BC4020-859E-4F8E-B997-DBC99C6BA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4018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813D1326-C629-4B12-94C0-226CBCFC38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8417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E1FF3999-B164-4E40-8135-C49079BA8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52816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5D551A92-51CC-473F-BD03-BD3BA1BB3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7215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4C1BCE03-C75A-4DF5-A440-5D171A610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81614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B6FE9BA0-0D38-426B-A504-E7D9D7422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6013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1D573AFF-6DD9-40FC-BD6E-871B4F0BF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10412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F3B9C3AE-6216-43F3-8BBE-1F58E9322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4812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F5946A9-32F4-47C6-AC09-7B4DD16CA1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9211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16995BAA-93F4-4DEE-8F1B-E6E7B39B3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53610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62274738-AE9D-482E-A5C0-CF1B5DD2E7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8009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E116C106-EDD7-4525-8331-AF763DBD5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82408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01EDFBFB-DC26-4E57-A944-533C6EE0BA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6807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516D8656-E3DA-45A8-BD0D-73310520E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11206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DCAB2907-1E27-45BF-B1C1-F8A2E1689B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5605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68">
                <a:extLst>
                  <a:ext uri="{FF2B5EF4-FFF2-40B4-BE49-F238E27FC236}">
                    <a16:creationId xmlns:a16="http://schemas.microsoft.com/office/drawing/2014/main" id="{81D1F1C5-94E6-4F1D-8239-10503B1EA5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40004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69">
                <a:extLst>
                  <a:ext uri="{FF2B5EF4-FFF2-40B4-BE49-F238E27FC236}">
                    <a16:creationId xmlns:a16="http://schemas.microsoft.com/office/drawing/2014/main" id="{A56774E5-27EC-4B91-B2B6-43D35A113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4403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9800AC9C-BCC9-4F13-892C-EECB0A1FC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83202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71">
                <a:extLst>
                  <a:ext uri="{FF2B5EF4-FFF2-40B4-BE49-F238E27FC236}">
                    <a16:creationId xmlns:a16="http://schemas.microsoft.com/office/drawing/2014/main" id="{A3263990-A43F-4BB3-8186-6604B03F06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7601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72">
                <a:extLst>
                  <a:ext uri="{FF2B5EF4-FFF2-40B4-BE49-F238E27FC236}">
                    <a16:creationId xmlns:a16="http://schemas.microsoft.com/office/drawing/2014/main" id="{16BEC931-F307-4ACA-A3A8-CA67CE562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12000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73">
                <a:extLst>
                  <a:ext uri="{FF2B5EF4-FFF2-40B4-BE49-F238E27FC236}">
                    <a16:creationId xmlns:a16="http://schemas.microsoft.com/office/drawing/2014/main" id="{A324BBE2-E676-4BDC-8778-60AA1DD15F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6399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74">
                <a:extLst>
                  <a:ext uri="{FF2B5EF4-FFF2-40B4-BE49-F238E27FC236}">
                    <a16:creationId xmlns:a16="http://schemas.microsoft.com/office/drawing/2014/main" id="{42FC0755-57F6-44A3-BB19-7D641ADCB8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0798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75">
                <a:extLst>
                  <a:ext uri="{FF2B5EF4-FFF2-40B4-BE49-F238E27FC236}">
                    <a16:creationId xmlns:a16="http://schemas.microsoft.com/office/drawing/2014/main" id="{A5C58F26-C28C-4B35-917E-1E63621DB1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5197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30C881A0-EEBC-4BB4-9C17-2B5757877F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9596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A48987BB-1B09-4C91-BB84-CFFD8D636B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3995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78">
                <a:extLst>
                  <a:ext uri="{FF2B5EF4-FFF2-40B4-BE49-F238E27FC236}">
                    <a16:creationId xmlns:a16="http://schemas.microsoft.com/office/drawing/2014/main" id="{6F310DF1-3F01-4BB7-A130-3CFA51FF99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8394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F136FCEC-5AA3-4B96-9255-4FDF9D72B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12794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8B9A911D-24C2-4C3A-9D3B-4753C339C8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7193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EA85A6BB-33C3-4AFD-AC9D-203F9FFB59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41592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19E50750-9F84-48C5-AEC8-1D29E7AFE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5991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903E5069-63FB-4302-9479-8881D6941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70390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139CC5DA-BD48-489C-B464-563C241A3B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4789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E4E7648E-3908-44E2-B647-6CC9C84F6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9188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21DF561F-A1E0-42DB-AC79-430B878E1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13587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F80195F-4DE8-4B2E-85C5-667685F28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7986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950156CB-EC38-4330-ACB4-0715302992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42385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23CF9568-C7E2-46DF-ACAE-A058B12480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6785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13166C5E-416D-469C-AA8A-B8D07B219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711841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9DAE61BC-BEBA-48C7-BC41-8DE2F00591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5583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0D115BF0-C553-4D94-ADCF-978740C147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9982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3CF81141-7FF1-4862-BF52-DBAB1E11CD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4381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825A71A9-F3FF-4722-A5F3-BE4C67CB25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8780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73D58FDC-2752-4C5C-903A-E83E7C0BDB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43179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1D9077B5-BA29-48A1-9E99-E6BC1338C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7578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04D00D3D-AD1E-46F3-BBC1-6D706FD2E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71977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8B8C72C2-09DA-4E85-A6CF-0D49F6F062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6376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023FB8CA-9249-41B9-B79D-E7047A11C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683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5E2EE7B6-A266-41AD-AF8B-85E680009A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00776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Line 103">
                <a:extLst>
                  <a:ext uri="{FF2B5EF4-FFF2-40B4-BE49-F238E27FC236}">
                    <a16:creationId xmlns:a16="http://schemas.microsoft.com/office/drawing/2014/main" id="{9106F1FC-96C8-4F51-8C03-CC29366E6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88030" y="863222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Line 99">
                <a:extLst>
                  <a:ext uri="{FF2B5EF4-FFF2-40B4-BE49-F238E27FC236}">
                    <a16:creationId xmlns:a16="http://schemas.microsoft.com/office/drawing/2014/main" id="{0A31AAB5-D66C-48CA-B6DE-775F077AF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224309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Line 99">
                <a:extLst>
                  <a:ext uri="{FF2B5EF4-FFF2-40B4-BE49-F238E27FC236}">
                    <a16:creationId xmlns:a16="http://schemas.microsoft.com/office/drawing/2014/main" id="{F3BFD4DC-EBB1-4BA3-9B97-E79C17C2DB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80318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100">
                <a:extLst>
                  <a:ext uri="{FF2B5EF4-FFF2-40B4-BE49-F238E27FC236}">
                    <a16:creationId xmlns:a16="http://schemas.microsoft.com/office/drawing/2014/main" id="{C33333CF-1ABF-468B-BF92-F74F0290A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51762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Line 99">
                <a:extLst>
                  <a:ext uri="{FF2B5EF4-FFF2-40B4-BE49-F238E27FC236}">
                    <a16:creationId xmlns:a16="http://schemas.microsoft.com/office/drawing/2014/main" id="{CBBA0E37-1032-4E8A-9FC3-A2763C41E4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4354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Line 99">
                <a:extLst>
                  <a:ext uri="{FF2B5EF4-FFF2-40B4-BE49-F238E27FC236}">
                    <a16:creationId xmlns:a16="http://schemas.microsoft.com/office/drawing/2014/main" id="{7913FFE3-4271-4AB8-AC51-28B477A79C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0363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99">
                <a:extLst>
                  <a:ext uri="{FF2B5EF4-FFF2-40B4-BE49-F238E27FC236}">
                    <a16:creationId xmlns:a16="http://schemas.microsoft.com/office/drawing/2014/main" id="{0B160B74-EA72-4E5F-9B88-FB26B1AB1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2336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99">
                <a:extLst>
                  <a:ext uri="{FF2B5EF4-FFF2-40B4-BE49-F238E27FC236}">
                    <a16:creationId xmlns:a16="http://schemas.microsoft.com/office/drawing/2014/main" id="{267B3B24-A0FB-459F-8A45-2BA720ADF5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48345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99">
                <a:extLst>
                  <a:ext uri="{FF2B5EF4-FFF2-40B4-BE49-F238E27FC236}">
                    <a16:creationId xmlns:a16="http://schemas.microsoft.com/office/drawing/2014/main" id="{3A44C382-B68E-4435-8B76-841D87F9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6327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100">
                <a:extLst>
                  <a:ext uri="{FF2B5EF4-FFF2-40B4-BE49-F238E27FC236}">
                    <a16:creationId xmlns:a16="http://schemas.microsoft.com/office/drawing/2014/main" id="{12040A76-F4FC-45AE-AC38-6DAE9DCFF0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96200" y="863221"/>
                <a:ext cx="0" cy="6337678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8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4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  <p:sldLayoutId id="2147484784" r:id="rId12"/>
    <p:sldLayoutId id="2147484785" r:id="rId13"/>
    <p:sldLayoutId id="2147484786" r:id="rId14"/>
    <p:sldLayoutId id="2147484787" r:id="rId15"/>
    <p:sldLayoutId id="2147484788" r:id="rId16"/>
    <p:sldLayoutId id="2147484789" r:id="rId17"/>
    <p:sldLayoutId id="2147484790" r:id="rId1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orient="horz" pos="2630">
          <p15:clr>
            <a:srgbClr val="F26B43"/>
          </p15:clr>
        </p15:guide>
        <p15:guide id="3" orient="horz" pos="544">
          <p15:clr>
            <a:srgbClr val="F26B43"/>
          </p15:clr>
        </p15:guide>
        <p15:guide id="4" pos="238">
          <p15:clr>
            <a:srgbClr val="F26B43"/>
          </p15:clr>
        </p15:guide>
        <p15:guide id="5" pos="6497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6">
          <p15:clr>
            <a:srgbClr val="F26B43"/>
          </p15:clr>
        </p15:guide>
        <p15:guide id="8" orient="horz" pos="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4A9A-C5E9-BDB7-7A68-F612E89F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C62DC78-6CB4-7B68-78AE-9F0F100AFD40}"/>
              </a:ext>
            </a:extLst>
          </p:cNvPr>
          <p:cNvSpPr/>
          <p:nvPr/>
        </p:nvSpPr>
        <p:spPr>
          <a:xfrm>
            <a:off x="85821" y="3065361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中核機関・参画機関の概要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29F97E-E8FF-640B-AE07-5FEFB4FEB9CC}"/>
              </a:ext>
            </a:extLst>
          </p:cNvPr>
          <p:cNvSpPr/>
          <p:nvPr/>
        </p:nvSpPr>
        <p:spPr>
          <a:xfrm>
            <a:off x="85821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具体的な取組内容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E9B29EA-1453-BD19-2375-4B166035762D}"/>
              </a:ext>
            </a:extLst>
          </p:cNvPr>
          <p:cNvSpPr/>
          <p:nvPr/>
        </p:nvSpPr>
        <p:spPr>
          <a:xfrm>
            <a:off x="91572" y="3391687"/>
            <a:ext cx="5220000" cy="2085003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＜中核機関＞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（研究分野や研究者数、研究実績等を記載）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＜参画機関＞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研究所の○○学、〇〇研究所の〇〇学という〇〇の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強みや〇〇の実績を活かし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〇〇学と〇〇学の融合による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、〇〇研究の確立を目指すとともに、〇〇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を強化する。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9E6FE3B-A2AC-4AB4-0E34-FED9AB62E5D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0691813" cy="946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（申請機関名）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事業名：○○○○○○○○○○○○○</a:t>
            </a:r>
            <a:endParaRPr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A7A31C-E70A-50F5-1A54-6191E287921F}"/>
              </a:ext>
            </a:extLst>
          </p:cNvPr>
          <p:cNvSpPr txBox="1"/>
          <p:nvPr/>
        </p:nvSpPr>
        <p:spPr>
          <a:xfrm>
            <a:off x="5686462" y="104266"/>
            <a:ext cx="45399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参画機関：○○○○○○○○、 ○○○○○○○○</a:t>
            </a:r>
            <a:endParaRPr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申請年度：令和６年度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C14F550-BE2B-3050-6678-38ADAB96EDDF}"/>
              </a:ext>
            </a:extLst>
          </p:cNvPr>
          <p:cNvSpPr/>
          <p:nvPr/>
        </p:nvSpPr>
        <p:spPr>
          <a:xfrm>
            <a:off x="85821" y="1044265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概要・目的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D3D792-76C5-F68F-C86F-7437A476CFDC}"/>
              </a:ext>
            </a:extLst>
          </p:cNvPr>
          <p:cNvSpPr/>
          <p:nvPr/>
        </p:nvSpPr>
        <p:spPr>
          <a:xfrm>
            <a:off x="5399367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期待される成果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CEE2D7-2391-CD3A-B3EF-D99330BF0C77}"/>
              </a:ext>
            </a:extLst>
          </p:cNvPr>
          <p:cNvSpPr/>
          <p:nvPr/>
        </p:nvSpPr>
        <p:spPr>
          <a:xfrm>
            <a:off x="91572" y="1368265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（学際領域展開ハブ形成プログラムで実施する概要・目的を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端的に記載）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○○学、○○学との連携を通じ〇〇領域の開拓を目指す取組を通じて・・・機能の強化や〇〇の構築を図り、もって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を目指す。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字以内）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88D9AD-EF8D-B310-0601-B2EB99CDEAF6}"/>
              </a:ext>
            </a:extLst>
          </p:cNvPr>
          <p:cNvSpPr/>
          <p:nvPr/>
        </p:nvSpPr>
        <p:spPr>
          <a:xfrm>
            <a:off x="91572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（学際ハブの予算を活用して取り組む活動を記載）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図など挿入可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・・・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を強化するため、以下の取組を実施する。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・○○○を行う人員体制を強化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・○○○の支援を充実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・○○○の設置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2A3ECCD-3EBF-BC7C-0C7E-3E2673FE110A}"/>
              </a:ext>
            </a:extLst>
          </p:cNvPr>
          <p:cNvSpPr/>
          <p:nvPr/>
        </p:nvSpPr>
        <p:spPr>
          <a:xfrm>
            <a:off x="5405118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（期待される成果を記載）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図など挿入可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r>
              <a:rPr kumimoji="1" lang="en-US" altLang="ja-JP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・より幅広い異分野との国際共同研究の推進。</a:t>
            </a:r>
            <a:endParaRPr kumimoji="1"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・新たな〇〇分野の領域を開拓。</a:t>
            </a:r>
            <a:endParaRPr lang="en-US" altLang="ja-JP" sz="1400" dirty="0">
              <a:solidFill>
                <a:srgbClr val="024FA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24FA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・〇〇人材の継続的育成。</a:t>
            </a: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D1C7B03-44BB-4CBA-7685-D607EB907E07}"/>
              </a:ext>
            </a:extLst>
          </p:cNvPr>
          <p:cNvSpPr/>
          <p:nvPr/>
        </p:nvSpPr>
        <p:spPr>
          <a:xfrm>
            <a:off x="5405118" y="1044264"/>
            <a:ext cx="5220000" cy="4432425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（当プログラムでの参画機関との連携や学際領域展開体制、共同利 用・共同研究体制の中心となる設備等がわかる図を挿入してください）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132C05-17EF-660A-C481-DA45C01A9307}"/>
              </a:ext>
            </a:extLst>
          </p:cNvPr>
          <p:cNvSpPr/>
          <p:nvPr/>
        </p:nvSpPr>
        <p:spPr>
          <a:xfrm>
            <a:off x="9108494" y="104266"/>
            <a:ext cx="1438608" cy="716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記入例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07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F5AB7-C583-39EC-08F3-C15231C5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FF25796-3410-C5D6-8C6F-4BC1D8322D66}"/>
              </a:ext>
            </a:extLst>
          </p:cNvPr>
          <p:cNvSpPr/>
          <p:nvPr/>
        </p:nvSpPr>
        <p:spPr>
          <a:xfrm>
            <a:off x="85821" y="3065361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中核機関・参画機関の概要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3F28F7A-F85F-DD83-7DBC-21D7921CED6D}"/>
              </a:ext>
            </a:extLst>
          </p:cNvPr>
          <p:cNvSpPr/>
          <p:nvPr/>
        </p:nvSpPr>
        <p:spPr>
          <a:xfrm>
            <a:off x="85821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具体的な取組内容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F8D0F6-7847-5BFF-064C-B3A5DEAD9937}"/>
              </a:ext>
            </a:extLst>
          </p:cNvPr>
          <p:cNvSpPr/>
          <p:nvPr/>
        </p:nvSpPr>
        <p:spPr>
          <a:xfrm>
            <a:off x="92041" y="3391687"/>
            <a:ext cx="5220000" cy="2085003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＜中核機関＞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＜参画機関＞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40D3FF0-E3F2-402C-22BA-40EF04EB913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0691813" cy="946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（申請機関名）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事業名：○○○○○○○○○○○○○</a:t>
            </a:r>
            <a:endParaRPr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3AEA18-9AFD-7ED8-E6D2-9E588EC9FCEA}"/>
              </a:ext>
            </a:extLst>
          </p:cNvPr>
          <p:cNvSpPr txBox="1"/>
          <p:nvPr/>
        </p:nvSpPr>
        <p:spPr>
          <a:xfrm>
            <a:off x="5686462" y="104266"/>
            <a:ext cx="45399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参画機関：</a:t>
            </a:r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○○○○○○○○、 ○○○○○○○○</a:t>
            </a:r>
            <a:endParaRPr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申請年度：令和６年度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0772BFE-C7D6-2413-CBAA-07F6FCC27FF6}"/>
              </a:ext>
            </a:extLst>
          </p:cNvPr>
          <p:cNvSpPr/>
          <p:nvPr/>
        </p:nvSpPr>
        <p:spPr>
          <a:xfrm>
            <a:off x="85821" y="1044265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概要・目的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106122-CA7D-D1BC-409E-1405FB2ED868}"/>
              </a:ext>
            </a:extLst>
          </p:cNvPr>
          <p:cNvSpPr/>
          <p:nvPr/>
        </p:nvSpPr>
        <p:spPr>
          <a:xfrm>
            <a:off x="5399367" y="5591998"/>
            <a:ext cx="2880000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期待される成果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59E99E-262D-584E-B87C-238F034345B8}"/>
              </a:ext>
            </a:extLst>
          </p:cNvPr>
          <p:cNvSpPr/>
          <p:nvPr/>
        </p:nvSpPr>
        <p:spPr>
          <a:xfrm>
            <a:off x="92041" y="1368265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605023E-24C1-3B21-E218-B04A26BD8DB8}"/>
              </a:ext>
            </a:extLst>
          </p:cNvPr>
          <p:cNvSpPr/>
          <p:nvPr/>
        </p:nvSpPr>
        <p:spPr>
          <a:xfrm>
            <a:off x="92041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349D6B2-75E3-2CD2-D677-E8A34DE6E22A}"/>
              </a:ext>
            </a:extLst>
          </p:cNvPr>
          <p:cNvSpPr/>
          <p:nvPr/>
        </p:nvSpPr>
        <p:spPr>
          <a:xfrm>
            <a:off x="5405587" y="5921540"/>
            <a:ext cx="5220000" cy="1584000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</a:t>
            </a:r>
            <a:endParaRPr lang="en-US" altLang="ja-JP" sz="154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719B5E6-E87B-61C8-8496-504B88A7C119}"/>
              </a:ext>
            </a:extLst>
          </p:cNvPr>
          <p:cNvSpPr/>
          <p:nvPr/>
        </p:nvSpPr>
        <p:spPr>
          <a:xfrm>
            <a:off x="5405587" y="1044264"/>
            <a:ext cx="5220000" cy="4432425"/>
          </a:xfrm>
          <a:prstGeom prst="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54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F39A7F-2C45-D54B-E0F0-64C3AB401FFE}"/>
              </a:ext>
            </a:extLst>
          </p:cNvPr>
          <p:cNvSpPr/>
          <p:nvPr/>
        </p:nvSpPr>
        <p:spPr>
          <a:xfrm>
            <a:off x="2833564" y="1590217"/>
            <a:ext cx="7578790" cy="11400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・フォント：</a:t>
            </a:r>
            <a:r>
              <a:rPr lang="en-US" altLang="ja-JP" sz="16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Meiryo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UI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14pt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・スライドサイズ：既定（幅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29.7cm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、高さ</a:t>
            </a:r>
            <a: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20.999cm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）から変更しないでください。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AF86459-E164-1C80-DA63-F91EA69F1559}"/>
              </a:ext>
            </a:extLst>
          </p:cNvPr>
          <p:cNvSpPr/>
          <p:nvPr/>
        </p:nvSpPr>
        <p:spPr>
          <a:xfrm>
            <a:off x="7399505" y="382868"/>
            <a:ext cx="3206487" cy="7963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文字数がタイトル枠内に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入りきらない場合は、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適宜、調整してください。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826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文科省元template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FBE6AA"/>
      </a:hlink>
      <a:folHlink>
        <a:srgbClr val="D2E28C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フォーマット全体.pptx" id="{E0658FE9-B160-416E-B601-D9C338BE418C}" vid="{9D1B29A1-FE70-4774-A285-AFD79BAE73D1}"/>
    </a:ext>
  </a:extLst>
</a:theme>
</file>

<file path=ppt/theme/theme10.xml><?xml version="1.0" encoding="utf-8"?>
<a:theme xmlns:a="http://schemas.openxmlformats.org/drawingml/2006/main" name="6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flat" cmpd="sng" algn="ctr">
          <a:solidFill>
            <a:srgbClr val="7030A0"/>
          </a:solidFill>
          <a:prstDash val="solid"/>
          <a:miter lim="800000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10799" rIns="91429" bIns="45715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noFill/>
        <a:ln w="12700" cap="flat" cmpd="sng" algn="ctr">
          <a:solidFill>
            <a:srgbClr val="33996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400" b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8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87909" indent="-126680" defTabSz="450578" eaLnBrk="0" fontAlgn="base" hangingPunct="0">
          <a:spcBef>
            <a:spcPct val="0"/>
          </a:spcBef>
          <a:defRPr sz="1400" kern="1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テーマ">
  <a:themeElements>
    <a:clrScheme name="ユーザー定義 3">
      <a:dk1>
        <a:srgbClr val="000000"/>
      </a:dk1>
      <a:lt1>
        <a:sysClr val="window" lastClr="FFFFFF"/>
      </a:lt1>
      <a:dk2>
        <a:srgbClr val="024FA1"/>
      </a:dk2>
      <a:lt2>
        <a:srgbClr val="FF501E"/>
      </a:lt2>
      <a:accent1>
        <a:srgbClr val="4BB5C5"/>
      </a:accent1>
      <a:accent2>
        <a:srgbClr val="801C49"/>
      </a:accent2>
      <a:accent3>
        <a:srgbClr val="FED232"/>
      </a:accent3>
      <a:accent4>
        <a:srgbClr val="007437"/>
      </a:accent4>
      <a:accent5>
        <a:srgbClr val="CDECF1"/>
      </a:accent5>
      <a:accent6>
        <a:srgbClr val="D8BFCD"/>
      </a:accent6>
      <a:hlink>
        <a:srgbClr val="002750"/>
      </a:hlink>
      <a:folHlink>
        <a:srgbClr val="002750"/>
      </a:folHlink>
    </a:clrScheme>
    <a:fontScheme name="文科省template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kumimoji="1" baseline="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D7FCC-5A7F-4D72-AB40-AD1D7F853B42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CDE320-66F9-40AF-A2BD-B4DF1C050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8A5CE-2F47-44B7-BD69-4C5097C61C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1161</TotalTime>
  <Words>511</Words>
  <Application>Microsoft Office PowerPoint</Application>
  <PresentationFormat>ユーザー設定</PresentationFormat>
  <Paragraphs>59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HGP創英角ｺﾞｼｯｸUB</vt:lpstr>
      <vt:lpstr>Meiryo UI</vt:lpstr>
      <vt:lpstr>メイリオ</vt:lpstr>
      <vt:lpstr>游ゴシック</vt:lpstr>
      <vt:lpstr>Arial</vt:lpstr>
      <vt:lpstr>Calibri</vt:lpstr>
      <vt:lpstr>1_Office テーマ</vt:lpstr>
      <vt:lpstr>2_Office テーマ</vt:lpstr>
      <vt:lpstr>3_Office テーマ</vt:lpstr>
      <vt:lpstr>4_Office テーマ</vt:lpstr>
      <vt:lpstr>10_標準デザイン</vt:lpstr>
      <vt:lpstr>19_Office テーマ</vt:lpstr>
      <vt:lpstr>5_Office テーマ</vt:lpstr>
      <vt:lpstr>10_Office テーマ</vt:lpstr>
      <vt:lpstr>11_Office テーマ</vt:lpstr>
      <vt:lpstr>6_Office テーマ</vt:lpstr>
      <vt:lpstr>blank</vt:lpstr>
      <vt:lpstr>PowerPoint プレゼンテーション</vt:lpstr>
      <vt:lpstr>PowerPoint プレゼンテーション</vt:lpstr>
    </vt:vector>
  </TitlesOfParts>
  <Company>MEXT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豊坂奈巳</cp:lastModifiedBy>
  <cp:revision>71</cp:revision>
  <cp:lastPrinted>2024-03-19T01:12:55Z</cp:lastPrinted>
  <dcterms:created xsi:type="dcterms:W3CDTF">2021-12-24T04:45:00Z</dcterms:created>
  <dcterms:modified xsi:type="dcterms:W3CDTF">2024-03-19T04:25:34Z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2023-01-05T06:23:27Z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50479dad-727f-4187-b16e-2657f55f5c3c</vt:lpwstr>
  </property>
  <property fmtid="{D5CDD505-2E9C-101B-9397-08002B2CF9AE}" pid="8" name="MSIP_Label_d899a617-f30e-4fb8-b81c-fb6d0b94ac5b_ContentBits">
    <vt:lpwstr>0</vt:lpwstr>
  </property>
</Properties>
</file>