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308" r:id="rId2"/>
    <p:sldId id="307" r:id="rId3"/>
  </p:sldIdLst>
  <p:sldSz cx="10688638" cy="7562850"/>
  <p:notesSz cx="6807200" cy="9939338"/>
  <p:defaultTextStyle>
    <a:defPPr>
      <a:defRPr lang="ja-JP"/>
    </a:defPPr>
    <a:lvl1pPr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96888" indent="-39688"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95363" indent="-80963"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492250" indent="-120650"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990725" indent="-161925"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403">
          <p15:clr>
            <a:srgbClr val="A4A3A4"/>
          </p15:clr>
        </p15:guide>
        <p15:guide id="2" pos="336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DBFE"/>
    <a:srgbClr val="024FA1"/>
    <a:srgbClr val="4BB5C5"/>
    <a:srgbClr val="CDECF1"/>
    <a:srgbClr val="C2DCE6"/>
    <a:srgbClr val="C5E2F0"/>
    <a:srgbClr val="C5E2FA"/>
    <a:srgbClr val="1331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napToObjects="1">
      <p:cViewPr varScale="1">
        <p:scale>
          <a:sx n="100" d="100"/>
          <a:sy n="100" d="100"/>
        </p:scale>
        <p:origin x="1026" y="72"/>
      </p:cViewPr>
      <p:guideLst>
        <p:guide orient="horz" pos="2403"/>
        <p:guide pos="336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13372DC-E503-4CD8-A6A5-43976026B4DE}" type="datetime1">
              <a:rPr lang="ja-JP" altLang="en-US"/>
              <a:pPr>
                <a:defRPr/>
              </a:pPr>
              <a:t>2024/2/7</a:t>
            </a:fld>
            <a:endParaRPr lang="ja-JP" altLang="en-US"/>
          </a:p>
        </p:txBody>
      </p:sp>
      <p:sp>
        <p:nvSpPr>
          <p:cNvPr id="4" name="スライド イメージ プレースホルダ 3"/>
          <p:cNvSpPr>
            <a:spLocks noGrp="1" noRot="1" noChangeAspect="1"/>
          </p:cNvSpPr>
          <p:nvPr>
            <p:ph type="sldImg" idx="2"/>
          </p:nvPr>
        </p:nvSpPr>
        <p:spPr>
          <a:xfrm>
            <a:off x="771525" y="746125"/>
            <a:ext cx="526415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2E8A1E1-39FB-44CF-9D7C-A4D12445AC2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496888" rtl="0" eaLnBrk="0" fontAlgn="base" hangingPunct="0">
      <a:spcBef>
        <a:spcPct val="30000"/>
      </a:spcBef>
      <a:spcAft>
        <a:spcPct val="0"/>
      </a:spcAft>
      <a:defRPr kumimoji="1" sz="1300" kern="1200">
        <a:solidFill>
          <a:schemeClr val="tx1"/>
        </a:solidFill>
        <a:latin typeface="+mn-lt"/>
        <a:ea typeface="+mn-ea"/>
        <a:cs typeface="ＭＳ Ｐゴシック" charset="-128"/>
      </a:defRPr>
    </a:lvl1pPr>
    <a:lvl2pPr marL="496888" algn="l" defTabSz="496888" rtl="0" eaLnBrk="0" fontAlgn="base" hangingPunct="0">
      <a:spcBef>
        <a:spcPct val="30000"/>
      </a:spcBef>
      <a:spcAft>
        <a:spcPct val="0"/>
      </a:spcAft>
      <a:defRPr kumimoji="1" sz="1300" kern="1200">
        <a:solidFill>
          <a:schemeClr val="tx1"/>
        </a:solidFill>
        <a:latin typeface="+mn-lt"/>
        <a:ea typeface="+mn-ea"/>
        <a:cs typeface="+mn-cs"/>
      </a:defRPr>
    </a:lvl2pPr>
    <a:lvl3pPr marL="995363" algn="l" defTabSz="496888" rtl="0" eaLnBrk="0" fontAlgn="base" hangingPunct="0">
      <a:spcBef>
        <a:spcPct val="30000"/>
      </a:spcBef>
      <a:spcAft>
        <a:spcPct val="0"/>
      </a:spcAft>
      <a:defRPr kumimoji="1" sz="1300" kern="1200">
        <a:solidFill>
          <a:schemeClr val="tx1"/>
        </a:solidFill>
        <a:latin typeface="+mn-lt"/>
        <a:ea typeface="+mn-ea"/>
        <a:cs typeface="+mn-cs"/>
      </a:defRPr>
    </a:lvl3pPr>
    <a:lvl4pPr marL="1492250" algn="l" defTabSz="496888" rtl="0" eaLnBrk="0" fontAlgn="base" hangingPunct="0">
      <a:spcBef>
        <a:spcPct val="30000"/>
      </a:spcBef>
      <a:spcAft>
        <a:spcPct val="0"/>
      </a:spcAft>
      <a:defRPr kumimoji="1" sz="1300" kern="1200">
        <a:solidFill>
          <a:schemeClr val="tx1"/>
        </a:solidFill>
        <a:latin typeface="+mn-lt"/>
        <a:ea typeface="+mn-ea"/>
        <a:cs typeface="+mn-cs"/>
      </a:defRPr>
    </a:lvl4pPr>
    <a:lvl5pPr marL="1990725" algn="l" defTabSz="496888" rtl="0" eaLnBrk="0" fontAlgn="base" hangingPunct="0">
      <a:spcBef>
        <a:spcPct val="30000"/>
      </a:spcBef>
      <a:spcAft>
        <a:spcPct val="0"/>
      </a:spcAft>
      <a:defRPr kumimoji="1" sz="1300" kern="1200">
        <a:solidFill>
          <a:schemeClr val="tx1"/>
        </a:solidFill>
        <a:latin typeface="+mn-lt"/>
        <a:ea typeface="+mn-ea"/>
        <a:cs typeface="+mn-cs"/>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DF9F93-8C3E-473D-D7BE-1F213C269C2B}"/>
            </a:ext>
          </a:extLst>
        </p:cNvPr>
        <p:cNvGrpSpPr/>
        <p:nvPr/>
      </p:nvGrpSpPr>
      <p:grpSpPr>
        <a:xfrm>
          <a:off x="0" y="0"/>
          <a:ext cx="0" cy="0"/>
          <a:chOff x="0" y="0"/>
          <a:chExt cx="0" cy="0"/>
        </a:xfrm>
      </p:grpSpPr>
      <p:sp>
        <p:nvSpPr>
          <p:cNvPr id="15362" name="スライド イメージ プレースホルダ 1">
            <a:extLst>
              <a:ext uri="{FF2B5EF4-FFF2-40B4-BE49-F238E27FC236}">
                <a16:creationId xmlns:a16="http://schemas.microsoft.com/office/drawing/2014/main" id="{018CEA0E-E460-CEA1-19BA-1D447965C5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 2">
            <a:extLst>
              <a:ext uri="{FF2B5EF4-FFF2-40B4-BE49-F238E27FC236}">
                <a16:creationId xmlns:a16="http://schemas.microsoft.com/office/drawing/2014/main" id="{484E6B5D-28FD-2AE2-181C-D01BD8E092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15364" name="スライド番号プレースホルダ 3">
            <a:extLst>
              <a:ext uri="{FF2B5EF4-FFF2-40B4-BE49-F238E27FC236}">
                <a16:creationId xmlns:a16="http://schemas.microsoft.com/office/drawing/2014/main" id="{123BD4B3-0203-5230-4CDD-FBC0DFFA0C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6E6C473-2B40-4EAE-8969-A322214D668A}" type="slidenum">
              <a:rPr lang="ja-JP" altLang="en-US" smtClean="0"/>
              <a:pPr/>
              <a:t>1</a:t>
            </a:fld>
            <a:endParaRPr lang="ja-JP" altLang="en-US"/>
          </a:p>
        </p:txBody>
      </p:sp>
    </p:spTree>
    <p:extLst>
      <p:ext uri="{BB962C8B-B14F-4D97-AF65-F5344CB8AC3E}">
        <p14:creationId xmlns:p14="http://schemas.microsoft.com/office/powerpoint/2010/main" val="151642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3427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934280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62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125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0545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38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7376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067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1750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7679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659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534988" y="303213"/>
            <a:ext cx="9618662"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534988" y="7010400"/>
            <a:ext cx="2493962" cy="401638"/>
          </a:xfrm>
          <a:prstGeom prst="rect">
            <a:avLst/>
          </a:prstGeom>
        </p:spPr>
        <p:txBody>
          <a:bodyPr vert="horz" wrap="square" lIns="99551" tIns="49775" rIns="99551" bIns="49775" numCol="1" anchor="ctr" anchorCtr="0" compatLnSpc="1">
            <a:prstTxWarp prst="textNoShape">
              <a:avLst/>
            </a:prstTxWarp>
          </a:bodyPr>
          <a:lstStyle>
            <a:lvl1pPr eaLnBrk="1" hangingPunct="1">
              <a:defRPr sz="1300">
                <a:solidFill>
                  <a:srgbClr val="898989"/>
                </a:solidFill>
                <a:latin typeface="Calibri" panose="020F0502020204030204" pitchFamily="34" charset="0"/>
              </a:defRPr>
            </a:lvl1pPr>
          </a:lstStyle>
          <a:p>
            <a:pPr>
              <a:defRPr/>
            </a:pPr>
            <a:fld id="{EA34FA36-E586-4094-B41B-9207695FBF9A}" type="datetime1">
              <a:rPr lang="ja-JP" altLang="en-US"/>
              <a:pPr>
                <a:defRPr/>
              </a:pPr>
              <a:t>2024/2/7</a:t>
            </a:fld>
            <a:endParaRPr lang="ja-JP" altLang="en-US"/>
          </a:p>
        </p:txBody>
      </p:sp>
      <p:sp>
        <p:nvSpPr>
          <p:cNvPr id="5" name="フッター プレースホルダ 4"/>
          <p:cNvSpPr>
            <a:spLocks noGrp="1"/>
          </p:cNvSpPr>
          <p:nvPr>
            <p:ph type="ftr" sz="quarter" idx="3"/>
          </p:nvPr>
        </p:nvSpPr>
        <p:spPr>
          <a:xfrm>
            <a:off x="3651250" y="7010400"/>
            <a:ext cx="3386138" cy="401638"/>
          </a:xfrm>
          <a:prstGeom prst="rect">
            <a:avLst/>
          </a:prstGeom>
        </p:spPr>
        <p:txBody>
          <a:bodyPr vert="horz" lIns="99551" tIns="49775" rIns="99551" bIns="49775" rtlCol="0" anchor="ctr"/>
          <a:lstStyle>
            <a:lvl1pPr algn="ctr" defTabSz="497754" eaLnBrk="1" fontAlgn="auto" hangingPunct="1">
              <a:spcBef>
                <a:spcPts val="0"/>
              </a:spcBef>
              <a:spcAft>
                <a:spcPts val="0"/>
              </a:spcAft>
              <a:defRPr sz="13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659688" y="7010400"/>
            <a:ext cx="2493962" cy="401638"/>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300">
                <a:solidFill>
                  <a:srgbClr val="898989"/>
                </a:solidFill>
                <a:latin typeface="Calibri" panose="020F0502020204030204" pitchFamily="34" charset="0"/>
              </a:defRPr>
            </a:lvl1pPr>
          </a:lstStyle>
          <a:p>
            <a:pPr>
              <a:defRPr/>
            </a:pPr>
            <a:fld id="{5E4B9717-188A-4610-8B9E-F419F2B6ECB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535" r:id="rId1"/>
    <p:sldLayoutId id="2147484536" r:id="rId2"/>
    <p:sldLayoutId id="2147484537" r:id="rId3"/>
    <p:sldLayoutId id="2147484538" r:id="rId4"/>
    <p:sldLayoutId id="2147484539" r:id="rId5"/>
    <p:sldLayoutId id="2147484540" r:id="rId6"/>
    <p:sldLayoutId id="2147484541" r:id="rId7"/>
    <p:sldLayoutId id="2147484542" r:id="rId8"/>
    <p:sldLayoutId id="2147484543" r:id="rId9"/>
    <p:sldLayoutId id="2147484544" r:id="rId10"/>
    <p:sldLayoutId id="2147484545" r:id="rId11"/>
  </p:sldLayoutIdLst>
  <p:txStyles>
    <p:titleStyle>
      <a:lvl1pPr algn="ctr" defTabSz="496888" rtl="0" eaLnBrk="1" fontAlgn="base" hangingPunct="1">
        <a:spcBef>
          <a:spcPct val="0"/>
        </a:spcBef>
        <a:spcAft>
          <a:spcPct val="0"/>
        </a:spcAft>
        <a:defRPr kumimoji="1" sz="4800" kern="1200">
          <a:solidFill>
            <a:schemeClr val="tx1"/>
          </a:solidFill>
          <a:latin typeface="Meiryo Bold"/>
          <a:ea typeface="Meiryo Bold"/>
          <a:cs typeface="Meiryo Bold"/>
        </a:defRPr>
      </a:lvl1pPr>
      <a:lvl2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2pPr>
      <a:lvl3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3pPr>
      <a:lvl4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4pPr>
      <a:lvl5pPr algn="ctr" defTabSz="496888"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5pPr>
      <a:lvl6pPr marL="497754"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6pPr>
      <a:lvl7pPr marL="995507"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7pPr>
      <a:lvl8pPr marL="1493261"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8pPr>
      <a:lvl9pPr marL="1991015" algn="ctr" defTabSz="497754" rtl="0" eaLnBrk="1" fontAlgn="base" hangingPunct="1">
        <a:spcBef>
          <a:spcPct val="0"/>
        </a:spcBef>
        <a:spcAft>
          <a:spcPct val="0"/>
        </a:spcAft>
        <a:defRPr kumimoji="1" sz="4800">
          <a:solidFill>
            <a:schemeClr val="tx1"/>
          </a:solidFill>
          <a:latin typeface="Meiryo Bold" charset="-128"/>
          <a:ea typeface="Meiryo Bold" charset="-128"/>
          <a:cs typeface="Meiryo Bold" charset="-128"/>
        </a:defRPr>
      </a:lvl9pPr>
    </p:titleStyle>
    <p:bodyStyle>
      <a:lvl1pPr marL="373063" indent="-373063" algn="l" defTabSz="496888" rtl="0" eaLnBrk="1" fontAlgn="base" hangingPunct="1">
        <a:spcBef>
          <a:spcPct val="20000"/>
        </a:spcBef>
        <a:spcAft>
          <a:spcPct val="0"/>
        </a:spcAft>
        <a:buFont typeface="Arial" panose="020B0604020202020204" pitchFamily="34" charset="0"/>
        <a:buChar char="•"/>
        <a:defRPr kumimoji="1" sz="4100" kern="1200">
          <a:solidFill>
            <a:schemeClr val="tx1"/>
          </a:solidFill>
          <a:latin typeface="+mn-lt"/>
          <a:ea typeface="+mn-ea"/>
          <a:cs typeface="ＭＳ Ｐゴシック" charset="-128"/>
        </a:defRPr>
      </a:lvl1pPr>
      <a:lvl2pPr marL="808038" indent="-309563" algn="l" defTabSz="496888" rtl="0" eaLnBrk="1" fontAlgn="base" hangingPunct="1">
        <a:spcBef>
          <a:spcPct val="20000"/>
        </a:spcBef>
        <a:spcAft>
          <a:spcPct val="0"/>
        </a:spcAft>
        <a:buFont typeface="Arial" panose="020B0604020202020204" pitchFamily="34" charset="0"/>
        <a:buChar char="–"/>
        <a:defRPr kumimoji="1" sz="3000" kern="1200">
          <a:solidFill>
            <a:schemeClr val="tx1"/>
          </a:solidFill>
          <a:latin typeface="+mn-lt"/>
          <a:ea typeface="+mn-ea"/>
          <a:cs typeface="+mn-cs"/>
        </a:defRPr>
      </a:lvl2pPr>
      <a:lvl3pPr marL="1243013" indent="-247650" algn="l" defTabSz="496888" rtl="0" eaLnBrk="1" fontAlgn="base" hangingPunct="1">
        <a:spcBef>
          <a:spcPct val="20000"/>
        </a:spcBef>
        <a:spcAft>
          <a:spcPct val="0"/>
        </a:spcAft>
        <a:buFont typeface="Arial" panose="020B0604020202020204" pitchFamily="34" charset="0"/>
        <a:buChar char="•"/>
        <a:defRPr kumimoji="1" sz="2600" kern="1200">
          <a:solidFill>
            <a:schemeClr val="tx1"/>
          </a:solidFill>
          <a:latin typeface="+mn-lt"/>
          <a:ea typeface="+mn-ea"/>
          <a:cs typeface="+mn-cs"/>
        </a:defRPr>
      </a:lvl3pPr>
      <a:lvl4pPr marL="1741488" indent="-247650" algn="l" defTabSz="496888" rtl="0" eaLnBrk="1" fontAlgn="base" hangingPunct="1">
        <a:spcBef>
          <a:spcPct val="20000"/>
        </a:spcBef>
        <a:spcAft>
          <a:spcPct val="0"/>
        </a:spcAft>
        <a:buFont typeface="Arial" panose="020B0604020202020204" pitchFamily="34" charset="0"/>
        <a:buChar char="–"/>
        <a:defRPr kumimoji="1" sz="2200" kern="1200">
          <a:solidFill>
            <a:schemeClr val="tx1"/>
          </a:solidFill>
          <a:latin typeface="+mn-lt"/>
          <a:ea typeface="+mn-ea"/>
          <a:cs typeface="+mn-cs"/>
        </a:defRPr>
      </a:lvl4pPr>
      <a:lvl5pPr marL="2238375" indent="-247650" algn="l" defTabSz="496888" rtl="0" eaLnBrk="1" fontAlgn="base" hangingPunct="1">
        <a:spcBef>
          <a:spcPct val="20000"/>
        </a:spcBef>
        <a:spcAft>
          <a:spcPct val="0"/>
        </a:spcAft>
        <a:buFont typeface="Arial" panose="020B0604020202020204" pitchFamily="34" charset="0"/>
        <a:buChar char="»"/>
        <a:defRPr kumimoji="1" sz="2200" kern="1200">
          <a:solidFill>
            <a:schemeClr val="tx1"/>
          </a:solidFill>
          <a:latin typeface="+mn-lt"/>
          <a:ea typeface="+mn-ea"/>
          <a:cs typeface="+mn-cs"/>
        </a:defRPr>
      </a:lvl5pPr>
      <a:lvl6pPr marL="2737645"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ja-JP"/>
      </a:defPPr>
      <a:lvl1pPr marL="0" algn="l" defTabSz="497754" rtl="0" eaLnBrk="1" latinLnBrk="0" hangingPunct="1">
        <a:defRPr kumimoji="1" sz="2000" kern="1200">
          <a:solidFill>
            <a:schemeClr val="tx1"/>
          </a:solidFill>
          <a:latin typeface="+mn-lt"/>
          <a:ea typeface="+mn-ea"/>
          <a:cs typeface="+mn-cs"/>
        </a:defRPr>
      </a:lvl1pPr>
      <a:lvl2pPr marL="497754" algn="l" defTabSz="497754" rtl="0" eaLnBrk="1" latinLnBrk="0" hangingPunct="1">
        <a:defRPr kumimoji="1" sz="2000" kern="1200">
          <a:solidFill>
            <a:schemeClr val="tx1"/>
          </a:solidFill>
          <a:latin typeface="+mn-lt"/>
          <a:ea typeface="+mn-ea"/>
          <a:cs typeface="+mn-cs"/>
        </a:defRPr>
      </a:lvl2pPr>
      <a:lvl3pPr marL="995507" algn="l" defTabSz="497754" rtl="0" eaLnBrk="1" latinLnBrk="0" hangingPunct="1">
        <a:defRPr kumimoji="1" sz="2000" kern="1200">
          <a:solidFill>
            <a:schemeClr val="tx1"/>
          </a:solidFill>
          <a:latin typeface="+mn-lt"/>
          <a:ea typeface="+mn-ea"/>
          <a:cs typeface="+mn-cs"/>
        </a:defRPr>
      </a:lvl3pPr>
      <a:lvl4pPr marL="1493261" algn="l" defTabSz="497754" rtl="0" eaLnBrk="1" latinLnBrk="0" hangingPunct="1">
        <a:defRPr kumimoji="1" sz="2000" kern="1200">
          <a:solidFill>
            <a:schemeClr val="tx1"/>
          </a:solidFill>
          <a:latin typeface="+mn-lt"/>
          <a:ea typeface="+mn-ea"/>
          <a:cs typeface="+mn-cs"/>
        </a:defRPr>
      </a:lvl4pPr>
      <a:lvl5pPr marL="1991015" algn="l" defTabSz="497754" rtl="0" eaLnBrk="1" latinLnBrk="0" hangingPunct="1">
        <a:defRPr kumimoji="1" sz="2000" kern="1200">
          <a:solidFill>
            <a:schemeClr val="tx1"/>
          </a:solidFill>
          <a:latin typeface="+mn-lt"/>
          <a:ea typeface="+mn-ea"/>
          <a:cs typeface="+mn-cs"/>
        </a:defRPr>
      </a:lvl5pPr>
      <a:lvl6pPr marL="2488768" algn="l" defTabSz="497754" rtl="0" eaLnBrk="1" latinLnBrk="0" hangingPunct="1">
        <a:defRPr kumimoji="1" sz="2000" kern="1200">
          <a:solidFill>
            <a:schemeClr val="tx1"/>
          </a:solidFill>
          <a:latin typeface="+mn-lt"/>
          <a:ea typeface="+mn-ea"/>
          <a:cs typeface="+mn-cs"/>
        </a:defRPr>
      </a:lvl6pPr>
      <a:lvl7pPr marL="2986522" algn="l" defTabSz="497754" rtl="0" eaLnBrk="1" latinLnBrk="0" hangingPunct="1">
        <a:defRPr kumimoji="1" sz="2000" kern="1200">
          <a:solidFill>
            <a:schemeClr val="tx1"/>
          </a:solidFill>
          <a:latin typeface="+mn-lt"/>
          <a:ea typeface="+mn-ea"/>
          <a:cs typeface="+mn-cs"/>
        </a:defRPr>
      </a:lvl7pPr>
      <a:lvl8pPr marL="3484275" algn="l" defTabSz="497754" rtl="0" eaLnBrk="1" latinLnBrk="0" hangingPunct="1">
        <a:defRPr kumimoji="1" sz="2000" kern="1200">
          <a:solidFill>
            <a:schemeClr val="tx1"/>
          </a:solidFill>
          <a:latin typeface="+mn-lt"/>
          <a:ea typeface="+mn-ea"/>
          <a:cs typeface="+mn-cs"/>
        </a:defRPr>
      </a:lvl8pPr>
      <a:lvl9pPr marL="3982029" algn="l" defTabSz="497754"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9E6A3-706D-615C-9271-765A2F0582EE}"/>
            </a:ext>
          </a:extLst>
        </p:cNvPr>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F0400E73-EDA2-72D9-254C-A88612BEBEF1}"/>
              </a:ext>
            </a:extLst>
          </p:cNvPr>
          <p:cNvSpPr/>
          <p:nvPr/>
        </p:nvSpPr>
        <p:spPr bwMode="auto">
          <a:xfrm>
            <a:off x="193675" y="946027"/>
            <a:ext cx="593725" cy="944562"/>
          </a:xfrm>
          <a:prstGeom prst="rect">
            <a:avLst/>
          </a:prstGeom>
          <a:solidFill>
            <a:schemeClr val="tx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lIns="99549" tIns="49773" rIns="99549" bIns="49773" anchor="ctr"/>
          <a:lstStyle/>
          <a:p>
            <a:pPr algn="ctr" defTabSz="497754" eaLnBrk="1" hangingPunct="1">
              <a:defRPr/>
            </a:pPr>
            <a:r>
              <a:rPr lang="ja-JP" altLang="en-US" dirty="0">
                <a:solidFill>
                  <a:srgbClr val="FFFFFF"/>
                </a:solidFill>
                <a:latin typeface="ＭＳ ゴシック" panose="020B0609070205080204" pitchFamily="49" charset="-128"/>
                <a:ea typeface="ＭＳ ゴシック" panose="020B0609070205080204" pitchFamily="49" charset="-128"/>
                <a:cs typeface="Meiryo UI" charset="-128"/>
              </a:rPr>
              <a:t>目的</a:t>
            </a:r>
          </a:p>
        </p:txBody>
      </p:sp>
      <p:sp>
        <p:nvSpPr>
          <p:cNvPr id="12" name="ホームベース 11">
            <a:extLst>
              <a:ext uri="{FF2B5EF4-FFF2-40B4-BE49-F238E27FC236}">
                <a16:creationId xmlns:a16="http://schemas.microsoft.com/office/drawing/2014/main" id="{8DB5F3B9-BBB5-16C5-E656-D4FAA4B89108}"/>
              </a:ext>
            </a:extLst>
          </p:cNvPr>
          <p:cNvSpPr/>
          <p:nvPr/>
        </p:nvSpPr>
        <p:spPr>
          <a:xfrm rot="5400000">
            <a:off x="4894248" y="-2693884"/>
            <a:ext cx="939800" cy="10307818"/>
          </a:xfrm>
          <a:prstGeom prst="homePlate">
            <a:avLst>
              <a:gd name="adj" fmla="val 27712"/>
            </a:avLst>
          </a:prstGeom>
          <a:noFill/>
          <a:ln w="38100">
            <a:solidFill>
              <a:schemeClr val="tx2">
                <a:alpha val="30000"/>
              </a:schemeClr>
            </a:solidFill>
          </a:ln>
          <a:effectLst/>
        </p:spPr>
        <p:style>
          <a:lnRef idx="1">
            <a:schemeClr val="accent1"/>
          </a:lnRef>
          <a:fillRef idx="3">
            <a:schemeClr val="accent1"/>
          </a:fillRef>
          <a:effectRef idx="2">
            <a:schemeClr val="accent1"/>
          </a:effectRef>
          <a:fontRef idx="minor">
            <a:schemeClr val="lt1"/>
          </a:fontRef>
        </p:style>
        <p:txBody>
          <a:bodyPr lIns="99549" tIns="49773" rIns="99549" bIns="49773" anchor="ctr"/>
          <a:lstStyle/>
          <a:p>
            <a:pPr algn="ctr" defTabSz="497754" eaLnBrk="1" hangingPunct="1">
              <a:defRPr/>
            </a:pPr>
            <a:endParaRPr lang="ja-JP" altLang="en-US">
              <a:solidFill>
                <a:srgbClr val="FFFFFF"/>
              </a:solidFill>
              <a:latin typeface="ＭＳ ゴシック" panose="020B0609070205080204" pitchFamily="49" charset="-128"/>
              <a:ea typeface="ＭＳ ゴシック" panose="020B0609070205080204" pitchFamily="49" charset="-128"/>
              <a:cs typeface="Meiryo UI" charset="-128"/>
            </a:endParaRPr>
          </a:p>
        </p:txBody>
      </p:sp>
      <p:sp>
        <p:nvSpPr>
          <p:cNvPr id="14341" name="テキスト ボックス 24">
            <a:extLst>
              <a:ext uri="{FF2B5EF4-FFF2-40B4-BE49-F238E27FC236}">
                <a16:creationId xmlns:a16="http://schemas.microsoft.com/office/drawing/2014/main" id="{EFA85F98-83B7-6C5C-D2B3-8AF9CAA6EA1B}"/>
              </a:ext>
            </a:extLst>
          </p:cNvPr>
          <p:cNvSpPr txBox="1">
            <a:spLocks noChangeArrowheads="1"/>
          </p:cNvSpPr>
          <p:nvPr/>
        </p:nvSpPr>
        <p:spPr bwMode="auto">
          <a:xfrm>
            <a:off x="285600" y="2030024"/>
            <a:ext cx="2159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dirty="0">
                <a:solidFill>
                  <a:srgbClr val="000000"/>
                </a:solidFill>
                <a:latin typeface="ＭＳ ゴシック" panose="020B0609070205080204" pitchFamily="49" charset="-128"/>
                <a:ea typeface="ＭＳ ゴシック" panose="020B0609070205080204" pitchFamily="49" charset="-128"/>
              </a:rPr>
              <a:t>現状、課題</a:t>
            </a:r>
            <a:endParaRPr lang="en-US" altLang="ja-JP" sz="1200" b="1" dirty="0">
              <a:solidFill>
                <a:srgbClr val="000000"/>
              </a:solidFill>
              <a:latin typeface="ＭＳ ゴシック" panose="020B0609070205080204" pitchFamily="49" charset="-128"/>
              <a:ea typeface="ＭＳ ゴシック" panose="020B0609070205080204" pitchFamily="49" charset="-128"/>
            </a:endParaRPr>
          </a:p>
        </p:txBody>
      </p:sp>
      <p:sp>
        <p:nvSpPr>
          <p:cNvPr id="14342" name="テキスト ボックス 14">
            <a:extLst>
              <a:ext uri="{FF2B5EF4-FFF2-40B4-BE49-F238E27FC236}">
                <a16:creationId xmlns:a16="http://schemas.microsoft.com/office/drawing/2014/main" id="{0B4CAC6C-8922-7BE3-934E-A432FBC60539}"/>
              </a:ext>
            </a:extLst>
          </p:cNvPr>
          <p:cNvSpPr txBox="1">
            <a:spLocks noChangeArrowheads="1"/>
          </p:cNvSpPr>
          <p:nvPr/>
        </p:nvSpPr>
        <p:spPr bwMode="auto">
          <a:xfrm>
            <a:off x="839891" y="1074262"/>
            <a:ext cx="9024937"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eaLnBrk="1" hangingPunct="1">
              <a:lnSpc>
                <a:spcPts val="1838"/>
              </a:lnSpc>
            </a:pPr>
            <a:r>
              <a:rPr lang="en-US" altLang="ja-JP" sz="12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ja-JP" altLang="en-US" sz="1200" dirty="0">
              <a:latin typeface="ＭＳ ゴシック" panose="020B0609070205080204" pitchFamily="49" charset="-128"/>
              <a:ea typeface="ＭＳ ゴシック" panose="020B0609070205080204" pitchFamily="49" charset="-128"/>
            </a:endParaRPr>
          </a:p>
        </p:txBody>
      </p:sp>
      <p:sp>
        <p:nvSpPr>
          <p:cNvPr id="14343" name="テキスト ボックス 24">
            <a:extLst>
              <a:ext uri="{FF2B5EF4-FFF2-40B4-BE49-F238E27FC236}">
                <a16:creationId xmlns:a16="http://schemas.microsoft.com/office/drawing/2014/main" id="{1F4C0D85-E587-E1DB-8297-0BACF925F502}"/>
              </a:ext>
            </a:extLst>
          </p:cNvPr>
          <p:cNvSpPr txBox="1">
            <a:spLocks noChangeArrowheads="1"/>
          </p:cNvSpPr>
          <p:nvPr/>
        </p:nvSpPr>
        <p:spPr bwMode="auto">
          <a:xfrm>
            <a:off x="285600" y="2270851"/>
            <a:ext cx="9754359" cy="358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XXXXXXXXXXXXXXXXXXXXXXXXXXXXXXXXXXXXXXXXXXXXXXXXXXXXXXXXXXXXXXXXXXXXXXXXXXXXXXXXXXXXXXXXXXXXXXXXXXXXXXXXXXXXXXXXXXXXXXXXXXXXXXXXXXXXXXXXXXXXXXXXXXXXXXXXXXXXXXXXXXXXXXXXXXXXXXXXXXXXXXXXXXXXXXXXXXXXXXXXXXXXXXXXXXXXXXXXXXXXXXXXXXXXXXXXXXXXXXXXXXXXXXXXXX</a:t>
            </a:r>
            <a:endParaRPr lang="ja-JP" altLang="en-US" sz="1000" dirty="0">
              <a:latin typeface="ＭＳ ゴシック" panose="020B0609070205080204" pitchFamily="49" charset="-128"/>
              <a:ea typeface="ＭＳ ゴシック" panose="020B0609070205080204" pitchFamily="49" charset="-128"/>
            </a:endParaRPr>
          </a:p>
        </p:txBody>
      </p:sp>
      <p:sp>
        <p:nvSpPr>
          <p:cNvPr id="14344" name="テキスト ボックス 24">
            <a:extLst>
              <a:ext uri="{FF2B5EF4-FFF2-40B4-BE49-F238E27FC236}">
                <a16:creationId xmlns:a16="http://schemas.microsoft.com/office/drawing/2014/main" id="{FAFF5A45-B516-835D-4B47-0149B18D3C97}"/>
              </a:ext>
            </a:extLst>
          </p:cNvPr>
          <p:cNvSpPr txBox="1">
            <a:spLocks noChangeArrowheads="1"/>
          </p:cNvSpPr>
          <p:nvPr/>
        </p:nvSpPr>
        <p:spPr bwMode="auto">
          <a:xfrm>
            <a:off x="85854" y="3029462"/>
            <a:ext cx="5169210" cy="2825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8009" tIns="46937" rIns="0" bIns="46937">
            <a:sp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dirty="0">
                <a:solidFill>
                  <a:schemeClr val="bg1"/>
                </a:solidFill>
                <a:latin typeface="ＭＳ ゴシック" panose="020B0609070205080204" pitchFamily="49" charset="-128"/>
                <a:ea typeface="ＭＳ ゴシック" panose="020B0609070205080204" pitchFamily="49" charset="-128"/>
              </a:rPr>
              <a:t>１．遠隔教育、通信教育に関する取組の概要</a:t>
            </a:r>
            <a:endParaRPr lang="en-US" altLang="ja-JP" sz="1100" b="1" dirty="0">
              <a:solidFill>
                <a:schemeClr val="bg1"/>
              </a:solidFill>
              <a:latin typeface="ＭＳ ゴシック" panose="020B0609070205080204" pitchFamily="49" charset="-128"/>
              <a:ea typeface="ＭＳ ゴシック" panose="020B0609070205080204" pitchFamily="49" charset="-128"/>
            </a:endParaRPr>
          </a:p>
        </p:txBody>
      </p:sp>
      <p:sp>
        <p:nvSpPr>
          <p:cNvPr id="14348" name="テキスト ボックス 24">
            <a:extLst>
              <a:ext uri="{FF2B5EF4-FFF2-40B4-BE49-F238E27FC236}">
                <a16:creationId xmlns:a16="http://schemas.microsoft.com/office/drawing/2014/main" id="{13485998-9275-E5C1-611A-5C5A4B9C6D4D}"/>
              </a:ext>
            </a:extLst>
          </p:cNvPr>
          <p:cNvSpPr txBox="1">
            <a:spLocks noChangeArrowheads="1"/>
          </p:cNvSpPr>
          <p:nvPr/>
        </p:nvSpPr>
        <p:spPr bwMode="auto">
          <a:xfrm>
            <a:off x="200880" y="3437051"/>
            <a:ext cx="4961899" cy="651377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marL="117475" indent="-117475">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1525"/>
              </a:lnSpc>
            </a:pPr>
            <a:r>
              <a:rPr lang="ja-JP" altLang="en-US" sz="1000" b="1" dirty="0">
                <a:solidFill>
                  <a:srgbClr val="000000"/>
                </a:solidFill>
                <a:latin typeface="ＭＳ ゴシック" panose="020B0609070205080204" pitchFamily="49" charset="-128"/>
                <a:ea typeface="ＭＳ ゴシック" panose="020B0609070205080204" pitchFamily="49" charset="-128"/>
              </a:rPr>
              <a:t>遠隔教育について</a:t>
            </a:r>
            <a:endParaRPr lang="en-US" altLang="ja-JP" sz="1000" b="1" dirty="0">
              <a:solidFill>
                <a:srgbClr val="000000"/>
              </a:solidFill>
              <a:latin typeface="ＭＳ ゴシック" panose="020B0609070205080204" pitchFamily="49" charset="-128"/>
              <a:ea typeface="ＭＳ ゴシック" panose="020B0609070205080204" pitchFamily="49" charset="-128"/>
            </a:endParaRP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●XXXXXXXXXXXXXXXXXXXXXXXXXXXXXXXXXXXXXXXXXXXXXXXXXXXXXXXXXXXXXXXXXXXXXXXXXXXXXXXXXXXXXXXXXXXXXXXXXXXXXXXXXXXXXXXXXXXXXXXXXXXXXXXXXXXXXXXXXXXXXXXXXXX</a:t>
            </a: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●XXXXXXXXXXXXXXXXXXXXXXXXXXXXXXXXXXXXXXXXXXXXXXXXXXXXXXXXXXXXXXXXXXXXXXXXXXXXXXXXXXXXXXXXXXXXXXXXXXXXXXXXXXXXXXXXXXXXXXXXXXXXXXXXXXXXXXXXXXXXXXXXXXX</a:t>
            </a: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●XXXXXXXXXXXXXXXXXXXXXXXXXXXXXXXXXXXXXXXXXXXXXXXXXXXXXXXXXXXXXXXXXXXXXXXXXXXXXXXXXXXXXXXXXXXXXXXXXXXXXXXXXXXXXXXXXXXXXXXXXXXXXXXXXXXXXXXXXXXXXXXXXXX</a:t>
            </a: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●XXXXXXXXXXXXXXXXXXXXXXXXXXXXXXXXXXXXXXXXXXXXXXXXXXXXXXXXXXXXXXXXXXXXXXXXXXXXXXXXXXXXXXXXXXXXXXXXXXXXXXXXXXXXXXXXXXXXXXXXXXXXXXXXXXXXXXXXXXXXXXXXXXX</a:t>
            </a: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●XXXXXXXXXXXXXXXXXXXXXXXXXXXXXXXXXXXXXXXXXXXXXXXXXXXXXXXXXXXXXXXXXXXXXXXXXXXXXXXXXXXXXXXXXXXXXXXXXXXXXXXXXXXXXXXXXXXXXXXXXXXXXXXXXXXXXXXXXXXXXXXXXXX</a:t>
            </a: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r>
              <a:rPr lang="ja-JP" altLang="en-US" sz="1000" b="1" dirty="0">
                <a:latin typeface="ＭＳ ゴシック" panose="020B0609070205080204" pitchFamily="49" charset="-128"/>
                <a:ea typeface="ＭＳ ゴシック" panose="020B0609070205080204" pitchFamily="49" charset="-128"/>
              </a:rPr>
              <a:t>通信教育について</a:t>
            </a:r>
            <a:endParaRPr lang="en-US" altLang="ja-JP" sz="1000" b="1" dirty="0">
              <a:latin typeface="ＭＳ ゴシック" panose="020B0609070205080204" pitchFamily="49" charset="-128"/>
              <a:ea typeface="ＭＳ ゴシック" panose="020B0609070205080204" pitchFamily="49" charset="-128"/>
            </a:endParaRP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●XXXXXXXXXXXXXXXXXXXXXXXXXXXXXXXXXXXXXXXXXXXXXXXXXXXXXXXXXXXXXXXXXXXXXXXXXXXXXXXXXXXXXXXXXXXXXXXXXXXXXXXXXXXXXXXXXXX</a:t>
            </a:r>
            <a:endParaRPr lang="ja-JP" altLang="en-US" sz="1000" dirty="0">
              <a:latin typeface="ＭＳ ゴシック" panose="020B0609070205080204" pitchFamily="49" charset="-128"/>
              <a:ea typeface="ＭＳ ゴシック" panose="020B0609070205080204" pitchFamily="49" charset="-128"/>
            </a:endParaRP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a:t>
            </a: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 XXXXXXXXXXXXXXXXXXXXXXXXXXXXXXXXX</a:t>
            </a:r>
          </a:p>
          <a:p>
            <a:pPr eaLnBrk="1" hangingPunct="1">
              <a:lnSpc>
                <a:spcPts val="1525"/>
              </a:lnSpc>
            </a:pPr>
            <a:r>
              <a:rPr lang="ja-JP" altLang="en-US" sz="1000" dirty="0">
                <a:latin typeface="ＭＳ ゴシック" panose="020B0609070205080204" pitchFamily="49" charset="-128"/>
                <a:ea typeface="ＭＳ ゴシック" panose="020B0609070205080204" pitchFamily="49" charset="-128"/>
              </a:rPr>
              <a:t>　</a:t>
            </a:r>
            <a:r>
              <a:rPr lang="en-US" altLang="ja-JP" sz="1000" dirty="0">
                <a:latin typeface="ＭＳ ゴシック" panose="020B0609070205080204" pitchFamily="49" charset="-128"/>
                <a:ea typeface="ＭＳ ゴシック" panose="020B0609070205080204" pitchFamily="49" charset="-128"/>
              </a:rPr>
              <a:t>XXXXXXXXXXXXXXXXXXXXXXXXXXX</a:t>
            </a: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a:t>
            </a: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 XXXXXXXXXXXXXXXXXXXXXXXXXXXXXXXXX</a:t>
            </a: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 </a:t>
            </a: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ja-JP" altLang="en-US" sz="1000" dirty="0">
              <a:latin typeface="ＭＳ ゴシック" panose="020B0609070205080204" pitchFamily="49" charset="-128"/>
              <a:ea typeface="ＭＳ ゴシック" panose="020B0609070205080204" pitchFamily="49" charset="-128"/>
            </a:endParaRPr>
          </a:p>
        </p:txBody>
      </p:sp>
      <p:sp>
        <p:nvSpPr>
          <p:cNvPr id="40" name="正方形/長方形 39">
            <a:extLst>
              <a:ext uri="{FF2B5EF4-FFF2-40B4-BE49-F238E27FC236}">
                <a16:creationId xmlns:a16="http://schemas.microsoft.com/office/drawing/2014/main" id="{9E3947C0-19D8-30CF-2DAE-8321D64A6982}"/>
              </a:ext>
            </a:extLst>
          </p:cNvPr>
          <p:cNvSpPr/>
          <p:nvPr/>
        </p:nvSpPr>
        <p:spPr bwMode="auto">
          <a:xfrm>
            <a:off x="3411699" y="6328436"/>
            <a:ext cx="1562100" cy="1036638"/>
          </a:xfrm>
          <a:prstGeom prst="rect">
            <a:avLst/>
          </a:prstGeom>
          <a:solidFill>
            <a:schemeClr val="bg1">
              <a:lumMod val="85000"/>
            </a:schemeClr>
          </a:solidFill>
          <a:ln w="3175">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defTabSz="497754" eaLnBrk="1" hangingPunct="1">
              <a:defRPr/>
            </a:pPr>
            <a:endParaRPr lang="ja-JP" altLang="en-US" dirty="0">
              <a:solidFill>
                <a:srgbClr val="FFFFFF"/>
              </a:solidFill>
              <a:latin typeface="ＭＳ ゴシック" panose="020B0609070205080204" pitchFamily="49" charset="-128"/>
              <a:ea typeface="ＭＳ ゴシック" panose="020B0609070205080204" pitchFamily="49" charset="-128"/>
              <a:cs typeface="Meiryo UI" charset="-128"/>
            </a:endParaRPr>
          </a:p>
        </p:txBody>
      </p:sp>
      <p:sp>
        <p:nvSpPr>
          <p:cNvPr id="14353" name="テキスト ボックス 24">
            <a:extLst>
              <a:ext uri="{FF2B5EF4-FFF2-40B4-BE49-F238E27FC236}">
                <a16:creationId xmlns:a16="http://schemas.microsoft.com/office/drawing/2014/main" id="{437013A1-C498-D35F-9607-6A7A94B80F4C}"/>
              </a:ext>
            </a:extLst>
          </p:cNvPr>
          <p:cNvSpPr txBox="1">
            <a:spLocks noChangeArrowheads="1"/>
          </p:cNvSpPr>
          <p:nvPr/>
        </p:nvSpPr>
        <p:spPr bwMode="auto">
          <a:xfrm>
            <a:off x="5546455" y="6328436"/>
            <a:ext cx="4817880" cy="1000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eaLnBrk="1" hangingPunct="1">
              <a:lnSpc>
                <a:spcPts val="1625"/>
              </a:lnSpc>
            </a:pPr>
            <a:r>
              <a:rPr lang="ja-JP" altLang="en-US" sz="1000" b="1" dirty="0">
                <a:latin typeface="ＭＳ ゴシック" panose="020B0609070205080204" pitchFamily="49" charset="-128"/>
                <a:ea typeface="ＭＳ ゴシック" panose="020B0609070205080204" pitchFamily="49" charset="-128"/>
              </a:rPr>
              <a:t>●中心拠点</a:t>
            </a:r>
            <a:endParaRPr lang="en-US" altLang="ja-JP" sz="1000" b="1" dirty="0">
              <a:latin typeface="ＭＳ ゴシック" panose="020B0609070205080204" pitchFamily="49" charset="-128"/>
              <a:ea typeface="ＭＳ ゴシック" panose="020B0609070205080204" pitchFamily="49" charset="-128"/>
            </a:endParaRPr>
          </a:p>
          <a:p>
            <a:pPr algn="just" eaLnBrk="1" hangingPunct="1">
              <a:lnSpc>
                <a:spcPts val="1625"/>
              </a:lnSpc>
            </a:pPr>
            <a:r>
              <a:rPr lang="en-US" altLang="ja-JP" sz="1000" dirty="0">
                <a:latin typeface="ＭＳ ゴシック" panose="020B0609070205080204" pitchFamily="49" charset="-128"/>
                <a:ea typeface="ＭＳ ゴシック" panose="020B0609070205080204" pitchFamily="49" charset="-128"/>
              </a:rPr>
              <a:t>XXXXXXXXXXXXXXXX</a:t>
            </a:r>
          </a:p>
          <a:p>
            <a:pPr algn="just" eaLnBrk="1" hangingPunct="1">
              <a:lnSpc>
                <a:spcPts val="1625"/>
              </a:lnSpc>
            </a:pPr>
            <a:r>
              <a:rPr lang="ja-JP" altLang="en-US" sz="1000" b="1" dirty="0">
                <a:latin typeface="ＭＳ ゴシック" panose="020B0609070205080204" pitchFamily="49" charset="-128"/>
                <a:ea typeface="ＭＳ ゴシック" panose="020B0609070205080204" pitchFamily="49" charset="-128"/>
              </a:rPr>
              <a:t>●連携校</a:t>
            </a:r>
            <a:endParaRPr lang="en-US" altLang="ja-JP" sz="1000" b="1" dirty="0">
              <a:latin typeface="ＭＳ ゴシック" panose="020B0609070205080204" pitchFamily="49" charset="-128"/>
              <a:ea typeface="ＭＳ ゴシック" panose="020B0609070205080204" pitchFamily="49" charset="-128"/>
            </a:endParaRPr>
          </a:p>
          <a:p>
            <a:pPr algn="just" eaLnBrk="1" hangingPunct="1">
              <a:lnSpc>
                <a:spcPts val="16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a:t>
            </a:r>
          </a:p>
        </p:txBody>
      </p:sp>
      <p:sp>
        <p:nvSpPr>
          <p:cNvPr id="14360" name="テキスト ボックス 24">
            <a:extLst>
              <a:ext uri="{FF2B5EF4-FFF2-40B4-BE49-F238E27FC236}">
                <a16:creationId xmlns:a16="http://schemas.microsoft.com/office/drawing/2014/main" id="{8A298C29-5825-696E-909B-B910527E4CD0}"/>
              </a:ext>
            </a:extLst>
          </p:cNvPr>
          <p:cNvSpPr txBox="1">
            <a:spLocks noChangeArrowheads="1"/>
          </p:cNvSpPr>
          <p:nvPr/>
        </p:nvSpPr>
        <p:spPr bwMode="auto">
          <a:xfrm>
            <a:off x="5757738" y="90906"/>
            <a:ext cx="4847481" cy="166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17475" indent="-117475">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525"/>
              </a:lnSpc>
              <a:spcAft>
                <a:spcPts val="600"/>
              </a:spcAft>
            </a:pPr>
            <a:r>
              <a:rPr lang="ja-JP" altLang="en-US" sz="1050" dirty="0">
                <a:latin typeface="ＭＳ ゴシック" panose="020B0609070205080204" pitchFamily="49" charset="-128"/>
                <a:ea typeface="ＭＳ ゴシック" panose="020B0609070205080204" pitchFamily="49" charset="-128"/>
              </a:rPr>
              <a:t>文部科学省委託事業：各学校・課程・学科の垣根を超える高等学校改革推進事業</a:t>
            </a:r>
            <a:endParaRPr lang="en-US" altLang="ja-JP" sz="1050" dirty="0">
              <a:latin typeface="ＭＳ ゴシック" panose="020B0609070205080204" pitchFamily="49" charset="-128"/>
              <a:ea typeface="ＭＳ ゴシック" panose="020B0609070205080204" pitchFamily="49" charset="-128"/>
            </a:endParaRPr>
          </a:p>
        </p:txBody>
      </p:sp>
      <p:sp>
        <p:nvSpPr>
          <p:cNvPr id="3" name="テキスト ボックス 24">
            <a:extLst>
              <a:ext uri="{FF2B5EF4-FFF2-40B4-BE49-F238E27FC236}">
                <a16:creationId xmlns:a16="http://schemas.microsoft.com/office/drawing/2014/main" id="{DF056402-9A15-59AD-EA8D-15CF8BA554C8}"/>
              </a:ext>
            </a:extLst>
          </p:cNvPr>
          <p:cNvSpPr txBox="1">
            <a:spLocks noChangeArrowheads="1"/>
          </p:cNvSpPr>
          <p:nvPr/>
        </p:nvSpPr>
        <p:spPr bwMode="auto">
          <a:xfrm>
            <a:off x="5546455" y="3424953"/>
            <a:ext cx="4596988" cy="2474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a:t>
            </a: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a:t>
            </a: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a:t>
            </a: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r>
              <a:rPr lang="en-US" altLang="ja-JP" sz="1000" dirty="0">
                <a:latin typeface="ＭＳ ゴシック" panose="020B0609070205080204" pitchFamily="49" charset="-128"/>
                <a:ea typeface="ＭＳ ゴシック" panose="020B0609070205080204" pitchFamily="49" charset="-128"/>
              </a:rPr>
              <a:t>●XXXXXXXXXXXXXXXXXXXXXXXXXXXXXXXXXXXXXXXXXXXXXXXXXXXXXXXXXXXXXXXXXXXXXXXXXXXXXXXXXXXXXXXXXXX</a:t>
            </a:r>
          </a:p>
          <a:p>
            <a:pPr eaLnBrk="1" hangingPunct="1">
              <a:lnSpc>
                <a:spcPts val="1525"/>
              </a:lnSpc>
            </a:pPr>
            <a:endParaRPr lang="en-US" altLang="ja-JP" sz="1000" dirty="0">
              <a:latin typeface="ＭＳ ゴシック" panose="020B0609070205080204" pitchFamily="49" charset="-128"/>
              <a:ea typeface="ＭＳ ゴシック" panose="020B0609070205080204" pitchFamily="49" charset="-128"/>
            </a:endParaRPr>
          </a:p>
          <a:p>
            <a:pPr eaLnBrk="1" hangingPunct="1">
              <a:lnSpc>
                <a:spcPts val="1525"/>
              </a:lnSpc>
            </a:pPr>
            <a:endParaRPr lang="ja-JP" altLang="en-US" sz="1000" dirty="0">
              <a:latin typeface="ＭＳ ゴシック" panose="020B0609070205080204" pitchFamily="49" charset="-128"/>
              <a:ea typeface="ＭＳ ゴシック" panose="020B0609070205080204" pitchFamily="49" charset="-128"/>
            </a:endParaRPr>
          </a:p>
        </p:txBody>
      </p:sp>
      <p:sp>
        <p:nvSpPr>
          <p:cNvPr id="33" name="円/楕円 32">
            <a:extLst>
              <a:ext uri="{FF2B5EF4-FFF2-40B4-BE49-F238E27FC236}">
                <a16:creationId xmlns:a16="http://schemas.microsoft.com/office/drawing/2014/main" id="{C15A2711-355F-C80C-63EC-CF52E28DFED2}"/>
              </a:ext>
            </a:extLst>
          </p:cNvPr>
          <p:cNvSpPr/>
          <p:nvPr/>
        </p:nvSpPr>
        <p:spPr bwMode="auto">
          <a:xfrm>
            <a:off x="2670459" y="6564180"/>
            <a:ext cx="939800" cy="939800"/>
          </a:xfrm>
          <a:prstGeom prst="ellipse">
            <a:avLst/>
          </a:prstGeom>
          <a:solidFill>
            <a:schemeClr val="bg1">
              <a:lumMod val="65000"/>
            </a:schemeClr>
          </a:solidFill>
          <a:ln w="3175">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defTabSz="497754" eaLnBrk="1" hangingPunct="1">
              <a:defRPr/>
            </a:pPr>
            <a:endParaRPr lang="ja-JP" altLang="en-US">
              <a:solidFill>
                <a:srgbClr val="FFFFFF"/>
              </a:solidFill>
              <a:latin typeface="ＭＳ ゴシック" panose="020B0609070205080204" pitchFamily="49" charset="-128"/>
              <a:ea typeface="ＭＳ ゴシック" panose="020B0609070205080204" pitchFamily="49" charset="-128"/>
              <a:cs typeface="Meiryo UI" charset="-128"/>
            </a:endParaRPr>
          </a:p>
        </p:txBody>
      </p:sp>
      <p:sp>
        <p:nvSpPr>
          <p:cNvPr id="4" name="テキスト ボックス 24">
            <a:extLst>
              <a:ext uri="{FF2B5EF4-FFF2-40B4-BE49-F238E27FC236}">
                <a16:creationId xmlns:a16="http://schemas.microsoft.com/office/drawing/2014/main" id="{83FA21B8-C549-0BBC-D066-9AFECF1B0C8F}"/>
              </a:ext>
            </a:extLst>
          </p:cNvPr>
          <p:cNvSpPr txBox="1">
            <a:spLocks noChangeArrowheads="1"/>
          </p:cNvSpPr>
          <p:nvPr/>
        </p:nvSpPr>
        <p:spPr bwMode="auto">
          <a:xfrm>
            <a:off x="5436009" y="3029461"/>
            <a:ext cx="5169210" cy="2825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8009" tIns="46937" rIns="0" bIns="46937">
            <a:sp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00" b="1" dirty="0">
                <a:solidFill>
                  <a:schemeClr val="bg1"/>
                </a:solidFill>
                <a:latin typeface="ＭＳ ゴシック" panose="020B0609070205080204" pitchFamily="49" charset="-128"/>
                <a:ea typeface="ＭＳ ゴシック" panose="020B0609070205080204" pitchFamily="49" charset="-128"/>
              </a:rPr>
              <a:t>2</a:t>
            </a:r>
            <a:r>
              <a:rPr lang="ja-JP" altLang="en-US" sz="1200" b="1" dirty="0">
                <a:solidFill>
                  <a:schemeClr val="bg1"/>
                </a:solidFill>
                <a:latin typeface="ＭＳ ゴシック" panose="020B0609070205080204" pitchFamily="49" charset="-128"/>
                <a:ea typeface="ＭＳ ゴシック" panose="020B0609070205080204" pitchFamily="49" charset="-128"/>
              </a:rPr>
              <a:t>．中心拠点や域内ネットワークの構築・運営に関する取組の概要</a:t>
            </a:r>
            <a:endParaRPr lang="en-US" altLang="ja-JP" sz="1100" b="1" dirty="0">
              <a:solidFill>
                <a:schemeClr val="bg1"/>
              </a:solidFill>
              <a:latin typeface="ＭＳ ゴシック" panose="020B0609070205080204" pitchFamily="49" charset="-128"/>
              <a:ea typeface="ＭＳ ゴシック" panose="020B0609070205080204" pitchFamily="49" charset="-128"/>
            </a:endParaRPr>
          </a:p>
        </p:txBody>
      </p:sp>
      <p:sp>
        <p:nvSpPr>
          <p:cNvPr id="5" name="テキスト ボックス 24">
            <a:extLst>
              <a:ext uri="{FF2B5EF4-FFF2-40B4-BE49-F238E27FC236}">
                <a16:creationId xmlns:a16="http://schemas.microsoft.com/office/drawing/2014/main" id="{6D9FA096-9023-C64E-3F31-F8C323312B55}"/>
              </a:ext>
            </a:extLst>
          </p:cNvPr>
          <p:cNvSpPr txBox="1">
            <a:spLocks noChangeArrowheads="1"/>
          </p:cNvSpPr>
          <p:nvPr/>
        </p:nvSpPr>
        <p:spPr bwMode="auto">
          <a:xfrm>
            <a:off x="5436009" y="5870731"/>
            <a:ext cx="5169210" cy="2825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28009" tIns="46937" rIns="0" bIns="46937">
            <a:sp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00" b="1" dirty="0">
                <a:solidFill>
                  <a:schemeClr val="bg1"/>
                </a:solidFill>
                <a:latin typeface="ＭＳ ゴシック" panose="020B0609070205080204" pitchFamily="49" charset="-128"/>
                <a:ea typeface="ＭＳ ゴシック" panose="020B0609070205080204" pitchFamily="49" charset="-128"/>
              </a:rPr>
              <a:t>3</a:t>
            </a:r>
            <a:r>
              <a:rPr lang="ja-JP" altLang="en-US" sz="1200" b="1" dirty="0">
                <a:solidFill>
                  <a:schemeClr val="bg1"/>
                </a:solidFill>
                <a:latin typeface="ＭＳ ゴシック" panose="020B0609070205080204" pitchFamily="49" charset="-128"/>
                <a:ea typeface="ＭＳ ゴシック" panose="020B0609070205080204" pitchFamily="49" charset="-128"/>
              </a:rPr>
              <a:t>．ネットワークを構成する学校</a:t>
            </a:r>
            <a:endParaRPr lang="en-US" altLang="ja-JP" sz="1100" b="1" dirty="0">
              <a:solidFill>
                <a:schemeClr val="bg1"/>
              </a:solidFill>
              <a:latin typeface="ＭＳ ゴシック" panose="020B0609070205080204" pitchFamily="49" charset="-128"/>
              <a:ea typeface="ＭＳ ゴシック" panose="020B0609070205080204" pitchFamily="49" charset="-128"/>
            </a:endParaRPr>
          </a:p>
        </p:txBody>
      </p:sp>
      <p:sp>
        <p:nvSpPr>
          <p:cNvPr id="11" name="四角形吹き出し 1">
            <a:extLst>
              <a:ext uri="{FF2B5EF4-FFF2-40B4-BE49-F238E27FC236}">
                <a16:creationId xmlns:a16="http://schemas.microsoft.com/office/drawing/2014/main" id="{5E0243BE-3400-2D89-6434-210D1137B4C6}"/>
              </a:ext>
            </a:extLst>
          </p:cNvPr>
          <p:cNvSpPr/>
          <p:nvPr/>
        </p:nvSpPr>
        <p:spPr>
          <a:xfrm>
            <a:off x="11084145" y="2460025"/>
            <a:ext cx="2239328" cy="2455545"/>
          </a:xfrm>
          <a:prstGeom prst="wedgeRectCallout">
            <a:avLst>
              <a:gd name="adj1" fmla="val -78501"/>
              <a:gd name="adj2" fmla="val 11887"/>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solidFill>
                  <a:schemeClr val="tx1"/>
                </a:solidFill>
              </a:rPr>
              <a:t>構想調書や実施計画書に記載した内容を参考に簡潔に記載してください。</a:t>
            </a:r>
            <a:endParaRPr kumimoji="1" lang="en-US" altLang="ja-JP" dirty="0">
              <a:solidFill>
                <a:schemeClr val="tx1"/>
              </a:solidFill>
            </a:endParaRPr>
          </a:p>
          <a:p>
            <a:r>
              <a:rPr kumimoji="1" lang="ja-JP" altLang="en-US" dirty="0">
                <a:solidFill>
                  <a:schemeClr val="tx1"/>
                </a:solidFill>
              </a:rPr>
              <a:t>適宜、図やグラフを挿入して整えてください。</a:t>
            </a:r>
          </a:p>
        </p:txBody>
      </p:sp>
      <p:cxnSp>
        <p:nvCxnSpPr>
          <p:cNvPr id="13" name="直線コネクタ 12">
            <a:extLst>
              <a:ext uri="{FF2B5EF4-FFF2-40B4-BE49-F238E27FC236}">
                <a16:creationId xmlns:a16="http://schemas.microsoft.com/office/drawing/2014/main" id="{19122982-62D3-1C86-7E35-DBF7BDAFB14C}"/>
              </a:ext>
            </a:extLst>
          </p:cNvPr>
          <p:cNvCxnSpPr>
            <a:cxnSpLocks/>
          </p:cNvCxnSpPr>
          <p:nvPr/>
        </p:nvCxnSpPr>
        <p:spPr>
          <a:xfrm flipV="1">
            <a:off x="170580" y="683771"/>
            <a:ext cx="10347477" cy="15789"/>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コンテンツ プレースホルダ 2">
            <a:extLst>
              <a:ext uri="{FF2B5EF4-FFF2-40B4-BE49-F238E27FC236}">
                <a16:creationId xmlns:a16="http://schemas.microsoft.com/office/drawing/2014/main" id="{1CE11731-F62B-D5B7-5BAF-E839C1CA20D7}"/>
              </a:ext>
            </a:extLst>
          </p:cNvPr>
          <p:cNvSpPr txBox="1">
            <a:spLocks/>
          </p:cNvSpPr>
          <p:nvPr/>
        </p:nvSpPr>
        <p:spPr bwMode="auto">
          <a:xfrm>
            <a:off x="207793" y="294200"/>
            <a:ext cx="7060164" cy="42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3050"/>
              </a:lnSpc>
              <a:spcBef>
                <a:spcPct val="20000"/>
              </a:spcBef>
            </a:pPr>
            <a:r>
              <a:rPr lang="ja-JP" altLang="en-US" sz="2400" b="1" dirty="0">
                <a:latin typeface="ＭＳ ゴシック" panose="020B0609070205080204" pitchFamily="49" charset="-128"/>
                <a:ea typeface="ＭＳ ゴシック" panose="020B0609070205080204" pitchFamily="49" charset="-128"/>
              </a:rPr>
              <a:t>タイトル</a:t>
            </a:r>
            <a:r>
              <a:rPr lang="en-US" altLang="ja-JP" sz="2400" b="1" dirty="0">
                <a:latin typeface="ＭＳ ゴシック" panose="020B0609070205080204" pitchFamily="49" charset="-128"/>
                <a:ea typeface="ＭＳ ゴシック" panose="020B0609070205080204" pitchFamily="49" charset="-128"/>
              </a:rPr>
              <a:t> </a:t>
            </a:r>
            <a:r>
              <a:rPr lang="en-US" altLang="ja-JP" sz="2400" b="1" dirty="0" err="1">
                <a:latin typeface="ＭＳ ゴシック" panose="020B0609070205080204" pitchFamily="49" charset="-128"/>
                <a:ea typeface="ＭＳ ゴシック" panose="020B0609070205080204" pitchFamily="49" charset="-128"/>
              </a:rPr>
              <a:t>Meiryo</a:t>
            </a:r>
            <a:r>
              <a:rPr lang="en-US" altLang="ja-JP" sz="2400" b="1" dirty="0">
                <a:latin typeface="ＭＳ ゴシック" panose="020B0609070205080204" pitchFamily="49" charset="-128"/>
                <a:ea typeface="ＭＳ ゴシック" panose="020B0609070205080204" pitchFamily="49" charset="-128"/>
              </a:rPr>
              <a:t> UI 24pt</a:t>
            </a:r>
            <a:endParaRPr lang="ja-JP" altLang="en-US" sz="24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00633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テキスト ボックス 24"/>
          <p:cNvSpPr txBox="1">
            <a:spLocks noChangeArrowheads="1"/>
          </p:cNvSpPr>
          <p:nvPr/>
        </p:nvSpPr>
        <p:spPr bwMode="auto">
          <a:xfrm>
            <a:off x="340986" y="1576397"/>
            <a:ext cx="4492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400">
                <a:solidFill>
                  <a:schemeClr val="bg1"/>
                </a:solidFill>
                <a:latin typeface="ＭＳ ゴシック" panose="020B0609070205080204" pitchFamily="49" charset="-128"/>
                <a:ea typeface="ＭＳ ゴシック" panose="020B0609070205080204" pitchFamily="49" charset="-128"/>
              </a:rPr>
              <a:t>背景</a:t>
            </a:r>
            <a:endParaRPr lang="en-US" altLang="ja-JP" sz="1400">
              <a:solidFill>
                <a:schemeClr val="bg1"/>
              </a:solidFill>
              <a:latin typeface="ＭＳ ゴシック" panose="020B0609070205080204" pitchFamily="49" charset="-128"/>
              <a:ea typeface="ＭＳ ゴシック" panose="020B0609070205080204" pitchFamily="49" charset="-128"/>
            </a:endParaRPr>
          </a:p>
        </p:txBody>
      </p:sp>
      <p:sp>
        <p:nvSpPr>
          <p:cNvPr id="50" name="四角形吹き出し 49"/>
          <p:cNvSpPr/>
          <p:nvPr/>
        </p:nvSpPr>
        <p:spPr>
          <a:xfrm>
            <a:off x="10930584" y="3349853"/>
            <a:ext cx="2239328" cy="2455545"/>
          </a:xfrm>
          <a:prstGeom prst="wedgeRectCallout">
            <a:avLst>
              <a:gd name="adj1" fmla="val -65696"/>
              <a:gd name="adj2" fmla="val 2210"/>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solidFill>
                  <a:schemeClr val="tx1"/>
                </a:solidFill>
              </a:rPr>
              <a:t>構想調書や実施計画書の目標設定シートに記載した内容を参考に簡潔に記載してください。</a:t>
            </a:r>
            <a:endParaRPr kumimoji="1" lang="en-US" altLang="ja-JP" dirty="0">
              <a:solidFill>
                <a:schemeClr val="tx1"/>
              </a:solidFill>
            </a:endParaRPr>
          </a:p>
          <a:p>
            <a:r>
              <a:rPr kumimoji="1" lang="ja-JP" altLang="en-US" dirty="0">
                <a:solidFill>
                  <a:schemeClr val="tx1"/>
                </a:solidFill>
              </a:rPr>
              <a:t>適宜、図やグラフを挿入</a:t>
            </a:r>
            <a:r>
              <a:rPr lang="ja-JP" altLang="en-US" dirty="0">
                <a:solidFill>
                  <a:schemeClr val="tx1"/>
                </a:solidFill>
              </a:rPr>
              <a:t>して整えてください。</a:t>
            </a:r>
            <a:endParaRPr kumimoji="1" lang="ja-JP" altLang="en-US" dirty="0">
              <a:solidFill>
                <a:schemeClr val="tx1"/>
              </a:solidFill>
            </a:endParaRPr>
          </a:p>
        </p:txBody>
      </p:sp>
      <p:sp>
        <p:nvSpPr>
          <p:cNvPr id="8" name="テキスト ボックス 24">
            <a:extLst>
              <a:ext uri="{FF2B5EF4-FFF2-40B4-BE49-F238E27FC236}">
                <a16:creationId xmlns:a16="http://schemas.microsoft.com/office/drawing/2014/main" id="{FEE606E1-827D-63C3-75A0-CD918C102B67}"/>
              </a:ext>
            </a:extLst>
          </p:cNvPr>
          <p:cNvSpPr txBox="1">
            <a:spLocks noChangeArrowheads="1"/>
          </p:cNvSpPr>
          <p:nvPr/>
        </p:nvSpPr>
        <p:spPr bwMode="auto">
          <a:xfrm>
            <a:off x="325646" y="1230572"/>
            <a:ext cx="9754359"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1525"/>
              </a:lnSpc>
            </a:pPr>
            <a:r>
              <a:rPr lang="en-US" altLang="ja-JP" sz="14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ja-JP" altLang="en-US" sz="1400" dirty="0">
              <a:latin typeface="ＭＳ ゴシック" panose="020B0609070205080204" pitchFamily="49" charset="-128"/>
              <a:ea typeface="ＭＳ ゴシック" panose="020B0609070205080204" pitchFamily="49" charset="-128"/>
            </a:endParaRPr>
          </a:p>
        </p:txBody>
      </p:sp>
      <p:sp>
        <p:nvSpPr>
          <p:cNvPr id="9" name="テキスト ボックス 24">
            <a:extLst>
              <a:ext uri="{FF2B5EF4-FFF2-40B4-BE49-F238E27FC236}">
                <a16:creationId xmlns:a16="http://schemas.microsoft.com/office/drawing/2014/main" id="{1C5685AA-4E70-23BF-18B9-5995BAA44158}"/>
              </a:ext>
            </a:extLst>
          </p:cNvPr>
          <p:cNvSpPr txBox="1">
            <a:spLocks noChangeArrowheads="1"/>
          </p:cNvSpPr>
          <p:nvPr/>
        </p:nvSpPr>
        <p:spPr bwMode="auto">
          <a:xfrm>
            <a:off x="239595" y="2615333"/>
            <a:ext cx="4921442" cy="1346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1525"/>
              </a:lnSpc>
            </a:pPr>
            <a:r>
              <a:rPr lang="ja-JP" altLang="en-US" sz="1400" dirty="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XXXXXXXXXXXXXXXXXXXXXXXXXXXXXXXXXXXXXXXXXXXXXXXXXXXXXXXXXXXX</a:t>
            </a:r>
          </a:p>
          <a:p>
            <a:pPr eaLnBrk="1" hangingPunct="1">
              <a:lnSpc>
                <a:spcPts val="1525"/>
              </a:lnSpc>
            </a:pPr>
            <a:r>
              <a:rPr lang="ja-JP" altLang="en-US" sz="1400" dirty="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XXXXXXXXXXXXXXXXXXXXXXXXXXXXXXXXXXXXXXXXXXXXXXXXXXXXXXXXXXXX</a:t>
            </a:r>
            <a:endParaRPr lang="ja-JP" altLang="en-US" sz="1400" dirty="0">
              <a:latin typeface="ＭＳ ゴシック" panose="020B0609070205080204" pitchFamily="49" charset="-128"/>
              <a:ea typeface="ＭＳ ゴシック" panose="020B0609070205080204" pitchFamily="49" charset="-128"/>
            </a:endParaRPr>
          </a:p>
          <a:p>
            <a:pPr eaLnBrk="1" hangingPunct="1">
              <a:lnSpc>
                <a:spcPts val="1525"/>
              </a:lnSpc>
            </a:pPr>
            <a:r>
              <a:rPr lang="ja-JP" altLang="en-US" sz="1400" dirty="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XXXXXXXXXXXXXXXXXXXXXXXXXXXXXXXXXXXXXXXXXXXXXXXXXXXXXXXXXXXX</a:t>
            </a:r>
            <a:endParaRPr lang="ja-JP" altLang="en-US" sz="1400" dirty="0">
              <a:latin typeface="ＭＳ ゴシック" panose="020B0609070205080204" pitchFamily="49" charset="-128"/>
              <a:ea typeface="ＭＳ ゴシック" panose="020B0609070205080204" pitchFamily="49" charset="-128"/>
            </a:endParaRPr>
          </a:p>
          <a:p>
            <a:pPr eaLnBrk="1" hangingPunct="1">
              <a:lnSpc>
                <a:spcPts val="1525"/>
              </a:lnSpc>
            </a:pPr>
            <a:endParaRPr lang="ja-JP" altLang="en-US" sz="1400" dirty="0">
              <a:latin typeface="ＭＳ ゴシック" panose="020B0609070205080204" pitchFamily="49" charset="-128"/>
              <a:ea typeface="ＭＳ ゴシック" panose="020B0609070205080204" pitchFamily="49" charset="-128"/>
            </a:endParaRPr>
          </a:p>
        </p:txBody>
      </p:sp>
      <p:sp>
        <p:nvSpPr>
          <p:cNvPr id="10" name="テキスト ボックス 24">
            <a:extLst>
              <a:ext uri="{FF2B5EF4-FFF2-40B4-BE49-F238E27FC236}">
                <a16:creationId xmlns:a16="http://schemas.microsoft.com/office/drawing/2014/main" id="{A70B2B13-3420-0421-0609-6F6842558C93}"/>
              </a:ext>
            </a:extLst>
          </p:cNvPr>
          <p:cNvSpPr txBox="1">
            <a:spLocks noChangeArrowheads="1"/>
          </p:cNvSpPr>
          <p:nvPr/>
        </p:nvSpPr>
        <p:spPr bwMode="auto">
          <a:xfrm>
            <a:off x="5341230" y="2575414"/>
            <a:ext cx="4921442" cy="1357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1838"/>
              </a:lnSpc>
            </a:pPr>
            <a:r>
              <a:rPr lang="ja-JP" altLang="en-US" sz="1400" dirty="0">
                <a:solidFill>
                  <a:schemeClr val="tx1"/>
                </a:solidFill>
                <a:latin typeface="ＭＳ ゴシック" panose="020B0609070205080204" pitchFamily="49" charset="-128"/>
                <a:ea typeface="ＭＳ ゴシック" panose="020B0609070205080204" pitchFamily="49" charset="-128"/>
              </a:rPr>
              <a:t>令和○年：・・・・・・・・・・・・・・・・・・・・・。　</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eaLnBrk="1" hangingPunct="1">
              <a:lnSpc>
                <a:spcPts val="1838"/>
              </a:lnSpc>
            </a:pPr>
            <a:r>
              <a:rPr lang="ja-JP" altLang="en-US" sz="1400" dirty="0">
                <a:solidFill>
                  <a:schemeClr val="tx1"/>
                </a:solidFill>
                <a:latin typeface="ＭＳ ゴシック" panose="020B0609070205080204" pitchFamily="49" charset="-128"/>
                <a:ea typeface="ＭＳ ゴシック" panose="020B0609070205080204" pitchFamily="49" charset="-128"/>
              </a:rPr>
              <a:t>　　　　　・・・・・・・・・・・・・・・・○○が増加。</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eaLnBrk="1" hangingPunct="1">
              <a:lnSpc>
                <a:spcPts val="1838"/>
              </a:lnSpc>
            </a:pPr>
            <a:r>
              <a:rPr lang="ja-JP" altLang="en-US" sz="1400" dirty="0">
                <a:solidFill>
                  <a:schemeClr val="tx1"/>
                </a:solidFill>
                <a:latin typeface="ＭＳ ゴシック" panose="020B0609070205080204" pitchFamily="49" charset="-128"/>
                <a:ea typeface="ＭＳ ゴシック" panose="020B0609070205080204" pitchFamily="49" charset="-128"/>
              </a:rPr>
              <a:t>令和○年：・・・・・・・・・・・・・・・・・・・・・。　</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eaLnBrk="1" hangingPunct="1">
              <a:lnSpc>
                <a:spcPts val="1838"/>
              </a:lnSpc>
            </a:pPr>
            <a:r>
              <a:rPr lang="ja-JP" altLang="en-US" sz="1400" dirty="0">
                <a:solidFill>
                  <a:schemeClr val="tx1"/>
                </a:solidFill>
                <a:latin typeface="ＭＳ ゴシック" panose="020B0609070205080204" pitchFamily="49" charset="-128"/>
                <a:ea typeface="ＭＳ ゴシック" panose="020B0609070205080204" pitchFamily="49" charset="-128"/>
              </a:rPr>
              <a:t>　　　　　・・・・・・・・・・・・・・・・○○が増加。</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eaLnBrk="1" hangingPunct="1">
              <a:lnSpc>
                <a:spcPts val="1838"/>
              </a:lnSpc>
            </a:pPr>
            <a:r>
              <a:rPr lang="ja-JP" altLang="en-US" sz="1400" dirty="0">
                <a:solidFill>
                  <a:schemeClr val="tx1"/>
                </a:solidFill>
                <a:latin typeface="ＭＳ ゴシック" panose="020B0609070205080204" pitchFamily="49" charset="-128"/>
                <a:ea typeface="ＭＳ ゴシック" panose="020B0609070205080204" pitchFamily="49" charset="-128"/>
              </a:rPr>
              <a:t>令和○年：・・・・・・・・・・・・・・・・・・・・・。　</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eaLnBrk="1" hangingPunct="1">
              <a:lnSpc>
                <a:spcPts val="1838"/>
              </a:lnSpc>
            </a:pPr>
            <a:r>
              <a:rPr lang="ja-JP" altLang="en-US" sz="1400" dirty="0">
                <a:solidFill>
                  <a:schemeClr val="tx1"/>
                </a:solidFill>
                <a:latin typeface="ＭＳ ゴシック" panose="020B0609070205080204" pitchFamily="49" charset="-128"/>
                <a:ea typeface="ＭＳ ゴシック" panose="020B0609070205080204" pitchFamily="49" charset="-128"/>
              </a:rPr>
              <a:t>　　　　　・・・・・・・・・・・・・・・・○○が増加。</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12" name="表 11">
            <a:extLst>
              <a:ext uri="{FF2B5EF4-FFF2-40B4-BE49-F238E27FC236}">
                <a16:creationId xmlns:a16="http://schemas.microsoft.com/office/drawing/2014/main" id="{2BE15C65-FEAE-2405-48F2-75C409CFD5E6}"/>
              </a:ext>
            </a:extLst>
          </p:cNvPr>
          <p:cNvGraphicFramePr>
            <a:graphicFrameLocks noGrp="1"/>
          </p:cNvGraphicFramePr>
          <p:nvPr>
            <p:extLst>
              <p:ext uri="{D42A27DB-BD31-4B8C-83A1-F6EECF244321}">
                <p14:modId xmlns:p14="http://schemas.microsoft.com/office/powerpoint/2010/main" val="4220632758"/>
              </p:ext>
            </p:extLst>
          </p:nvPr>
        </p:nvGraphicFramePr>
        <p:xfrm>
          <a:off x="167492" y="4108668"/>
          <a:ext cx="4781520" cy="792480"/>
        </p:xfrm>
        <a:graphic>
          <a:graphicData uri="http://schemas.openxmlformats.org/drawingml/2006/table">
            <a:tbl>
              <a:tblPr firstRow="1" bandRow="1">
                <a:tableStyleId>{5C22544A-7EE6-4342-B048-85BDC9FD1C3A}</a:tableStyleId>
              </a:tblPr>
              <a:tblGrid>
                <a:gridCol w="1195380">
                  <a:extLst>
                    <a:ext uri="{9D8B030D-6E8A-4147-A177-3AD203B41FA5}">
                      <a16:colId xmlns:a16="http://schemas.microsoft.com/office/drawing/2014/main" val="2833882680"/>
                    </a:ext>
                  </a:extLst>
                </a:gridCol>
                <a:gridCol w="1195380">
                  <a:extLst>
                    <a:ext uri="{9D8B030D-6E8A-4147-A177-3AD203B41FA5}">
                      <a16:colId xmlns:a16="http://schemas.microsoft.com/office/drawing/2014/main" val="3320919000"/>
                    </a:ext>
                  </a:extLst>
                </a:gridCol>
                <a:gridCol w="1195380">
                  <a:extLst>
                    <a:ext uri="{9D8B030D-6E8A-4147-A177-3AD203B41FA5}">
                      <a16:colId xmlns:a16="http://schemas.microsoft.com/office/drawing/2014/main" val="3812037270"/>
                    </a:ext>
                  </a:extLst>
                </a:gridCol>
                <a:gridCol w="1195380">
                  <a:extLst>
                    <a:ext uri="{9D8B030D-6E8A-4147-A177-3AD203B41FA5}">
                      <a16:colId xmlns:a16="http://schemas.microsoft.com/office/drawing/2014/main" val="2043534460"/>
                    </a:ext>
                  </a:extLst>
                </a:gridCol>
              </a:tblGrid>
              <a:tr h="279627">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095769368"/>
                  </a:ext>
                </a:extLst>
              </a:tr>
              <a:tr h="277849">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94156909"/>
                  </a:ext>
                </a:extLst>
              </a:tr>
            </a:tbl>
          </a:graphicData>
        </a:graphic>
      </p:graphicFrame>
      <p:graphicFrame>
        <p:nvGraphicFramePr>
          <p:cNvPr id="13" name="表 12">
            <a:extLst>
              <a:ext uri="{FF2B5EF4-FFF2-40B4-BE49-F238E27FC236}">
                <a16:creationId xmlns:a16="http://schemas.microsoft.com/office/drawing/2014/main" id="{F69469E0-CD86-7A0D-2E87-863BB533659C}"/>
              </a:ext>
            </a:extLst>
          </p:cNvPr>
          <p:cNvGraphicFramePr>
            <a:graphicFrameLocks noGrp="1"/>
          </p:cNvGraphicFramePr>
          <p:nvPr>
            <p:extLst>
              <p:ext uri="{D42A27DB-BD31-4B8C-83A1-F6EECF244321}">
                <p14:modId xmlns:p14="http://schemas.microsoft.com/office/powerpoint/2010/main" val="3425538538"/>
              </p:ext>
            </p:extLst>
          </p:nvPr>
        </p:nvGraphicFramePr>
        <p:xfrm>
          <a:off x="167492" y="5063358"/>
          <a:ext cx="4781520" cy="792480"/>
        </p:xfrm>
        <a:graphic>
          <a:graphicData uri="http://schemas.openxmlformats.org/drawingml/2006/table">
            <a:tbl>
              <a:tblPr firstRow="1" bandRow="1">
                <a:tableStyleId>{5C22544A-7EE6-4342-B048-85BDC9FD1C3A}</a:tableStyleId>
              </a:tblPr>
              <a:tblGrid>
                <a:gridCol w="1195380">
                  <a:extLst>
                    <a:ext uri="{9D8B030D-6E8A-4147-A177-3AD203B41FA5}">
                      <a16:colId xmlns:a16="http://schemas.microsoft.com/office/drawing/2014/main" val="2833882680"/>
                    </a:ext>
                  </a:extLst>
                </a:gridCol>
                <a:gridCol w="1195380">
                  <a:extLst>
                    <a:ext uri="{9D8B030D-6E8A-4147-A177-3AD203B41FA5}">
                      <a16:colId xmlns:a16="http://schemas.microsoft.com/office/drawing/2014/main" val="3320919000"/>
                    </a:ext>
                  </a:extLst>
                </a:gridCol>
                <a:gridCol w="1195380">
                  <a:extLst>
                    <a:ext uri="{9D8B030D-6E8A-4147-A177-3AD203B41FA5}">
                      <a16:colId xmlns:a16="http://schemas.microsoft.com/office/drawing/2014/main" val="3812037270"/>
                    </a:ext>
                  </a:extLst>
                </a:gridCol>
                <a:gridCol w="1195380">
                  <a:extLst>
                    <a:ext uri="{9D8B030D-6E8A-4147-A177-3AD203B41FA5}">
                      <a16:colId xmlns:a16="http://schemas.microsoft.com/office/drawing/2014/main" val="2043534460"/>
                    </a:ext>
                  </a:extLst>
                </a:gridCol>
              </a:tblGrid>
              <a:tr h="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095769368"/>
                  </a:ext>
                </a:extLst>
              </a:tr>
              <a:tr h="348698">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94156909"/>
                  </a:ext>
                </a:extLst>
              </a:tr>
            </a:tbl>
          </a:graphicData>
        </a:graphic>
      </p:graphicFrame>
      <p:graphicFrame>
        <p:nvGraphicFramePr>
          <p:cNvPr id="14" name="表 13">
            <a:extLst>
              <a:ext uri="{FF2B5EF4-FFF2-40B4-BE49-F238E27FC236}">
                <a16:creationId xmlns:a16="http://schemas.microsoft.com/office/drawing/2014/main" id="{8A110458-81D3-E349-8FBE-772FC97D80F0}"/>
              </a:ext>
            </a:extLst>
          </p:cNvPr>
          <p:cNvGraphicFramePr>
            <a:graphicFrameLocks noGrp="1"/>
          </p:cNvGraphicFramePr>
          <p:nvPr>
            <p:extLst>
              <p:ext uri="{D42A27DB-BD31-4B8C-83A1-F6EECF244321}">
                <p14:modId xmlns:p14="http://schemas.microsoft.com/office/powerpoint/2010/main" val="2895009714"/>
              </p:ext>
            </p:extLst>
          </p:nvPr>
        </p:nvGraphicFramePr>
        <p:xfrm>
          <a:off x="5481152" y="4110706"/>
          <a:ext cx="4781520" cy="792480"/>
        </p:xfrm>
        <a:graphic>
          <a:graphicData uri="http://schemas.openxmlformats.org/drawingml/2006/table">
            <a:tbl>
              <a:tblPr firstRow="1" bandRow="1">
                <a:tableStyleId>{5C22544A-7EE6-4342-B048-85BDC9FD1C3A}</a:tableStyleId>
              </a:tblPr>
              <a:tblGrid>
                <a:gridCol w="1195380">
                  <a:extLst>
                    <a:ext uri="{9D8B030D-6E8A-4147-A177-3AD203B41FA5}">
                      <a16:colId xmlns:a16="http://schemas.microsoft.com/office/drawing/2014/main" val="2833882680"/>
                    </a:ext>
                  </a:extLst>
                </a:gridCol>
                <a:gridCol w="1195380">
                  <a:extLst>
                    <a:ext uri="{9D8B030D-6E8A-4147-A177-3AD203B41FA5}">
                      <a16:colId xmlns:a16="http://schemas.microsoft.com/office/drawing/2014/main" val="3320919000"/>
                    </a:ext>
                  </a:extLst>
                </a:gridCol>
                <a:gridCol w="1195380">
                  <a:extLst>
                    <a:ext uri="{9D8B030D-6E8A-4147-A177-3AD203B41FA5}">
                      <a16:colId xmlns:a16="http://schemas.microsoft.com/office/drawing/2014/main" val="3812037270"/>
                    </a:ext>
                  </a:extLst>
                </a:gridCol>
                <a:gridCol w="1195380">
                  <a:extLst>
                    <a:ext uri="{9D8B030D-6E8A-4147-A177-3AD203B41FA5}">
                      <a16:colId xmlns:a16="http://schemas.microsoft.com/office/drawing/2014/main" val="2043534460"/>
                    </a:ext>
                  </a:extLst>
                </a:gridCol>
              </a:tblGrid>
              <a:tr h="277849">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095769368"/>
                  </a:ext>
                </a:extLst>
              </a:tr>
              <a:tr h="394729">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94156909"/>
                  </a:ext>
                </a:extLst>
              </a:tr>
            </a:tbl>
          </a:graphicData>
        </a:graphic>
      </p:graphicFrame>
      <p:graphicFrame>
        <p:nvGraphicFramePr>
          <p:cNvPr id="15" name="表 14">
            <a:extLst>
              <a:ext uri="{FF2B5EF4-FFF2-40B4-BE49-F238E27FC236}">
                <a16:creationId xmlns:a16="http://schemas.microsoft.com/office/drawing/2014/main" id="{F3B33210-0C91-320B-0A52-46DA1350A135}"/>
              </a:ext>
            </a:extLst>
          </p:cNvPr>
          <p:cNvGraphicFramePr>
            <a:graphicFrameLocks noGrp="1"/>
          </p:cNvGraphicFramePr>
          <p:nvPr>
            <p:extLst>
              <p:ext uri="{D42A27DB-BD31-4B8C-83A1-F6EECF244321}">
                <p14:modId xmlns:p14="http://schemas.microsoft.com/office/powerpoint/2010/main" val="1873349841"/>
              </p:ext>
            </p:extLst>
          </p:nvPr>
        </p:nvGraphicFramePr>
        <p:xfrm>
          <a:off x="5481152" y="5063358"/>
          <a:ext cx="4781520" cy="792480"/>
        </p:xfrm>
        <a:graphic>
          <a:graphicData uri="http://schemas.openxmlformats.org/drawingml/2006/table">
            <a:tbl>
              <a:tblPr firstRow="1" bandRow="1">
                <a:tableStyleId>{5C22544A-7EE6-4342-B048-85BDC9FD1C3A}</a:tableStyleId>
              </a:tblPr>
              <a:tblGrid>
                <a:gridCol w="1195380">
                  <a:extLst>
                    <a:ext uri="{9D8B030D-6E8A-4147-A177-3AD203B41FA5}">
                      <a16:colId xmlns:a16="http://schemas.microsoft.com/office/drawing/2014/main" val="2833882680"/>
                    </a:ext>
                  </a:extLst>
                </a:gridCol>
                <a:gridCol w="1195380">
                  <a:extLst>
                    <a:ext uri="{9D8B030D-6E8A-4147-A177-3AD203B41FA5}">
                      <a16:colId xmlns:a16="http://schemas.microsoft.com/office/drawing/2014/main" val="3320919000"/>
                    </a:ext>
                  </a:extLst>
                </a:gridCol>
                <a:gridCol w="1195380">
                  <a:extLst>
                    <a:ext uri="{9D8B030D-6E8A-4147-A177-3AD203B41FA5}">
                      <a16:colId xmlns:a16="http://schemas.microsoft.com/office/drawing/2014/main" val="3812037270"/>
                    </a:ext>
                  </a:extLst>
                </a:gridCol>
                <a:gridCol w="1195380">
                  <a:extLst>
                    <a:ext uri="{9D8B030D-6E8A-4147-A177-3AD203B41FA5}">
                      <a16:colId xmlns:a16="http://schemas.microsoft.com/office/drawing/2014/main" val="2043534460"/>
                    </a:ext>
                  </a:extLst>
                </a:gridCol>
              </a:tblGrid>
              <a:tr h="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095769368"/>
                  </a:ext>
                </a:extLst>
              </a:tr>
              <a:tr h="253899">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94156909"/>
                  </a:ext>
                </a:extLst>
              </a:tr>
            </a:tbl>
          </a:graphicData>
        </a:graphic>
      </p:graphicFrame>
      <p:sp>
        <p:nvSpPr>
          <p:cNvPr id="18" name="矢印: 右 17">
            <a:extLst>
              <a:ext uri="{FF2B5EF4-FFF2-40B4-BE49-F238E27FC236}">
                <a16:creationId xmlns:a16="http://schemas.microsoft.com/office/drawing/2014/main" id="{775A56BB-80D3-69FC-9E1E-AC42F65DC688}"/>
              </a:ext>
            </a:extLst>
          </p:cNvPr>
          <p:cNvSpPr/>
          <p:nvPr/>
        </p:nvSpPr>
        <p:spPr>
          <a:xfrm>
            <a:off x="239595" y="926310"/>
            <a:ext cx="2576515" cy="282575"/>
          </a:xfrm>
          <a:prstGeom prst="rightArrow">
            <a:avLst>
              <a:gd name="adj1" fmla="val 50000"/>
              <a:gd name="adj2" fmla="val 0"/>
            </a:avLst>
          </a:prstGeom>
          <a:solidFill>
            <a:srgbClr val="BADBF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bwMode="auto">
          <a:xfrm>
            <a:off x="325646" y="822949"/>
            <a:ext cx="2343434" cy="282575"/>
          </a:xfrm>
          <a:prstGeom prst="rect">
            <a:avLst/>
          </a:prstGeom>
          <a:noFill/>
          <a:ln w="38100">
            <a:noFill/>
          </a:ln>
          <a:effectLst/>
        </p:spPr>
        <p:style>
          <a:lnRef idx="1">
            <a:schemeClr val="accent1"/>
          </a:lnRef>
          <a:fillRef idx="3">
            <a:schemeClr val="accent1"/>
          </a:fillRef>
          <a:effectRef idx="2">
            <a:schemeClr val="accent1"/>
          </a:effectRef>
          <a:fontRef idx="minor">
            <a:schemeClr val="lt1"/>
          </a:fontRef>
        </p:style>
        <p:txBody>
          <a:bodyPr lIns="0" tIns="3600" rIns="0" bIns="3600"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ja-JP" altLang="en-US" sz="1600" b="1" dirty="0">
                <a:latin typeface="ＭＳ ゴシック" panose="020B0609070205080204" pitchFamily="49" charset="-128"/>
                <a:ea typeface="ＭＳ ゴシック" panose="020B0609070205080204" pitchFamily="49" charset="-128"/>
              </a:rPr>
              <a:t>育成を目指す資質・能力</a:t>
            </a:r>
            <a:endParaRPr lang="en-US" altLang="ja-JP" sz="1600" b="1" dirty="0">
              <a:latin typeface="ＭＳ ゴシック" panose="020B0609070205080204" pitchFamily="49" charset="-128"/>
              <a:ea typeface="ＭＳ ゴシック" panose="020B0609070205080204" pitchFamily="49" charset="-128"/>
            </a:endParaRPr>
          </a:p>
        </p:txBody>
      </p:sp>
      <p:sp>
        <p:nvSpPr>
          <p:cNvPr id="20" name="矢印: 右 19">
            <a:extLst>
              <a:ext uri="{FF2B5EF4-FFF2-40B4-BE49-F238E27FC236}">
                <a16:creationId xmlns:a16="http://schemas.microsoft.com/office/drawing/2014/main" id="{643B350D-AE8E-11CE-6C5D-167B78C4F3E6}"/>
              </a:ext>
            </a:extLst>
          </p:cNvPr>
          <p:cNvSpPr/>
          <p:nvPr/>
        </p:nvSpPr>
        <p:spPr>
          <a:xfrm>
            <a:off x="239595" y="2185031"/>
            <a:ext cx="2979466" cy="282575"/>
          </a:xfrm>
          <a:prstGeom prst="rightArrow">
            <a:avLst>
              <a:gd name="adj1" fmla="val 50000"/>
              <a:gd name="adj2" fmla="val 0"/>
            </a:avLst>
          </a:prstGeom>
          <a:solidFill>
            <a:srgbClr val="BADBF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7EFE2D32-F767-1947-BBB0-B4214F61ADC9}"/>
              </a:ext>
            </a:extLst>
          </p:cNvPr>
          <p:cNvSpPr/>
          <p:nvPr/>
        </p:nvSpPr>
        <p:spPr bwMode="auto">
          <a:xfrm>
            <a:off x="267973" y="2065369"/>
            <a:ext cx="2820459" cy="282575"/>
          </a:xfrm>
          <a:prstGeom prst="rect">
            <a:avLst/>
          </a:prstGeom>
          <a:noFill/>
          <a:ln w="38100">
            <a:noFill/>
          </a:ln>
          <a:effectLst/>
        </p:spPr>
        <p:style>
          <a:lnRef idx="1">
            <a:schemeClr val="accent1"/>
          </a:lnRef>
          <a:fillRef idx="3">
            <a:schemeClr val="accent1"/>
          </a:fillRef>
          <a:effectRef idx="2">
            <a:schemeClr val="accent1"/>
          </a:effectRef>
          <a:fontRef idx="minor">
            <a:schemeClr val="lt1"/>
          </a:fontRef>
        </p:style>
        <p:txBody>
          <a:bodyPr lIns="0" tIns="3600" rIns="0" bIns="3600"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ja-JP" altLang="en-US" sz="1600" b="1" dirty="0">
                <a:latin typeface="ＭＳ ゴシック" panose="020B0609070205080204" pitchFamily="49" charset="-128"/>
                <a:ea typeface="ＭＳ ゴシック" panose="020B0609070205080204" pitchFamily="49" charset="-128"/>
              </a:rPr>
              <a:t>主なアウトプット</a:t>
            </a:r>
            <a:r>
              <a:rPr lang="en-US" altLang="ja-JP" sz="1600" b="1" dirty="0">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活動目標</a:t>
            </a:r>
            <a:r>
              <a:rPr lang="en-US" altLang="ja-JP" sz="1600" b="1" dirty="0">
                <a:latin typeface="ＭＳ ゴシック" panose="020B0609070205080204" pitchFamily="49" charset="-128"/>
                <a:ea typeface="ＭＳ ゴシック" panose="020B0609070205080204" pitchFamily="49" charset="-128"/>
              </a:rPr>
              <a:t>)</a:t>
            </a:r>
          </a:p>
        </p:txBody>
      </p:sp>
      <p:sp>
        <p:nvSpPr>
          <p:cNvPr id="22" name="矢印: 右 21">
            <a:extLst>
              <a:ext uri="{FF2B5EF4-FFF2-40B4-BE49-F238E27FC236}">
                <a16:creationId xmlns:a16="http://schemas.microsoft.com/office/drawing/2014/main" id="{100A25D9-B0C5-31A9-7494-181566563FA3}"/>
              </a:ext>
            </a:extLst>
          </p:cNvPr>
          <p:cNvSpPr/>
          <p:nvPr/>
        </p:nvSpPr>
        <p:spPr>
          <a:xfrm>
            <a:off x="5341230" y="2188043"/>
            <a:ext cx="2979466" cy="282575"/>
          </a:xfrm>
          <a:prstGeom prst="rightArrow">
            <a:avLst>
              <a:gd name="adj1" fmla="val 50000"/>
              <a:gd name="adj2" fmla="val 0"/>
            </a:avLst>
          </a:prstGeom>
          <a:solidFill>
            <a:srgbClr val="BADBF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BF235F1F-D844-F369-56BD-6D710871DC62}"/>
              </a:ext>
            </a:extLst>
          </p:cNvPr>
          <p:cNvSpPr/>
          <p:nvPr/>
        </p:nvSpPr>
        <p:spPr bwMode="auto">
          <a:xfrm>
            <a:off x="5369608" y="2068381"/>
            <a:ext cx="2820459" cy="282575"/>
          </a:xfrm>
          <a:prstGeom prst="rect">
            <a:avLst/>
          </a:prstGeom>
          <a:noFill/>
          <a:ln w="38100">
            <a:noFill/>
          </a:ln>
          <a:effectLst/>
        </p:spPr>
        <p:style>
          <a:lnRef idx="1">
            <a:schemeClr val="accent1"/>
          </a:lnRef>
          <a:fillRef idx="3">
            <a:schemeClr val="accent1"/>
          </a:fillRef>
          <a:effectRef idx="2">
            <a:schemeClr val="accent1"/>
          </a:effectRef>
          <a:fontRef idx="minor">
            <a:schemeClr val="lt1"/>
          </a:fontRef>
        </p:style>
        <p:txBody>
          <a:bodyPr lIns="0" tIns="3600" rIns="0" bIns="3600"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ja-JP" altLang="en-US" sz="1600" b="1" dirty="0">
                <a:latin typeface="ＭＳ ゴシック" panose="020B0609070205080204" pitchFamily="49" charset="-128"/>
                <a:ea typeface="ＭＳ ゴシック" panose="020B0609070205080204" pitchFamily="49" charset="-128"/>
              </a:rPr>
              <a:t>主なアウトカム</a:t>
            </a:r>
            <a:r>
              <a:rPr lang="en-US" altLang="ja-JP" sz="1600" b="1" dirty="0">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成果目標</a:t>
            </a:r>
            <a:r>
              <a:rPr lang="en-US" altLang="ja-JP" sz="1600" b="1" dirty="0">
                <a:latin typeface="ＭＳ ゴシック" panose="020B0609070205080204" pitchFamily="49" charset="-128"/>
                <a:ea typeface="ＭＳ ゴシック" panose="020B0609070205080204" pitchFamily="49" charset="-128"/>
              </a:rPr>
              <a:t>)</a:t>
            </a:r>
          </a:p>
        </p:txBody>
      </p:sp>
      <p:sp>
        <p:nvSpPr>
          <p:cNvPr id="24" name="テキスト ボックス 24">
            <a:extLst>
              <a:ext uri="{FF2B5EF4-FFF2-40B4-BE49-F238E27FC236}">
                <a16:creationId xmlns:a16="http://schemas.microsoft.com/office/drawing/2014/main" id="{2CE21437-AC20-76D7-529E-D345B9E0E1E5}"/>
              </a:ext>
            </a:extLst>
          </p:cNvPr>
          <p:cNvSpPr txBox="1">
            <a:spLocks noChangeArrowheads="1"/>
          </p:cNvSpPr>
          <p:nvPr/>
        </p:nvSpPr>
        <p:spPr bwMode="auto">
          <a:xfrm>
            <a:off x="167492" y="6650742"/>
            <a:ext cx="9754359"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1525"/>
              </a:lnSpc>
            </a:pPr>
            <a:r>
              <a:rPr lang="en-US" altLang="ja-JP" sz="1400" dirty="0">
                <a:latin typeface="ＭＳ ゴシック" panose="020B0609070205080204" pitchFamily="49" charset="-128"/>
                <a:ea typeface="ＭＳ ゴシック" panose="020B0609070205080204" pitchFamily="49" charset="-128"/>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ja-JP" altLang="en-US" sz="1400" dirty="0">
              <a:latin typeface="ＭＳ ゴシック" panose="020B0609070205080204" pitchFamily="49" charset="-128"/>
              <a:ea typeface="ＭＳ ゴシック" panose="020B0609070205080204" pitchFamily="49" charset="-128"/>
            </a:endParaRPr>
          </a:p>
        </p:txBody>
      </p:sp>
      <p:sp>
        <p:nvSpPr>
          <p:cNvPr id="25" name="矢印: 右 24">
            <a:extLst>
              <a:ext uri="{FF2B5EF4-FFF2-40B4-BE49-F238E27FC236}">
                <a16:creationId xmlns:a16="http://schemas.microsoft.com/office/drawing/2014/main" id="{71AEE11F-736C-D63D-A4CF-68BA6B7FA91E}"/>
              </a:ext>
            </a:extLst>
          </p:cNvPr>
          <p:cNvSpPr/>
          <p:nvPr/>
        </p:nvSpPr>
        <p:spPr>
          <a:xfrm>
            <a:off x="207793" y="6256371"/>
            <a:ext cx="2979466" cy="282575"/>
          </a:xfrm>
          <a:prstGeom prst="rightArrow">
            <a:avLst>
              <a:gd name="adj1" fmla="val 50000"/>
              <a:gd name="adj2" fmla="val 0"/>
            </a:avLst>
          </a:prstGeom>
          <a:solidFill>
            <a:srgbClr val="BADBF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1FDE0E96-22AC-66F7-2AF7-447D0353337A}"/>
              </a:ext>
            </a:extLst>
          </p:cNvPr>
          <p:cNvSpPr/>
          <p:nvPr/>
        </p:nvSpPr>
        <p:spPr bwMode="auto">
          <a:xfrm>
            <a:off x="236171" y="6136709"/>
            <a:ext cx="2820459" cy="282575"/>
          </a:xfrm>
          <a:prstGeom prst="rect">
            <a:avLst/>
          </a:prstGeom>
          <a:noFill/>
          <a:ln w="38100">
            <a:noFill/>
          </a:ln>
          <a:effectLst/>
        </p:spPr>
        <p:style>
          <a:lnRef idx="1">
            <a:schemeClr val="accent1"/>
          </a:lnRef>
          <a:fillRef idx="3">
            <a:schemeClr val="accent1"/>
          </a:fillRef>
          <a:effectRef idx="2">
            <a:schemeClr val="accent1"/>
          </a:effectRef>
          <a:fontRef idx="minor">
            <a:schemeClr val="lt1"/>
          </a:fontRef>
        </p:style>
        <p:txBody>
          <a:bodyPr lIns="0" tIns="3600" rIns="0" bIns="3600" anchor="ct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ja-JP" altLang="en-US" sz="1600" b="1" dirty="0">
                <a:latin typeface="ＭＳ ゴシック" panose="020B0609070205080204" pitchFamily="49" charset="-128"/>
                <a:ea typeface="ＭＳ ゴシック" panose="020B0609070205080204" pitchFamily="49" charset="-128"/>
              </a:rPr>
              <a:t>委託期間終了後の見通し</a:t>
            </a:r>
          </a:p>
        </p:txBody>
      </p:sp>
      <p:sp>
        <p:nvSpPr>
          <p:cNvPr id="27" name="テキスト ボックス 24">
            <a:extLst>
              <a:ext uri="{FF2B5EF4-FFF2-40B4-BE49-F238E27FC236}">
                <a16:creationId xmlns:a16="http://schemas.microsoft.com/office/drawing/2014/main" id="{898BB90A-146C-DF31-D67E-0E7CB37DC589}"/>
              </a:ext>
            </a:extLst>
          </p:cNvPr>
          <p:cNvSpPr txBox="1">
            <a:spLocks noChangeArrowheads="1"/>
          </p:cNvSpPr>
          <p:nvPr/>
        </p:nvSpPr>
        <p:spPr bwMode="auto">
          <a:xfrm>
            <a:off x="5757738" y="90906"/>
            <a:ext cx="4847481" cy="166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17475" indent="-117475">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525"/>
              </a:lnSpc>
              <a:spcAft>
                <a:spcPts val="600"/>
              </a:spcAft>
            </a:pPr>
            <a:r>
              <a:rPr lang="ja-JP" altLang="en-US" sz="1050" dirty="0">
                <a:latin typeface="ＭＳ ゴシック" panose="020B0609070205080204" pitchFamily="49" charset="-128"/>
                <a:ea typeface="ＭＳ ゴシック" panose="020B0609070205080204" pitchFamily="49" charset="-128"/>
              </a:rPr>
              <a:t>文部科学省委託事業：各学校・課程・学科の垣根を超える高等学校改革推進事業</a:t>
            </a:r>
            <a:endParaRPr lang="en-US" altLang="ja-JP" sz="1050" dirty="0">
              <a:latin typeface="ＭＳ ゴシック" panose="020B0609070205080204" pitchFamily="49" charset="-128"/>
              <a:ea typeface="ＭＳ ゴシック" panose="020B0609070205080204" pitchFamily="49" charset="-128"/>
            </a:endParaRPr>
          </a:p>
        </p:txBody>
      </p:sp>
      <p:cxnSp>
        <p:nvCxnSpPr>
          <p:cNvPr id="28" name="直線コネクタ 27">
            <a:extLst>
              <a:ext uri="{FF2B5EF4-FFF2-40B4-BE49-F238E27FC236}">
                <a16:creationId xmlns:a16="http://schemas.microsoft.com/office/drawing/2014/main" id="{C2663C30-9A44-F5D6-3C12-8A038FB8E7E5}"/>
              </a:ext>
            </a:extLst>
          </p:cNvPr>
          <p:cNvCxnSpPr>
            <a:cxnSpLocks/>
          </p:cNvCxnSpPr>
          <p:nvPr/>
        </p:nvCxnSpPr>
        <p:spPr>
          <a:xfrm flipV="1">
            <a:off x="170580" y="683771"/>
            <a:ext cx="10347477" cy="15789"/>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9" name="コンテンツ プレースホルダ 2">
            <a:extLst>
              <a:ext uri="{FF2B5EF4-FFF2-40B4-BE49-F238E27FC236}">
                <a16:creationId xmlns:a16="http://schemas.microsoft.com/office/drawing/2014/main" id="{61C1BF99-566B-1085-6E4D-18F7DF104BDE}"/>
              </a:ext>
            </a:extLst>
          </p:cNvPr>
          <p:cNvSpPr txBox="1">
            <a:spLocks/>
          </p:cNvSpPr>
          <p:nvPr/>
        </p:nvSpPr>
        <p:spPr bwMode="auto">
          <a:xfrm>
            <a:off x="207793" y="294200"/>
            <a:ext cx="7060164" cy="42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3050"/>
              </a:lnSpc>
              <a:spcBef>
                <a:spcPct val="20000"/>
              </a:spcBef>
            </a:pPr>
            <a:r>
              <a:rPr lang="ja-JP" altLang="en-US" sz="2400" b="1" dirty="0">
                <a:latin typeface="ＭＳ ゴシック" panose="020B0609070205080204" pitchFamily="49" charset="-128"/>
                <a:ea typeface="ＭＳ ゴシック" panose="020B0609070205080204" pitchFamily="49" charset="-128"/>
              </a:rPr>
              <a:t>タイトル</a:t>
            </a:r>
            <a:r>
              <a:rPr lang="en-US" altLang="ja-JP" sz="2400" b="1" dirty="0">
                <a:latin typeface="ＭＳ ゴシック" panose="020B0609070205080204" pitchFamily="49" charset="-128"/>
                <a:ea typeface="ＭＳ ゴシック" panose="020B0609070205080204" pitchFamily="49" charset="-128"/>
              </a:rPr>
              <a:t> </a:t>
            </a:r>
            <a:r>
              <a:rPr lang="en-US" altLang="ja-JP" sz="2400" b="1" dirty="0" err="1">
                <a:latin typeface="ＭＳ ゴシック" panose="020B0609070205080204" pitchFamily="49" charset="-128"/>
                <a:ea typeface="ＭＳ ゴシック" panose="020B0609070205080204" pitchFamily="49" charset="-128"/>
              </a:rPr>
              <a:t>Meiryo</a:t>
            </a:r>
            <a:r>
              <a:rPr lang="en-US" altLang="ja-JP" sz="2400" b="1" dirty="0">
                <a:latin typeface="ＭＳ ゴシック" panose="020B0609070205080204" pitchFamily="49" charset="-128"/>
                <a:ea typeface="ＭＳ ゴシック" panose="020B0609070205080204" pitchFamily="49" charset="-128"/>
              </a:rPr>
              <a:t> UI 24pt</a:t>
            </a:r>
            <a:endParaRPr lang="ja-JP" altLang="en-US" sz="24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561648"/>
      </p:ext>
    </p:extLst>
  </p:cSld>
  <p:clrMapOvr>
    <a:masterClrMapping/>
  </p:clrMapOvr>
</p:sld>
</file>

<file path=ppt/theme/theme1.xml><?xml version="1.0" encoding="utf-8"?>
<a:theme xmlns:a="http://schemas.openxmlformats.org/drawingml/2006/main" name="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efaultFormat1.pptx" id="{3E7A91EC-980C-49AF-987C-C50D916A1227}" vid="{C875BF4D-D5B8-4F60-A280-AD27D882AAF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234</TotalTime>
  <Words>368</Words>
  <Application>Microsoft Office PowerPoint</Application>
  <PresentationFormat>ユーザー設定</PresentationFormat>
  <Paragraphs>68</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Bold</vt:lpstr>
      <vt:lpstr>ＭＳ ゴシック</vt:lpstr>
      <vt:lpstr>Arial</vt:lpstr>
      <vt:lpstr>Calibri</vt:lpstr>
      <vt:lpstr>Office テーマ</vt:lpstr>
      <vt:lpstr>PowerPoint プレゼンテーション</vt:lpstr>
      <vt:lpstr>PowerPoint プレゼンテーション</vt:lpstr>
    </vt:vector>
  </TitlesOfParts>
  <Company>MEXT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松下謙太</cp:lastModifiedBy>
  <cp:revision>11</cp:revision>
  <cp:lastPrinted>2021-03-24T09:12:01Z</cp:lastPrinted>
  <dcterms:created xsi:type="dcterms:W3CDTF">2021-01-28T23:32:35Z</dcterms:created>
  <dcterms:modified xsi:type="dcterms:W3CDTF">2024-02-07T06:34:18Z</dcterms:modified>
</cp:coreProperties>
</file>