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4CE725D-07D3-72AF-AD02-59870CF52C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4A8C5E-57F4-6074-7CCD-AED2A25BC2C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ADF2BE7C-EA82-4D85-A42A-17FD5E0B3072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B554C7F-AF32-BF1B-FD05-0A4A696C46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B7F5CF-0470-2472-64D1-14A5EA51C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5BD3BD-E70F-EB57-9B84-97F57F1C19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8754C9-DCE1-01BB-F354-E9A1BE33A4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DC6CD7-26F6-457E-825D-AA01900038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1E2BF-723A-7095-DBFE-D4796158A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D5C9A-8F66-3C15-249C-8A58EB78F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72A168-447F-E4EA-2352-29760BD4A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E76FB-55B0-4194-B571-3CAE8B8343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165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9F52E7-71FA-9500-8ED7-0BCC3CF41F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DE6E70-E69F-088D-3A57-E796E8F47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B6B360-0497-663D-BFA4-6D0CFDD67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05CA8-15BA-4EBF-B9B9-D81223DDEE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187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56B37-E02D-EB3A-0930-9A01D6D43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AF170E-8BFB-9CF3-AA21-F141F9B92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02166-C946-99A1-5C17-D49F556A7F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E6F2A-A31C-4D29-9A45-AE522467A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1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B20CE-10C2-C029-B867-B62F419EF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B91B4F-8B8A-A09A-7FAF-BA1851FD14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423F0D-976B-D561-B788-E888886BC7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2F0A1-1203-4181-B95E-A64B96C4D5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487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0A24E1-D447-6EF1-0AEE-302BEC711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DF9920-4D24-0D54-402F-C6C399A1C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E4F35-44E5-73FE-B13A-028A05874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BB76E-8DF8-4C71-9F0C-8082625364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360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53825F-A66C-23C2-24F5-98499C73E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D79480-1CB6-8455-0E67-A7A42ADF8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FC3F8D-7139-A85C-531C-8A990B6CE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31441-05C6-40D1-84C2-C9FE767947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110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63EA46-D856-9D2A-5771-647612871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8E3ACC8-A64D-2C21-07CB-4CBFE6C3F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3F82F2-0715-19AA-D29A-7F22440B5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0997F-F40A-4B63-B5FF-71A8EC7FE3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888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FE546D-772E-077A-D93E-F4108D5C0E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889561-841D-0F37-0DC0-A330D9B23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FE7F6D-78C5-17D8-94F1-E63494B65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E5936-6D4E-4B08-BB95-BC78B30DB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447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BA31EE-0669-35A2-EC73-056ADD4C23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6B9BEC-901F-B53C-71CF-72FAA107E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78405D-83E4-AECA-CFE7-160764A150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1AEC-77D5-4616-8ED7-455D6039D4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18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67EADF-EB84-4B21-FC70-2C56443F4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42C43-9915-9EF5-0BD8-A6F53D6FF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08BA56-627C-7937-5C0D-8E46F459DE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B62C0-5468-48CE-8A58-F4A0F66727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546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A21EA8-669B-7BE8-55A0-D9C49865EE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316AC0-5C7F-A2C6-57A5-51B7FCDA7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CCE244-9242-7A66-6FB3-B2BFD7C6C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B0798-9616-4632-959D-CC995B1751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634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52F5FA-5D26-0753-4D2B-E13EB2907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A20941-33D4-6324-42B0-31775639D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06C1C4-2054-7EDF-5959-3533404F80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7EE2C0-0E55-ACCE-81F7-749C05599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5724FF-EA2F-ACE9-FE4E-D51889C78A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84F32DFF-7342-411C-95CE-549394F2A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8EFA8068-18C0-FF7F-20C1-A7038988D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85A3F8DF-F8B9-09AC-A899-63ED6D0DC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282E739A-599B-7A49-72E5-F47E775FE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6E34C09E-0D23-1FC5-3037-C5B8BEE87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D772AEF-FD65-ACE5-E22D-7FF71BBFF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1709AB2B-3AF0-524B-D662-F8EA2A7F5253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D6FB9A92-5226-E6BE-B80D-E8949E68BCD1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6F97342F-79DC-1502-25CA-B67D8D8F2959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資料・データ名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539196E3-74D4-C1B9-6488-FED6057E890A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資料・データの概要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7A60D296-331E-1B2C-F520-429F1BA6E7AB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04CB0405-A32E-AC7A-1942-3E13406D8372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2665C4AE-A4D8-B015-D78B-0D608D548DEA}"/>
              </a:ext>
            </a:extLst>
          </p:cNvPr>
          <p:cNvSpPr/>
          <p:nvPr/>
        </p:nvSpPr>
        <p:spPr bwMode="auto">
          <a:xfrm>
            <a:off x="5715000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2034E5E0-3C6E-0239-8E5C-CBB41B377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D370D462-EB4C-07CF-EE82-9666A02E6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006475"/>
            <a:ext cx="62484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資料・データの概要、価値、データの公開方法等について、分かりやすく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A3747CEA-978C-AE7F-8400-C82C60CFA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835E0061-51DF-5CA1-6DD2-A6419A099DC4}"/>
              </a:ext>
            </a:extLst>
          </p:cNvPr>
          <p:cNvSpPr/>
          <p:nvPr/>
        </p:nvSpPr>
        <p:spPr>
          <a:xfrm>
            <a:off x="176213" y="2651125"/>
            <a:ext cx="5413375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B17A94F8-6955-F9B4-78F3-8B341A215765}"/>
              </a:ext>
            </a:extLst>
          </p:cNvPr>
          <p:cNvSpPr/>
          <p:nvPr/>
        </p:nvSpPr>
        <p:spPr bwMode="auto">
          <a:xfrm>
            <a:off x="147638" y="2606675"/>
            <a:ext cx="2138362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利用・提供状況等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E99443A8-609C-2E14-4934-236DAD04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90850"/>
            <a:ext cx="5562600" cy="1285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公開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開始年月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保有数（蓄積量）　　：　令和３年度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、令和４年度　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　令和５年度　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28000" eaLnBrk="1" hangingPunct="1">
              <a:spcBef>
                <a:spcPts val="30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2" name="Text Box 14">
            <a:extLst>
              <a:ext uri="{FF2B5EF4-FFF2-40B4-BE49-F238E27FC236}">
                <a16:creationId xmlns:a16="http://schemas.microsoft.com/office/drawing/2014/main" id="{A0CD2B24-F713-5203-5204-1BE3DCB4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4108450"/>
            <a:ext cx="5562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＜利用件数、利用・提供区分＞</a:t>
            </a: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令和３年度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令和４年度 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うち共同利用・共同研究者利用件数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閲覧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endParaRPr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3" name="Rectangle 12">
            <a:extLst>
              <a:ext uri="{FF2B5EF4-FFF2-40B4-BE49-F238E27FC236}">
                <a16:creationId xmlns:a16="http://schemas.microsoft.com/office/drawing/2014/main" id="{89D0A883-17C6-CC46-8062-80A221DC0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51784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4" name="Text Box 19">
            <a:extLst>
              <a:ext uri="{FF2B5EF4-FFF2-40B4-BE49-F238E27FC236}">
                <a16:creationId xmlns:a16="http://schemas.microsoft.com/office/drawing/2014/main" id="{0A189A54-4EFC-AEEC-40F9-B712EAEA1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559425"/>
            <a:ext cx="49101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・・・分野の・・・の資料等についても収集、利用整備を進めている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70027074-1363-CE1D-1C24-D588E4A96FBD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EFE94622-A86F-F1BD-A39B-D566BF277DD0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7" name="Text Box 14">
            <a:extLst>
              <a:ext uri="{FF2B5EF4-FFF2-40B4-BE49-F238E27FC236}">
                <a16:creationId xmlns:a16="http://schemas.microsoft.com/office/drawing/2014/main" id="{A432A968-FBBF-054F-156B-8C0A9E416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21288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資料・データの主な用途について、分かりやすく簡潔に記入してください。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274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68</cp:revision>
  <cp:lastPrinted>2020-12-18T17:57:45Z</cp:lastPrinted>
  <dcterms:created xsi:type="dcterms:W3CDTF">1601-01-01T00:00:00Z</dcterms:created>
  <dcterms:modified xsi:type="dcterms:W3CDTF">2023-12-08T01:36:51Z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