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3"/>
  </p:sldMasterIdLst>
  <p:notesMasterIdLst>
    <p:notesMasterId r:id="rId10"/>
  </p:notesMasterIdLst>
  <p:handoutMasterIdLst>
    <p:handoutMasterId r:id="rId11"/>
  </p:handoutMasterIdLst>
  <p:sldIdLst>
    <p:sldId id="1729" r:id="rId4"/>
    <p:sldId id="1727" r:id="rId5"/>
    <p:sldId id="1723" r:id="rId6"/>
    <p:sldId id="1724" r:id="rId7"/>
    <p:sldId id="1725" r:id="rId8"/>
    <p:sldId id="1720" r:id="rId9"/>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119" userDrawn="1">
          <p15:clr>
            <a:srgbClr val="A4A3A4"/>
          </p15:clr>
        </p15:guide>
        <p15:guide id="2" pos="4201" userDrawn="1">
          <p15:clr>
            <a:srgbClr val="A4A3A4"/>
          </p15:clr>
        </p15:guide>
        <p15:guide id="3" orient="horz" pos="126" userDrawn="1">
          <p15:clr>
            <a:srgbClr val="A4A3A4"/>
          </p15:clr>
        </p15:guide>
        <p15:guide id="4" orient="horz" pos="611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B83"/>
    <a:srgbClr val="47B4D0"/>
    <a:srgbClr val="F15D5D"/>
    <a:srgbClr val="146C94"/>
    <a:srgbClr val="F48080"/>
    <a:srgbClr val="AFD3E2"/>
    <a:srgbClr val="19A7CE"/>
    <a:srgbClr val="E6E6E6"/>
    <a:srgbClr val="F6F1F1"/>
    <a:srgbClr val="F3F9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70" autoAdjust="0"/>
    <p:restoredTop sz="96196" autoAdjust="0"/>
  </p:normalViewPr>
  <p:slideViewPr>
    <p:cSldViewPr>
      <p:cViewPr varScale="1">
        <p:scale>
          <a:sx n="89" d="100"/>
          <a:sy n="89" d="100"/>
        </p:scale>
        <p:origin x="3420" y="78"/>
      </p:cViewPr>
      <p:guideLst>
        <p:guide pos="119"/>
        <p:guide pos="4201"/>
        <p:guide orient="horz" pos="126"/>
        <p:guide orient="horz" pos="6114"/>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72" d="100"/>
          <a:sy n="72" d="100"/>
        </p:scale>
        <p:origin x="3168"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2DD2D8E-FA66-B003-8875-B4F463603877}"/>
              </a:ext>
            </a:extLst>
          </p:cNvPr>
          <p:cNvSpPr>
            <a:spLocks noGrp="1"/>
          </p:cNvSpPr>
          <p:nvPr>
            <p:ph type="hdr" sz="quarter"/>
          </p:nvPr>
        </p:nvSpPr>
        <p:spPr>
          <a:xfrm>
            <a:off x="0" y="1"/>
            <a:ext cx="2949990" cy="497969"/>
          </a:xfrm>
          <a:prstGeom prst="rect">
            <a:avLst/>
          </a:prstGeom>
        </p:spPr>
        <p:txBody>
          <a:bodyPr vert="horz" lIns="88340" tIns="44170" rIns="88340" bIns="4417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28B7AF4-0B25-23CD-C86B-DEA76A96A386}"/>
              </a:ext>
            </a:extLst>
          </p:cNvPr>
          <p:cNvSpPr>
            <a:spLocks noGrp="1"/>
          </p:cNvSpPr>
          <p:nvPr>
            <p:ph type="dt" sz="quarter" idx="1"/>
          </p:nvPr>
        </p:nvSpPr>
        <p:spPr>
          <a:xfrm>
            <a:off x="3855689" y="1"/>
            <a:ext cx="2949990" cy="497969"/>
          </a:xfrm>
          <a:prstGeom prst="rect">
            <a:avLst/>
          </a:prstGeom>
        </p:spPr>
        <p:txBody>
          <a:bodyPr vert="horz" lIns="88340" tIns="44170" rIns="88340" bIns="44170" rtlCol="0"/>
          <a:lstStyle>
            <a:lvl1pPr algn="r">
              <a:defRPr sz="1200"/>
            </a:lvl1pPr>
          </a:lstStyle>
          <a:p>
            <a:fld id="{EAF1DB7C-386D-4651-9BAA-029A5975777E}" type="datetimeFigureOut">
              <a:rPr kumimoji="1" lang="ja-JP" altLang="en-US" smtClean="0"/>
              <a:t>2024/4/4</a:t>
            </a:fld>
            <a:endParaRPr kumimoji="1" lang="ja-JP" altLang="en-US"/>
          </a:p>
        </p:txBody>
      </p:sp>
      <p:sp>
        <p:nvSpPr>
          <p:cNvPr id="4" name="フッター プレースホルダー 3">
            <a:extLst>
              <a:ext uri="{FF2B5EF4-FFF2-40B4-BE49-F238E27FC236}">
                <a16:creationId xmlns:a16="http://schemas.microsoft.com/office/drawing/2014/main" id="{DAA9DBEE-6844-2624-B7D2-10C20CE9459B}"/>
              </a:ext>
            </a:extLst>
          </p:cNvPr>
          <p:cNvSpPr>
            <a:spLocks noGrp="1"/>
          </p:cNvSpPr>
          <p:nvPr>
            <p:ph type="ftr" sz="quarter" idx="2"/>
          </p:nvPr>
        </p:nvSpPr>
        <p:spPr>
          <a:xfrm>
            <a:off x="0" y="9441369"/>
            <a:ext cx="2949990" cy="497969"/>
          </a:xfrm>
          <a:prstGeom prst="rect">
            <a:avLst/>
          </a:prstGeom>
        </p:spPr>
        <p:txBody>
          <a:bodyPr vert="horz" lIns="88340" tIns="44170" rIns="88340" bIns="4417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D9BDC453-086F-61D6-735F-3663541A6D0A}"/>
              </a:ext>
            </a:extLst>
          </p:cNvPr>
          <p:cNvSpPr>
            <a:spLocks noGrp="1"/>
          </p:cNvSpPr>
          <p:nvPr>
            <p:ph type="sldNum" sz="quarter" idx="3"/>
          </p:nvPr>
        </p:nvSpPr>
        <p:spPr>
          <a:xfrm>
            <a:off x="3855689" y="9441369"/>
            <a:ext cx="2949990" cy="497969"/>
          </a:xfrm>
          <a:prstGeom prst="rect">
            <a:avLst/>
          </a:prstGeom>
        </p:spPr>
        <p:txBody>
          <a:bodyPr vert="horz" lIns="88340" tIns="44170" rIns="88340" bIns="44170" rtlCol="0" anchor="b"/>
          <a:lstStyle>
            <a:lvl1pPr algn="r">
              <a:defRPr sz="1200"/>
            </a:lvl1pPr>
          </a:lstStyle>
          <a:p>
            <a:fld id="{58A11C0C-AE38-418B-BC38-E6635CDE415F}" type="slidenum">
              <a:rPr kumimoji="1" lang="ja-JP" altLang="en-US" smtClean="0"/>
              <a:t>‹#›</a:t>
            </a:fld>
            <a:endParaRPr kumimoji="1" lang="ja-JP" altLang="en-US"/>
          </a:p>
        </p:txBody>
      </p:sp>
    </p:spTree>
    <p:extLst>
      <p:ext uri="{BB962C8B-B14F-4D97-AF65-F5344CB8AC3E}">
        <p14:creationId xmlns:p14="http://schemas.microsoft.com/office/powerpoint/2010/main" val="7202765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9787" cy="498693"/>
          </a:xfrm>
          <a:prstGeom prst="rect">
            <a:avLst/>
          </a:prstGeom>
        </p:spPr>
        <p:txBody>
          <a:bodyPr vert="horz" lIns="91422" tIns="45711" rIns="91422"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2"/>
            <a:ext cx="2949787" cy="498693"/>
          </a:xfrm>
          <a:prstGeom prst="rect">
            <a:avLst/>
          </a:prstGeom>
        </p:spPr>
        <p:txBody>
          <a:bodyPr vert="horz" lIns="91422" tIns="45711" rIns="91422" bIns="45711" rtlCol="0"/>
          <a:lstStyle>
            <a:lvl1pPr algn="r">
              <a:defRPr sz="1200"/>
            </a:lvl1pPr>
          </a:lstStyle>
          <a:p>
            <a:fld id="{249A65C7-6024-4A6D-88E4-B385EFF4151B}" type="datetimeFigureOut">
              <a:rPr kumimoji="1" lang="ja-JP" altLang="en-US" smtClean="0"/>
              <a:t>2024/4/4</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22" tIns="45711" rIns="91422" bIns="45711" rtlCol="0" anchor="ctr"/>
          <a:lstStyle/>
          <a:p>
            <a:endParaRPr lang="ja-JP" altLang="en-US"/>
          </a:p>
        </p:txBody>
      </p:sp>
      <p:sp>
        <p:nvSpPr>
          <p:cNvPr id="5" name="ノート プレースホルダー 4"/>
          <p:cNvSpPr>
            <a:spLocks noGrp="1"/>
          </p:cNvSpPr>
          <p:nvPr>
            <p:ph type="body" sz="quarter" idx="3"/>
          </p:nvPr>
        </p:nvSpPr>
        <p:spPr>
          <a:xfrm>
            <a:off x="680720" y="4783309"/>
            <a:ext cx="5445760" cy="3913614"/>
          </a:xfrm>
          <a:prstGeom prst="rect">
            <a:avLst/>
          </a:prstGeom>
        </p:spPr>
        <p:txBody>
          <a:bodyPr vert="horz" lIns="91422" tIns="45711" rIns="91422" bIns="457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22" tIns="45711" rIns="91422"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22" tIns="45711" rIns="91422" bIns="45711" rtlCol="0" anchor="b"/>
          <a:lstStyle>
            <a:lvl1pPr algn="r">
              <a:defRPr sz="1200"/>
            </a:lvl1pPr>
          </a:lstStyle>
          <a:p>
            <a:fld id="{ED2912EE-54B3-40F0-96E4-6417991A2574}" type="slidenum">
              <a:rPr kumimoji="1" lang="ja-JP" altLang="en-US" smtClean="0"/>
              <a:t>‹#›</a:t>
            </a:fld>
            <a:endParaRPr kumimoji="1" lang="ja-JP" altLang="en-US"/>
          </a:p>
        </p:txBody>
      </p:sp>
    </p:spTree>
    <p:extLst>
      <p:ext uri="{BB962C8B-B14F-4D97-AF65-F5344CB8AC3E}">
        <p14:creationId xmlns:p14="http://schemas.microsoft.com/office/powerpoint/2010/main" val="13845490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D2912EE-54B3-40F0-96E4-6417991A2574}" type="slidenum">
              <a:rPr kumimoji="1" lang="ja-JP" altLang="en-US" smtClean="0"/>
              <a:t>1</a:t>
            </a:fld>
            <a:endParaRPr kumimoji="1" lang="ja-JP" altLang="en-US"/>
          </a:p>
        </p:txBody>
      </p:sp>
    </p:spTree>
    <p:extLst>
      <p:ext uri="{BB962C8B-B14F-4D97-AF65-F5344CB8AC3E}">
        <p14:creationId xmlns:p14="http://schemas.microsoft.com/office/powerpoint/2010/main" val="37680872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2_白紙">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9B6303BD-FC9B-0232-6667-DBFF58D0CE15}"/>
              </a:ext>
            </a:extLst>
          </p:cNvPr>
          <p:cNvSpPr/>
          <p:nvPr userDrawn="1"/>
        </p:nvSpPr>
        <p:spPr>
          <a:xfrm>
            <a:off x="0" y="0"/>
            <a:ext cx="6858000" cy="9906000"/>
          </a:xfrm>
          <a:prstGeom prst="rect">
            <a:avLst/>
          </a:prstGeom>
          <a:solidFill>
            <a:srgbClr val="F6F1F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 name="グラフィックス 1">
            <a:extLst>
              <a:ext uri="{FF2B5EF4-FFF2-40B4-BE49-F238E27FC236}">
                <a16:creationId xmlns:a16="http://schemas.microsoft.com/office/drawing/2014/main" id="{2BAA05BD-F987-A8F9-164A-00403A1707D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432000" cy="432000"/>
          </a:xfrm>
          <a:prstGeom prst="rect">
            <a:avLst/>
          </a:prstGeom>
        </p:spPr>
      </p:pic>
      <p:pic>
        <p:nvPicPr>
          <p:cNvPr id="3" name="グラフィックス 2">
            <a:extLst>
              <a:ext uri="{FF2B5EF4-FFF2-40B4-BE49-F238E27FC236}">
                <a16:creationId xmlns:a16="http://schemas.microsoft.com/office/drawing/2014/main" id="{30C9FDC0-C813-F632-A7D4-ECE22844C00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flipH="1">
            <a:off x="6426000" y="0"/>
            <a:ext cx="432000" cy="432000"/>
          </a:xfrm>
          <a:prstGeom prst="rect">
            <a:avLst/>
          </a:prstGeom>
        </p:spPr>
      </p:pic>
      <p:pic>
        <p:nvPicPr>
          <p:cNvPr id="4" name="グラフィックス 3">
            <a:extLst>
              <a:ext uri="{FF2B5EF4-FFF2-40B4-BE49-F238E27FC236}">
                <a16:creationId xmlns:a16="http://schemas.microsoft.com/office/drawing/2014/main" id="{17080E4A-BACA-B486-256D-234554CCB8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flipH="1" flipV="1">
            <a:off x="6426000" y="9474000"/>
            <a:ext cx="432000" cy="432000"/>
          </a:xfrm>
          <a:prstGeom prst="rect">
            <a:avLst/>
          </a:prstGeom>
        </p:spPr>
      </p:pic>
      <p:pic>
        <p:nvPicPr>
          <p:cNvPr id="6" name="グラフィックス 5">
            <a:extLst>
              <a:ext uri="{FF2B5EF4-FFF2-40B4-BE49-F238E27FC236}">
                <a16:creationId xmlns:a16="http://schemas.microsoft.com/office/drawing/2014/main" id="{0D3A00C8-EFD7-F5D1-E154-A98FB8503A0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flipV="1">
            <a:off x="0" y="9474000"/>
            <a:ext cx="432000" cy="432000"/>
          </a:xfrm>
          <a:prstGeom prst="rect">
            <a:avLst/>
          </a:prstGeom>
        </p:spPr>
      </p:pic>
    </p:spTree>
    <p:extLst>
      <p:ext uri="{BB962C8B-B14F-4D97-AF65-F5344CB8AC3E}">
        <p14:creationId xmlns:p14="http://schemas.microsoft.com/office/powerpoint/2010/main" val="2883848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3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D63D4F7-1801-B4E3-FF2B-CF125EE1B874}"/>
              </a:ext>
            </a:extLst>
          </p:cNvPr>
          <p:cNvSpPr>
            <a:spLocks noGrp="1"/>
          </p:cNvSpPr>
          <p:nvPr>
            <p:ph type="dt" sz="half" idx="10"/>
          </p:nvPr>
        </p:nvSpPr>
        <p:spPr/>
        <p:txBody>
          <a:bodyPr/>
          <a:lstStyle/>
          <a:p>
            <a:fld id="{32C6794F-8E38-4E53-BE28-E5C1045A1715}" type="datetimeFigureOut">
              <a:rPr kumimoji="1" lang="ja-JP" altLang="en-US" smtClean="0"/>
              <a:t>2024/4/4</a:t>
            </a:fld>
            <a:endParaRPr kumimoji="1" lang="ja-JP" altLang="en-US"/>
          </a:p>
        </p:txBody>
      </p:sp>
      <p:sp>
        <p:nvSpPr>
          <p:cNvPr id="3" name="フッター プレースホルダー 2">
            <a:extLst>
              <a:ext uri="{FF2B5EF4-FFF2-40B4-BE49-F238E27FC236}">
                <a16:creationId xmlns:a16="http://schemas.microsoft.com/office/drawing/2014/main" id="{27FBF8B8-E7C7-4555-E316-59896E2D1D8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97544F7-33E3-6A14-096B-FC11C368CE31}"/>
              </a:ext>
            </a:extLst>
          </p:cNvPr>
          <p:cNvSpPr>
            <a:spLocks noGrp="1"/>
          </p:cNvSpPr>
          <p:nvPr>
            <p:ph type="sldNum" sz="quarter" idx="12"/>
          </p:nvPr>
        </p:nvSpPr>
        <p:spPr/>
        <p:txBody>
          <a:bodyPr/>
          <a:lstStyle/>
          <a:p>
            <a:fld id="{89D4E358-0297-4CED-AE18-784FB063A38E}" type="slidenum">
              <a:rPr kumimoji="1" lang="ja-JP" altLang="en-US" smtClean="0"/>
              <a:t>‹#›</a:t>
            </a:fld>
            <a:endParaRPr kumimoji="1" lang="ja-JP" altLang="en-US"/>
          </a:p>
        </p:txBody>
      </p:sp>
      <p:sp>
        <p:nvSpPr>
          <p:cNvPr id="5" name="正方形/長方形 4">
            <a:extLst>
              <a:ext uri="{FF2B5EF4-FFF2-40B4-BE49-F238E27FC236}">
                <a16:creationId xmlns:a16="http://schemas.microsoft.com/office/drawing/2014/main" id="{222F1A5C-BA33-3093-498E-E8A8AAD59CBA}"/>
              </a:ext>
            </a:extLst>
          </p:cNvPr>
          <p:cNvSpPr/>
          <p:nvPr userDrawn="1"/>
        </p:nvSpPr>
        <p:spPr>
          <a:xfrm>
            <a:off x="0" y="0"/>
            <a:ext cx="6858000" cy="9906000"/>
          </a:xfrm>
          <a:prstGeom prst="rect">
            <a:avLst/>
          </a:prstGeom>
          <a:solidFill>
            <a:srgbClr val="F6F1F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8692611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White">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1DC1F3C-18AC-73A7-6B91-AFA97876D000}"/>
              </a:ext>
            </a:extLst>
          </p:cNvPr>
          <p:cNvSpPr>
            <a:spLocks noGrp="1"/>
          </p:cNvSpPr>
          <p:nvPr>
            <p:ph type="title"/>
          </p:nvPr>
        </p:nvSpPr>
        <p:spPr>
          <a:xfrm>
            <a:off x="471488" y="527050"/>
            <a:ext cx="5915025" cy="1914525"/>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855217E-EBB3-7140-E5D1-988C5D0757E4}"/>
              </a:ext>
            </a:extLst>
          </p:cNvPr>
          <p:cNvSpPr>
            <a:spLocks noGrp="1"/>
          </p:cNvSpPr>
          <p:nvPr>
            <p:ph type="body" idx="1"/>
          </p:nvPr>
        </p:nvSpPr>
        <p:spPr>
          <a:xfrm>
            <a:off x="471488" y="2636838"/>
            <a:ext cx="5915025" cy="628491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0BE7C71-37AE-3B4E-E714-037C2FE3DB45}"/>
              </a:ext>
            </a:extLst>
          </p:cNvPr>
          <p:cNvSpPr>
            <a:spLocks noGrp="1"/>
          </p:cNvSpPr>
          <p:nvPr>
            <p:ph type="dt" sz="half" idx="2"/>
          </p:nvPr>
        </p:nvSpPr>
        <p:spPr>
          <a:xfrm>
            <a:off x="471488" y="9182100"/>
            <a:ext cx="1543050" cy="527050"/>
          </a:xfrm>
          <a:prstGeom prst="rect">
            <a:avLst/>
          </a:prstGeom>
        </p:spPr>
        <p:txBody>
          <a:bodyPr vert="horz" lIns="91440" tIns="45720" rIns="91440" bIns="45720" rtlCol="0" anchor="ctr"/>
          <a:lstStyle>
            <a:lvl1pPr algn="l">
              <a:defRPr sz="1200">
                <a:solidFill>
                  <a:schemeClr val="tx1">
                    <a:tint val="75000"/>
                  </a:schemeClr>
                </a:solidFill>
              </a:defRPr>
            </a:lvl1pPr>
          </a:lstStyle>
          <a:p>
            <a:fld id="{32C6794F-8E38-4E53-BE28-E5C1045A1715}" type="datetimeFigureOut">
              <a:rPr kumimoji="1" lang="ja-JP" altLang="en-US" smtClean="0"/>
              <a:t>2024/4/4</a:t>
            </a:fld>
            <a:endParaRPr kumimoji="1" lang="ja-JP" altLang="en-US"/>
          </a:p>
        </p:txBody>
      </p:sp>
      <p:sp>
        <p:nvSpPr>
          <p:cNvPr id="5" name="フッター プレースホルダー 4">
            <a:extLst>
              <a:ext uri="{FF2B5EF4-FFF2-40B4-BE49-F238E27FC236}">
                <a16:creationId xmlns:a16="http://schemas.microsoft.com/office/drawing/2014/main" id="{158EB721-B81B-BEB9-3147-1528CA852E74}"/>
              </a:ext>
            </a:extLst>
          </p:cNvPr>
          <p:cNvSpPr>
            <a:spLocks noGrp="1"/>
          </p:cNvSpPr>
          <p:nvPr>
            <p:ph type="ftr" sz="quarter" idx="3"/>
          </p:nvPr>
        </p:nvSpPr>
        <p:spPr>
          <a:xfrm>
            <a:off x="2271713" y="9182100"/>
            <a:ext cx="2314575" cy="527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1C859C3-6FF9-B585-BE59-56B69CC2F6B8}"/>
              </a:ext>
            </a:extLst>
          </p:cNvPr>
          <p:cNvSpPr>
            <a:spLocks noGrp="1"/>
          </p:cNvSpPr>
          <p:nvPr>
            <p:ph type="sldNum" sz="quarter" idx="4"/>
          </p:nvPr>
        </p:nvSpPr>
        <p:spPr>
          <a:xfrm>
            <a:off x="4843463" y="9182100"/>
            <a:ext cx="1543050" cy="527050"/>
          </a:xfrm>
          <a:prstGeom prst="rect">
            <a:avLst/>
          </a:prstGeom>
        </p:spPr>
        <p:txBody>
          <a:bodyPr vert="horz" lIns="91440" tIns="45720" rIns="91440" bIns="45720" rtlCol="0" anchor="ctr"/>
          <a:lstStyle>
            <a:lvl1pPr algn="r">
              <a:defRPr sz="1200">
                <a:solidFill>
                  <a:schemeClr val="tx1">
                    <a:tint val="75000"/>
                  </a:schemeClr>
                </a:solidFill>
              </a:defRPr>
            </a:lvl1pPr>
          </a:lstStyle>
          <a:p>
            <a:fld id="{89D4E358-0297-4CED-AE18-784FB063A38E}" type="slidenum">
              <a:rPr kumimoji="1" lang="ja-JP" altLang="en-US" smtClean="0"/>
              <a:t>‹#›</a:t>
            </a:fld>
            <a:endParaRPr kumimoji="1" lang="ja-JP" altLang="en-US"/>
          </a:p>
        </p:txBody>
      </p:sp>
    </p:spTree>
    <p:extLst>
      <p:ext uri="{BB962C8B-B14F-4D97-AF65-F5344CB8AC3E}">
        <p14:creationId xmlns:p14="http://schemas.microsoft.com/office/powerpoint/2010/main" val="4289238575"/>
      </p:ext>
    </p:extLst>
  </p:cSld>
  <p:clrMap bg1="lt1" tx1="dk1" bg2="lt2" tx2="dk2" accent1="accent1" accent2="accent2" accent3="accent3" accent4="accent4" accent5="accent5" accent6="accent6" hlink="hlink" folHlink="folHlink"/>
  <p:sldLayoutIdLst>
    <p:sldLayoutId id="2147483709" r:id="rId1"/>
    <p:sldLayoutId id="2147483710" r:id="rId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20" userDrawn="1">
          <p15:clr>
            <a:srgbClr val="F26B43"/>
          </p15:clr>
        </p15:guide>
        <p15:guide id="2" pos="2160"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xxxxxxxxxxxxx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四角形: 角を丸くする 27">
            <a:extLst>
              <a:ext uri="{FF2B5EF4-FFF2-40B4-BE49-F238E27FC236}">
                <a16:creationId xmlns:a16="http://schemas.microsoft.com/office/drawing/2014/main" id="{F425BE34-0228-04DB-7C58-9FA821861B22}"/>
              </a:ext>
            </a:extLst>
          </p:cNvPr>
          <p:cNvSpPr/>
          <p:nvPr/>
        </p:nvSpPr>
        <p:spPr>
          <a:xfrm>
            <a:off x="1742336" y="963672"/>
            <a:ext cx="1548000" cy="252000"/>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endParaRPr kumimoji="1" lang="ja-JP" altLang="en-US" sz="1400" b="1" dirty="0">
              <a:solidFill>
                <a:srgbClr val="19A7CE"/>
              </a:solidFill>
              <a:latin typeface="+mn-ea"/>
              <a:cs typeface="メイリオ" pitchFamily="50" charset="-128"/>
            </a:endParaRPr>
          </a:p>
        </p:txBody>
      </p:sp>
      <p:sp>
        <p:nvSpPr>
          <p:cNvPr id="27" name="四角形: 角を丸くする 26">
            <a:extLst>
              <a:ext uri="{FF2B5EF4-FFF2-40B4-BE49-F238E27FC236}">
                <a16:creationId xmlns:a16="http://schemas.microsoft.com/office/drawing/2014/main" id="{04B436AB-56FB-7D1A-6D00-0DAB92D62DAF}"/>
              </a:ext>
            </a:extLst>
          </p:cNvPr>
          <p:cNvSpPr/>
          <p:nvPr/>
        </p:nvSpPr>
        <p:spPr>
          <a:xfrm>
            <a:off x="515720" y="963672"/>
            <a:ext cx="864000" cy="252000"/>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endParaRPr kumimoji="1" lang="ja-JP" altLang="en-US" sz="1400" b="1" dirty="0">
              <a:solidFill>
                <a:srgbClr val="19A7CE"/>
              </a:solidFill>
              <a:latin typeface="+mn-ea"/>
              <a:cs typeface="メイリオ" pitchFamily="50" charset="-128"/>
            </a:endParaRPr>
          </a:p>
        </p:txBody>
      </p:sp>
      <p:pic>
        <p:nvPicPr>
          <p:cNvPr id="59" name="グラフィックス 58">
            <a:extLst>
              <a:ext uri="{FF2B5EF4-FFF2-40B4-BE49-F238E27FC236}">
                <a16:creationId xmlns:a16="http://schemas.microsoft.com/office/drawing/2014/main" id="{9B72D7C8-05DA-BFD0-2820-FF8CA81909EE}"/>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15276" t="51317" b="26713"/>
          <a:stretch/>
        </p:blipFill>
        <p:spPr>
          <a:xfrm>
            <a:off x="1628800" y="1116816"/>
            <a:ext cx="3538679" cy="1152128"/>
          </a:xfrm>
          <a:prstGeom prst="rect">
            <a:avLst/>
          </a:prstGeom>
        </p:spPr>
      </p:pic>
      <p:sp>
        <p:nvSpPr>
          <p:cNvPr id="34" name="正方形/長方形 33">
            <a:extLst>
              <a:ext uri="{FF2B5EF4-FFF2-40B4-BE49-F238E27FC236}">
                <a16:creationId xmlns:a16="http://schemas.microsoft.com/office/drawing/2014/main" id="{3F6AE3E1-4893-D76C-2960-5DDEFA11E5DA}"/>
              </a:ext>
            </a:extLst>
          </p:cNvPr>
          <p:cNvSpPr/>
          <p:nvPr/>
        </p:nvSpPr>
        <p:spPr>
          <a:xfrm>
            <a:off x="332656" y="3861792"/>
            <a:ext cx="3600400" cy="701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72000" rIns="0" bIns="0" rtlCol="0" anchor="ctr">
            <a:spAutoFit/>
          </a:bodyPr>
          <a:lstStyle/>
          <a:p>
            <a:pPr marL="144000" indent="-144000" algn="just"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学校から帰ってくるといつも疲れている</a:t>
            </a:r>
          </a:p>
          <a:p>
            <a:pPr marL="144000" indent="-144000" algn="just"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学校に行こうとすると頭やお腹が痛くなる</a:t>
            </a:r>
            <a:endParaRPr lang="en-US" altLang="ja-JP" sz="1300" spc="50" dirty="0">
              <a:solidFill>
                <a:schemeClr val="tx1">
                  <a:lumMod val="75000"/>
                  <a:lumOff val="25000"/>
                </a:schemeClr>
              </a:solidFill>
              <a:latin typeface="+mn-ea"/>
            </a:endParaRPr>
          </a:p>
          <a:p>
            <a:pPr marL="144000" indent="-144000" algn="just"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家や自分の部屋から出たがらない</a:t>
            </a:r>
          </a:p>
        </p:txBody>
      </p:sp>
      <p:sp>
        <p:nvSpPr>
          <p:cNvPr id="194" name="テキスト ボックス 193">
            <a:extLst>
              <a:ext uri="{FF2B5EF4-FFF2-40B4-BE49-F238E27FC236}">
                <a16:creationId xmlns:a16="http://schemas.microsoft.com/office/drawing/2014/main" id="{5BD7A296-7189-2849-1FB8-2AEFE08CAB9A}"/>
              </a:ext>
            </a:extLst>
          </p:cNvPr>
          <p:cNvSpPr txBox="1"/>
          <p:nvPr/>
        </p:nvSpPr>
        <p:spPr>
          <a:xfrm>
            <a:off x="188913" y="213673"/>
            <a:ext cx="6480176" cy="338554"/>
          </a:xfrm>
          <a:prstGeom prst="rect">
            <a:avLst/>
          </a:prstGeom>
          <a:noFill/>
        </p:spPr>
        <p:txBody>
          <a:bodyPr wrap="square" lIns="0" tIns="0" rIns="0" bIns="0" rtlCol="0">
            <a:spAutoFit/>
          </a:bodyPr>
          <a:lstStyle/>
          <a:p>
            <a:pPr algn="ctr"/>
            <a:r>
              <a:rPr kumimoji="1" lang="ja-JP" altLang="en-US" sz="2200" b="1" dirty="0">
                <a:solidFill>
                  <a:srgbClr val="F15D5D"/>
                </a:solidFill>
                <a:latin typeface="+mn-ea"/>
              </a:rPr>
              <a:t>学校が苦手な児童</a:t>
            </a:r>
            <a:r>
              <a:rPr kumimoji="1" lang="ja-JP" altLang="en-US" sz="2000" b="1" dirty="0">
                <a:solidFill>
                  <a:srgbClr val="F15D5D"/>
                </a:solidFill>
                <a:latin typeface="+mn-ea"/>
              </a:rPr>
              <a:t>生徒</a:t>
            </a:r>
            <a:r>
              <a:rPr kumimoji="1" lang="ja-JP" altLang="en-US" sz="2200" b="1" dirty="0">
                <a:solidFill>
                  <a:srgbClr val="F15D5D"/>
                </a:solidFill>
                <a:latin typeface="+mn-ea"/>
              </a:rPr>
              <a:t>の保護者の方へ</a:t>
            </a:r>
          </a:p>
        </p:txBody>
      </p:sp>
      <p:sp>
        <p:nvSpPr>
          <p:cNvPr id="3" name="四角形: 角を丸くする 2">
            <a:extLst>
              <a:ext uri="{FF2B5EF4-FFF2-40B4-BE49-F238E27FC236}">
                <a16:creationId xmlns:a16="http://schemas.microsoft.com/office/drawing/2014/main" id="{20863A85-B047-1418-3DC9-9A060C7464C3}"/>
              </a:ext>
            </a:extLst>
          </p:cNvPr>
          <p:cNvSpPr/>
          <p:nvPr/>
        </p:nvSpPr>
        <p:spPr>
          <a:xfrm>
            <a:off x="188913" y="3495956"/>
            <a:ext cx="6480175" cy="360000"/>
          </a:xfrm>
          <a:prstGeom prst="roundRect">
            <a:avLst>
              <a:gd name="adj" fmla="val 50000"/>
            </a:avLst>
          </a:prstGeom>
          <a:solidFill>
            <a:srgbClr val="19A7C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b="1" dirty="0">
                <a:solidFill>
                  <a:schemeClr val="bg1"/>
                </a:solidFill>
                <a:latin typeface="+mn-ea"/>
                <a:cs typeface="メイリオ" pitchFamily="50" charset="-128"/>
              </a:rPr>
              <a:t>学校に行きたがらない</a:t>
            </a:r>
          </a:p>
        </p:txBody>
      </p:sp>
      <p:sp>
        <p:nvSpPr>
          <p:cNvPr id="6" name="正方形/長方形 5">
            <a:extLst>
              <a:ext uri="{FF2B5EF4-FFF2-40B4-BE49-F238E27FC236}">
                <a16:creationId xmlns:a16="http://schemas.microsoft.com/office/drawing/2014/main" id="{19D7E9BD-08FD-CFAB-9A2D-0AD4446C6DA0}"/>
              </a:ext>
            </a:extLst>
          </p:cNvPr>
          <p:cNvSpPr/>
          <p:nvPr/>
        </p:nvSpPr>
        <p:spPr>
          <a:xfrm>
            <a:off x="332656" y="5146481"/>
            <a:ext cx="4536504" cy="701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72000" rIns="0" bIns="0" rtlCol="0" anchor="ctr">
            <a:spAutoFit/>
          </a:bodyPr>
          <a:lstStyle/>
          <a:p>
            <a:pPr marL="144000" indent="-144000" algn="just"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子どもに学校に行くよう働きかけてよいか</a:t>
            </a:r>
          </a:p>
          <a:p>
            <a:pPr marL="144000" indent="-144000"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学校に行かない理由を聞いてよいか</a:t>
            </a:r>
            <a:endParaRPr lang="en-US" altLang="ja-JP" sz="1300" spc="50" dirty="0">
              <a:solidFill>
                <a:schemeClr val="tx1">
                  <a:lumMod val="75000"/>
                  <a:lumOff val="25000"/>
                </a:schemeClr>
              </a:solidFill>
              <a:latin typeface="+mn-ea"/>
            </a:endParaRPr>
          </a:p>
          <a:p>
            <a:pPr marL="144000" indent="-144000"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理由を聞いてもよく分からない／答えたがらない</a:t>
            </a:r>
            <a:endParaRPr lang="en-US" altLang="ja-JP" sz="1300" spc="50" dirty="0">
              <a:solidFill>
                <a:schemeClr val="tx1">
                  <a:lumMod val="75000"/>
                  <a:lumOff val="25000"/>
                </a:schemeClr>
              </a:solidFill>
              <a:latin typeface="+mn-ea"/>
            </a:endParaRPr>
          </a:p>
        </p:txBody>
      </p:sp>
      <p:sp>
        <p:nvSpPr>
          <p:cNvPr id="9" name="正方形/長方形 8">
            <a:extLst>
              <a:ext uri="{FF2B5EF4-FFF2-40B4-BE49-F238E27FC236}">
                <a16:creationId xmlns:a16="http://schemas.microsoft.com/office/drawing/2014/main" id="{2F924969-DCA0-4C0A-03C7-CFD51B791B27}"/>
              </a:ext>
            </a:extLst>
          </p:cNvPr>
          <p:cNvSpPr/>
          <p:nvPr/>
        </p:nvSpPr>
        <p:spPr>
          <a:xfrm>
            <a:off x="332656" y="6419454"/>
            <a:ext cx="4238392" cy="701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72000" rIns="0" bIns="0" rtlCol="0" anchor="ctr">
            <a:spAutoFit/>
          </a:bodyPr>
          <a:lstStyle/>
          <a:p>
            <a:pPr marL="144000" indent="-144000" algn="just"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ゲームや</a:t>
            </a:r>
            <a:r>
              <a:rPr lang="en-US" altLang="ja-JP" sz="1300" spc="50" dirty="0">
                <a:solidFill>
                  <a:schemeClr val="tx1">
                    <a:lumMod val="75000"/>
                    <a:lumOff val="25000"/>
                  </a:schemeClr>
                </a:solidFill>
                <a:latin typeface="+mn-ea"/>
              </a:rPr>
              <a:t>SNS</a:t>
            </a:r>
            <a:r>
              <a:rPr lang="ja-JP" altLang="en-US" sz="1300" spc="50" dirty="0">
                <a:solidFill>
                  <a:schemeClr val="tx1">
                    <a:lumMod val="75000"/>
                    <a:lumOff val="25000"/>
                  </a:schemeClr>
                </a:solidFill>
                <a:latin typeface="+mn-ea"/>
              </a:rPr>
              <a:t>に没頭して昼夜逆転している</a:t>
            </a:r>
          </a:p>
          <a:p>
            <a:pPr marL="144000" indent="-144000" algn="just"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学習の進度が遅れ、学校の授業についていけない</a:t>
            </a:r>
            <a:endParaRPr lang="en-US" altLang="ja-JP" sz="1300" spc="50" dirty="0">
              <a:solidFill>
                <a:schemeClr val="tx1">
                  <a:lumMod val="75000"/>
                  <a:lumOff val="25000"/>
                </a:schemeClr>
              </a:solidFill>
              <a:latin typeface="+mn-ea"/>
            </a:endParaRPr>
          </a:p>
          <a:p>
            <a:pPr marL="144000" indent="-144000" algn="just"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このままでは、将来、進学や就職できないのでは</a:t>
            </a:r>
          </a:p>
        </p:txBody>
      </p:sp>
      <p:sp>
        <p:nvSpPr>
          <p:cNvPr id="41" name="正方形/長方形 40">
            <a:extLst>
              <a:ext uri="{FF2B5EF4-FFF2-40B4-BE49-F238E27FC236}">
                <a16:creationId xmlns:a16="http://schemas.microsoft.com/office/drawing/2014/main" id="{BBD77F25-E2DD-2F2B-DF97-B6A9BB9FB738}"/>
              </a:ext>
            </a:extLst>
          </p:cNvPr>
          <p:cNvSpPr/>
          <p:nvPr/>
        </p:nvSpPr>
        <p:spPr>
          <a:xfrm>
            <a:off x="203427" y="7922996"/>
            <a:ext cx="6480175" cy="1152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 name="正方形/長方形 23">
            <a:extLst>
              <a:ext uri="{FF2B5EF4-FFF2-40B4-BE49-F238E27FC236}">
                <a16:creationId xmlns:a16="http://schemas.microsoft.com/office/drawing/2014/main" id="{46C67DC4-194E-75E4-59CF-E32C8DE0D6A9}"/>
              </a:ext>
            </a:extLst>
          </p:cNvPr>
          <p:cNvSpPr/>
          <p:nvPr/>
        </p:nvSpPr>
        <p:spPr>
          <a:xfrm>
            <a:off x="369526" y="7946270"/>
            <a:ext cx="6155818" cy="987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72000" rIns="0" bIns="0" rtlCol="0" anchor="ctr">
            <a:spAutoFit/>
          </a:bodyPr>
          <a:lstStyle/>
          <a:p>
            <a:pPr algn="just" defTabSz="685837">
              <a:lnSpc>
                <a:spcPct val="110000"/>
              </a:lnSpc>
              <a:defRPr/>
            </a:pPr>
            <a:r>
              <a:rPr lang="ja-JP" altLang="en-US" sz="1400" spc="50" dirty="0">
                <a:solidFill>
                  <a:schemeClr val="tx1">
                    <a:lumMod val="75000"/>
                    <a:lumOff val="25000"/>
                  </a:schemeClr>
                </a:solidFill>
                <a:latin typeface="+mn-ea"/>
              </a:rPr>
              <a:t>不登校は誰にでも起こり得ることです。</a:t>
            </a:r>
            <a:endParaRPr lang="en-US" altLang="ja-JP" sz="1400" spc="50" dirty="0">
              <a:solidFill>
                <a:schemeClr val="tx1">
                  <a:lumMod val="75000"/>
                  <a:lumOff val="25000"/>
                </a:schemeClr>
              </a:solidFill>
              <a:latin typeface="+mn-ea"/>
            </a:endParaRPr>
          </a:p>
          <a:p>
            <a:pPr algn="just" defTabSz="685837">
              <a:lnSpc>
                <a:spcPct val="110000"/>
              </a:lnSpc>
              <a:defRPr/>
            </a:pPr>
            <a:r>
              <a:rPr lang="ja-JP" altLang="en-US" sz="1400" spc="50" dirty="0">
                <a:solidFill>
                  <a:schemeClr val="tx1">
                    <a:lumMod val="75000"/>
                    <a:lumOff val="25000"/>
                  </a:schemeClr>
                </a:solidFill>
                <a:latin typeface="+mn-ea"/>
              </a:rPr>
              <a:t>お子さんや保護者の方の周りには、行政・民間の様々な支援の輪が広がっています。このパンフレットでは、不登校等学校が苦手なお子さんの保護者の方の相談先などについてご紹介します。</a:t>
            </a:r>
          </a:p>
        </p:txBody>
      </p:sp>
      <p:sp>
        <p:nvSpPr>
          <p:cNvPr id="40" name="四角形: 角を丸くする 39">
            <a:extLst>
              <a:ext uri="{FF2B5EF4-FFF2-40B4-BE49-F238E27FC236}">
                <a16:creationId xmlns:a16="http://schemas.microsoft.com/office/drawing/2014/main" id="{0C885A0A-AD1F-E1B0-CB0A-131FC17AA7D0}"/>
              </a:ext>
            </a:extLst>
          </p:cNvPr>
          <p:cNvSpPr/>
          <p:nvPr/>
        </p:nvSpPr>
        <p:spPr>
          <a:xfrm>
            <a:off x="203427" y="7562958"/>
            <a:ext cx="6480175" cy="360000"/>
          </a:xfrm>
          <a:prstGeom prst="roundRect">
            <a:avLst>
              <a:gd name="adj" fmla="val 0"/>
            </a:avLst>
          </a:prstGeom>
          <a:solidFill>
            <a:srgbClr val="F4808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b="1" dirty="0">
                <a:solidFill>
                  <a:schemeClr val="bg1"/>
                </a:solidFill>
                <a:latin typeface="+mn-ea"/>
                <a:cs typeface="メイリオ" pitchFamily="50" charset="-128"/>
              </a:rPr>
              <a:t>一人で悩まないでください。</a:t>
            </a:r>
          </a:p>
        </p:txBody>
      </p:sp>
      <p:sp>
        <p:nvSpPr>
          <p:cNvPr id="43" name="テキスト ボックス 42">
            <a:extLst>
              <a:ext uri="{FF2B5EF4-FFF2-40B4-BE49-F238E27FC236}">
                <a16:creationId xmlns:a16="http://schemas.microsoft.com/office/drawing/2014/main" id="{26545E1A-C916-C7FC-1AF0-7FA7C00CCABD}"/>
              </a:ext>
            </a:extLst>
          </p:cNvPr>
          <p:cNvSpPr txBox="1"/>
          <p:nvPr/>
        </p:nvSpPr>
        <p:spPr>
          <a:xfrm>
            <a:off x="2420888" y="9459753"/>
            <a:ext cx="2016224" cy="246221"/>
          </a:xfrm>
          <a:prstGeom prst="rect">
            <a:avLst/>
          </a:prstGeom>
          <a:noFill/>
        </p:spPr>
        <p:txBody>
          <a:bodyPr wrap="square" lIns="0" tIns="0" rIns="0" bIns="0" rtlCol="0">
            <a:spAutoFit/>
          </a:bodyPr>
          <a:lstStyle/>
          <a:p>
            <a:pPr algn="ctr"/>
            <a:r>
              <a:rPr kumimoji="1" lang="ja-JP" altLang="en-US" sz="1600" b="1" dirty="0">
                <a:solidFill>
                  <a:srgbClr val="003B83"/>
                </a:solidFill>
                <a:latin typeface="+mn-ea"/>
              </a:rPr>
              <a:t>令和●年　●●市</a:t>
            </a:r>
          </a:p>
        </p:txBody>
      </p:sp>
      <p:pic>
        <p:nvPicPr>
          <p:cNvPr id="45" name="グラフィックス 44">
            <a:extLst>
              <a:ext uri="{FF2B5EF4-FFF2-40B4-BE49-F238E27FC236}">
                <a16:creationId xmlns:a16="http://schemas.microsoft.com/office/drawing/2014/main" id="{ED27A27F-BA52-D910-D963-160D8217F60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639488" y="3542734"/>
            <a:ext cx="720080" cy="256467"/>
          </a:xfrm>
          <a:prstGeom prst="rect">
            <a:avLst/>
          </a:prstGeom>
        </p:spPr>
      </p:pic>
      <p:pic>
        <p:nvPicPr>
          <p:cNvPr id="46" name="グラフィックス 45">
            <a:extLst>
              <a:ext uri="{FF2B5EF4-FFF2-40B4-BE49-F238E27FC236}">
                <a16:creationId xmlns:a16="http://schemas.microsoft.com/office/drawing/2014/main" id="{676E38FA-4376-A831-4F44-609D44352AC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484784" y="3542734"/>
            <a:ext cx="720080" cy="256467"/>
          </a:xfrm>
          <a:prstGeom prst="rect">
            <a:avLst/>
          </a:prstGeom>
        </p:spPr>
      </p:pic>
      <p:grpSp>
        <p:nvGrpSpPr>
          <p:cNvPr id="62" name="グループ化 61">
            <a:extLst>
              <a:ext uri="{FF2B5EF4-FFF2-40B4-BE49-F238E27FC236}">
                <a16:creationId xmlns:a16="http://schemas.microsoft.com/office/drawing/2014/main" id="{1C8ECC1F-2980-3D35-9442-B925DAE18E5F}"/>
              </a:ext>
            </a:extLst>
          </p:cNvPr>
          <p:cNvGrpSpPr/>
          <p:nvPr/>
        </p:nvGrpSpPr>
        <p:grpSpPr>
          <a:xfrm>
            <a:off x="188912" y="4776790"/>
            <a:ext cx="6480175" cy="360000"/>
            <a:chOff x="188912" y="4557248"/>
            <a:chExt cx="6480175" cy="360000"/>
          </a:xfrm>
        </p:grpSpPr>
        <p:sp>
          <p:nvSpPr>
            <p:cNvPr id="7" name="四角形: 角を丸くする 6">
              <a:extLst>
                <a:ext uri="{FF2B5EF4-FFF2-40B4-BE49-F238E27FC236}">
                  <a16:creationId xmlns:a16="http://schemas.microsoft.com/office/drawing/2014/main" id="{5D6F7E67-D8B6-3D78-AD1A-56C564D1155F}"/>
                </a:ext>
              </a:extLst>
            </p:cNvPr>
            <p:cNvSpPr/>
            <p:nvPr/>
          </p:nvSpPr>
          <p:spPr>
            <a:xfrm>
              <a:off x="188912" y="4557248"/>
              <a:ext cx="6480175" cy="360000"/>
            </a:xfrm>
            <a:prstGeom prst="roundRect">
              <a:avLst>
                <a:gd name="adj" fmla="val 50000"/>
              </a:avLst>
            </a:prstGeom>
            <a:solidFill>
              <a:srgbClr val="19A7C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b="1" dirty="0">
                  <a:solidFill>
                    <a:schemeClr val="bg1"/>
                  </a:solidFill>
                  <a:latin typeface="+mn-ea"/>
                  <a:cs typeface="メイリオ" pitchFamily="50" charset="-128"/>
                </a:rPr>
                <a:t>子どもへの接し方が分からない</a:t>
              </a:r>
            </a:p>
          </p:txBody>
        </p:sp>
        <p:pic>
          <p:nvPicPr>
            <p:cNvPr id="47" name="グラフィックス 46">
              <a:extLst>
                <a:ext uri="{FF2B5EF4-FFF2-40B4-BE49-F238E27FC236}">
                  <a16:creationId xmlns:a16="http://schemas.microsoft.com/office/drawing/2014/main" id="{E3AD9B12-777F-93DA-A736-1E18E968666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057888" y="4615330"/>
              <a:ext cx="720080" cy="256467"/>
            </a:xfrm>
            <a:prstGeom prst="rect">
              <a:avLst/>
            </a:prstGeom>
          </p:spPr>
        </p:pic>
        <p:pic>
          <p:nvPicPr>
            <p:cNvPr id="48" name="グラフィックス 47">
              <a:extLst>
                <a:ext uri="{FF2B5EF4-FFF2-40B4-BE49-F238E27FC236}">
                  <a16:creationId xmlns:a16="http://schemas.microsoft.com/office/drawing/2014/main" id="{23AB227F-9432-3C40-A7B7-454DA639C49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71581" y="4615330"/>
              <a:ext cx="720080" cy="256467"/>
            </a:xfrm>
            <a:prstGeom prst="rect">
              <a:avLst/>
            </a:prstGeom>
          </p:spPr>
        </p:pic>
      </p:grpSp>
      <p:grpSp>
        <p:nvGrpSpPr>
          <p:cNvPr id="11" name="グループ化 10">
            <a:extLst>
              <a:ext uri="{FF2B5EF4-FFF2-40B4-BE49-F238E27FC236}">
                <a16:creationId xmlns:a16="http://schemas.microsoft.com/office/drawing/2014/main" id="{23018A05-DA63-F341-2F6D-16417FBB3999}"/>
              </a:ext>
            </a:extLst>
          </p:cNvPr>
          <p:cNvGrpSpPr/>
          <p:nvPr/>
        </p:nvGrpSpPr>
        <p:grpSpPr>
          <a:xfrm>
            <a:off x="189000" y="6051686"/>
            <a:ext cx="6480000" cy="360000"/>
            <a:chOff x="189000" y="6450600"/>
            <a:chExt cx="6480000" cy="360000"/>
          </a:xfrm>
        </p:grpSpPr>
        <p:sp>
          <p:nvSpPr>
            <p:cNvPr id="8" name="四角形: 角を丸くする 7">
              <a:extLst>
                <a:ext uri="{FF2B5EF4-FFF2-40B4-BE49-F238E27FC236}">
                  <a16:creationId xmlns:a16="http://schemas.microsoft.com/office/drawing/2014/main" id="{3D1A31CE-A3FE-0C30-FAE6-FBC4CC0C1C00}"/>
                </a:ext>
              </a:extLst>
            </p:cNvPr>
            <p:cNvSpPr/>
            <p:nvPr/>
          </p:nvSpPr>
          <p:spPr>
            <a:xfrm>
              <a:off x="189000" y="6450600"/>
              <a:ext cx="6480000" cy="360000"/>
            </a:xfrm>
            <a:prstGeom prst="roundRect">
              <a:avLst>
                <a:gd name="adj" fmla="val 50000"/>
              </a:avLst>
            </a:prstGeom>
            <a:solidFill>
              <a:srgbClr val="19A7C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b="1" dirty="0">
                  <a:solidFill>
                    <a:schemeClr val="bg1"/>
                  </a:solidFill>
                  <a:latin typeface="+mn-ea"/>
                  <a:cs typeface="メイリオ" pitchFamily="50" charset="-128"/>
                </a:rPr>
                <a:t>心配な状態が続いている</a:t>
              </a:r>
            </a:p>
          </p:txBody>
        </p:sp>
        <p:pic>
          <p:nvPicPr>
            <p:cNvPr id="49" name="グラフィックス 48">
              <a:extLst>
                <a:ext uri="{FF2B5EF4-FFF2-40B4-BE49-F238E27FC236}">
                  <a16:creationId xmlns:a16="http://schemas.microsoft.com/office/drawing/2014/main" id="{4A389F9C-CCB3-EDC5-D2E8-6FE3F3ADE29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732680" y="6513648"/>
              <a:ext cx="720080" cy="256467"/>
            </a:xfrm>
            <a:prstGeom prst="rect">
              <a:avLst/>
            </a:prstGeom>
          </p:spPr>
        </p:pic>
        <p:pic>
          <p:nvPicPr>
            <p:cNvPr id="50" name="グラフィックス 49">
              <a:extLst>
                <a:ext uri="{FF2B5EF4-FFF2-40B4-BE49-F238E27FC236}">
                  <a16:creationId xmlns:a16="http://schemas.microsoft.com/office/drawing/2014/main" id="{D4BCB269-8666-7F81-2E9A-4CEF44613A7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387821" y="6513648"/>
              <a:ext cx="720080" cy="256467"/>
            </a:xfrm>
            <a:prstGeom prst="rect">
              <a:avLst/>
            </a:prstGeom>
          </p:spPr>
        </p:pic>
      </p:grpSp>
      <p:pic>
        <p:nvPicPr>
          <p:cNvPr id="52" name="グラフィックス 51">
            <a:extLst>
              <a:ext uri="{FF2B5EF4-FFF2-40B4-BE49-F238E27FC236}">
                <a16:creationId xmlns:a16="http://schemas.microsoft.com/office/drawing/2014/main" id="{BCE342E4-5381-240F-3924-9F51F71B592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3172473">
            <a:off x="4968581" y="1331660"/>
            <a:ext cx="1031615" cy="727325"/>
          </a:xfrm>
          <a:prstGeom prst="rect">
            <a:avLst/>
          </a:prstGeom>
        </p:spPr>
      </p:pic>
      <p:grpSp>
        <p:nvGrpSpPr>
          <p:cNvPr id="4" name="グループ化 3">
            <a:extLst>
              <a:ext uri="{FF2B5EF4-FFF2-40B4-BE49-F238E27FC236}">
                <a16:creationId xmlns:a16="http://schemas.microsoft.com/office/drawing/2014/main" id="{50A961D9-F3BF-8F04-A598-A22E6FFBBB44}"/>
              </a:ext>
            </a:extLst>
          </p:cNvPr>
          <p:cNvGrpSpPr/>
          <p:nvPr/>
        </p:nvGrpSpPr>
        <p:grpSpPr>
          <a:xfrm>
            <a:off x="2096692" y="1434488"/>
            <a:ext cx="2746052" cy="1803968"/>
            <a:chOff x="2132080" y="1375201"/>
            <a:chExt cx="2488312" cy="1634651"/>
          </a:xfrm>
        </p:grpSpPr>
        <p:pic>
          <p:nvPicPr>
            <p:cNvPr id="13" name="グラフィックス 12">
              <a:extLst>
                <a:ext uri="{FF2B5EF4-FFF2-40B4-BE49-F238E27FC236}">
                  <a16:creationId xmlns:a16="http://schemas.microsoft.com/office/drawing/2014/main" id="{960C5C7D-1026-E3AB-00F1-14A61E4246E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132080" y="1375201"/>
              <a:ext cx="983749" cy="1634651"/>
            </a:xfrm>
            <a:prstGeom prst="rect">
              <a:avLst/>
            </a:prstGeom>
          </p:spPr>
        </p:pic>
        <p:pic>
          <p:nvPicPr>
            <p:cNvPr id="15" name="グラフィックス 14">
              <a:extLst>
                <a:ext uri="{FF2B5EF4-FFF2-40B4-BE49-F238E27FC236}">
                  <a16:creationId xmlns:a16="http://schemas.microsoft.com/office/drawing/2014/main" id="{CE1EF3A5-0795-A3D5-DD4C-98E05F0F23B2}"/>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533090" y="1397390"/>
              <a:ext cx="1087302" cy="1590272"/>
            </a:xfrm>
            <a:prstGeom prst="rect">
              <a:avLst/>
            </a:prstGeom>
          </p:spPr>
        </p:pic>
      </p:grpSp>
      <p:pic>
        <p:nvPicPr>
          <p:cNvPr id="61" name="グラフィックス 60">
            <a:extLst>
              <a:ext uri="{FF2B5EF4-FFF2-40B4-BE49-F238E27FC236}">
                <a16:creationId xmlns:a16="http://schemas.microsoft.com/office/drawing/2014/main" id="{07A5A9A6-CCC3-5DF2-FAD9-8E5BBA8EC2D9}"/>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340768" y="2000672"/>
            <a:ext cx="476760" cy="476760"/>
          </a:xfrm>
          <a:prstGeom prst="rect">
            <a:avLst/>
          </a:prstGeom>
        </p:spPr>
      </p:pic>
      <p:sp>
        <p:nvSpPr>
          <p:cNvPr id="2" name="テキスト ボックス 1">
            <a:extLst>
              <a:ext uri="{FF2B5EF4-FFF2-40B4-BE49-F238E27FC236}">
                <a16:creationId xmlns:a16="http://schemas.microsoft.com/office/drawing/2014/main" id="{A5248FCE-06EF-4410-796E-06E1EF99257F}"/>
              </a:ext>
            </a:extLst>
          </p:cNvPr>
          <p:cNvSpPr txBox="1"/>
          <p:nvPr/>
        </p:nvSpPr>
        <p:spPr>
          <a:xfrm>
            <a:off x="188912" y="699039"/>
            <a:ext cx="6480176" cy="492443"/>
          </a:xfrm>
          <a:prstGeom prst="rect">
            <a:avLst/>
          </a:prstGeom>
          <a:noFill/>
        </p:spPr>
        <p:txBody>
          <a:bodyPr wrap="square" lIns="0" tIns="0" rIns="0" bIns="0" rtlCol="0">
            <a:spAutoFit/>
          </a:bodyPr>
          <a:lstStyle/>
          <a:p>
            <a:pPr algn="ctr"/>
            <a:r>
              <a:rPr kumimoji="1" lang="ja-JP" altLang="en-US" sz="3200" b="1" dirty="0">
                <a:solidFill>
                  <a:srgbClr val="003B83"/>
                </a:solidFill>
                <a:latin typeface="+mn-ea"/>
              </a:rPr>
              <a:t>不安</a:t>
            </a:r>
            <a:r>
              <a:rPr kumimoji="1" lang="ja-JP" altLang="en-US" sz="3200" b="1" dirty="0">
                <a:solidFill>
                  <a:srgbClr val="19A7CE"/>
                </a:solidFill>
                <a:latin typeface="+mn-ea"/>
              </a:rPr>
              <a:t>や</a:t>
            </a:r>
            <a:r>
              <a:rPr kumimoji="1" lang="ja-JP" altLang="en-US" sz="3200" b="1" dirty="0">
                <a:solidFill>
                  <a:srgbClr val="003B83"/>
                </a:solidFill>
                <a:latin typeface="+mn-ea"/>
              </a:rPr>
              <a:t>困りごと</a:t>
            </a:r>
            <a:r>
              <a:rPr kumimoji="1" lang="ja-JP" altLang="en-US" sz="3200" b="1" dirty="0">
                <a:solidFill>
                  <a:srgbClr val="19A7CE"/>
                </a:solidFill>
                <a:latin typeface="+mn-ea"/>
              </a:rPr>
              <a:t>、ありませんか？</a:t>
            </a:r>
          </a:p>
        </p:txBody>
      </p:sp>
      <p:sp>
        <p:nvSpPr>
          <p:cNvPr id="5" name="正方形/長方形 4">
            <a:extLst>
              <a:ext uri="{FF2B5EF4-FFF2-40B4-BE49-F238E27FC236}">
                <a16:creationId xmlns:a16="http://schemas.microsoft.com/office/drawing/2014/main" id="{33BBE81F-C1E4-910D-1FEA-7F65388F656F}"/>
              </a:ext>
            </a:extLst>
          </p:cNvPr>
          <p:cNvSpPr/>
          <p:nvPr/>
        </p:nvSpPr>
        <p:spPr>
          <a:xfrm>
            <a:off x="4293368" y="5144954"/>
            <a:ext cx="2375992" cy="4817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72000" rIns="0" bIns="0" rtlCol="0" anchor="ctr">
            <a:spAutoFit/>
          </a:bodyPr>
          <a:lstStyle/>
          <a:p>
            <a:pPr marL="144000" indent="-144000" algn="just"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家庭学習を続けるべきか</a:t>
            </a:r>
            <a:endParaRPr lang="en-US" altLang="ja-JP" sz="1300" spc="50" dirty="0">
              <a:solidFill>
                <a:schemeClr val="tx1">
                  <a:lumMod val="75000"/>
                  <a:lumOff val="25000"/>
                </a:schemeClr>
              </a:solidFill>
              <a:latin typeface="+mn-ea"/>
            </a:endParaRPr>
          </a:p>
          <a:p>
            <a:pPr marL="144000" indent="-144000" algn="just"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誰にも相談できない</a:t>
            </a:r>
            <a:endParaRPr lang="en-US" altLang="ja-JP" sz="1300" spc="50" dirty="0">
              <a:solidFill>
                <a:schemeClr val="tx1">
                  <a:lumMod val="75000"/>
                  <a:lumOff val="25000"/>
                </a:schemeClr>
              </a:solidFill>
              <a:latin typeface="+mn-ea"/>
            </a:endParaRPr>
          </a:p>
        </p:txBody>
      </p:sp>
    </p:spTree>
    <p:extLst>
      <p:ext uri="{BB962C8B-B14F-4D97-AF65-F5344CB8AC3E}">
        <p14:creationId xmlns:p14="http://schemas.microsoft.com/office/powerpoint/2010/main" val="3428315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四角形: 角を丸くする 15">
            <a:extLst>
              <a:ext uri="{FF2B5EF4-FFF2-40B4-BE49-F238E27FC236}">
                <a16:creationId xmlns:a16="http://schemas.microsoft.com/office/drawing/2014/main" id="{C5CE4CDF-5454-2A70-4350-FBA12EB90DE0}"/>
              </a:ext>
            </a:extLst>
          </p:cNvPr>
          <p:cNvSpPr/>
          <p:nvPr/>
        </p:nvSpPr>
        <p:spPr>
          <a:xfrm>
            <a:off x="2204864" y="1714500"/>
            <a:ext cx="2448272" cy="93008"/>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endParaRPr kumimoji="1" lang="ja-JP" altLang="en-US" sz="1400" b="1" dirty="0">
              <a:solidFill>
                <a:srgbClr val="19A7CE"/>
              </a:solidFill>
              <a:latin typeface="+mn-ea"/>
              <a:cs typeface="メイリオ" pitchFamily="50" charset="-128"/>
            </a:endParaRPr>
          </a:p>
        </p:txBody>
      </p:sp>
      <p:sp>
        <p:nvSpPr>
          <p:cNvPr id="22" name="正方形/長方形 21">
            <a:extLst>
              <a:ext uri="{FF2B5EF4-FFF2-40B4-BE49-F238E27FC236}">
                <a16:creationId xmlns:a16="http://schemas.microsoft.com/office/drawing/2014/main" id="{86E246AD-A274-1ACD-DC77-6AB5FA540A5E}"/>
              </a:ext>
            </a:extLst>
          </p:cNvPr>
          <p:cNvSpPr/>
          <p:nvPr/>
        </p:nvSpPr>
        <p:spPr>
          <a:xfrm>
            <a:off x="4372724" y="1208584"/>
            <a:ext cx="360040" cy="12491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1" name="正方形/長方形 20">
            <a:extLst>
              <a:ext uri="{FF2B5EF4-FFF2-40B4-BE49-F238E27FC236}">
                <a16:creationId xmlns:a16="http://schemas.microsoft.com/office/drawing/2014/main" id="{87E049E3-F82C-A1E5-7AEE-5907F193B935}"/>
              </a:ext>
            </a:extLst>
          </p:cNvPr>
          <p:cNvSpPr/>
          <p:nvPr/>
        </p:nvSpPr>
        <p:spPr>
          <a:xfrm>
            <a:off x="3830568" y="1208584"/>
            <a:ext cx="360040" cy="12491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7" name="四角形: 角を丸くする 16">
            <a:extLst>
              <a:ext uri="{FF2B5EF4-FFF2-40B4-BE49-F238E27FC236}">
                <a16:creationId xmlns:a16="http://schemas.microsoft.com/office/drawing/2014/main" id="{E467D389-DFB2-5245-4358-CA2C07535636}"/>
              </a:ext>
            </a:extLst>
          </p:cNvPr>
          <p:cNvSpPr/>
          <p:nvPr/>
        </p:nvSpPr>
        <p:spPr>
          <a:xfrm>
            <a:off x="188640" y="1897600"/>
            <a:ext cx="6480720" cy="4590286"/>
          </a:xfrm>
          <a:prstGeom prst="roundRect">
            <a:avLst>
              <a:gd name="adj" fmla="val 22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latin typeface="+mn-ea"/>
              </a:rPr>
              <a:t>                 </a:t>
            </a:r>
            <a:r>
              <a:rPr kumimoji="1" lang="ja-JP" altLang="en-US" dirty="0">
                <a:latin typeface="+mn-ea"/>
              </a:rPr>
              <a:t>　　　　　　　　　　　　　　　</a:t>
            </a:r>
          </a:p>
        </p:txBody>
      </p:sp>
      <p:sp>
        <p:nvSpPr>
          <p:cNvPr id="2" name="テキスト ボックス 1">
            <a:extLst>
              <a:ext uri="{FF2B5EF4-FFF2-40B4-BE49-F238E27FC236}">
                <a16:creationId xmlns:a16="http://schemas.microsoft.com/office/drawing/2014/main" id="{102E53C6-7827-A3B7-983A-74F1F79F0F6D}"/>
              </a:ext>
            </a:extLst>
          </p:cNvPr>
          <p:cNvSpPr txBox="1"/>
          <p:nvPr/>
        </p:nvSpPr>
        <p:spPr>
          <a:xfrm>
            <a:off x="188912" y="517415"/>
            <a:ext cx="6480176" cy="570468"/>
          </a:xfrm>
          <a:prstGeom prst="roundRect">
            <a:avLst>
              <a:gd name="adj" fmla="val 50000"/>
            </a:avLst>
          </a:prstGeom>
          <a:solidFill>
            <a:srgbClr val="F15D5D"/>
          </a:solidFill>
        </p:spPr>
        <p:txBody>
          <a:bodyPr wrap="square" lIns="0" tIns="0" rIns="0" bIns="36000" rtlCol="0" anchor="ctr">
            <a:spAutoFit/>
          </a:bodyPr>
          <a:lstStyle/>
          <a:p>
            <a:pPr algn="ctr"/>
            <a:r>
              <a:rPr kumimoji="1" lang="ja-JP" altLang="en-US" sz="2400" b="1" dirty="0">
                <a:solidFill>
                  <a:schemeClr val="bg1"/>
                </a:solidFill>
                <a:latin typeface="+mn-ea"/>
              </a:rPr>
              <a:t>多様な学びの場や支援の仕組みがあります。</a:t>
            </a:r>
          </a:p>
        </p:txBody>
      </p:sp>
      <p:sp>
        <p:nvSpPr>
          <p:cNvPr id="3" name="四角形: 角を丸くする 2">
            <a:extLst>
              <a:ext uri="{FF2B5EF4-FFF2-40B4-BE49-F238E27FC236}">
                <a16:creationId xmlns:a16="http://schemas.microsoft.com/office/drawing/2014/main" id="{4148255A-AAA9-853E-CDA4-EA254B3B4B5B}"/>
              </a:ext>
            </a:extLst>
          </p:cNvPr>
          <p:cNvSpPr/>
          <p:nvPr/>
        </p:nvSpPr>
        <p:spPr>
          <a:xfrm>
            <a:off x="188912" y="213322"/>
            <a:ext cx="6480175" cy="360000"/>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b="1" dirty="0">
                <a:solidFill>
                  <a:srgbClr val="F15D5D"/>
                </a:solidFill>
                <a:latin typeface="+mn-ea"/>
                <a:cs typeface="メイリオ" pitchFamily="50" charset="-128"/>
              </a:rPr>
              <a:t>教室や家庭以外にも</a:t>
            </a:r>
          </a:p>
        </p:txBody>
      </p:sp>
      <p:sp>
        <p:nvSpPr>
          <p:cNvPr id="5" name="正方形/長方形 4">
            <a:extLst>
              <a:ext uri="{FF2B5EF4-FFF2-40B4-BE49-F238E27FC236}">
                <a16:creationId xmlns:a16="http://schemas.microsoft.com/office/drawing/2014/main" id="{778BAED9-725F-F73F-C2CF-550ED1545A7B}"/>
              </a:ext>
            </a:extLst>
          </p:cNvPr>
          <p:cNvSpPr/>
          <p:nvPr/>
        </p:nvSpPr>
        <p:spPr>
          <a:xfrm>
            <a:off x="1365297" y="3609521"/>
            <a:ext cx="1188000" cy="1463414"/>
          </a:xfrm>
          <a:prstGeom prst="rect">
            <a:avLst/>
          </a:prstGeom>
          <a:noFill/>
          <a:ln w="38100">
            <a:noFill/>
          </a:ln>
          <a:effectLst>
            <a:softEdge rad="12700"/>
          </a:effectLst>
        </p:spPr>
        <p:style>
          <a:lnRef idx="2">
            <a:schemeClr val="dk1"/>
          </a:lnRef>
          <a:fillRef idx="1">
            <a:schemeClr val="lt1"/>
          </a:fillRef>
          <a:effectRef idx="0">
            <a:schemeClr val="dk1"/>
          </a:effectRef>
          <a:fontRef idx="minor">
            <a:schemeClr val="dk1"/>
          </a:fontRef>
        </p:style>
        <p:txBody>
          <a:bodyPr wrap="square" lIns="0" tIns="0" rIns="0" bIns="0" rtlCol="0" anchor="t">
            <a:spAutoFit/>
          </a:bodyPr>
          <a:lstStyle/>
          <a:p>
            <a:pPr algn="just" defTabSz="403433">
              <a:lnSpc>
                <a:spcPct val="110000"/>
              </a:lnSpc>
              <a:defRPr/>
            </a:pPr>
            <a:r>
              <a:rPr kumimoji="1" lang="ja-JP" altLang="en-US" sz="1100" dirty="0">
                <a:solidFill>
                  <a:schemeClr val="tx1">
                    <a:lumMod val="75000"/>
                    <a:lumOff val="25000"/>
                  </a:schemeClr>
                </a:solidFill>
                <a:latin typeface="+mn-ea"/>
              </a:rPr>
              <a:t>各地域の教育委員会が開設していて、一人一人に合わせた個別学習や相談等を行います。公共施設の中にあることが多く、利用料は基本的に無料です。</a:t>
            </a:r>
          </a:p>
        </p:txBody>
      </p:sp>
      <p:sp>
        <p:nvSpPr>
          <p:cNvPr id="6" name="正方形/長方形 5">
            <a:extLst>
              <a:ext uri="{FF2B5EF4-FFF2-40B4-BE49-F238E27FC236}">
                <a16:creationId xmlns:a16="http://schemas.microsoft.com/office/drawing/2014/main" id="{990F3044-6C15-D239-B5E6-576838C0FA4D}"/>
              </a:ext>
            </a:extLst>
          </p:cNvPr>
          <p:cNvSpPr/>
          <p:nvPr/>
        </p:nvSpPr>
        <p:spPr>
          <a:xfrm>
            <a:off x="260648" y="3623099"/>
            <a:ext cx="1023068" cy="1277209"/>
          </a:xfrm>
          <a:prstGeom prst="rect">
            <a:avLst/>
          </a:prstGeom>
          <a:noFill/>
          <a:ln w="38100">
            <a:noFill/>
          </a:ln>
          <a:effectLst>
            <a:softEdge rad="12700"/>
          </a:effectLst>
        </p:spPr>
        <p:style>
          <a:lnRef idx="2">
            <a:schemeClr val="dk1"/>
          </a:lnRef>
          <a:fillRef idx="1">
            <a:schemeClr val="lt1"/>
          </a:fillRef>
          <a:effectRef idx="0">
            <a:schemeClr val="dk1"/>
          </a:effectRef>
          <a:fontRef idx="minor">
            <a:schemeClr val="dk1"/>
          </a:fontRef>
        </p:style>
        <p:txBody>
          <a:bodyPr wrap="square" lIns="0" tIns="0" rIns="0" bIns="0" rtlCol="0" anchor="t">
            <a:spAutoFit/>
          </a:bodyPr>
          <a:lstStyle/>
          <a:p>
            <a:pPr algn="just" defTabSz="403433">
              <a:lnSpc>
                <a:spcPct val="110000"/>
              </a:lnSpc>
              <a:defRPr/>
            </a:pPr>
            <a:r>
              <a:rPr kumimoji="1" lang="ja-JP" altLang="en-US" sz="1100" dirty="0">
                <a:solidFill>
                  <a:schemeClr val="tx1">
                    <a:lumMod val="75000"/>
                    <a:lumOff val="25000"/>
                  </a:schemeClr>
                </a:solidFill>
                <a:latin typeface="+mn-ea"/>
              </a:rPr>
              <a:t>不登校のお子さんを持つ保護者同士が、情報交換を行ったり不安や悩みを共有したりすることができます。</a:t>
            </a:r>
          </a:p>
        </p:txBody>
      </p:sp>
      <p:sp>
        <p:nvSpPr>
          <p:cNvPr id="7" name="正方形/長方形 6">
            <a:extLst>
              <a:ext uri="{FF2B5EF4-FFF2-40B4-BE49-F238E27FC236}">
                <a16:creationId xmlns:a16="http://schemas.microsoft.com/office/drawing/2014/main" id="{82A4D345-8133-D505-C9D4-9C38841B1F50}"/>
              </a:ext>
            </a:extLst>
          </p:cNvPr>
          <p:cNvSpPr/>
          <p:nvPr/>
        </p:nvSpPr>
        <p:spPr>
          <a:xfrm>
            <a:off x="4293096" y="3606190"/>
            <a:ext cx="1043984" cy="1835824"/>
          </a:xfrm>
          <a:prstGeom prst="rect">
            <a:avLst/>
          </a:prstGeom>
          <a:noFill/>
          <a:ln w="38100">
            <a:noFill/>
          </a:ln>
          <a:effectLst>
            <a:softEdge rad="12700"/>
          </a:effectLst>
        </p:spPr>
        <p:style>
          <a:lnRef idx="2">
            <a:schemeClr val="dk1"/>
          </a:lnRef>
          <a:fillRef idx="1">
            <a:schemeClr val="lt1"/>
          </a:fillRef>
          <a:effectRef idx="0">
            <a:schemeClr val="dk1"/>
          </a:effectRef>
          <a:fontRef idx="minor">
            <a:schemeClr val="dk1"/>
          </a:fontRef>
        </p:style>
        <p:txBody>
          <a:bodyPr wrap="square" lIns="0" tIns="0" rIns="0" bIns="0" rtlCol="0" anchor="t">
            <a:spAutoFit/>
          </a:bodyPr>
          <a:lstStyle/>
          <a:p>
            <a:pPr algn="just" defTabSz="403433">
              <a:lnSpc>
                <a:spcPct val="110000"/>
              </a:lnSpc>
              <a:defRPr/>
            </a:pPr>
            <a:r>
              <a:rPr kumimoji="1" lang="ja-JP" altLang="en-US" sz="1100" dirty="0">
                <a:solidFill>
                  <a:schemeClr val="tx1">
                    <a:lumMod val="75000"/>
                    <a:lumOff val="25000"/>
                  </a:schemeClr>
                </a:solidFill>
                <a:latin typeface="+mn-ea"/>
              </a:rPr>
              <a:t>通常の学校に行きづらいお子さんのために、通常の学校より授業時間数が少ないなど、柔軟に学ぶことができる学校（小･中･高等学校等）のことです。</a:t>
            </a:r>
          </a:p>
        </p:txBody>
      </p:sp>
      <p:sp>
        <p:nvSpPr>
          <p:cNvPr id="8" name="正方形/長方形 7">
            <a:extLst>
              <a:ext uri="{FF2B5EF4-FFF2-40B4-BE49-F238E27FC236}">
                <a16:creationId xmlns:a16="http://schemas.microsoft.com/office/drawing/2014/main" id="{01BD4847-A5CF-CAA0-09FD-009EDC7C9296}"/>
              </a:ext>
            </a:extLst>
          </p:cNvPr>
          <p:cNvSpPr/>
          <p:nvPr/>
        </p:nvSpPr>
        <p:spPr>
          <a:xfrm>
            <a:off x="2816419" y="3597695"/>
            <a:ext cx="1245412" cy="2022028"/>
          </a:xfrm>
          <a:prstGeom prst="rect">
            <a:avLst/>
          </a:prstGeom>
          <a:noFill/>
          <a:ln w="38100">
            <a:noFill/>
          </a:ln>
          <a:effectLst>
            <a:softEdge rad="12700"/>
          </a:effectLst>
        </p:spPr>
        <p:style>
          <a:lnRef idx="2">
            <a:schemeClr val="dk1"/>
          </a:lnRef>
          <a:fillRef idx="1">
            <a:schemeClr val="lt1"/>
          </a:fillRef>
          <a:effectRef idx="0">
            <a:schemeClr val="dk1"/>
          </a:effectRef>
          <a:fontRef idx="minor">
            <a:schemeClr val="dk1"/>
          </a:fontRef>
        </p:style>
        <p:txBody>
          <a:bodyPr wrap="square" lIns="0" tIns="0" rIns="0" bIns="0" rtlCol="0" anchor="t">
            <a:spAutoFit/>
          </a:bodyPr>
          <a:lstStyle/>
          <a:p>
            <a:pPr algn="just" defTabSz="403433">
              <a:lnSpc>
                <a:spcPct val="110000"/>
              </a:lnSpc>
              <a:defRPr/>
            </a:pPr>
            <a:r>
              <a:rPr kumimoji="1" lang="ja-JP" altLang="en-US" sz="1100" dirty="0">
                <a:solidFill>
                  <a:schemeClr val="tx1">
                    <a:lumMod val="75000"/>
                    <a:lumOff val="25000"/>
                  </a:schemeClr>
                </a:solidFill>
                <a:latin typeface="+mn-ea"/>
              </a:rPr>
              <a:t>学校や教育支援センター以外の、日中の時間帯に不登校の子供が学習をしたり、興味のあることに取り組んだりできる場所です。一定の要件を満たせば、在籍校での出席認定や成績評価の対象になります。</a:t>
            </a:r>
          </a:p>
        </p:txBody>
      </p:sp>
      <p:sp>
        <p:nvSpPr>
          <p:cNvPr id="9" name="正方形/長方形 8">
            <a:extLst>
              <a:ext uri="{FF2B5EF4-FFF2-40B4-BE49-F238E27FC236}">
                <a16:creationId xmlns:a16="http://schemas.microsoft.com/office/drawing/2014/main" id="{97B72560-2129-5144-978B-986FB6C46A09}"/>
              </a:ext>
            </a:extLst>
          </p:cNvPr>
          <p:cNvSpPr/>
          <p:nvPr/>
        </p:nvSpPr>
        <p:spPr>
          <a:xfrm>
            <a:off x="441000" y="2234055"/>
            <a:ext cx="5976000" cy="346185"/>
          </a:xfrm>
          <a:prstGeom prst="rect">
            <a:avLst/>
          </a:prstGeom>
          <a:noFill/>
          <a:ln w="38100">
            <a:noFill/>
          </a:ln>
          <a:effectLst>
            <a:softEdge rad="12700"/>
          </a:effectLst>
        </p:spPr>
        <p:style>
          <a:lnRef idx="2">
            <a:schemeClr val="dk1"/>
          </a:lnRef>
          <a:fillRef idx="1">
            <a:schemeClr val="lt1"/>
          </a:fillRef>
          <a:effectRef idx="0">
            <a:schemeClr val="dk1"/>
          </a:effectRef>
          <a:fontRef idx="minor">
            <a:schemeClr val="dk1"/>
          </a:fontRef>
        </p:style>
        <p:txBody>
          <a:bodyPr wrap="square" lIns="0" tIns="0" rIns="0" bIns="0" rtlCol="0" anchor="t">
            <a:spAutoFit/>
          </a:bodyPr>
          <a:lstStyle/>
          <a:p>
            <a:pPr algn="just" defTabSz="403433">
              <a:lnSpc>
                <a:spcPct val="110000"/>
              </a:lnSpc>
              <a:defRPr/>
            </a:pPr>
            <a:r>
              <a:rPr kumimoji="1" lang="ja-JP" altLang="en-US" sz="1100" dirty="0">
                <a:solidFill>
                  <a:schemeClr val="tx1">
                    <a:lumMod val="75000"/>
                    <a:lumOff val="25000"/>
                  </a:schemeClr>
                </a:solidFill>
                <a:latin typeface="+mn-ea"/>
              </a:rPr>
              <a:t>お子さんの不登校が続く場合等学習や生活に不安がある場合は、まずは、教育委員会の不登校相談</a:t>
            </a:r>
            <a:endParaRPr kumimoji="1" lang="en-US" altLang="ja-JP" sz="1100" dirty="0">
              <a:solidFill>
                <a:schemeClr val="tx1">
                  <a:lumMod val="75000"/>
                  <a:lumOff val="25000"/>
                </a:schemeClr>
              </a:solidFill>
              <a:latin typeface="+mn-ea"/>
            </a:endParaRPr>
          </a:p>
          <a:p>
            <a:pPr algn="just" defTabSz="403433">
              <a:lnSpc>
                <a:spcPct val="110000"/>
              </a:lnSpc>
              <a:defRPr/>
            </a:pPr>
            <a:r>
              <a:rPr kumimoji="1" lang="ja-JP" altLang="en-US" sz="1100" dirty="0">
                <a:solidFill>
                  <a:schemeClr val="tx1">
                    <a:lumMod val="75000"/>
                    <a:lumOff val="25000"/>
                  </a:schemeClr>
                </a:solidFill>
                <a:latin typeface="+mn-ea"/>
              </a:rPr>
              <a:t>担当まで御相談下さい。学校生活の悩みの相談や、学校内外の学びの場や相談機関を紹介します。</a:t>
            </a:r>
          </a:p>
        </p:txBody>
      </p:sp>
      <p:sp>
        <p:nvSpPr>
          <p:cNvPr id="10" name="正方形/長方形 9">
            <a:extLst>
              <a:ext uri="{FF2B5EF4-FFF2-40B4-BE49-F238E27FC236}">
                <a16:creationId xmlns:a16="http://schemas.microsoft.com/office/drawing/2014/main" id="{DCE76772-5B97-37BB-1CD9-689A8BD84410}"/>
              </a:ext>
            </a:extLst>
          </p:cNvPr>
          <p:cNvSpPr/>
          <p:nvPr/>
        </p:nvSpPr>
        <p:spPr>
          <a:xfrm>
            <a:off x="1448780" y="1572392"/>
            <a:ext cx="396044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300" b="1" dirty="0">
                <a:solidFill>
                  <a:srgbClr val="F15D5D"/>
                </a:solidFill>
                <a:latin typeface="+mn-ea"/>
                <a:cs typeface="メイリオ" pitchFamily="50" charset="-128"/>
              </a:rPr>
              <a:t>まずは、学校・教育委員会に相談</a:t>
            </a:r>
          </a:p>
        </p:txBody>
      </p:sp>
      <p:sp>
        <p:nvSpPr>
          <p:cNvPr id="11" name="四角形: 角を丸くする 10">
            <a:extLst>
              <a:ext uri="{FF2B5EF4-FFF2-40B4-BE49-F238E27FC236}">
                <a16:creationId xmlns:a16="http://schemas.microsoft.com/office/drawing/2014/main" id="{2BD5B0A2-F7BD-1BF9-7890-8FF8E044C16A}"/>
              </a:ext>
            </a:extLst>
          </p:cNvPr>
          <p:cNvSpPr/>
          <p:nvPr/>
        </p:nvSpPr>
        <p:spPr>
          <a:xfrm>
            <a:off x="2168861" y="2003016"/>
            <a:ext cx="2520279" cy="2160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300" b="1" dirty="0">
                <a:solidFill>
                  <a:srgbClr val="003B83"/>
                </a:solidFill>
                <a:latin typeface="+mn-ea"/>
                <a:cs typeface="メイリオ" pitchFamily="50" charset="-128"/>
              </a:rPr>
              <a:t>①</a:t>
            </a:r>
            <a:r>
              <a:rPr kumimoji="1" lang="zh-CN" altLang="en-US" sz="1300" b="1" dirty="0">
                <a:solidFill>
                  <a:srgbClr val="003B83"/>
                </a:solidFill>
                <a:latin typeface="+mn-ea"/>
                <a:cs typeface="メイリオ" pitchFamily="50" charset="-128"/>
              </a:rPr>
              <a:t>教育委員会</a:t>
            </a:r>
            <a:r>
              <a:rPr kumimoji="1" lang="ja-JP" altLang="en-US" sz="1300" b="1" dirty="0">
                <a:solidFill>
                  <a:srgbClr val="003B83"/>
                </a:solidFill>
                <a:latin typeface="+mn-ea"/>
                <a:cs typeface="メイリオ" pitchFamily="50" charset="-128"/>
              </a:rPr>
              <a:t>（</a:t>
            </a:r>
            <a:r>
              <a:rPr kumimoji="1" lang="zh-CN" altLang="en-US" sz="1300" b="1" dirty="0">
                <a:solidFill>
                  <a:srgbClr val="003B83"/>
                </a:solidFill>
                <a:latin typeface="+mn-ea"/>
                <a:cs typeface="メイリオ" pitchFamily="50" charset="-128"/>
              </a:rPr>
              <a:t>不登校相談担当</a:t>
            </a:r>
            <a:r>
              <a:rPr kumimoji="1" lang="ja-JP" altLang="en-US" sz="1300" b="1" dirty="0">
                <a:solidFill>
                  <a:srgbClr val="003B83"/>
                </a:solidFill>
                <a:latin typeface="+mn-ea"/>
                <a:cs typeface="メイリオ" pitchFamily="50" charset="-128"/>
              </a:rPr>
              <a:t>）</a:t>
            </a:r>
          </a:p>
        </p:txBody>
      </p:sp>
      <p:sp>
        <p:nvSpPr>
          <p:cNvPr id="13" name="四角形: 角を丸くする 12">
            <a:extLst>
              <a:ext uri="{FF2B5EF4-FFF2-40B4-BE49-F238E27FC236}">
                <a16:creationId xmlns:a16="http://schemas.microsoft.com/office/drawing/2014/main" id="{258E0BF6-61EF-8BB4-716B-07325E211D09}"/>
              </a:ext>
            </a:extLst>
          </p:cNvPr>
          <p:cNvSpPr/>
          <p:nvPr/>
        </p:nvSpPr>
        <p:spPr>
          <a:xfrm>
            <a:off x="-27384" y="3348095"/>
            <a:ext cx="1476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200" b="1" dirty="0">
                <a:solidFill>
                  <a:srgbClr val="003B83"/>
                </a:solidFill>
                <a:latin typeface="+mn-ea"/>
                <a:cs typeface="メイリオ" pitchFamily="50" charset="-128"/>
              </a:rPr>
              <a:t>②保護者の会</a:t>
            </a:r>
          </a:p>
        </p:txBody>
      </p:sp>
      <p:sp>
        <p:nvSpPr>
          <p:cNvPr id="14" name="四角形: 角を丸くする 13">
            <a:extLst>
              <a:ext uri="{FF2B5EF4-FFF2-40B4-BE49-F238E27FC236}">
                <a16:creationId xmlns:a16="http://schemas.microsoft.com/office/drawing/2014/main" id="{939599AF-5ABE-8F81-F49D-874095638CC1}"/>
              </a:ext>
            </a:extLst>
          </p:cNvPr>
          <p:cNvSpPr/>
          <p:nvPr/>
        </p:nvSpPr>
        <p:spPr>
          <a:xfrm>
            <a:off x="1164562" y="3342340"/>
            <a:ext cx="1620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200" b="1" dirty="0">
                <a:solidFill>
                  <a:srgbClr val="19A7CE"/>
                </a:solidFill>
                <a:latin typeface="+mn-ea"/>
                <a:cs typeface="メイリオ" pitchFamily="50" charset="-128"/>
              </a:rPr>
              <a:t>③教育支援センター</a:t>
            </a:r>
          </a:p>
        </p:txBody>
      </p:sp>
      <p:sp>
        <p:nvSpPr>
          <p:cNvPr id="18" name="正方形/長方形 17">
            <a:extLst>
              <a:ext uri="{FF2B5EF4-FFF2-40B4-BE49-F238E27FC236}">
                <a16:creationId xmlns:a16="http://schemas.microsoft.com/office/drawing/2014/main" id="{188EE7E4-E1BF-8917-AC30-656296C3F3D7}"/>
              </a:ext>
            </a:extLst>
          </p:cNvPr>
          <p:cNvSpPr/>
          <p:nvPr/>
        </p:nvSpPr>
        <p:spPr>
          <a:xfrm>
            <a:off x="441000" y="6007855"/>
            <a:ext cx="5976000" cy="346185"/>
          </a:xfrm>
          <a:prstGeom prst="rect">
            <a:avLst/>
          </a:prstGeom>
          <a:noFill/>
          <a:ln w="38100">
            <a:noFill/>
          </a:ln>
          <a:effectLst>
            <a:softEdge rad="12700"/>
          </a:effectLst>
        </p:spPr>
        <p:style>
          <a:lnRef idx="2">
            <a:schemeClr val="dk1"/>
          </a:lnRef>
          <a:fillRef idx="1">
            <a:schemeClr val="lt1"/>
          </a:fillRef>
          <a:effectRef idx="0">
            <a:schemeClr val="dk1"/>
          </a:effectRef>
          <a:fontRef idx="minor">
            <a:schemeClr val="dk1"/>
          </a:fontRef>
        </p:style>
        <p:txBody>
          <a:bodyPr wrap="square" lIns="0" tIns="0" rIns="0" bIns="0" rtlCol="0" anchor="t">
            <a:spAutoFit/>
          </a:bodyPr>
          <a:lstStyle/>
          <a:p>
            <a:pPr defTabSz="403433">
              <a:lnSpc>
                <a:spcPct val="110000"/>
              </a:lnSpc>
              <a:defRPr/>
            </a:pPr>
            <a:r>
              <a:rPr kumimoji="1" lang="ja-JP" altLang="en-US" sz="1100" dirty="0">
                <a:solidFill>
                  <a:schemeClr val="tx1">
                    <a:lumMod val="75000"/>
                    <a:lumOff val="25000"/>
                  </a:schemeClr>
                </a:solidFill>
                <a:latin typeface="+mn-ea"/>
              </a:rPr>
              <a:t>また、学校内にも落ち着いて過ごせる場所や相談に乗ってくれる専門家がいます。</a:t>
            </a:r>
            <a:br>
              <a:rPr kumimoji="1" lang="en-US" altLang="ja-JP" sz="1100" dirty="0">
                <a:solidFill>
                  <a:schemeClr val="tx1">
                    <a:lumMod val="75000"/>
                    <a:lumOff val="25000"/>
                  </a:schemeClr>
                </a:solidFill>
                <a:latin typeface="+mn-ea"/>
              </a:rPr>
            </a:br>
            <a:r>
              <a:rPr kumimoji="1" lang="ja-JP" altLang="en-US" sz="1100" dirty="0">
                <a:solidFill>
                  <a:schemeClr val="tx1">
                    <a:lumMod val="75000"/>
                    <a:lumOff val="25000"/>
                  </a:schemeClr>
                </a:solidFill>
                <a:latin typeface="+mn-ea"/>
              </a:rPr>
              <a:t>これらの教室の利用や相談を希望する場合は、各学校や教育委員会にお問合せください。</a:t>
            </a:r>
          </a:p>
        </p:txBody>
      </p:sp>
      <p:sp>
        <p:nvSpPr>
          <p:cNvPr id="19" name="四角形: 角を丸くする 18">
            <a:extLst>
              <a:ext uri="{FF2B5EF4-FFF2-40B4-BE49-F238E27FC236}">
                <a16:creationId xmlns:a16="http://schemas.microsoft.com/office/drawing/2014/main" id="{EF298588-605F-7B5D-73AF-11E8B944E10A}"/>
              </a:ext>
            </a:extLst>
          </p:cNvPr>
          <p:cNvSpPr/>
          <p:nvPr/>
        </p:nvSpPr>
        <p:spPr>
          <a:xfrm>
            <a:off x="2619000" y="5746254"/>
            <a:ext cx="1620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sz="1300" b="1" dirty="0">
                <a:solidFill>
                  <a:schemeClr val="tx1">
                    <a:lumMod val="75000"/>
                    <a:lumOff val="25000"/>
                  </a:schemeClr>
                </a:solidFill>
                <a:latin typeface="+mn-ea"/>
                <a:cs typeface="メイリオ" pitchFamily="50" charset="-128"/>
              </a:rPr>
              <a:t>⑦その他関係機関</a:t>
            </a:r>
          </a:p>
        </p:txBody>
      </p:sp>
      <p:sp>
        <p:nvSpPr>
          <p:cNvPr id="20" name="正方形/長方形 19">
            <a:extLst>
              <a:ext uri="{FF2B5EF4-FFF2-40B4-BE49-F238E27FC236}">
                <a16:creationId xmlns:a16="http://schemas.microsoft.com/office/drawing/2014/main" id="{DE96FDD5-DDFF-5F32-B82D-DF585346067F}"/>
              </a:ext>
            </a:extLst>
          </p:cNvPr>
          <p:cNvSpPr/>
          <p:nvPr/>
        </p:nvSpPr>
        <p:spPr>
          <a:xfrm>
            <a:off x="2924944" y="2641734"/>
            <a:ext cx="936000" cy="288000"/>
          </a:xfrm>
          <a:prstGeom prst="rect">
            <a:avLst/>
          </a:prstGeom>
          <a:solidFill>
            <a:srgbClr val="F15D5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72000" rtlCol="0" anchor="ctr"/>
          <a:lstStyle/>
          <a:p>
            <a:pPr algn="ctr" defTabSz="914400" fontAlgn="base">
              <a:lnSpc>
                <a:spcPct val="150000"/>
              </a:lnSpc>
              <a:spcBef>
                <a:spcPct val="50000"/>
              </a:spcBef>
              <a:spcAft>
                <a:spcPct val="0"/>
              </a:spcAft>
            </a:pPr>
            <a:r>
              <a:rPr kumimoji="1" lang="ja-JP" altLang="en-US" sz="1300" b="1" dirty="0">
                <a:solidFill>
                  <a:schemeClr val="bg1"/>
                </a:solidFill>
                <a:latin typeface="+mn-ea"/>
                <a:cs typeface="メイリオ" pitchFamily="50" charset="-128"/>
              </a:rPr>
              <a:t>紹介・接続</a:t>
            </a:r>
          </a:p>
        </p:txBody>
      </p:sp>
      <p:sp>
        <p:nvSpPr>
          <p:cNvPr id="23" name="四角形: 角を丸くする 22">
            <a:extLst>
              <a:ext uri="{FF2B5EF4-FFF2-40B4-BE49-F238E27FC236}">
                <a16:creationId xmlns:a16="http://schemas.microsoft.com/office/drawing/2014/main" id="{3C3A37DC-2ACE-274A-ED0B-7162B2015FE4}"/>
              </a:ext>
            </a:extLst>
          </p:cNvPr>
          <p:cNvSpPr/>
          <p:nvPr/>
        </p:nvSpPr>
        <p:spPr>
          <a:xfrm>
            <a:off x="188913" y="6609184"/>
            <a:ext cx="6480720" cy="3096792"/>
          </a:xfrm>
          <a:prstGeom prst="roundRect">
            <a:avLst>
              <a:gd name="adj" fmla="val 459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latin typeface="+mn-ea"/>
              </a:rPr>
              <a:t>                 </a:t>
            </a:r>
            <a:r>
              <a:rPr kumimoji="1" lang="ja-JP" altLang="en-US" dirty="0">
                <a:latin typeface="+mn-ea"/>
              </a:rPr>
              <a:t>　　　　　　　　　　　　　　　</a:t>
            </a:r>
          </a:p>
        </p:txBody>
      </p:sp>
      <p:grpSp>
        <p:nvGrpSpPr>
          <p:cNvPr id="40" name="グループ化 39">
            <a:extLst>
              <a:ext uri="{FF2B5EF4-FFF2-40B4-BE49-F238E27FC236}">
                <a16:creationId xmlns:a16="http://schemas.microsoft.com/office/drawing/2014/main" id="{7DF120CA-56E7-190D-A06D-12F33D02B412}"/>
              </a:ext>
            </a:extLst>
          </p:cNvPr>
          <p:cNvGrpSpPr/>
          <p:nvPr/>
        </p:nvGrpSpPr>
        <p:grpSpPr>
          <a:xfrm>
            <a:off x="692696" y="2929734"/>
            <a:ext cx="5400600" cy="380445"/>
            <a:chOff x="7605464" y="2808331"/>
            <a:chExt cx="4824536" cy="380445"/>
          </a:xfrm>
        </p:grpSpPr>
        <p:grpSp>
          <p:nvGrpSpPr>
            <p:cNvPr id="37" name="グループ化 36">
              <a:extLst>
                <a:ext uri="{FF2B5EF4-FFF2-40B4-BE49-F238E27FC236}">
                  <a16:creationId xmlns:a16="http://schemas.microsoft.com/office/drawing/2014/main" id="{D6441F23-4871-96D6-5C2E-666C24F64DFE}"/>
                </a:ext>
              </a:extLst>
            </p:cNvPr>
            <p:cNvGrpSpPr/>
            <p:nvPr/>
          </p:nvGrpSpPr>
          <p:grpSpPr>
            <a:xfrm>
              <a:off x="7605464" y="2936776"/>
              <a:ext cx="4824536" cy="252000"/>
              <a:chOff x="1019592" y="3034184"/>
              <a:chExt cx="4824536" cy="252000"/>
            </a:xfrm>
          </p:grpSpPr>
          <p:grpSp>
            <p:nvGrpSpPr>
              <p:cNvPr id="34" name="グループ化 33">
                <a:extLst>
                  <a:ext uri="{FF2B5EF4-FFF2-40B4-BE49-F238E27FC236}">
                    <a16:creationId xmlns:a16="http://schemas.microsoft.com/office/drawing/2014/main" id="{95034612-812C-F54F-8E08-19475F615447}"/>
                  </a:ext>
                </a:extLst>
              </p:cNvPr>
              <p:cNvGrpSpPr/>
              <p:nvPr/>
            </p:nvGrpSpPr>
            <p:grpSpPr>
              <a:xfrm>
                <a:off x="1019592" y="3034184"/>
                <a:ext cx="4824536" cy="252000"/>
                <a:chOff x="7317432" y="2864768"/>
                <a:chExt cx="4824536" cy="252000"/>
              </a:xfrm>
            </p:grpSpPr>
            <p:grpSp>
              <p:nvGrpSpPr>
                <p:cNvPr id="32" name="グループ化 31">
                  <a:extLst>
                    <a:ext uri="{FF2B5EF4-FFF2-40B4-BE49-F238E27FC236}">
                      <a16:creationId xmlns:a16="http://schemas.microsoft.com/office/drawing/2014/main" id="{C32F3FFB-F7D9-5CC6-7390-EAF152126FEC}"/>
                    </a:ext>
                  </a:extLst>
                </p:cNvPr>
                <p:cNvGrpSpPr/>
                <p:nvPr/>
              </p:nvGrpSpPr>
              <p:grpSpPr>
                <a:xfrm>
                  <a:off x="7317432" y="2864768"/>
                  <a:ext cx="4824536" cy="252000"/>
                  <a:chOff x="7461448" y="2648744"/>
                  <a:chExt cx="4824536" cy="252000"/>
                </a:xfrm>
              </p:grpSpPr>
              <p:cxnSp>
                <p:nvCxnSpPr>
                  <p:cNvPr id="25" name="直線コネクタ 24">
                    <a:extLst>
                      <a:ext uri="{FF2B5EF4-FFF2-40B4-BE49-F238E27FC236}">
                        <a16:creationId xmlns:a16="http://schemas.microsoft.com/office/drawing/2014/main" id="{241EEF2B-306C-7B5B-DD6A-B7F2C7FD0A2A}"/>
                      </a:ext>
                    </a:extLst>
                  </p:cNvPr>
                  <p:cNvCxnSpPr>
                    <a:cxnSpLocks/>
                  </p:cNvCxnSpPr>
                  <p:nvPr/>
                </p:nvCxnSpPr>
                <p:spPr>
                  <a:xfrm>
                    <a:off x="7461448" y="2658270"/>
                    <a:ext cx="4824536" cy="0"/>
                  </a:xfrm>
                  <a:prstGeom prst="line">
                    <a:avLst/>
                  </a:prstGeom>
                  <a:ln w="28575">
                    <a:solidFill>
                      <a:srgbClr val="F15D5D"/>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676A3DE9-B0D8-07F6-7602-55CB0617DFFA}"/>
                      </a:ext>
                    </a:extLst>
                  </p:cNvPr>
                  <p:cNvCxnSpPr>
                    <a:cxnSpLocks/>
                  </p:cNvCxnSpPr>
                  <p:nvPr/>
                </p:nvCxnSpPr>
                <p:spPr>
                  <a:xfrm>
                    <a:off x="7474964" y="2648744"/>
                    <a:ext cx="0" cy="252000"/>
                  </a:xfrm>
                  <a:prstGeom prst="line">
                    <a:avLst/>
                  </a:prstGeom>
                  <a:ln w="28575">
                    <a:solidFill>
                      <a:srgbClr val="F15D5D"/>
                    </a:solidFill>
                  </a:ln>
                </p:spPr>
                <p:style>
                  <a:lnRef idx="1">
                    <a:schemeClr val="accent1"/>
                  </a:lnRef>
                  <a:fillRef idx="0">
                    <a:schemeClr val="accent1"/>
                  </a:fillRef>
                  <a:effectRef idx="0">
                    <a:schemeClr val="accent1"/>
                  </a:effectRef>
                  <a:fontRef idx="minor">
                    <a:schemeClr val="tx1"/>
                  </a:fontRef>
                </p:style>
              </p:cxnSp>
            </p:grpSp>
            <p:cxnSp>
              <p:nvCxnSpPr>
                <p:cNvPr id="33" name="直線コネクタ 32">
                  <a:extLst>
                    <a:ext uri="{FF2B5EF4-FFF2-40B4-BE49-F238E27FC236}">
                      <a16:creationId xmlns:a16="http://schemas.microsoft.com/office/drawing/2014/main" id="{C3D91311-732E-BA01-BA08-ED2E8832A310}"/>
                    </a:ext>
                  </a:extLst>
                </p:cNvPr>
                <p:cNvCxnSpPr>
                  <a:cxnSpLocks/>
                </p:cNvCxnSpPr>
                <p:nvPr/>
              </p:nvCxnSpPr>
              <p:spPr>
                <a:xfrm>
                  <a:off x="12128697" y="2864768"/>
                  <a:ext cx="0" cy="252000"/>
                </a:xfrm>
                <a:prstGeom prst="line">
                  <a:avLst/>
                </a:prstGeom>
                <a:ln w="28575">
                  <a:solidFill>
                    <a:srgbClr val="F15D5D"/>
                  </a:solidFill>
                </a:ln>
              </p:spPr>
              <p:style>
                <a:lnRef idx="1">
                  <a:schemeClr val="accent1"/>
                </a:lnRef>
                <a:fillRef idx="0">
                  <a:schemeClr val="accent1"/>
                </a:fillRef>
                <a:effectRef idx="0">
                  <a:schemeClr val="accent1"/>
                </a:effectRef>
                <a:fontRef idx="minor">
                  <a:schemeClr val="tx1"/>
                </a:fontRef>
              </p:style>
            </p:cxnSp>
          </p:grpSp>
          <p:cxnSp>
            <p:nvCxnSpPr>
              <p:cNvPr id="35" name="直線コネクタ 34">
                <a:extLst>
                  <a:ext uri="{FF2B5EF4-FFF2-40B4-BE49-F238E27FC236}">
                    <a16:creationId xmlns:a16="http://schemas.microsoft.com/office/drawing/2014/main" id="{96CE8EB7-0D8A-330F-4B35-A03C9F686CE0}"/>
                  </a:ext>
                </a:extLst>
              </p:cNvPr>
              <p:cNvCxnSpPr>
                <a:cxnSpLocks/>
              </p:cNvCxnSpPr>
              <p:nvPr/>
            </p:nvCxnSpPr>
            <p:spPr>
              <a:xfrm>
                <a:off x="2240439" y="3034184"/>
                <a:ext cx="0" cy="252000"/>
              </a:xfrm>
              <a:prstGeom prst="line">
                <a:avLst/>
              </a:prstGeom>
              <a:ln w="28575">
                <a:solidFill>
                  <a:srgbClr val="F15D5D"/>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1A6ADFCC-98EB-8993-33C1-643A3FDAD171}"/>
                  </a:ext>
                </a:extLst>
              </p:cNvPr>
              <p:cNvCxnSpPr>
                <a:cxnSpLocks/>
              </p:cNvCxnSpPr>
              <p:nvPr/>
            </p:nvCxnSpPr>
            <p:spPr>
              <a:xfrm>
                <a:off x="4686239" y="3034184"/>
                <a:ext cx="0" cy="252000"/>
              </a:xfrm>
              <a:prstGeom prst="line">
                <a:avLst/>
              </a:prstGeom>
              <a:ln w="28575">
                <a:solidFill>
                  <a:srgbClr val="F15D5D"/>
                </a:solidFill>
              </a:ln>
            </p:spPr>
            <p:style>
              <a:lnRef idx="1">
                <a:schemeClr val="accent1"/>
              </a:lnRef>
              <a:fillRef idx="0">
                <a:schemeClr val="accent1"/>
              </a:fillRef>
              <a:effectRef idx="0">
                <a:schemeClr val="accent1"/>
              </a:effectRef>
              <a:fontRef idx="minor">
                <a:schemeClr val="tx1"/>
              </a:fontRef>
            </p:style>
          </p:cxnSp>
        </p:grpSp>
        <p:cxnSp>
          <p:nvCxnSpPr>
            <p:cNvPr id="38" name="直線コネクタ 37">
              <a:extLst>
                <a:ext uri="{FF2B5EF4-FFF2-40B4-BE49-F238E27FC236}">
                  <a16:creationId xmlns:a16="http://schemas.microsoft.com/office/drawing/2014/main" id="{262F87A2-024D-6602-A885-600E0F99441C}"/>
                </a:ext>
              </a:extLst>
            </p:cNvPr>
            <p:cNvCxnSpPr>
              <a:cxnSpLocks/>
            </p:cNvCxnSpPr>
            <p:nvPr/>
          </p:nvCxnSpPr>
          <p:spPr>
            <a:xfrm>
              <a:off x="10030063" y="2808331"/>
              <a:ext cx="0" cy="128444"/>
            </a:xfrm>
            <a:prstGeom prst="line">
              <a:avLst/>
            </a:prstGeom>
            <a:ln w="28575">
              <a:solidFill>
                <a:srgbClr val="F15D5D"/>
              </a:solidFill>
            </a:ln>
          </p:spPr>
          <p:style>
            <a:lnRef idx="1">
              <a:schemeClr val="accent1"/>
            </a:lnRef>
            <a:fillRef idx="0">
              <a:schemeClr val="accent1"/>
            </a:fillRef>
            <a:effectRef idx="0">
              <a:schemeClr val="accent1"/>
            </a:effectRef>
            <a:fontRef idx="minor">
              <a:schemeClr val="tx1"/>
            </a:fontRef>
          </p:style>
        </p:cxnSp>
      </p:grpSp>
      <p:sp>
        <p:nvSpPr>
          <p:cNvPr id="41" name="四角形: 角を丸くする 40">
            <a:extLst>
              <a:ext uri="{FF2B5EF4-FFF2-40B4-BE49-F238E27FC236}">
                <a16:creationId xmlns:a16="http://schemas.microsoft.com/office/drawing/2014/main" id="{5DBF994A-62C2-EEDB-CF07-D684A9866A32}"/>
              </a:ext>
            </a:extLst>
          </p:cNvPr>
          <p:cNvSpPr/>
          <p:nvPr/>
        </p:nvSpPr>
        <p:spPr>
          <a:xfrm>
            <a:off x="288810" y="6997128"/>
            <a:ext cx="1944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300" b="1" dirty="0">
                <a:solidFill>
                  <a:srgbClr val="19A7CE"/>
                </a:solidFill>
                <a:latin typeface="+mn-ea"/>
                <a:cs typeface="メイリオ" pitchFamily="50" charset="-128"/>
              </a:rPr>
              <a:t>校内教育支援センター</a:t>
            </a:r>
          </a:p>
        </p:txBody>
      </p:sp>
      <p:sp>
        <p:nvSpPr>
          <p:cNvPr id="42" name="四角形: 角を丸くする 41">
            <a:extLst>
              <a:ext uri="{FF2B5EF4-FFF2-40B4-BE49-F238E27FC236}">
                <a16:creationId xmlns:a16="http://schemas.microsoft.com/office/drawing/2014/main" id="{1F2FC6D9-4C8A-859B-17FA-27E6E81B6611}"/>
              </a:ext>
            </a:extLst>
          </p:cNvPr>
          <p:cNvSpPr/>
          <p:nvPr/>
        </p:nvSpPr>
        <p:spPr>
          <a:xfrm>
            <a:off x="2478944" y="6997128"/>
            <a:ext cx="1944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300" b="1" dirty="0">
                <a:solidFill>
                  <a:srgbClr val="003B83"/>
                </a:solidFill>
                <a:latin typeface="+mn-ea"/>
                <a:cs typeface="メイリオ" pitchFamily="50" charset="-128"/>
              </a:rPr>
              <a:t>スクールカウンセラー</a:t>
            </a:r>
          </a:p>
        </p:txBody>
      </p:sp>
      <p:sp>
        <p:nvSpPr>
          <p:cNvPr id="43" name="四角形: 角を丸くする 42">
            <a:extLst>
              <a:ext uri="{FF2B5EF4-FFF2-40B4-BE49-F238E27FC236}">
                <a16:creationId xmlns:a16="http://schemas.microsoft.com/office/drawing/2014/main" id="{7F1ECD7C-02CC-5A1B-1FF0-29E859659735}"/>
              </a:ext>
            </a:extLst>
          </p:cNvPr>
          <p:cNvSpPr/>
          <p:nvPr/>
        </p:nvSpPr>
        <p:spPr>
          <a:xfrm>
            <a:off x="4581441" y="6997128"/>
            <a:ext cx="1980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300" b="1" spc="-50" dirty="0">
                <a:solidFill>
                  <a:srgbClr val="003B83"/>
                </a:solidFill>
                <a:latin typeface="+mn-ea"/>
                <a:cs typeface="メイリオ" pitchFamily="50" charset="-128"/>
              </a:rPr>
              <a:t>スクールソーシャルワーカー</a:t>
            </a:r>
          </a:p>
        </p:txBody>
      </p:sp>
      <p:sp>
        <p:nvSpPr>
          <p:cNvPr id="44" name="正方形/長方形 43">
            <a:extLst>
              <a:ext uri="{FF2B5EF4-FFF2-40B4-BE49-F238E27FC236}">
                <a16:creationId xmlns:a16="http://schemas.microsoft.com/office/drawing/2014/main" id="{70BC38FA-FAA3-1B14-62C7-A2EFED022E3A}"/>
              </a:ext>
            </a:extLst>
          </p:cNvPr>
          <p:cNvSpPr/>
          <p:nvPr/>
        </p:nvSpPr>
        <p:spPr>
          <a:xfrm>
            <a:off x="433692" y="7271770"/>
            <a:ext cx="1692000" cy="2022028"/>
          </a:xfrm>
          <a:prstGeom prst="rect">
            <a:avLst/>
          </a:prstGeom>
          <a:noFill/>
          <a:ln w="38100">
            <a:noFill/>
          </a:ln>
          <a:effectLst>
            <a:softEdge rad="12700"/>
          </a:effectLst>
        </p:spPr>
        <p:style>
          <a:lnRef idx="2">
            <a:schemeClr val="dk1"/>
          </a:lnRef>
          <a:fillRef idx="1">
            <a:schemeClr val="lt1"/>
          </a:fillRef>
          <a:effectRef idx="0">
            <a:schemeClr val="dk1"/>
          </a:effectRef>
          <a:fontRef idx="minor">
            <a:schemeClr val="dk1"/>
          </a:fontRef>
        </p:style>
        <p:txBody>
          <a:bodyPr wrap="square" lIns="0" tIns="0" rIns="0" bIns="0" rtlCol="0" anchor="t">
            <a:spAutoFit/>
          </a:bodyPr>
          <a:lstStyle/>
          <a:p>
            <a:pPr algn="just" defTabSz="403433">
              <a:lnSpc>
                <a:spcPct val="110000"/>
              </a:lnSpc>
              <a:defRPr/>
            </a:pPr>
            <a:r>
              <a:rPr kumimoji="1" lang="ja-JP" altLang="en-US" sz="1100" dirty="0">
                <a:solidFill>
                  <a:schemeClr val="tx1">
                    <a:lumMod val="75000"/>
                    <a:lumOff val="25000"/>
                  </a:schemeClr>
                </a:solidFill>
                <a:latin typeface="+mn-ea"/>
              </a:rPr>
              <a:t>学校には行けるけれど自分のクラスには入れない時や、少し気持ちを落ち着かせてリラックスしたい時に利用できる、学校内の空き教室等を活用した居場所のことです。</a:t>
            </a:r>
          </a:p>
          <a:p>
            <a:pPr algn="just" defTabSz="403433">
              <a:lnSpc>
                <a:spcPct val="110000"/>
              </a:lnSpc>
              <a:defRPr/>
            </a:pPr>
            <a:r>
              <a:rPr kumimoji="1" lang="ja-JP" altLang="en-US" sz="1100" dirty="0">
                <a:solidFill>
                  <a:schemeClr val="tx1">
                    <a:lumMod val="75000"/>
                    <a:lumOff val="25000"/>
                  </a:schemeClr>
                </a:solidFill>
                <a:latin typeface="+mn-ea"/>
              </a:rPr>
              <a:t>お子さんのペースに合わせて相談に乗ってくれたり学習のサポートをしてくれたりします。</a:t>
            </a:r>
          </a:p>
        </p:txBody>
      </p:sp>
      <p:sp>
        <p:nvSpPr>
          <p:cNvPr id="45" name="正方形/長方形 44">
            <a:extLst>
              <a:ext uri="{FF2B5EF4-FFF2-40B4-BE49-F238E27FC236}">
                <a16:creationId xmlns:a16="http://schemas.microsoft.com/office/drawing/2014/main" id="{8B45C6EB-9FB6-72E3-909F-7423E34E9FFC}"/>
              </a:ext>
            </a:extLst>
          </p:cNvPr>
          <p:cNvSpPr/>
          <p:nvPr/>
        </p:nvSpPr>
        <p:spPr>
          <a:xfrm>
            <a:off x="2609570" y="7270646"/>
            <a:ext cx="1692000" cy="1477584"/>
          </a:xfrm>
          <a:prstGeom prst="rect">
            <a:avLst/>
          </a:prstGeom>
          <a:noFill/>
          <a:ln w="38100">
            <a:noFill/>
          </a:ln>
          <a:effectLst>
            <a:softEdge rad="12700"/>
          </a:effectLst>
        </p:spPr>
        <p:style>
          <a:lnRef idx="2">
            <a:schemeClr val="dk1"/>
          </a:lnRef>
          <a:fillRef idx="1">
            <a:schemeClr val="lt1"/>
          </a:fillRef>
          <a:effectRef idx="0">
            <a:schemeClr val="dk1"/>
          </a:effectRef>
          <a:fontRef idx="minor">
            <a:schemeClr val="dk1"/>
          </a:fontRef>
        </p:style>
        <p:txBody>
          <a:bodyPr wrap="square" lIns="0" tIns="0" rIns="0" bIns="0" rtlCol="0" anchor="t">
            <a:spAutoFit/>
          </a:bodyPr>
          <a:lstStyle/>
          <a:p>
            <a:pPr algn="just" defTabSz="403433">
              <a:lnSpc>
                <a:spcPct val="110000"/>
              </a:lnSpc>
              <a:defRPr/>
            </a:pPr>
            <a:r>
              <a:rPr kumimoji="1" lang="ja-JP" altLang="en-US" sz="1100" dirty="0">
                <a:solidFill>
                  <a:schemeClr val="tx1">
                    <a:lumMod val="75000"/>
                    <a:lumOff val="25000"/>
                  </a:schemeClr>
                </a:solidFill>
                <a:latin typeface="+mn-ea"/>
              </a:rPr>
              <a:t>児童生徒の心のケアや、ストレスへの対処法心理の専門家で、教育委員会から学校などに派遣または配置される方のことです。</a:t>
            </a:r>
          </a:p>
          <a:p>
            <a:pPr algn="just" defTabSz="403433">
              <a:lnSpc>
                <a:spcPct val="110000"/>
              </a:lnSpc>
              <a:defRPr/>
            </a:pPr>
            <a:r>
              <a:rPr kumimoji="1" lang="ja-JP" altLang="en-US" sz="1100" dirty="0">
                <a:solidFill>
                  <a:schemeClr val="tx1">
                    <a:lumMod val="75000"/>
                    <a:lumOff val="25000"/>
                  </a:schemeClr>
                </a:solidFill>
                <a:latin typeface="+mn-ea"/>
              </a:rPr>
              <a:t>公認心理師や臨床心理士などの資格を持っている方が多いです。　</a:t>
            </a:r>
            <a:endParaRPr lang="ja-JP" altLang="en-US" sz="1100" dirty="0">
              <a:solidFill>
                <a:schemeClr val="tx1">
                  <a:lumMod val="75000"/>
                  <a:lumOff val="25000"/>
                </a:schemeClr>
              </a:solidFill>
              <a:latin typeface="+mn-ea"/>
            </a:endParaRPr>
          </a:p>
        </p:txBody>
      </p:sp>
      <p:sp>
        <p:nvSpPr>
          <p:cNvPr id="46" name="正方形/長方形 45">
            <a:extLst>
              <a:ext uri="{FF2B5EF4-FFF2-40B4-BE49-F238E27FC236}">
                <a16:creationId xmlns:a16="http://schemas.microsoft.com/office/drawing/2014/main" id="{82ACED4C-7520-DC27-9141-BCA9DEEE753B}"/>
              </a:ext>
            </a:extLst>
          </p:cNvPr>
          <p:cNvSpPr/>
          <p:nvPr/>
        </p:nvSpPr>
        <p:spPr>
          <a:xfrm>
            <a:off x="4726268" y="7271770"/>
            <a:ext cx="1692000" cy="2022028"/>
          </a:xfrm>
          <a:prstGeom prst="rect">
            <a:avLst/>
          </a:prstGeom>
          <a:noFill/>
          <a:ln w="38100">
            <a:noFill/>
          </a:ln>
          <a:effectLst>
            <a:softEdge rad="12700"/>
          </a:effectLst>
        </p:spPr>
        <p:style>
          <a:lnRef idx="2">
            <a:schemeClr val="dk1"/>
          </a:lnRef>
          <a:fillRef idx="1">
            <a:schemeClr val="lt1"/>
          </a:fillRef>
          <a:effectRef idx="0">
            <a:schemeClr val="dk1"/>
          </a:effectRef>
          <a:fontRef idx="minor">
            <a:schemeClr val="dk1"/>
          </a:fontRef>
        </p:style>
        <p:txBody>
          <a:bodyPr wrap="square" lIns="0" tIns="0" rIns="0" bIns="0" rtlCol="0" anchor="t">
            <a:spAutoFit/>
          </a:bodyPr>
          <a:lstStyle/>
          <a:p>
            <a:pPr algn="just" defTabSz="403433">
              <a:lnSpc>
                <a:spcPct val="110000"/>
              </a:lnSpc>
              <a:defRPr/>
            </a:pPr>
            <a:r>
              <a:rPr kumimoji="1" lang="ja-JP" altLang="en-US" sz="1100" dirty="0">
                <a:solidFill>
                  <a:schemeClr val="tx1">
                    <a:lumMod val="75000"/>
                    <a:lumOff val="25000"/>
                  </a:schemeClr>
                </a:solidFill>
                <a:latin typeface="+mn-ea"/>
              </a:rPr>
              <a:t>児童生徒やその保護者に福祉･医療的な支援が必要な場合に、福祉の窓口につないでくれたり、手続きの補助などをしてくれたりする福祉の専門家で、教育委員会から学校などに派遣または配置される方のことです。</a:t>
            </a:r>
          </a:p>
          <a:p>
            <a:pPr algn="just" defTabSz="403433">
              <a:lnSpc>
                <a:spcPct val="110000"/>
              </a:lnSpc>
              <a:defRPr/>
            </a:pPr>
            <a:r>
              <a:rPr kumimoji="1" lang="ja-JP" altLang="en-US" sz="1100" dirty="0">
                <a:solidFill>
                  <a:schemeClr val="tx1">
                    <a:lumMod val="75000"/>
                    <a:lumOff val="25000"/>
                  </a:schemeClr>
                </a:solidFill>
                <a:latin typeface="+mn-ea"/>
              </a:rPr>
              <a:t>社会福祉士や精神保健福祉士などの資格を持っている方が多いです。</a:t>
            </a:r>
          </a:p>
        </p:txBody>
      </p:sp>
      <p:sp>
        <p:nvSpPr>
          <p:cNvPr id="53" name="四角形: 角を丸くする 52">
            <a:extLst>
              <a:ext uri="{FF2B5EF4-FFF2-40B4-BE49-F238E27FC236}">
                <a16:creationId xmlns:a16="http://schemas.microsoft.com/office/drawing/2014/main" id="{1A88CC1D-C0A9-B0C1-860E-9B7F79F6A28A}"/>
              </a:ext>
            </a:extLst>
          </p:cNvPr>
          <p:cNvSpPr/>
          <p:nvPr/>
        </p:nvSpPr>
        <p:spPr>
          <a:xfrm>
            <a:off x="2602080" y="3342340"/>
            <a:ext cx="1620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200" b="1" dirty="0">
                <a:solidFill>
                  <a:srgbClr val="19A7CE"/>
                </a:solidFill>
                <a:latin typeface="+mn-ea"/>
                <a:cs typeface="メイリオ" pitchFamily="50" charset="-128"/>
              </a:rPr>
              <a:t>④フリースクール等</a:t>
            </a:r>
          </a:p>
        </p:txBody>
      </p:sp>
      <p:sp>
        <p:nvSpPr>
          <p:cNvPr id="54" name="四角形: 角を丸くする 53">
            <a:extLst>
              <a:ext uri="{FF2B5EF4-FFF2-40B4-BE49-F238E27FC236}">
                <a16:creationId xmlns:a16="http://schemas.microsoft.com/office/drawing/2014/main" id="{2B86EB5E-FC5C-5900-C3FC-DD20988A9E3C}"/>
              </a:ext>
            </a:extLst>
          </p:cNvPr>
          <p:cNvSpPr/>
          <p:nvPr/>
        </p:nvSpPr>
        <p:spPr>
          <a:xfrm>
            <a:off x="4005064" y="3348025"/>
            <a:ext cx="1620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200" b="1" dirty="0">
                <a:solidFill>
                  <a:srgbClr val="19A7CE"/>
                </a:solidFill>
                <a:latin typeface="+mn-ea"/>
                <a:cs typeface="メイリオ" pitchFamily="50" charset="-128"/>
              </a:rPr>
              <a:t>⑤学びの多様化学校</a:t>
            </a:r>
          </a:p>
        </p:txBody>
      </p:sp>
      <p:sp>
        <p:nvSpPr>
          <p:cNvPr id="15" name="四角形: 角を丸くする 14">
            <a:extLst>
              <a:ext uri="{FF2B5EF4-FFF2-40B4-BE49-F238E27FC236}">
                <a16:creationId xmlns:a16="http://schemas.microsoft.com/office/drawing/2014/main" id="{86D2D2B8-F4B5-B984-7EC0-346A41CDF199}"/>
              </a:ext>
            </a:extLst>
          </p:cNvPr>
          <p:cNvSpPr/>
          <p:nvPr/>
        </p:nvSpPr>
        <p:spPr>
          <a:xfrm>
            <a:off x="2619000" y="6691680"/>
            <a:ext cx="1620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600" b="1" dirty="0">
                <a:solidFill>
                  <a:srgbClr val="47B4D0"/>
                </a:solidFill>
                <a:latin typeface="+mn-ea"/>
                <a:cs typeface="メイリオ" pitchFamily="50" charset="-128"/>
              </a:rPr>
              <a:t>学校</a:t>
            </a:r>
          </a:p>
        </p:txBody>
      </p:sp>
      <p:sp>
        <p:nvSpPr>
          <p:cNvPr id="4" name="正方形/長方形 3">
            <a:extLst>
              <a:ext uri="{FF2B5EF4-FFF2-40B4-BE49-F238E27FC236}">
                <a16:creationId xmlns:a16="http://schemas.microsoft.com/office/drawing/2014/main" id="{E8861B4A-8E68-64C5-C3FE-A4BA3AA04945}"/>
              </a:ext>
            </a:extLst>
          </p:cNvPr>
          <p:cNvSpPr/>
          <p:nvPr/>
        </p:nvSpPr>
        <p:spPr>
          <a:xfrm>
            <a:off x="188913" y="1105512"/>
            <a:ext cx="6480175" cy="4405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defTabSz="685837">
              <a:lnSpc>
                <a:spcPct val="110000"/>
              </a:lnSpc>
              <a:defRPr/>
            </a:pPr>
            <a:r>
              <a:rPr lang="ja-JP" altLang="en-US" sz="1400" spc="50" dirty="0">
                <a:solidFill>
                  <a:schemeClr val="tx1">
                    <a:lumMod val="75000"/>
                    <a:lumOff val="25000"/>
                  </a:schemeClr>
                </a:solidFill>
                <a:latin typeface="+mn-ea"/>
              </a:rPr>
              <a:t>不登校の児童生徒のための</a:t>
            </a:r>
            <a:r>
              <a:rPr lang="ja-JP" altLang="en-US" sz="1400" b="1" spc="50" dirty="0">
                <a:solidFill>
                  <a:srgbClr val="003B83"/>
                </a:solidFill>
                <a:latin typeface="+mn-ea"/>
              </a:rPr>
              <a:t>相談</a:t>
            </a:r>
            <a:r>
              <a:rPr lang="ja-JP" altLang="en-US" sz="1400" spc="50" dirty="0">
                <a:solidFill>
                  <a:schemeClr val="tx1">
                    <a:lumMod val="75000"/>
                    <a:lumOff val="25000"/>
                  </a:schemeClr>
                </a:solidFill>
                <a:latin typeface="+mn-ea"/>
              </a:rPr>
              <a:t>や</a:t>
            </a:r>
            <a:r>
              <a:rPr lang="ja-JP" altLang="en-US" sz="1400" b="1" spc="50" dirty="0">
                <a:solidFill>
                  <a:srgbClr val="19A7CE"/>
                </a:solidFill>
                <a:latin typeface="+mn-ea"/>
              </a:rPr>
              <a:t>学習</a:t>
            </a:r>
            <a:r>
              <a:rPr lang="ja-JP" altLang="en-US" sz="1400" spc="50" dirty="0">
                <a:solidFill>
                  <a:schemeClr val="tx1">
                    <a:lumMod val="75000"/>
                    <a:lumOff val="25000"/>
                  </a:schemeClr>
                </a:solidFill>
                <a:latin typeface="+mn-ea"/>
              </a:rPr>
              <a:t>の場、</a:t>
            </a:r>
          </a:p>
          <a:p>
            <a:pPr algn="ctr" defTabSz="685837">
              <a:lnSpc>
                <a:spcPct val="110000"/>
              </a:lnSpc>
              <a:defRPr/>
            </a:pPr>
            <a:r>
              <a:rPr lang="ja-JP" altLang="en-US" sz="1400" spc="50" dirty="0">
                <a:solidFill>
                  <a:schemeClr val="tx1">
                    <a:lumMod val="75000"/>
                    <a:lumOff val="25000"/>
                  </a:schemeClr>
                </a:solidFill>
                <a:latin typeface="+mn-ea"/>
              </a:rPr>
              <a:t>保護者の方を支援する様々な制度やサービスがあります。</a:t>
            </a:r>
          </a:p>
        </p:txBody>
      </p:sp>
      <p:grpSp>
        <p:nvGrpSpPr>
          <p:cNvPr id="24" name="グループ化 23">
            <a:extLst>
              <a:ext uri="{FF2B5EF4-FFF2-40B4-BE49-F238E27FC236}">
                <a16:creationId xmlns:a16="http://schemas.microsoft.com/office/drawing/2014/main" id="{65A92B7E-C333-A2EE-8A5B-2C89545F65CB}"/>
              </a:ext>
            </a:extLst>
          </p:cNvPr>
          <p:cNvGrpSpPr/>
          <p:nvPr/>
        </p:nvGrpSpPr>
        <p:grpSpPr>
          <a:xfrm>
            <a:off x="2863922" y="8833788"/>
            <a:ext cx="1130157" cy="736142"/>
            <a:chOff x="8037512" y="6393160"/>
            <a:chExt cx="964169" cy="628024"/>
          </a:xfrm>
        </p:grpSpPr>
        <p:sp>
          <p:nvSpPr>
            <p:cNvPr id="27" name="フリーフォーム: 図形 26">
              <a:extLst>
                <a:ext uri="{FF2B5EF4-FFF2-40B4-BE49-F238E27FC236}">
                  <a16:creationId xmlns:a16="http://schemas.microsoft.com/office/drawing/2014/main" id="{652BC658-006C-5313-D80C-62AFCEAFE343}"/>
                </a:ext>
              </a:extLst>
            </p:cNvPr>
            <p:cNvSpPr/>
            <p:nvPr/>
          </p:nvSpPr>
          <p:spPr>
            <a:xfrm>
              <a:off x="8075344" y="6553256"/>
              <a:ext cx="888485" cy="460824"/>
            </a:xfrm>
            <a:custGeom>
              <a:avLst/>
              <a:gdLst>
                <a:gd name="connsiteX0" fmla="*/ 0 w 888485"/>
                <a:gd name="connsiteY0" fmla="*/ 0 h 460824"/>
                <a:gd name="connsiteX1" fmla="*/ 888485 w 888485"/>
                <a:gd name="connsiteY1" fmla="*/ 0 h 460824"/>
                <a:gd name="connsiteX2" fmla="*/ 888485 w 888485"/>
                <a:gd name="connsiteY2" fmla="*/ 460825 h 460824"/>
                <a:gd name="connsiteX3" fmla="*/ 0 w 888485"/>
                <a:gd name="connsiteY3" fmla="*/ 460825 h 460824"/>
              </a:gdLst>
              <a:ahLst/>
              <a:cxnLst>
                <a:cxn ang="0">
                  <a:pos x="connsiteX0" y="connsiteY0"/>
                </a:cxn>
                <a:cxn ang="0">
                  <a:pos x="connsiteX1" y="connsiteY1"/>
                </a:cxn>
                <a:cxn ang="0">
                  <a:pos x="connsiteX2" y="connsiteY2"/>
                </a:cxn>
                <a:cxn ang="0">
                  <a:pos x="connsiteX3" y="connsiteY3"/>
                </a:cxn>
              </a:cxnLst>
              <a:rect l="l" t="t" r="r" b="b"/>
              <a:pathLst>
                <a:path w="888485" h="460824">
                  <a:moveTo>
                    <a:pt x="0" y="0"/>
                  </a:moveTo>
                  <a:lnTo>
                    <a:pt x="888485" y="0"/>
                  </a:lnTo>
                  <a:lnTo>
                    <a:pt x="888485" y="460825"/>
                  </a:lnTo>
                  <a:lnTo>
                    <a:pt x="0" y="460825"/>
                  </a:lnTo>
                  <a:close/>
                </a:path>
              </a:pathLst>
            </a:custGeom>
            <a:solidFill>
              <a:srgbClr val="47B4D0"/>
            </a:solidFill>
            <a:ln w="2025" cap="flat">
              <a:noFill/>
              <a:prstDash val="solid"/>
              <a:miter/>
            </a:ln>
          </p:spPr>
          <p:txBody>
            <a:bodyPr rtlCol="0" anchor="ctr"/>
            <a:lstStyle/>
            <a:p>
              <a:endParaRPr lang="ja-JP" altLang="en-US">
                <a:latin typeface="+mn-ea"/>
              </a:endParaRPr>
            </a:p>
          </p:txBody>
        </p:sp>
        <p:sp>
          <p:nvSpPr>
            <p:cNvPr id="30" name="フリーフォーム: 図形 29">
              <a:extLst>
                <a:ext uri="{FF2B5EF4-FFF2-40B4-BE49-F238E27FC236}">
                  <a16:creationId xmlns:a16="http://schemas.microsoft.com/office/drawing/2014/main" id="{58482AB1-1489-6A9B-DF6B-442A460F371C}"/>
                </a:ext>
              </a:extLst>
            </p:cNvPr>
            <p:cNvSpPr/>
            <p:nvPr/>
          </p:nvSpPr>
          <p:spPr>
            <a:xfrm>
              <a:off x="8370653" y="6400263"/>
              <a:ext cx="297886" cy="613817"/>
            </a:xfrm>
            <a:custGeom>
              <a:avLst/>
              <a:gdLst>
                <a:gd name="connsiteX0" fmla="*/ 0 w 297886"/>
                <a:gd name="connsiteY0" fmla="*/ 0 h 613817"/>
                <a:gd name="connsiteX1" fmla="*/ 297887 w 297886"/>
                <a:gd name="connsiteY1" fmla="*/ 0 h 613817"/>
                <a:gd name="connsiteX2" fmla="*/ 297887 w 297886"/>
                <a:gd name="connsiteY2" fmla="*/ 613817 h 613817"/>
                <a:gd name="connsiteX3" fmla="*/ 0 w 297886"/>
                <a:gd name="connsiteY3" fmla="*/ 613817 h 613817"/>
              </a:gdLst>
              <a:ahLst/>
              <a:cxnLst>
                <a:cxn ang="0">
                  <a:pos x="connsiteX0" y="connsiteY0"/>
                </a:cxn>
                <a:cxn ang="0">
                  <a:pos x="connsiteX1" y="connsiteY1"/>
                </a:cxn>
                <a:cxn ang="0">
                  <a:pos x="connsiteX2" y="connsiteY2"/>
                </a:cxn>
                <a:cxn ang="0">
                  <a:pos x="connsiteX3" y="connsiteY3"/>
                </a:cxn>
              </a:cxnLst>
              <a:rect l="l" t="t" r="r" b="b"/>
              <a:pathLst>
                <a:path w="297886" h="613817">
                  <a:moveTo>
                    <a:pt x="0" y="0"/>
                  </a:moveTo>
                  <a:lnTo>
                    <a:pt x="297887" y="0"/>
                  </a:lnTo>
                  <a:lnTo>
                    <a:pt x="297887" y="613817"/>
                  </a:lnTo>
                  <a:lnTo>
                    <a:pt x="0" y="613817"/>
                  </a:lnTo>
                  <a:close/>
                </a:path>
              </a:pathLst>
            </a:custGeom>
            <a:solidFill>
              <a:srgbClr val="47B4D0"/>
            </a:solidFill>
            <a:ln w="2025" cap="flat">
              <a:noFill/>
              <a:prstDash val="solid"/>
              <a:miter/>
            </a:ln>
          </p:spPr>
          <p:txBody>
            <a:bodyPr rtlCol="0" anchor="ctr"/>
            <a:lstStyle/>
            <a:p>
              <a:endParaRPr lang="ja-JP" altLang="en-US">
                <a:latin typeface="+mn-ea"/>
              </a:endParaRPr>
            </a:p>
          </p:txBody>
        </p:sp>
        <p:sp>
          <p:nvSpPr>
            <p:cNvPr id="39" name="フリーフォーム: 図形 38">
              <a:extLst>
                <a:ext uri="{FF2B5EF4-FFF2-40B4-BE49-F238E27FC236}">
                  <a16:creationId xmlns:a16="http://schemas.microsoft.com/office/drawing/2014/main" id="{C16C5C59-34C5-78DD-CFC9-A803A47AE904}"/>
                </a:ext>
              </a:extLst>
            </p:cNvPr>
            <p:cNvSpPr/>
            <p:nvPr/>
          </p:nvSpPr>
          <p:spPr>
            <a:xfrm>
              <a:off x="8462818" y="6440876"/>
              <a:ext cx="113577" cy="113577"/>
            </a:xfrm>
            <a:custGeom>
              <a:avLst/>
              <a:gdLst>
                <a:gd name="connsiteX0" fmla="*/ 113577 w 113577"/>
                <a:gd name="connsiteY0" fmla="*/ 56789 h 113577"/>
                <a:gd name="connsiteX1" fmla="*/ 56789 w 113577"/>
                <a:gd name="connsiteY1" fmla="*/ 113577 h 113577"/>
                <a:gd name="connsiteX2" fmla="*/ 0 w 113577"/>
                <a:gd name="connsiteY2" fmla="*/ 56789 h 113577"/>
                <a:gd name="connsiteX3" fmla="*/ 56789 w 113577"/>
                <a:gd name="connsiteY3" fmla="*/ 0 h 113577"/>
                <a:gd name="connsiteX4" fmla="*/ 113577 w 113577"/>
                <a:gd name="connsiteY4" fmla="*/ 56789 h 113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77" h="113577">
                  <a:moveTo>
                    <a:pt x="113577" y="56789"/>
                  </a:moveTo>
                  <a:cubicBezTo>
                    <a:pt x="113577" y="88152"/>
                    <a:pt x="88152" y="113577"/>
                    <a:pt x="56789" y="113577"/>
                  </a:cubicBezTo>
                  <a:cubicBezTo>
                    <a:pt x="25425" y="113577"/>
                    <a:pt x="0" y="88152"/>
                    <a:pt x="0" y="56789"/>
                  </a:cubicBezTo>
                  <a:cubicBezTo>
                    <a:pt x="0" y="25425"/>
                    <a:pt x="25425" y="0"/>
                    <a:pt x="56789" y="0"/>
                  </a:cubicBezTo>
                  <a:cubicBezTo>
                    <a:pt x="88152" y="0"/>
                    <a:pt x="113577" y="25425"/>
                    <a:pt x="113577" y="56789"/>
                  </a:cubicBez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47" name="フリーフォーム: 図形 46">
              <a:extLst>
                <a:ext uri="{FF2B5EF4-FFF2-40B4-BE49-F238E27FC236}">
                  <a16:creationId xmlns:a16="http://schemas.microsoft.com/office/drawing/2014/main" id="{67924E8C-4572-2F14-011E-3651A02E9558}"/>
                </a:ext>
              </a:extLst>
            </p:cNvPr>
            <p:cNvSpPr/>
            <p:nvPr/>
          </p:nvSpPr>
          <p:spPr>
            <a:xfrm>
              <a:off x="8462818" y="6440876"/>
              <a:ext cx="113577" cy="113577"/>
            </a:xfrm>
            <a:custGeom>
              <a:avLst/>
              <a:gdLst>
                <a:gd name="connsiteX0" fmla="*/ 113577 w 113577"/>
                <a:gd name="connsiteY0" fmla="*/ 56789 h 113577"/>
                <a:gd name="connsiteX1" fmla="*/ 56789 w 113577"/>
                <a:gd name="connsiteY1" fmla="*/ 0 h 113577"/>
                <a:gd name="connsiteX2" fmla="*/ 0 w 113577"/>
                <a:gd name="connsiteY2" fmla="*/ 56789 h 113577"/>
                <a:gd name="connsiteX3" fmla="*/ 56789 w 113577"/>
                <a:gd name="connsiteY3" fmla="*/ 113577 h 113577"/>
                <a:gd name="connsiteX4" fmla="*/ 113577 w 113577"/>
                <a:gd name="connsiteY4" fmla="*/ 56789 h 113577"/>
                <a:gd name="connsiteX5" fmla="*/ 17008 w 113577"/>
                <a:gd name="connsiteY5" fmla="*/ 56789 h 113577"/>
                <a:gd name="connsiteX6" fmla="*/ 54576 w 113577"/>
                <a:gd name="connsiteY6" fmla="*/ 17130 h 113577"/>
                <a:gd name="connsiteX7" fmla="*/ 51410 w 113577"/>
                <a:gd name="connsiteY7" fmla="*/ 23036 h 113577"/>
                <a:gd name="connsiteX8" fmla="*/ 51410 w 113577"/>
                <a:gd name="connsiteY8" fmla="*/ 49056 h 113577"/>
                <a:gd name="connsiteX9" fmla="*/ 44652 w 113577"/>
                <a:gd name="connsiteY9" fmla="*/ 44997 h 113577"/>
                <a:gd name="connsiteX10" fmla="*/ 34909 w 113577"/>
                <a:gd name="connsiteY10" fmla="*/ 47432 h 113577"/>
                <a:gd name="connsiteX11" fmla="*/ 37345 w 113577"/>
                <a:gd name="connsiteY11" fmla="*/ 57174 h 113577"/>
                <a:gd name="connsiteX12" fmla="*/ 54861 w 113577"/>
                <a:gd name="connsiteY12" fmla="*/ 67688 h 113577"/>
                <a:gd name="connsiteX13" fmla="*/ 58514 w 113577"/>
                <a:gd name="connsiteY13" fmla="*/ 68703 h 113577"/>
                <a:gd name="connsiteX14" fmla="*/ 62005 w 113577"/>
                <a:gd name="connsiteY14" fmla="*/ 67789 h 113577"/>
                <a:gd name="connsiteX15" fmla="*/ 65618 w 113577"/>
                <a:gd name="connsiteY15" fmla="*/ 61599 h 113577"/>
                <a:gd name="connsiteX16" fmla="*/ 65618 w 113577"/>
                <a:gd name="connsiteY16" fmla="*/ 23036 h 113577"/>
                <a:gd name="connsiteX17" fmla="*/ 62979 w 113577"/>
                <a:gd name="connsiteY17" fmla="*/ 17556 h 113577"/>
                <a:gd name="connsiteX18" fmla="*/ 96529 w 113577"/>
                <a:gd name="connsiteY18" fmla="*/ 56789 h 113577"/>
                <a:gd name="connsiteX19" fmla="*/ 56768 w 113577"/>
                <a:gd name="connsiteY19" fmla="*/ 96549 h 113577"/>
                <a:gd name="connsiteX20" fmla="*/ 17008 w 113577"/>
                <a:gd name="connsiteY20" fmla="*/ 56789 h 11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3577" h="113577">
                  <a:moveTo>
                    <a:pt x="113577" y="56789"/>
                  </a:moveTo>
                  <a:cubicBezTo>
                    <a:pt x="113577" y="25431"/>
                    <a:pt x="88146" y="0"/>
                    <a:pt x="56789" y="0"/>
                  </a:cubicBezTo>
                  <a:cubicBezTo>
                    <a:pt x="25431" y="0"/>
                    <a:pt x="0" y="25431"/>
                    <a:pt x="0" y="56789"/>
                  </a:cubicBezTo>
                  <a:cubicBezTo>
                    <a:pt x="0" y="88146"/>
                    <a:pt x="25431" y="113577"/>
                    <a:pt x="56789" y="113577"/>
                  </a:cubicBezTo>
                  <a:cubicBezTo>
                    <a:pt x="88146" y="113577"/>
                    <a:pt x="113577" y="88146"/>
                    <a:pt x="113577" y="56789"/>
                  </a:cubicBezTo>
                  <a:close/>
                  <a:moveTo>
                    <a:pt x="17008" y="56789"/>
                  </a:moveTo>
                  <a:cubicBezTo>
                    <a:pt x="17008" y="35559"/>
                    <a:pt x="33651" y="18287"/>
                    <a:pt x="54576" y="17130"/>
                  </a:cubicBezTo>
                  <a:cubicBezTo>
                    <a:pt x="52669" y="18409"/>
                    <a:pt x="51410" y="20580"/>
                    <a:pt x="51410" y="23036"/>
                  </a:cubicBezTo>
                  <a:lnTo>
                    <a:pt x="51410" y="49056"/>
                  </a:lnTo>
                  <a:lnTo>
                    <a:pt x="44652" y="44997"/>
                  </a:lnTo>
                  <a:cubicBezTo>
                    <a:pt x="41303" y="42987"/>
                    <a:pt x="36919" y="44063"/>
                    <a:pt x="34909" y="47432"/>
                  </a:cubicBezTo>
                  <a:cubicBezTo>
                    <a:pt x="32900" y="50801"/>
                    <a:pt x="33976" y="55165"/>
                    <a:pt x="37345" y="57174"/>
                  </a:cubicBezTo>
                  <a:lnTo>
                    <a:pt x="54861" y="67688"/>
                  </a:lnTo>
                  <a:cubicBezTo>
                    <a:pt x="55977" y="68358"/>
                    <a:pt x="57255" y="68703"/>
                    <a:pt x="58514" y="68703"/>
                  </a:cubicBezTo>
                  <a:cubicBezTo>
                    <a:pt x="59772" y="68703"/>
                    <a:pt x="60929" y="68398"/>
                    <a:pt x="62005" y="67789"/>
                  </a:cubicBezTo>
                  <a:cubicBezTo>
                    <a:pt x="64237" y="66531"/>
                    <a:pt x="65618" y="64156"/>
                    <a:pt x="65618" y="61599"/>
                  </a:cubicBezTo>
                  <a:lnTo>
                    <a:pt x="65618" y="23036"/>
                  </a:lnTo>
                  <a:cubicBezTo>
                    <a:pt x="65618" y="20804"/>
                    <a:pt x="64582" y="18855"/>
                    <a:pt x="62979" y="17556"/>
                  </a:cubicBezTo>
                  <a:cubicBezTo>
                    <a:pt x="81976" y="20540"/>
                    <a:pt x="96529" y="36939"/>
                    <a:pt x="96529" y="56789"/>
                  </a:cubicBezTo>
                  <a:cubicBezTo>
                    <a:pt x="96529" y="78749"/>
                    <a:pt x="78729" y="96549"/>
                    <a:pt x="56768" y="96549"/>
                  </a:cubicBezTo>
                  <a:cubicBezTo>
                    <a:pt x="34808" y="96549"/>
                    <a:pt x="17008" y="78749"/>
                    <a:pt x="17008" y="56789"/>
                  </a:cubicBez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48" name="フリーフォーム: 図形 47">
              <a:extLst>
                <a:ext uri="{FF2B5EF4-FFF2-40B4-BE49-F238E27FC236}">
                  <a16:creationId xmlns:a16="http://schemas.microsoft.com/office/drawing/2014/main" id="{C25895EB-EF81-08BA-9B91-0F75E3A3EF3B}"/>
                </a:ext>
              </a:extLst>
            </p:cNvPr>
            <p:cNvSpPr/>
            <p:nvPr/>
          </p:nvSpPr>
          <p:spPr>
            <a:xfrm>
              <a:off x="8109827" y="6613048"/>
              <a:ext cx="69798" cy="80088"/>
            </a:xfrm>
            <a:custGeom>
              <a:avLst/>
              <a:gdLst>
                <a:gd name="connsiteX0" fmla="*/ 7104 w 69798"/>
                <a:gd name="connsiteY0" fmla="*/ 80089 h 80088"/>
                <a:gd name="connsiteX1" fmla="*/ 62695 w 69798"/>
                <a:gd name="connsiteY1" fmla="*/ 80089 h 80088"/>
                <a:gd name="connsiteX2" fmla="*/ 69799 w 69798"/>
                <a:gd name="connsiteY2" fmla="*/ 72985 h 80088"/>
                <a:gd name="connsiteX3" fmla="*/ 69799 w 69798"/>
                <a:gd name="connsiteY3" fmla="*/ 7104 h 80088"/>
                <a:gd name="connsiteX4" fmla="*/ 62695 w 69798"/>
                <a:gd name="connsiteY4" fmla="*/ 0 h 80088"/>
                <a:gd name="connsiteX5" fmla="*/ 7104 w 69798"/>
                <a:gd name="connsiteY5" fmla="*/ 0 h 80088"/>
                <a:gd name="connsiteX6" fmla="*/ 0 w 69798"/>
                <a:gd name="connsiteY6" fmla="*/ 7104 h 80088"/>
                <a:gd name="connsiteX7" fmla="*/ 0 w 69798"/>
                <a:gd name="connsiteY7" fmla="*/ 72985 h 80088"/>
                <a:gd name="connsiteX8" fmla="*/ 7104 w 69798"/>
                <a:gd name="connsiteY8" fmla="*/ 80089 h 80088"/>
                <a:gd name="connsiteX9" fmla="*/ 14207 w 69798"/>
                <a:gd name="connsiteY9" fmla="*/ 14207 h 80088"/>
                <a:gd name="connsiteX10" fmla="*/ 55591 w 69798"/>
                <a:gd name="connsiteY10" fmla="*/ 14207 h 80088"/>
                <a:gd name="connsiteX11" fmla="*/ 55591 w 69798"/>
                <a:gd name="connsiteY11" fmla="*/ 65881 h 80088"/>
                <a:gd name="connsiteX12" fmla="*/ 14207 w 69798"/>
                <a:gd name="connsiteY12" fmla="*/ 65881 h 80088"/>
                <a:gd name="connsiteX13" fmla="*/ 14207 w 69798"/>
                <a:gd name="connsiteY13" fmla="*/ 14207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7104" y="80089"/>
                  </a:moveTo>
                  <a:lnTo>
                    <a:pt x="62695" y="80089"/>
                  </a:lnTo>
                  <a:cubicBezTo>
                    <a:pt x="66612" y="80089"/>
                    <a:pt x="69799" y="76902"/>
                    <a:pt x="69799" y="72985"/>
                  </a:cubicBezTo>
                  <a:lnTo>
                    <a:pt x="69799" y="7104"/>
                  </a:lnTo>
                  <a:cubicBezTo>
                    <a:pt x="69799" y="3187"/>
                    <a:pt x="66612" y="0"/>
                    <a:pt x="62695" y="0"/>
                  </a:cubicBezTo>
                  <a:lnTo>
                    <a:pt x="7104" y="0"/>
                  </a:lnTo>
                  <a:cubicBezTo>
                    <a:pt x="3186" y="0"/>
                    <a:pt x="0" y="3187"/>
                    <a:pt x="0" y="7104"/>
                  </a:cubicBezTo>
                  <a:lnTo>
                    <a:pt x="0" y="72985"/>
                  </a:lnTo>
                  <a:cubicBezTo>
                    <a:pt x="0" y="76902"/>
                    <a:pt x="3186" y="80089"/>
                    <a:pt x="7104" y="80089"/>
                  </a:cubicBezTo>
                  <a:close/>
                  <a:moveTo>
                    <a:pt x="14207" y="14207"/>
                  </a:moveTo>
                  <a:lnTo>
                    <a:pt x="55591" y="14207"/>
                  </a:lnTo>
                  <a:lnTo>
                    <a:pt x="55591" y="65881"/>
                  </a:lnTo>
                  <a:lnTo>
                    <a:pt x="14207" y="65881"/>
                  </a:lnTo>
                  <a:lnTo>
                    <a:pt x="14207" y="14207"/>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50" name="フリーフォーム: 図形 49">
              <a:extLst>
                <a:ext uri="{FF2B5EF4-FFF2-40B4-BE49-F238E27FC236}">
                  <a16:creationId xmlns:a16="http://schemas.microsoft.com/office/drawing/2014/main" id="{78A9EA4F-F02D-6D4A-4C88-FD457D7B8D1B}"/>
                </a:ext>
              </a:extLst>
            </p:cNvPr>
            <p:cNvSpPr/>
            <p:nvPr/>
          </p:nvSpPr>
          <p:spPr>
            <a:xfrm>
              <a:off x="8188393" y="6613048"/>
              <a:ext cx="69798" cy="80088"/>
            </a:xfrm>
            <a:custGeom>
              <a:avLst/>
              <a:gdLst>
                <a:gd name="connsiteX0" fmla="*/ 7104 w 69798"/>
                <a:gd name="connsiteY0" fmla="*/ 80089 h 80088"/>
                <a:gd name="connsiteX1" fmla="*/ 62695 w 69798"/>
                <a:gd name="connsiteY1" fmla="*/ 80089 h 80088"/>
                <a:gd name="connsiteX2" fmla="*/ 69799 w 69798"/>
                <a:gd name="connsiteY2" fmla="*/ 72985 h 80088"/>
                <a:gd name="connsiteX3" fmla="*/ 69799 w 69798"/>
                <a:gd name="connsiteY3" fmla="*/ 7104 h 80088"/>
                <a:gd name="connsiteX4" fmla="*/ 62695 w 69798"/>
                <a:gd name="connsiteY4" fmla="*/ 0 h 80088"/>
                <a:gd name="connsiteX5" fmla="*/ 7104 w 69798"/>
                <a:gd name="connsiteY5" fmla="*/ 0 h 80088"/>
                <a:gd name="connsiteX6" fmla="*/ 0 w 69798"/>
                <a:gd name="connsiteY6" fmla="*/ 7104 h 80088"/>
                <a:gd name="connsiteX7" fmla="*/ 0 w 69798"/>
                <a:gd name="connsiteY7" fmla="*/ 72985 h 80088"/>
                <a:gd name="connsiteX8" fmla="*/ 7104 w 69798"/>
                <a:gd name="connsiteY8" fmla="*/ 80089 h 80088"/>
                <a:gd name="connsiteX9" fmla="*/ 14207 w 69798"/>
                <a:gd name="connsiteY9" fmla="*/ 14207 h 80088"/>
                <a:gd name="connsiteX10" fmla="*/ 55591 w 69798"/>
                <a:gd name="connsiteY10" fmla="*/ 14207 h 80088"/>
                <a:gd name="connsiteX11" fmla="*/ 55591 w 69798"/>
                <a:gd name="connsiteY11" fmla="*/ 65881 h 80088"/>
                <a:gd name="connsiteX12" fmla="*/ 14207 w 69798"/>
                <a:gd name="connsiteY12" fmla="*/ 65881 h 80088"/>
                <a:gd name="connsiteX13" fmla="*/ 14207 w 69798"/>
                <a:gd name="connsiteY13" fmla="*/ 14207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7104" y="80089"/>
                  </a:moveTo>
                  <a:lnTo>
                    <a:pt x="62695" y="80089"/>
                  </a:lnTo>
                  <a:cubicBezTo>
                    <a:pt x="66612" y="80089"/>
                    <a:pt x="69799" y="76902"/>
                    <a:pt x="69799" y="72985"/>
                  </a:cubicBezTo>
                  <a:lnTo>
                    <a:pt x="69799" y="7104"/>
                  </a:lnTo>
                  <a:cubicBezTo>
                    <a:pt x="69799" y="3187"/>
                    <a:pt x="66612" y="0"/>
                    <a:pt x="62695" y="0"/>
                  </a:cubicBezTo>
                  <a:lnTo>
                    <a:pt x="7104" y="0"/>
                  </a:lnTo>
                  <a:cubicBezTo>
                    <a:pt x="3187" y="0"/>
                    <a:pt x="0" y="3187"/>
                    <a:pt x="0" y="7104"/>
                  </a:cubicBezTo>
                  <a:lnTo>
                    <a:pt x="0" y="72985"/>
                  </a:lnTo>
                  <a:cubicBezTo>
                    <a:pt x="0" y="76902"/>
                    <a:pt x="3187" y="80089"/>
                    <a:pt x="7104" y="80089"/>
                  </a:cubicBezTo>
                  <a:close/>
                  <a:moveTo>
                    <a:pt x="14207" y="14207"/>
                  </a:moveTo>
                  <a:lnTo>
                    <a:pt x="55591" y="14207"/>
                  </a:lnTo>
                  <a:lnTo>
                    <a:pt x="55591" y="65881"/>
                  </a:lnTo>
                  <a:lnTo>
                    <a:pt x="14207" y="65881"/>
                  </a:lnTo>
                  <a:lnTo>
                    <a:pt x="14207" y="14207"/>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51" name="フリーフォーム: 図形 50">
              <a:extLst>
                <a:ext uri="{FF2B5EF4-FFF2-40B4-BE49-F238E27FC236}">
                  <a16:creationId xmlns:a16="http://schemas.microsoft.com/office/drawing/2014/main" id="{F97EFC35-C38A-4DD0-EE8A-6E39965109E1}"/>
                </a:ext>
              </a:extLst>
            </p:cNvPr>
            <p:cNvSpPr/>
            <p:nvPr/>
          </p:nvSpPr>
          <p:spPr>
            <a:xfrm>
              <a:off x="8266960" y="6613048"/>
              <a:ext cx="69798" cy="80088"/>
            </a:xfrm>
            <a:custGeom>
              <a:avLst/>
              <a:gdLst>
                <a:gd name="connsiteX0" fmla="*/ 7104 w 69798"/>
                <a:gd name="connsiteY0" fmla="*/ 80089 h 80088"/>
                <a:gd name="connsiteX1" fmla="*/ 62695 w 69798"/>
                <a:gd name="connsiteY1" fmla="*/ 80089 h 80088"/>
                <a:gd name="connsiteX2" fmla="*/ 69799 w 69798"/>
                <a:gd name="connsiteY2" fmla="*/ 72985 h 80088"/>
                <a:gd name="connsiteX3" fmla="*/ 69799 w 69798"/>
                <a:gd name="connsiteY3" fmla="*/ 7104 h 80088"/>
                <a:gd name="connsiteX4" fmla="*/ 62695 w 69798"/>
                <a:gd name="connsiteY4" fmla="*/ 0 h 80088"/>
                <a:gd name="connsiteX5" fmla="*/ 7104 w 69798"/>
                <a:gd name="connsiteY5" fmla="*/ 0 h 80088"/>
                <a:gd name="connsiteX6" fmla="*/ 0 w 69798"/>
                <a:gd name="connsiteY6" fmla="*/ 7104 h 80088"/>
                <a:gd name="connsiteX7" fmla="*/ 0 w 69798"/>
                <a:gd name="connsiteY7" fmla="*/ 72985 h 80088"/>
                <a:gd name="connsiteX8" fmla="*/ 7104 w 69798"/>
                <a:gd name="connsiteY8" fmla="*/ 80089 h 80088"/>
                <a:gd name="connsiteX9" fmla="*/ 14207 w 69798"/>
                <a:gd name="connsiteY9" fmla="*/ 14207 h 80088"/>
                <a:gd name="connsiteX10" fmla="*/ 55591 w 69798"/>
                <a:gd name="connsiteY10" fmla="*/ 14207 h 80088"/>
                <a:gd name="connsiteX11" fmla="*/ 55591 w 69798"/>
                <a:gd name="connsiteY11" fmla="*/ 65881 h 80088"/>
                <a:gd name="connsiteX12" fmla="*/ 14207 w 69798"/>
                <a:gd name="connsiteY12" fmla="*/ 65881 h 80088"/>
                <a:gd name="connsiteX13" fmla="*/ 14207 w 69798"/>
                <a:gd name="connsiteY13" fmla="*/ 14207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7104" y="80089"/>
                  </a:moveTo>
                  <a:lnTo>
                    <a:pt x="62695" y="80089"/>
                  </a:lnTo>
                  <a:cubicBezTo>
                    <a:pt x="66612" y="80089"/>
                    <a:pt x="69799" y="76902"/>
                    <a:pt x="69799" y="72985"/>
                  </a:cubicBezTo>
                  <a:lnTo>
                    <a:pt x="69799" y="7104"/>
                  </a:lnTo>
                  <a:cubicBezTo>
                    <a:pt x="69799" y="3187"/>
                    <a:pt x="66612" y="0"/>
                    <a:pt x="62695" y="0"/>
                  </a:cubicBezTo>
                  <a:lnTo>
                    <a:pt x="7104" y="0"/>
                  </a:lnTo>
                  <a:cubicBezTo>
                    <a:pt x="3186" y="0"/>
                    <a:pt x="0" y="3187"/>
                    <a:pt x="0" y="7104"/>
                  </a:cubicBezTo>
                  <a:lnTo>
                    <a:pt x="0" y="72985"/>
                  </a:lnTo>
                  <a:cubicBezTo>
                    <a:pt x="0" y="76902"/>
                    <a:pt x="3186" y="80089"/>
                    <a:pt x="7104" y="80089"/>
                  </a:cubicBezTo>
                  <a:close/>
                  <a:moveTo>
                    <a:pt x="14207" y="14207"/>
                  </a:moveTo>
                  <a:lnTo>
                    <a:pt x="55591" y="14207"/>
                  </a:lnTo>
                  <a:lnTo>
                    <a:pt x="55591" y="65881"/>
                  </a:lnTo>
                  <a:lnTo>
                    <a:pt x="14207" y="65881"/>
                  </a:lnTo>
                  <a:lnTo>
                    <a:pt x="14207" y="14207"/>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52" name="フリーフォーム: 図形 51">
              <a:extLst>
                <a:ext uri="{FF2B5EF4-FFF2-40B4-BE49-F238E27FC236}">
                  <a16:creationId xmlns:a16="http://schemas.microsoft.com/office/drawing/2014/main" id="{B97E375C-3CDC-1D77-BDD8-A4DC0B01B12F}"/>
                </a:ext>
              </a:extLst>
            </p:cNvPr>
            <p:cNvSpPr/>
            <p:nvPr/>
          </p:nvSpPr>
          <p:spPr>
            <a:xfrm>
              <a:off x="8446358" y="6600181"/>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6" y="0"/>
                    <a:pt x="0" y="3186"/>
                    <a:pt x="0" y="7104"/>
                  </a:cubicBezTo>
                  <a:lnTo>
                    <a:pt x="0" y="72985"/>
                  </a:lnTo>
                  <a:cubicBezTo>
                    <a:pt x="0" y="76902"/>
                    <a:pt x="3186" y="80089"/>
                    <a:pt x="7104" y="80089"/>
                  </a:cubicBezTo>
                  <a:lnTo>
                    <a:pt x="62695" y="80089"/>
                  </a:lnTo>
                  <a:cubicBezTo>
                    <a:pt x="66612" y="80089"/>
                    <a:pt x="69799" y="76902"/>
                    <a:pt x="69799" y="72985"/>
                  </a:cubicBezTo>
                  <a:lnTo>
                    <a:pt x="69799" y="7104"/>
                  </a:lnTo>
                  <a:cubicBezTo>
                    <a:pt x="69799" y="3186"/>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55" name="フリーフォーム: 図形 54">
              <a:extLst>
                <a:ext uri="{FF2B5EF4-FFF2-40B4-BE49-F238E27FC236}">
                  <a16:creationId xmlns:a16="http://schemas.microsoft.com/office/drawing/2014/main" id="{F70998DC-FF63-5C0F-E2AC-EA72C3EF150E}"/>
                </a:ext>
              </a:extLst>
            </p:cNvPr>
            <p:cNvSpPr/>
            <p:nvPr/>
          </p:nvSpPr>
          <p:spPr>
            <a:xfrm>
              <a:off x="8524924" y="6600181"/>
              <a:ext cx="69798" cy="80088"/>
            </a:xfrm>
            <a:custGeom>
              <a:avLst/>
              <a:gdLst>
                <a:gd name="connsiteX0" fmla="*/ 7104 w 69798"/>
                <a:gd name="connsiteY0" fmla="*/ 80089 h 80088"/>
                <a:gd name="connsiteX1" fmla="*/ 62695 w 69798"/>
                <a:gd name="connsiteY1" fmla="*/ 80089 h 80088"/>
                <a:gd name="connsiteX2" fmla="*/ 69799 w 69798"/>
                <a:gd name="connsiteY2" fmla="*/ 72985 h 80088"/>
                <a:gd name="connsiteX3" fmla="*/ 69799 w 69798"/>
                <a:gd name="connsiteY3" fmla="*/ 7104 h 80088"/>
                <a:gd name="connsiteX4" fmla="*/ 62695 w 69798"/>
                <a:gd name="connsiteY4" fmla="*/ 0 h 80088"/>
                <a:gd name="connsiteX5" fmla="*/ 7104 w 69798"/>
                <a:gd name="connsiteY5" fmla="*/ 0 h 80088"/>
                <a:gd name="connsiteX6" fmla="*/ 0 w 69798"/>
                <a:gd name="connsiteY6" fmla="*/ 7104 h 80088"/>
                <a:gd name="connsiteX7" fmla="*/ 0 w 69798"/>
                <a:gd name="connsiteY7" fmla="*/ 72985 h 80088"/>
                <a:gd name="connsiteX8" fmla="*/ 7104 w 69798"/>
                <a:gd name="connsiteY8" fmla="*/ 80089 h 80088"/>
                <a:gd name="connsiteX9" fmla="*/ 14207 w 69798"/>
                <a:gd name="connsiteY9" fmla="*/ 14207 h 80088"/>
                <a:gd name="connsiteX10" fmla="*/ 55591 w 69798"/>
                <a:gd name="connsiteY10" fmla="*/ 14207 h 80088"/>
                <a:gd name="connsiteX11" fmla="*/ 55591 w 69798"/>
                <a:gd name="connsiteY11" fmla="*/ 65881 h 80088"/>
                <a:gd name="connsiteX12" fmla="*/ 14207 w 69798"/>
                <a:gd name="connsiteY12" fmla="*/ 65881 h 80088"/>
                <a:gd name="connsiteX13" fmla="*/ 14207 w 69798"/>
                <a:gd name="connsiteY13" fmla="*/ 14207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7104" y="80089"/>
                  </a:moveTo>
                  <a:lnTo>
                    <a:pt x="62695" y="80089"/>
                  </a:lnTo>
                  <a:cubicBezTo>
                    <a:pt x="66612" y="80089"/>
                    <a:pt x="69799" y="76902"/>
                    <a:pt x="69799" y="72985"/>
                  </a:cubicBezTo>
                  <a:lnTo>
                    <a:pt x="69799" y="7104"/>
                  </a:lnTo>
                  <a:cubicBezTo>
                    <a:pt x="69799" y="3186"/>
                    <a:pt x="66612" y="0"/>
                    <a:pt x="62695" y="0"/>
                  </a:cubicBezTo>
                  <a:lnTo>
                    <a:pt x="7104" y="0"/>
                  </a:lnTo>
                  <a:cubicBezTo>
                    <a:pt x="3187" y="0"/>
                    <a:pt x="0" y="3186"/>
                    <a:pt x="0" y="7104"/>
                  </a:cubicBezTo>
                  <a:lnTo>
                    <a:pt x="0" y="72985"/>
                  </a:lnTo>
                  <a:cubicBezTo>
                    <a:pt x="0" y="76902"/>
                    <a:pt x="3187" y="80089"/>
                    <a:pt x="7104" y="80089"/>
                  </a:cubicBezTo>
                  <a:close/>
                  <a:moveTo>
                    <a:pt x="14207" y="14207"/>
                  </a:moveTo>
                  <a:lnTo>
                    <a:pt x="55591" y="14207"/>
                  </a:lnTo>
                  <a:lnTo>
                    <a:pt x="55591" y="65881"/>
                  </a:lnTo>
                  <a:lnTo>
                    <a:pt x="14207" y="65881"/>
                  </a:lnTo>
                  <a:lnTo>
                    <a:pt x="14207" y="14207"/>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56" name="フリーフォーム: 図形 55">
              <a:extLst>
                <a:ext uri="{FF2B5EF4-FFF2-40B4-BE49-F238E27FC236}">
                  <a16:creationId xmlns:a16="http://schemas.microsoft.com/office/drawing/2014/main" id="{DEAE1A58-DB0A-9FB6-C9A5-F48BC021E462}"/>
                </a:ext>
              </a:extLst>
            </p:cNvPr>
            <p:cNvSpPr/>
            <p:nvPr/>
          </p:nvSpPr>
          <p:spPr>
            <a:xfrm>
              <a:off x="8446358" y="6693015"/>
              <a:ext cx="69798" cy="80088"/>
            </a:xfrm>
            <a:custGeom>
              <a:avLst/>
              <a:gdLst>
                <a:gd name="connsiteX0" fmla="*/ 7104 w 69798"/>
                <a:gd name="connsiteY0" fmla="*/ 80089 h 80088"/>
                <a:gd name="connsiteX1" fmla="*/ 62695 w 69798"/>
                <a:gd name="connsiteY1" fmla="*/ 80089 h 80088"/>
                <a:gd name="connsiteX2" fmla="*/ 69799 w 69798"/>
                <a:gd name="connsiteY2" fmla="*/ 72985 h 80088"/>
                <a:gd name="connsiteX3" fmla="*/ 69799 w 69798"/>
                <a:gd name="connsiteY3" fmla="*/ 7104 h 80088"/>
                <a:gd name="connsiteX4" fmla="*/ 62695 w 69798"/>
                <a:gd name="connsiteY4" fmla="*/ 0 h 80088"/>
                <a:gd name="connsiteX5" fmla="*/ 7104 w 69798"/>
                <a:gd name="connsiteY5" fmla="*/ 0 h 80088"/>
                <a:gd name="connsiteX6" fmla="*/ 0 w 69798"/>
                <a:gd name="connsiteY6" fmla="*/ 7104 h 80088"/>
                <a:gd name="connsiteX7" fmla="*/ 0 w 69798"/>
                <a:gd name="connsiteY7" fmla="*/ 72985 h 80088"/>
                <a:gd name="connsiteX8" fmla="*/ 7104 w 69798"/>
                <a:gd name="connsiteY8" fmla="*/ 80089 h 80088"/>
                <a:gd name="connsiteX9" fmla="*/ 55591 w 69798"/>
                <a:gd name="connsiteY9" fmla="*/ 14207 h 80088"/>
                <a:gd name="connsiteX10" fmla="*/ 55591 w 69798"/>
                <a:gd name="connsiteY10" fmla="*/ 65881 h 80088"/>
                <a:gd name="connsiteX11" fmla="*/ 14207 w 69798"/>
                <a:gd name="connsiteY11" fmla="*/ 65881 h 80088"/>
                <a:gd name="connsiteX12" fmla="*/ 14207 w 69798"/>
                <a:gd name="connsiteY12" fmla="*/ 14207 h 80088"/>
                <a:gd name="connsiteX13" fmla="*/ 55591 w 69798"/>
                <a:gd name="connsiteY13" fmla="*/ 14207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7104" y="80089"/>
                  </a:moveTo>
                  <a:lnTo>
                    <a:pt x="62695" y="80089"/>
                  </a:lnTo>
                  <a:cubicBezTo>
                    <a:pt x="66612" y="80089"/>
                    <a:pt x="69799" y="76902"/>
                    <a:pt x="69799" y="72985"/>
                  </a:cubicBezTo>
                  <a:lnTo>
                    <a:pt x="69799" y="7104"/>
                  </a:lnTo>
                  <a:cubicBezTo>
                    <a:pt x="69799" y="3186"/>
                    <a:pt x="66612" y="0"/>
                    <a:pt x="62695" y="0"/>
                  </a:cubicBezTo>
                  <a:lnTo>
                    <a:pt x="7104" y="0"/>
                  </a:lnTo>
                  <a:cubicBezTo>
                    <a:pt x="3186" y="0"/>
                    <a:pt x="0" y="3186"/>
                    <a:pt x="0" y="7104"/>
                  </a:cubicBezTo>
                  <a:lnTo>
                    <a:pt x="0" y="72985"/>
                  </a:lnTo>
                  <a:cubicBezTo>
                    <a:pt x="0" y="76902"/>
                    <a:pt x="3186" y="80089"/>
                    <a:pt x="7104" y="80089"/>
                  </a:cubicBezTo>
                  <a:close/>
                  <a:moveTo>
                    <a:pt x="55591" y="14207"/>
                  </a:moveTo>
                  <a:lnTo>
                    <a:pt x="55591" y="65881"/>
                  </a:lnTo>
                  <a:lnTo>
                    <a:pt x="14207" y="65881"/>
                  </a:lnTo>
                  <a:lnTo>
                    <a:pt x="14207" y="14207"/>
                  </a:lnTo>
                  <a:lnTo>
                    <a:pt x="55591" y="14207"/>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57" name="フリーフォーム: 図形 56">
              <a:extLst>
                <a:ext uri="{FF2B5EF4-FFF2-40B4-BE49-F238E27FC236}">
                  <a16:creationId xmlns:a16="http://schemas.microsoft.com/office/drawing/2014/main" id="{E2C10EDD-C92C-6644-65C1-9246786B8D08}"/>
                </a:ext>
              </a:extLst>
            </p:cNvPr>
            <p:cNvSpPr/>
            <p:nvPr/>
          </p:nvSpPr>
          <p:spPr>
            <a:xfrm>
              <a:off x="8524924" y="6693015"/>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14207 w 69798"/>
                <a:gd name="connsiteY9" fmla="*/ 65881 h 80088"/>
                <a:gd name="connsiteX10" fmla="*/ 14207 w 69798"/>
                <a:gd name="connsiteY10" fmla="*/ 14207 h 80088"/>
                <a:gd name="connsiteX11" fmla="*/ 55591 w 69798"/>
                <a:gd name="connsiteY11" fmla="*/ 14207 h 80088"/>
                <a:gd name="connsiteX12" fmla="*/ 55591 w 69798"/>
                <a:gd name="connsiteY12" fmla="*/ 65881 h 80088"/>
                <a:gd name="connsiteX13" fmla="*/ 14207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7" y="0"/>
                    <a:pt x="0" y="3186"/>
                    <a:pt x="0" y="7104"/>
                  </a:cubicBezTo>
                  <a:lnTo>
                    <a:pt x="0" y="72985"/>
                  </a:lnTo>
                  <a:cubicBezTo>
                    <a:pt x="0" y="76902"/>
                    <a:pt x="3187" y="80089"/>
                    <a:pt x="7104" y="80089"/>
                  </a:cubicBezTo>
                  <a:lnTo>
                    <a:pt x="62695" y="80089"/>
                  </a:lnTo>
                  <a:cubicBezTo>
                    <a:pt x="66612" y="80089"/>
                    <a:pt x="69799" y="76902"/>
                    <a:pt x="69799" y="72985"/>
                  </a:cubicBezTo>
                  <a:lnTo>
                    <a:pt x="69799" y="7104"/>
                  </a:lnTo>
                  <a:cubicBezTo>
                    <a:pt x="69799" y="3186"/>
                    <a:pt x="66612" y="0"/>
                    <a:pt x="62695" y="0"/>
                  </a:cubicBezTo>
                  <a:close/>
                  <a:moveTo>
                    <a:pt x="14207" y="65881"/>
                  </a:moveTo>
                  <a:lnTo>
                    <a:pt x="14207" y="14207"/>
                  </a:lnTo>
                  <a:lnTo>
                    <a:pt x="55591" y="14207"/>
                  </a:lnTo>
                  <a:lnTo>
                    <a:pt x="55591" y="65881"/>
                  </a:lnTo>
                  <a:lnTo>
                    <a:pt x="14207"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58" name="フリーフォーム: 図形 57">
              <a:extLst>
                <a:ext uri="{FF2B5EF4-FFF2-40B4-BE49-F238E27FC236}">
                  <a16:creationId xmlns:a16="http://schemas.microsoft.com/office/drawing/2014/main" id="{1A2437CA-4B84-44DE-FDC1-133F48DE312D}"/>
                </a:ext>
              </a:extLst>
            </p:cNvPr>
            <p:cNvSpPr/>
            <p:nvPr/>
          </p:nvSpPr>
          <p:spPr>
            <a:xfrm>
              <a:off x="8699268" y="6613048"/>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7" y="0"/>
                    <a:pt x="0" y="3187"/>
                    <a:pt x="0" y="7104"/>
                  </a:cubicBezTo>
                  <a:lnTo>
                    <a:pt x="0" y="72985"/>
                  </a:lnTo>
                  <a:cubicBezTo>
                    <a:pt x="0" y="76902"/>
                    <a:pt x="3187" y="80089"/>
                    <a:pt x="7104" y="80089"/>
                  </a:cubicBezTo>
                  <a:lnTo>
                    <a:pt x="62695" y="80089"/>
                  </a:lnTo>
                  <a:cubicBezTo>
                    <a:pt x="66612" y="80089"/>
                    <a:pt x="69799" y="76902"/>
                    <a:pt x="69799" y="72985"/>
                  </a:cubicBezTo>
                  <a:lnTo>
                    <a:pt x="69799" y="7104"/>
                  </a:lnTo>
                  <a:cubicBezTo>
                    <a:pt x="69799" y="3187"/>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59" name="フリーフォーム: 図形 58">
              <a:extLst>
                <a:ext uri="{FF2B5EF4-FFF2-40B4-BE49-F238E27FC236}">
                  <a16:creationId xmlns:a16="http://schemas.microsoft.com/office/drawing/2014/main" id="{62298E47-1806-EC95-569E-8C77506D1543}"/>
                </a:ext>
              </a:extLst>
            </p:cNvPr>
            <p:cNvSpPr/>
            <p:nvPr/>
          </p:nvSpPr>
          <p:spPr>
            <a:xfrm>
              <a:off x="8777835" y="6613048"/>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8 w 69798"/>
                <a:gd name="connsiteY6" fmla="*/ 72985 h 80088"/>
                <a:gd name="connsiteX7" fmla="*/ 69798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6" y="0"/>
                    <a:pt x="0" y="3187"/>
                    <a:pt x="0" y="7104"/>
                  </a:cubicBezTo>
                  <a:lnTo>
                    <a:pt x="0" y="72985"/>
                  </a:lnTo>
                  <a:cubicBezTo>
                    <a:pt x="0" y="76902"/>
                    <a:pt x="3186" y="80089"/>
                    <a:pt x="7104" y="80089"/>
                  </a:cubicBezTo>
                  <a:lnTo>
                    <a:pt x="62695" y="80089"/>
                  </a:lnTo>
                  <a:cubicBezTo>
                    <a:pt x="66612" y="80089"/>
                    <a:pt x="69798" y="76902"/>
                    <a:pt x="69798" y="72985"/>
                  </a:cubicBezTo>
                  <a:lnTo>
                    <a:pt x="69798" y="7104"/>
                  </a:lnTo>
                  <a:cubicBezTo>
                    <a:pt x="69798" y="3187"/>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60" name="フリーフォーム: 図形 59">
              <a:extLst>
                <a:ext uri="{FF2B5EF4-FFF2-40B4-BE49-F238E27FC236}">
                  <a16:creationId xmlns:a16="http://schemas.microsoft.com/office/drawing/2014/main" id="{D3491B77-08E8-53BA-2896-C45E88A82452}"/>
                </a:ext>
              </a:extLst>
            </p:cNvPr>
            <p:cNvSpPr/>
            <p:nvPr/>
          </p:nvSpPr>
          <p:spPr>
            <a:xfrm>
              <a:off x="8856401" y="6613048"/>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8 w 69798"/>
                <a:gd name="connsiteY6" fmla="*/ 72985 h 80088"/>
                <a:gd name="connsiteX7" fmla="*/ 69798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7" y="0"/>
                    <a:pt x="0" y="3187"/>
                    <a:pt x="0" y="7104"/>
                  </a:cubicBezTo>
                  <a:lnTo>
                    <a:pt x="0" y="72985"/>
                  </a:lnTo>
                  <a:cubicBezTo>
                    <a:pt x="0" y="76902"/>
                    <a:pt x="3187" y="80089"/>
                    <a:pt x="7104" y="80089"/>
                  </a:cubicBezTo>
                  <a:lnTo>
                    <a:pt x="62695" y="80089"/>
                  </a:lnTo>
                  <a:cubicBezTo>
                    <a:pt x="66612" y="80089"/>
                    <a:pt x="69798" y="76902"/>
                    <a:pt x="69798" y="72985"/>
                  </a:cubicBezTo>
                  <a:lnTo>
                    <a:pt x="69798" y="7104"/>
                  </a:lnTo>
                  <a:cubicBezTo>
                    <a:pt x="69798" y="3187"/>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61" name="フリーフォーム: 図形 60">
              <a:extLst>
                <a:ext uri="{FF2B5EF4-FFF2-40B4-BE49-F238E27FC236}">
                  <a16:creationId xmlns:a16="http://schemas.microsoft.com/office/drawing/2014/main" id="{D25C3A34-66AB-4312-E610-F2EB5F6FF823}"/>
                </a:ext>
              </a:extLst>
            </p:cNvPr>
            <p:cNvSpPr/>
            <p:nvPr/>
          </p:nvSpPr>
          <p:spPr>
            <a:xfrm>
              <a:off x="8699268" y="6795978"/>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7" y="0"/>
                    <a:pt x="0" y="3186"/>
                    <a:pt x="0" y="7104"/>
                  </a:cubicBezTo>
                  <a:lnTo>
                    <a:pt x="0" y="72985"/>
                  </a:lnTo>
                  <a:cubicBezTo>
                    <a:pt x="0" y="76902"/>
                    <a:pt x="3187" y="80089"/>
                    <a:pt x="7104" y="80089"/>
                  </a:cubicBezTo>
                  <a:lnTo>
                    <a:pt x="62695" y="80089"/>
                  </a:lnTo>
                  <a:cubicBezTo>
                    <a:pt x="66612" y="80089"/>
                    <a:pt x="69799" y="76902"/>
                    <a:pt x="69799" y="72985"/>
                  </a:cubicBezTo>
                  <a:lnTo>
                    <a:pt x="69799" y="7104"/>
                  </a:lnTo>
                  <a:cubicBezTo>
                    <a:pt x="69799" y="3186"/>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62" name="フリーフォーム: 図形 61">
              <a:extLst>
                <a:ext uri="{FF2B5EF4-FFF2-40B4-BE49-F238E27FC236}">
                  <a16:creationId xmlns:a16="http://schemas.microsoft.com/office/drawing/2014/main" id="{68B51422-5C26-43D2-663A-0248EB6E7632}"/>
                </a:ext>
              </a:extLst>
            </p:cNvPr>
            <p:cNvSpPr/>
            <p:nvPr/>
          </p:nvSpPr>
          <p:spPr>
            <a:xfrm>
              <a:off x="8777835" y="6795978"/>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8 w 69798"/>
                <a:gd name="connsiteY6" fmla="*/ 72985 h 80088"/>
                <a:gd name="connsiteX7" fmla="*/ 69798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6" y="0"/>
                    <a:pt x="0" y="3186"/>
                    <a:pt x="0" y="7104"/>
                  </a:cubicBezTo>
                  <a:lnTo>
                    <a:pt x="0" y="72985"/>
                  </a:lnTo>
                  <a:cubicBezTo>
                    <a:pt x="0" y="76902"/>
                    <a:pt x="3186" y="80089"/>
                    <a:pt x="7104" y="80089"/>
                  </a:cubicBezTo>
                  <a:lnTo>
                    <a:pt x="62695" y="80089"/>
                  </a:lnTo>
                  <a:cubicBezTo>
                    <a:pt x="66612" y="80089"/>
                    <a:pt x="69798" y="76902"/>
                    <a:pt x="69798" y="72985"/>
                  </a:cubicBezTo>
                  <a:lnTo>
                    <a:pt x="69798" y="7104"/>
                  </a:lnTo>
                  <a:cubicBezTo>
                    <a:pt x="69798" y="3186"/>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63" name="フリーフォーム: 図形 62">
              <a:extLst>
                <a:ext uri="{FF2B5EF4-FFF2-40B4-BE49-F238E27FC236}">
                  <a16:creationId xmlns:a16="http://schemas.microsoft.com/office/drawing/2014/main" id="{880BDB2A-0088-D084-7210-9EF165334789}"/>
                </a:ext>
              </a:extLst>
            </p:cNvPr>
            <p:cNvSpPr/>
            <p:nvPr/>
          </p:nvSpPr>
          <p:spPr>
            <a:xfrm>
              <a:off x="8856401" y="6795978"/>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8 w 69798"/>
                <a:gd name="connsiteY6" fmla="*/ 72985 h 80088"/>
                <a:gd name="connsiteX7" fmla="*/ 69798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7" y="0"/>
                    <a:pt x="0" y="3186"/>
                    <a:pt x="0" y="7104"/>
                  </a:cubicBezTo>
                  <a:lnTo>
                    <a:pt x="0" y="72985"/>
                  </a:lnTo>
                  <a:cubicBezTo>
                    <a:pt x="0" y="76902"/>
                    <a:pt x="3187" y="80089"/>
                    <a:pt x="7104" y="80089"/>
                  </a:cubicBezTo>
                  <a:lnTo>
                    <a:pt x="62695" y="80089"/>
                  </a:lnTo>
                  <a:cubicBezTo>
                    <a:pt x="66612" y="80089"/>
                    <a:pt x="69798" y="76902"/>
                    <a:pt x="69798" y="72985"/>
                  </a:cubicBezTo>
                  <a:lnTo>
                    <a:pt x="69798" y="7104"/>
                  </a:lnTo>
                  <a:cubicBezTo>
                    <a:pt x="69798" y="3186"/>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64" name="フリーフォーム: 図形 63">
              <a:extLst>
                <a:ext uri="{FF2B5EF4-FFF2-40B4-BE49-F238E27FC236}">
                  <a16:creationId xmlns:a16="http://schemas.microsoft.com/office/drawing/2014/main" id="{0D6595F1-0CC4-2AC2-D174-AE9FE7022954}"/>
                </a:ext>
              </a:extLst>
            </p:cNvPr>
            <p:cNvSpPr/>
            <p:nvPr/>
          </p:nvSpPr>
          <p:spPr>
            <a:xfrm>
              <a:off x="8699268" y="6892527"/>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7" y="0"/>
                    <a:pt x="0" y="3187"/>
                    <a:pt x="0" y="7104"/>
                  </a:cubicBezTo>
                  <a:lnTo>
                    <a:pt x="0" y="72985"/>
                  </a:lnTo>
                  <a:cubicBezTo>
                    <a:pt x="0" y="76902"/>
                    <a:pt x="3187" y="80089"/>
                    <a:pt x="7104" y="80089"/>
                  </a:cubicBezTo>
                  <a:lnTo>
                    <a:pt x="62695" y="80089"/>
                  </a:lnTo>
                  <a:cubicBezTo>
                    <a:pt x="66612" y="80089"/>
                    <a:pt x="69799" y="76902"/>
                    <a:pt x="69799" y="72985"/>
                  </a:cubicBezTo>
                  <a:lnTo>
                    <a:pt x="69799" y="7104"/>
                  </a:lnTo>
                  <a:cubicBezTo>
                    <a:pt x="69799" y="3187"/>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65" name="フリーフォーム: 図形 64">
              <a:extLst>
                <a:ext uri="{FF2B5EF4-FFF2-40B4-BE49-F238E27FC236}">
                  <a16:creationId xmlns:a16="http://schemas.microsoft.com/office/drawing/2014/main" id="{6FEBC6BF-50FF-809D-2F8E-50E34B46074E}"/>
                </a:ext>
              </a:extLst>
            </p:cNvPr>
            <p:cNvSpPr/>
            <p:nvPr/>
          </p:nvSpPr>
          <p:spPr>
            <a:xfrm>
              <a:off x="8777835" y="6892527"/>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8 w 69798"/>
                <a:gd name="connsiteY6" fmla="*/ 72985 h 80088"/>
                <a:gd name="connsiteX7" fmla="*/ 69798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6" y="0"/>
                    <a:pt x="0" y="3187"/>
                    <a:pt x="0" y="7104"/>
                  </a:cubicBezTo>
                  <a:lnTo>
                    <a:pt x="0" y="72985"/>
                  </a:lnTo>
                  <a:cubicBezTo>
                    <a:pt x="0" y="76902"/>
                    <a:pt x="3186" y="80089"/>
                    <a:pt x="7104" y="80089"/>
                  </a:cubicBezTo>
                  <a:lnTo>
                    <a:pt x="62695" y="80089"/>
                  </a:lnTo>
                  <a:cubicBezTo>
                    <a:pt x="66612" y="80089"/>
                    <a:pt x="69798" y="76902"/>
                    <a:pt x="69798" y="72985"/>
                  </a:cubicBezTo>
                  <a:lnTo>
                    <a:pt x="69798" y="7104"/>
                  </a:lnTo>
                  <a:cubicBezTo>
                    <a:pt x="69798" y="3187"/>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66" name="フリーフォーム: 図形 65">
              <a:extLst>
                <a:ext uri="{FF2B5EF4-FFF2-40B4-BE49-F238E27FC236}">
                  <a16:creationId xmlns:a16="http://schemas.microsoft.com/office/drawing/2014/main" id="{9BD31720-C5A6-16F0-4011-A17DE52376EA}"/>
                </a:ext>
              </a:extLst>
            </p:cNvPr>
            <p:cNvSpPr/>
            <p:nvPr/>
          </p:nvSpPr>
          <p:spPr>
            <a:xfrm>
              <a:off x="8856401" y="6892527"/>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8 w 69798"/>
                <a:gd name="connsiteY6" fmla="*/ 72985 h 80088"/>
                <a:gd name="connsiteX7" fmla="*/ 69798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7" y="0"/>
                    <a:pt x="0" y="3187"/>
                    <a:pt x="0" y="7104"/>
                  </a:cubicBezTo>
                  <a:lnTo>
                    <a:pt x="0" y="72985"/>
                  </a:lnTo>
                  <a:cubicBezTo>
                    <a:pt x="0" y="76902"/>
                    <a:pt x="3187" y="80089"/>
                    <a:pt x="7104" y="80089"/>
                  </a:cubicBezTo>
                  <a:lnTo>
                    <a:pt x="62695" y="80089"/>
                  </a:lnTo>
                  <a:cubicBezTo>
                    <a:pt x="66612" y="80089"/>
                    <a:pt x="69798" y="76902"/>
                    <a:pt x="69798" y="72985"/>
                  </a:cubicBezTo>
                  <a:lnTo>
                    <a:pt x="69798" y="7104"/>
                  </a:lnTo>
                  <a:cubicBezTo>
                    <a:pt x="69798" y="3187"/>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67" name="フリーフォーム: 図形 66">
              <a:extLst>
                <a:ext uri="{FF2B5EF4-FFF2-40B4-BE49-F238E27FC236}">
                  <a16:creationId xmlns:a16="http://schemas.microsoft.com/office/drawing/2014/main" id="{09BB2FAD-374A-D9EA-BF6C-233C99A2C4E6}"/>
                </a:ext>
              </a:extLst>
            </p:cNvPr>
            <p:cNvSpPr/>
            <p:nvPr/>
          </p:nvSpPr>
          <p:spPr>
            <a:xfrm>
              <a:off x="8112546" y="6795978"/>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6" y="0"/>
                    <a:pt x="0" y="3186"/>
                    <a:pt x="0" y="7104"/>
                  </a:cubicBezTo>
                  <a:lnTo>
                    <a:pt x="0" y="72985"/>
                  </a:lnTo>
                  <a:cubicBezTo>
                    <a:pt x="0" y="76902"/>
                    <a:pt x="3186" y="80089"/>
                    <a:pt x="7104" y="80089"/>
                  </a:cubicBezTo>
                  <a:lnTo>
                    <a:pt x="62695" y="80089"/>
                  </a:lnTo>
                  <a:cubicBezTo>
                    <a:pt x="66612" y="80089"/>
                    <a:pt x="69799" y="76902"/>
                    <a:pt x="69799" y="72985"/>
                  </a:cubicBezTo>
                  <a:lnTo>
                    <a:pt x="69799" y="7104"/>
                  </a:lnTo>
                  <a:cubicBezTo>
                    <a:pt x="69799" y="3186"/>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68" name="フリーフォーム: 図形 67">
              <a:extLst>
                <a:ext uri="{FF2B5EF4-FFF2-40B4-BE49-F238E27FC236}">
                  <a16:creationId xmlns:a16="http://schemas.microsoft.com/office/drawing/2014/main" id="{55A20AF4-8266-C13B-3D18-5753D4FD4FBB}"/>
                </a:ext>
              </a:extLst>
            </p:cNvPr>
            <p:cNvSpPr/>
            <p:nvPr/>
          </p:nvSpPr>
          <p:spPr>
            <a:xfrm>
              <a:off x="8191113" y="6795978"/>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6" y="0"/>
                    <a:pt x="0" y="3186"/>
                    <a:pt x="0" y="7104"/>
                  </a:cubicBezTo>
                  <a:lnTo>
                    <a:pt x="0" y="72985"/>
                  </a:lnTo>
                  <a:cubicBezTo>
                    <a:pt x="0" y="76902"/>
                    <a:pt x="3186" y="80089"/>
                    <a:pt x="7104" y="80089"/>
                  </a:cubicBezTo>
                  <a:lnTo>
                    <a:pt x="62695" y="80089"/>
                  </a:lnTo>
                  <a:cubicBezTo>
                    <a:pt x="66612" y="80089"/>
                    <a:pt x="69799" y="76902"/>
                    <a:pt x="69799" y="72985"/>
                  </a:cubicBezTo>
                  <a:lnTo>
                    <a:pt x="69799" y="7104"/>
                  </a:lnTo>
                  <a:cubicBezTo>
                    <a:pt x="69799" y="3186"/>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69" name="フリーフォーム: 図形 68">
              <a:extLst>
                <a:ext uri="{FF2B5EF4-FFF2-40B4-BE49-F238E27FC236}">
                  <a16:creationId xmlns:a16="http://schemas.microsoft.com/office/drawing/2014/main" id="{1A6B03AF-B6CD-DDCE-7696-CB66E7D8C1B3}"/>
                </a:ext>
              </a:extLst>
            </p:cNvPr>
            <p:cNvSpPr/>
            <p:nvPr/>
          </p:nvSpPr>
          <p:spPr>
            <a:xfrm>
              <a:off x="8269679" y="6795978"/>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6" y="0"/>
                    <a:pt x="0" y="3186"/>
                    <a:pt x="0" y="7104"/>
                  </a:cubicBezTo>
                  <a:lnTo>
                    <a:pt x="0" y="72985"/>
                  </a:lnTo>
                  <a:cubicBezTo>
                    <a:pt x="0" y="76902"/>
                    <a:pt x="3186" y="80089"/>
                    <a:pt x="7104" y="80089"/>
                  </a:cubicBezTo>
                  <a:lnTo>
                    <a:pt x="62695" y="80089"/>
                  </a:lnTo>
                  <a:cubicBezTo>
                    <a:pt x="66612" y="80089"/>
                    <a:pt x="69799" y="76902"/>
                    <a:pt x="69799" y="72985"/>
                  </a:cubicBezTo>
                  <a:lnTo>
                    <a:pt x="69799" y="7104"/>
                  </a:lnTo>
                  <a:cubicBezTo>
                    <a:pt x="69799" y="3186"/>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70" name="フリーフォーム: 図形 69">
              <a:extLst>
                <a:ext uri="{FF2B5EF4-FFF2-40B4-BE49-F238E27FC236}">
                  <a16:creationId xmlns:a16="http://schemas.microsoft.com/office/drawing/2014/main" id="{BA16D515-C72E-16B6-BEC1-63BF054C7FEA}"/>
                </a:ext>
              </a:extLst>
            </p:cNvPr>
            <p:cNvSpPr/>
            <p:nvPr/>
          </p:nvSpPr>
          <p:spPr>
            <a:xfrm>
              <a:off x="8112546" y="6892527"/>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6" y="0"/>
                    <a:pt x="0" y="3187"/>
                    <a:pt x="0" y="7104"/>
                  </a:cubicBezTo>
                  <a:lnTo>
                    <a:pt x="0" y="72985"/>
                  </a:lnTo>
                  <a:cubicBezTo>
                    <a:pt x="0" y="76902"/>
                    <a:pt x="3186" y="80089"/>
                    <a:pt x="7104" y="80089"/>
                  </a:cubicBezTo>
                  <a:lnTo>
                    <a:pt x="62695" y="80089"/>
                  </a:lnTo>
                  <a:cubicBezTo>
                    <a:pt x="66612" y="80089"/>
                    <a:pt x="69799" y="76902"/>
                    <a:pt x="69799" y="72985"/>
                  </a:cubicBezTo>
                  <a:lnTo>
                    <a:pt x="69799" y="7104"/>
                  </a:lnTo>
                  <a:cubicBezTo>
                    <a:pt x="69799" y="3187"/>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71" name="フリーフォーム: 図形 70">
              <a:extLst>
                <a:ext uri="{FF2B5EF4-FFF2-40B4-BE49-F238E27FC236}">
                  <a16:creationId xmlns:a16="http://schemas.microsoft.com/office/drawing/2014/main" id="{1BF16D8C-5A43-02BC-2085-877EE2233C15}"/>
                </a:ext>
              </a:extLst>
            </p:cNvPr>
            <p:cNvSpPr/>
            <p:nvPr/>
          </p:nvSpPr>
          <p:spPr>
            <a:xfrm>
              <a:off x="8191113" y="6892527"/>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6" y="0"/>
                    <a:pt x="0" y="3187"/>
                    <a:pt x="0" y="7104"/>
                  </a:cubicBezTo>
                  <a:lnTo>
                    <a:pt x="0" y="72985"/>
                  </a:lnTo>
                  <a:cubicBezTo>
                    <a:pt x="0" y="76902"/>
                    <a:pt x="3186" y="80089"/>
                    <a:pt x="7104" y="80089"/>
                  </a:cubicBezTo>
                  <a:lnTo>
                    <a:pt x="62695" y="80089"/>
                  </a:lnTo>
                  <a:cubicBezTo>
                    <a:pt x="66612" y="80089"/>
                    <a:pt x="69799" y="76902"/>
                    <a:pt x="69799" y="72985"/>
                  </a:cubicBezTo>
                  <a:lnTo>
                    <a:pt x="69799" y="7104"/>
                  </a:lnTo>
                  <a:cubicBezTo>
                    <a:pt x="69799" y="3187"/>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72" name="フリーフォーム: 図形 71">
              <a:extLst>
                <a:ext uri="{FF2B5EF4-FFF2-40B4-BE49-F238E27FC236}">
                  <a16:creationId xmlns:a16="http://schemas.microsoft.com/office/drawing/2014/main" id="{280256E8-7E1D-2473-4A39-5F1CDB22241F}"/>
                </a:ext>
              </a:extLst>
            </p:cNvPr>
            <p:cNvSpPr/>
            <p:nvPr/>
          </p:nvSpPr>
          <p:spPr>
            <a:xfrm>
              <a:off x="8269679" y="6892527"/>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6" y="0"/>
                    <a:pt x="0" y="3187"/>
                    <a:pt x="0" y="7104"/>
                  </a:cubicBezTo>
                  <a:lnTo>
                    <a:pt x="0" y="72985"/>
                  </a:lnTo>
                  <a:cubicBezTo>
                    <a:pt x="0" y="76902"/>
                    <a:pt x="3186" y="80089"/>
                    <a:pt x="7104" y="80089"/>
                  </a:cubicBezTo>
                  <a:lnTo>
                    <a:pt x="62695" y="80089"/>
                  </a:lnTo>
                  <a:cubicBezTo>
                    <a:pt x="66612" y="80089"/>
                    <a:pt x="69799" y="76902"/>
                    <a:pt x="69799" y="72985"/>
                  </a:cubicBezTo>
                  <a:lnTo>
                    <a:pt x="69799" y="7104"/>
                  </a:lnTo>
                  <a:cubicBezTo>
                    <a:pt x="69799" y="3187"/>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73" name="フリーフォーム: 図形 72">
              <a:extLst>
                <a:ext uri="{FF2B5EF4-FFF2-40B4-BE49-F238E27FC236}">
                  <a16:creationId xmlns:a16="http://schemas.microsoft.com/office/drawing/2014/main" id="{4A845733-DC4A-E666-A775-F9A390879C70}"/>
                </a:ext>
              </a:extLst>
            </p:cNvPr>
            <p:cNvSpPr/>
            <p:nvPr/>
          </p:nvSpPr>
          <p:spPr>
            <a:xfrm>
              <a:off x="8037512" y="6393160"/>
              <a:ext cx="964169" cy="628024"/>
            </a:xfrm>
            <a:custGeom>
              <a:avLst/>
              <a:gdLst>
                <a:gd name="connsiteX0" fmla="*/ 957066 w 964169"/>
                <a:gd name="connsiteY0" fmla="*/ 613817 h 628024"/>
                <a:gd name="connsiteX1" fmla="*/ 933441 w 964169"/>
                <a:gd name="connsiteY1" fmla="*/ 613817 h 628024"/>
                <a:gd name="connsiteX2" fmla="*/ 933441 w 964169"/>
                <a:gd name="connsiteY2" fmla="*/ 384349 h 628024"/>
                <a:gd name="connsiteX3" fmla="*/ 963581 w 964169"/>
                <a:gd name="connsiteY3" fmla="*/ 384349 h 628024"/>
                <a:gd name="connsiteX4" fmla="*/ 963581 w 964169"/>
                <a:gd name="connsiteY4" fmla="*/ 337931 h 628024"/>
                <a:gd name="connsiteX5" fmla="*/ 933441 w 964169"/>
                <a:gd name="connsiteY5" fmla="*/ 337931 h 628024"/>
                <a:gd name="connsiteX6" fmla="*/ 933441 w 964169"/>
                <a:gd name="connsiteY6" fmla="*/ 179966 h 628024"/>
                <a:gd name="connsiteX7" fmla="*/ 963581 w 964169"/>
                <a:gd name="connsiteY7" fmla="*/ 179966 h 628024"/>
                <a:gd name="connsiteX8" fmla="*/ 963581 w 964169"/>
                <a:gd name="connsiteY8" fmla="*/ 133549 h 628024"/>
                <a:gd name="connsiteX9" fmla="*/ 927880 w 964169"/>
                <a:gd name="connsiteY9" fmla="*/ 133549 h 628024"/>
                <a:gd name="connsiteX10" fmla="*/ 927880 w 964169"/>
                <a:gd name="connsiteY10" fmla="*/ 87030 h 628024"/>
                <a:gd name="connsiteX11" fmla="*/ 920776 w 964169"/>
                <a:gd name="connsiteY11" fmla="*/ 79926 h 628024"/>
                <a:gd name="connsiteX12" fmla="*/ 638132 w 964169"/>
                <a:gd name="connsiteY12" fmla="*/ 79926 h 628024"/>
                <a:gd name="connsiteX13" fmla="*/ 638132 w 964169"/>
                <a:gd name="connsiteY13" fmla="*/ 7104 h 628024"/>
                <a:gd name="connsiteX14" fmla="*/ 631028 w 964169"/>
                <a:gd name="connsiteY14" fmla="*/ 0 h 628024"/>
                <a:gd name="connsiteX15" fmla="*/ 333141 w 964169"/>
                <a:gd name="connsiteY15" fmla="*/ 0 h 628024"/>
                <a:gd name="connsiteX16" fmla="*/ 326038 w 964169"/>
                <a:gd name="connsiteY16" fmla="*/ 7104 h 628024"/>
                <a:gd name="connsiteX17" fmla="*/ 326038 w 964169"/>
                <a:gd name="connsiteY17" fmla="*/ 79926 h 628024"/>
                <a:gd name="connsiteX18" fmla="*/ 43393 w 964169"/>
                <a:gd name="connsiteY18" fmla="*/ 79926 h 628024"/>
                <a:gd name="connsiteX19" fmla="*/ 36290 w 964169"/>
                <a:gd name="connsiteY19" fmla="*/ 87030 h 628024"/>
                <a:gd name="connsiteX20" fmla="*/ 36290 w 964169"/>
                <a:gd name="connsiteY20" fmla="*/ 133305 h 628024"/>
                <a:gd name="connsiteX21" fmla="*/ 36310 w 964169"/>
                <a:gd name="connsiteY21" fmla="*/ 133549 h 628024"/>
                <a:gd name="connsiteX22" fmla="*/ 589 w 964169"/>
                <a:gd name="connsiteY22" fmla="*/ 133549 h 628024"/>
                <a:gd name="connsiteX23" fmla="*/ 589 w 964169"/>
                <a:gd name="connsiteY23" fmla="*/ 179966 h 628024"/>
                <a:gd name="connsiteX24" fmla="*/ 30728 w 964169"/>
                <a:gd name="connsiteY24" fmla="*/ 179966 h 628024"/>
                <a:gd name="connsiteX25" fmla="*/ 30728 w 964169"/>
                <a:gd name="connsiteY25" fmla="*/ 337931 h 628024"/>
                <a:gd name="connsiteX26" fmla="*/ 589 w 964169"/>
                <a:gd name="connsiteY26" fmla="*/ 337931 h 628024"/>
                <a:gd name="connsiteX27" fmla="*/ 589 w 964169"/>
                <a:gd name="connsiteY27" fmla="*/ 384349 h 628024"/>
                <a:gd name="connsiteX28" fmla="*/ 30728 w 964169"/>
                <a:gd name="connsiteY28" fmla="*/ 384349 h 628024"/>
                <a:gd name="connsiteX29" fmla="*/ 30728 w 964169"/>
                <a:gd name="connsiteY29" fmla="*/ 613817 h 628024"/>
                <a:gd name="connsiteX30" fmla="*/ 7104 w 964169"/>
                <a:gd name="connsiteY30" fmla="*/ 613817 h 628024"/>
                <a:gd name="connsiteX31" fmla="*/ 0 w 964169"/>
                <a:gd name="connsiteY31" fmla="*/ 620921 h 628024"/>
                <a:gd name="connsiteX32" fmla="*/ 7104 w 964169"/>
                <a:gd name="connsiteY32" fmla="*/ 628025 h 628024"/>
                <a:gd name="connsiteX33" fmla="*/ 957066 w 964169"/>
                <a:gd name="connsiteY33" fmla="*/ 628025 h 628024"/>
                <a:gd name="connsiteX34" fmla="*/ 964169 w 964169"/>
                <a:gd name="connsiteY34" fmla="*/ 620921 h 628024"/>
                <a:gd name="connsiteX35" fmla="*/ 957066 w 964169"/>
                <a:gd name="connsiteY35" fmla="*/ 613817 h 628024"/>
                <a:gd name="connsiteX36" fmla="*/ 44936 w 964169"/>
                <a:gd name="connsiteY36" fmla="*/ 613817 h 628024"/>
                <a:gd name="connsiteX37" fmla="*/ 44936 w 964169"/>
                <a:gd name="connsiteY37" fmla="*/ 384349 h 628024"/>
                <a:gd name="connsiteX38" fmla="*/ 326017 w 964169"/>
                <a:gd name="connsiteY38" fmla="*/ 384349 h 628024"/>
                <a:gd name="connsiteX39" fmla="*/ 326017 w 964169"/>
                <a:gd name="connsiteY39" fmla="*/ 613817 h 628024"/>
                <a:gd name="connsiteX40" fmla="*/ 44936 w 964169"/>
                <a:gd name="connsiteY40" fmla="*/ 613817 h 628024"/>
                <a:gd name="connsiteX41" fmla="*/ 110492 w 964169"/>
                <a:gd name="connsiteY41" fmla="*/ 94134 h 628024"/>
                <a:gd name="connsiteX42" fmla="*/ 156869 w 964169"/>
                <a:gd name="connsiteY42" fmla="*/ 94134 h 628024"/>
                <a:gd name="connsiteX43" fmla="*/ 156869 w 964169"/>
                <a:gd name="connsiteY43" fmla="*/ 133305 h 628024"/>
                <a:gd name="connsiteX44" fmla="*/ 156889 w 964169"/>
                <a:gd name="connsiteY44" fmla="*/ 133549 h 628024"/>
                <a:gd name="connsiteX45" fmla="*/ 110452 w 964169"/>
                <a:gd name="connsiteY45" fmla="*/ 133549 h 628024"/>
                <a:gd name="connsiteX46" fmla="*/ 110472 w 964169"/>
                <a:gd name="connsiteY46" fmla="*/ 133305 h 628024"/>
                <a:gd name="connsiteX47" fmla="*/ 110472 w 964169"/>
                <a:gd name="connsiteY47" fmla="*/ 94134 h 628024"/>
                <a:gd name="connsiteX48" fmla="*/ 231660 w 964169"/>
                <a:gd name="connsiteY48" fmla="*/ 94134 h 628024"/>
                <a:gd name="connsiteX49" fmla="*/ 278037 w 964169"/>
                <a:gd name="connsiteY49" fmla="*/ 94134 h 628024"/>
                <a:gd name="connsiteX50" fmla="*/ 278037 w 964169"/>
                <a:gd name="connsiteY50" fmla="*/ 133305 h 628024"/>
                <a:gd name="connsiteX51" fmla="*/ 278058 w 964169"/>
                <a:gd name="connsiteY51" fmla="*/ 133549 h 628024"/>
                <a:gd name="connsiteX52" fmla="*/ 231620 w 964169"/>
                <a:gd name="connsiteY52" fmla="*/ 133549 h 628024"/>
                <a:gd name="connsiteX53" fmla="*/ 231640 w 964169"/>
                <a:gd name="connsiteY53" fmla="*/ 133305 h 628024"/>
                <a:gd name="connsiteX54" fmla="*/ 231640 w 964169"/>
                <a:gd name="connsiteY54" fmla="*/ 94134 h 628024"/>
                <a:gd name="connsiteX55" fmla="*/ 217473 w 964169"/>
                <a:gd name="connsiteY55" fmla="*/ 133549 h 628024"/>
                <a:gd name="connsiteX56" fmla="*/ 171036 w 964169"/>
                <a:gd name="connsiteY56" fmla="*/ 133549 h 628024"/>
                <a:gd name="connsiteX57" fmla="*/ 171056 w 964169"/>
                <a:gd name="connsiteY57" fmla="*/ 133305 h 628024"/>
                <a:gd name="connsiteX58" fmla="*/ 171056 w 964169"/>
                <a:gd name="connsiteY58" fmla="*/ 94134 h 628024"/>
                <a:gd name="connsiteX59" fmla="*/ 217433 w 964169"/>
                <a:gd name="connsiteY59" fmla="*/ 94134 h 628024"/>
                <a:gd name="connsiteX60" fmla="*/ 217433 w 964169"/>
                <a:gd name="connsiteY60" fmla="*/ 133305 h 628024"/>
                <a:gd name="connsiteX61" fmla="*/ 217453 w 964169"/>
                <a:gd name="connsiteY61" fmla="*/ 133549 h 628024"/>
                <a:gd name="connsiteX62" fmla="*/ 326017 w 964169"/>
                <a:gd name="connsiteY62" fmla="*/ 179966 h 628024"/>
                <a:gd name="connsiteX63" fmla="*/ 326017 w 964169"/>
                <a:gd name="connsiteY63" fmla="*/ 337931 h 628024"/>
                <a:gd name="connsiteX64" fmla="*/ 44936 w 964169"/>
                <a:gd name="connsiteY64" fmla="*/ 337931 h 628024"/>
                <a:gd name="connsiteX65" fmla="*/ 44936 w 964169"/>
                <a:gd name="connsiteY65" fmla="*/ 179966 h 628024"/>
                <a:gd name="connsiteX66" fmla="*/ 326017 w 964169"/>
                <a:gd name="connsiteY66" fmla="*/ 179966 h 628024"/>
                <a:gd name="connsiteX67" fmla="*/ 340225 w 964169"/>
                <a:gd name="connsiteY67" fmla="*/ 14207 h 628024"/>
                <a:gd name="connsiteX68" fmla="*/ 623904 w 964169"/>
                <a:gd name="connsiteY68" fmla="*/ 14207 h 628024"/>
                <a:gd name="connsiteX69" fmla="*/ 623904 w 964169"/>
                <a:gd name="connsiteY69" fmla="*/ 613817 h 628024"/>
                <a:gd name="connsiteX70" fmla="*/ 569815 w 964169"/>
                <a:gd name="connsiteY70" fmla="*/ 613817 h 628024"/>
                <a:gd name="connsiteX71" fmla="*/ 569815 w 964169"/>
                <a:gd name="connsiteY71" fmla="*/ 488631 h 628024"/>
                <a:gd name="connsiteX72" fmla="*/ 578603 w 964169"/>
                <a:gd name="connsiteY72" fmla="*/ 488631 h 628024"/>
                <a:gd name="connsiteX73" fmla="*/ 578603 w 964169"/>
                <a:gd name="connsiteY73" fmla="*/ 458592 h 628024"/>
                <a:gd name="connsiteX74" fmla="*/ 385526 w 964169"/>
                <a:gd name="connsiteY74" fmla="*/ 458592 h 628024"/>
                <a:gd name="connsiteX75" fmla="*/ 385526 w 964169"/>
                <a:gd name="connsiteY75" fmla="*/ 488631 h 628024"/>
                <a:gd name="connsiteX76" fmla="*/ 394314 w 964169"/>
                <a:gd name="connsiteY76" fmla="*/ 488631 h 628024"/>
                <a:gd name="connsiteX77" fmla="*/ 394314 w 964169"/>
                <a:gd name="connsiteY77" fmla="*/ 613817 h 628024"/>
                <a:gd name="connsiteX78" fmla="*/ 340225 w 964169"/>
                <a:gd name="connsiteY78" fmla="*/ 613817 h 628024"/>
                <a:gd name="connsiteX79" fmla="*/ 340225 w 964169"/>
                <a:gd name="connsiteY79" fmla="*/ 14207 h 628024"/>
                <a:gd name="connsiteX80" fmla="*/ 690922 w 964169"/>
                <a:gd name="connsiteY80" fmla="*/ 94134 h 628024"/>
                <a:gd name="connsiteX81" fmla="*/ 737299 w 964169"/>
                <a:gd name="connsiteY81" fmla="*/ 94134 h 628024"/>
                <a:gd name="connsiteX82" fmla="*/ 737299 w 964169"/>
                <a:gd name="connsiteY82" fmla="*/ 133305 h 628024"/>
                <a:gd name="connsiteX83" fmla="*/ 737319 w 964169"/>
                <a:gd name="connsiteY83" fmla="*/ 133549 h 628024"/>
                <a:gd name="connsiteX84" fmla="*/ 690882 w 964169"/>
                <a:gd name="connsiteY84" fmla="*/ 133549 h 628024"/>
                <a:gd name="connsiteX85" fmla="*/ 690902 w 964169"/>
                <a:gd name="connsiteY85" fmla="*/ 133305 h 628024"/>
                <a:gd name="connsiteX86" fmla="*/ 690902 w 964169"/>
                <a:gd name="connsiteY86" fmla="*/ 94134 h 628024"/>
                <a:gd name="connsiteX87" fmla="*/ 812090 w 964169"/>
                <a:gd name="connsiteY87" fmla="*/ 94134 h 628024"/>
                <a:gd name="connsiteX88" fmla="*/ 858467 w 964169"/>
                <a:gd name="connsiteY88" fmla="*/ 94134 h 628024"/>
                <a:gd name="connsiteX89" fmla="*/ 858467 w 964169"/>
                <a:gd name="connsiteY89" fmla="*/ 133305 h 628024"/>
                <a:gd name="connsiteX90" fmla="*/ 858487 w 964169"/>
                <a:gd name="connsiteY90" fmla="*/ 133549 h 628024"/>
                <a:gd name="connsiteX91" fmla="*/ 812050 w 964169"/>
                <a:gd name="connsiteY91" fmla="*/ 133549 h 628024"/>
                <a:gd name="connsiteX92" fmla="*/ 812070 w 964169"/>
                <a:gd name="connsiteY92" fmla="*/ 133305 h 628024"/>
                <a:gd name="connsiteX93" fmla="*/ 812070 w 964169"/>
                <a:gd name="connsiteY93" fmla="*/ 94134 h 628024"/>
                <a:gd name="connsiteX94" fmla="*/ 797903 w 964169"/>
                <a:gd name="connsiteY94" fmla="*/ 133549 h 628024"/>
                <a:gd name="connsiteX95" fmla="*/ 751466 w 964169"/>
                <a:gd name="connsiteY95" fmla="*/ 133549 h 628024"/>
                <a:gd name="connsiteX96" fmla="*/ 751486 w 964169"/>
                <a:gd name="connsiteY96" fmla="*/ 133305 h 628024"/>
                <a:gd name="connsiteX97" fmla="*/ 751486 w 964169"/>
                <a:gd name="connsiteY97" fmla="*/ 94134 h 628024"/>
                <a:gd name="connsiteX98" fmla="*/ 797863 w 964169"/>
                <a:gd name="connsiteY98" fmla="*/ 94134 h 628024"/>
                <a:gd name="connsiteX99" fmla="*/ 797863 w 964169"/>
                <a:gd name="connsiteY99" fmla="*/ 133305 h 628024"/>
                <a:gd name="connsiteX100" fmla="*/ 797883 w 964169"/>
                <a:gd name="connsiteY100" fmla="*/ 133549 h 628024"/>
                <a:gd name="connsiteX101" fmla="*/ 638091 w 964169"/>
                <a:gd name="connsiteY101" fmla="*/ 179966 h 628024"/>
                <a:gd name="connsiteX102" fmla="*/ 919193 w 964169"/>
                <a:gd name="connsiteY102" fmla="*/ 179966 h 628024"/>
                <a:gd name="connsiteX103" fmla="*/ 919193 w 964169"/>
                <a:gd name="connsiteY103" fmla="*/ 337931 h 628024"/>
                <a:gd name="connsiteX104" fmla="*/ 638091 w 964169"/>
                <a:gd name="connsiteY104" fmla="*/ 337931 h 628024"/>
                <a:gd name="connsiteX105" fmla="*/ 638091 w 964169"/>
                <a:gd name="connsiteY105" fmla="*/ 179966 h 628024"/>
                <a:gd name="connsiteX106" fmla="*/ 489158 w 964169"/>
                <a:gd name="connsiteY106" fmla="*/ 613817 h 628024"/>
                <a:gd name="connsiteX107" fmla="*/ 489158 w 964169"/>
                <a:gd name="connsiteY107" fmla="*/ 490234 h 628024"/>
                <a:gd name="connsiteX108" fmla="*/ 555608 w 964169"/>
                <a:gd name="connsiteY108" fmla="*/ 490234 h 628024"/>
                <a:gd name="connsiteX109" fmla="*/ 555608 w 964169"/>
                <a:gd name="connsiteY109" fmla="*/ 613817 h 628024"/>
                <a:gd name="connsiteX110" fmla="*/ 489158 w 964169"/>
                <a:gd name="connsiteY110" fmla="*/ 613817 h 628024"/>
                <a:gd name="connsiteX111" fmla="*/ 408501 w 964169"/>
                <a:gd name="connsiteY111" fmla="*/ 613817 h 628024"/>
                <a:gd name="connsiteX112" fmla="*/ 408501 w 964169"/>
                <a:gd name="connsiteY112" fmla="*/ 490234 h 628024"/>
                <a:gd name="connsiteX113" fmla="*/ 474951 w 964169"/>
                <a:gd name="connsiteY113" fmla="*/ 490234 h 628024"/>
                <a:gd name="connsiteX114" fmla="*/ 474951 w 964169"/>
                <a:gd name="connsiteY114" fmla="*/ 613817 h 628024"/>
                <a:gd name="connsiteX115" fmla="*/ 408501 w 964169"/>
                <a:gd name="connsiteY115" fmla="*/ 613817 h 628024"/>
                <a:gd name="connsiteX116" fmla="*/ 638091 w 964169"/>
                <a:gd name="connsiteY116" fmla="*/ 613817 h 628024"/>
                <a:gd name="connsiteX117" fmla="*/ 638091 w 964169"/>
                <a:gd name="connsiteY117" fmla="*/ 384349 h 628024"/>
                <a:gd name="connsiteX118" fmla="*/ 919193 w 964169"/>
                <a:gd name="connsiteY118" fmla="*/ 384349 h 628024"/>
                <a:gd name="connsiteX119" fmla="*/ 919193 w 964169"/>
                <a:gd name="connsiteY119" fmla="*/ 613817 h 628024"/>
                <a:gd name="connsiteX120" fmla="*/ 638091 w 964169"/>
                <a:gd name="connsiteY120" fmla="*/ 613817 h 628024"/>
                <a:gd name="connsiteX121" fmla="*/ 913632 w 964169"/>
                <a:gd name="connsiteY121" fmla="*/ 133549 h 628024"/>
                <a:gd name="connsiteX122" fmla="*/ 872654 w 964169"/>
                <a:gd name="connsiteY122" fmla="*/ 133549 h 628024"/>
                <a:gd name="connsiteX123" fmla="*/ 872674 w 964169"/>
                <a:gd name="connsiteY123" fmla="*/ 133305 h 628024"/>
                <a:gd name="connsiteX124" fmla="*/ 872674 w 964169"/>
                <a:gd name="connsiteY124" fmla="*/ 94134 h 628024"/>
                <a:gd name="connsiteX125" fmla="*/ 913632 w 964169"/>
                <a:gd name="connsiteY125" fmla="*/ 94134 h 628024"/>
                <a:gd name="connsiteX126" fmla="*/ 913632 w 964169"/>
                <a:gd name="connsiteY126" fmla="*/ 133549 h 628024"/>
                <a:gd name="connsiteX127" fmla="*/ 676715 w 964169"/>
                <a:gd name="connsiteY127" fmla="*/ 94134 h 628024"/>
                <a:gd name="connsiteX128" fmla="*/ 676715 w 964169"/>
                <a:gd name="connsiteY128" fmla="*/ 133305 h 628024"/>
                <a:gd name="connsiteX129" fmla="*/ 676735 w 964169"/>
                <a:gd name="connsiteY129" fmla="*/ 133549 h 628024"/>
                <a:gd name="connsiteX130" fmla="*/ 638091 w 964169"/>
                <a:gd name="connsiteY130" fmla="*/ 133549 h 628024"/>
                <a:gd name="connsiteX131" fmla="*/ 638091 w 964169"/>
                <a:gd name="connsiteY131" fmla="*/ 94134 h 628024"/>
                <a:gd name="connsiteX132" fmla="*/ 676695 w 964169"/>
                <a:gd name="connsiteY132" fmla="*/ 94134 h 628024"/>
                <a:gd name="connsiteX133" fmla="*/ 326017 w 964169"/>
                <a:gd name="connsiteY133" fmla="*/ 133549 h 628024"/>
                <a:gd name="connsiteX134" fmla="*/ 292224 w 964169"/>
                <a:gd name="connsiteY134" fmla="*/ 133549 h 628024"/>
                <a:gd name="connsiteX135" fmla="*/ 292245 w 964169"/>
                <a:gd name="connsiteY135" fmla="*/ 133305 h 628024"/>
                <a:gd name="connsiteX136" fmla="*/ 292245 w 964169"/>
                <a:gd name="connsiteY136" fmla="*/ 94134 h 628024"/>
                <a:gd name="connsiteX137" fmla="*/ 326017 w 964169"/>
                <a:gd name="connsiteY137" fmla="*/ 94134 h 628024"/>
                <a:gd name="connsiteX138" fmla="*/ 326017 w 964169"/>
                <a:gd name="connsiteY138" fmla="*/ 133549 h 628024"/>
                <a:gd name="connsiteX139" fmla="*/ 50497 w 964169"/>
                <a:gd name="connsiteY139" fmla="*/ 133305 h 628024"/>
                <a:gd name="connsiteX140" fmla="*/ 50497 w 964169"/>
                <a:gd name="connsiteY140" fmla="*/ 94134 h 628024"/>
                <a:gd name="connsiteX141" fmla="*/ 96285 w 964169"/>
                <a:gd name="connsiteY141" fmla="*/ 94134 h 628024"/>
                <a:gd name="connsiteX142" fmla="*/ 96285 w 964169"/>
                <a:gd name="connsiteY142" fmla="*/ 133305 h 628024"/>
                <a:gd name="connsiteX143" fmla="*/ 96305 w 964169"/>
                <a:gd name="connsiteY143" fmla="*/ 133549 h 628024"/>
                <a:gd name="connsiteX144" fmla="*/ 50477 w 964169"/>
                <a:gd name="connsiteY144" fmla="*/ 133549 h 628024"/>
                <a:gd name="connsiteX145" fmla="*/ 50497 w 964169"/>
                <a:gd name="connsiteY145" fmla="*/ 133305 h 628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964169" h="628024">
                  <a:moveTo>
                    <a:pt x="957066" y="613817"/>
                  </a:moveTo>
                  <a:lnTo>
                    <a:pt x="933441" y="613817"/>
                  </a:lnTo>
                  <a:lnTo>
                    <a:pt x="933441" y="384349"/>
                  </a:lnTo>
                  <a:lnTo>
                    <a:pt x="963581" y="384349"/>
                  </a:lnTo>
                  <a:lnTo>
                    <a:pt x="963581" y="337931"/>
                  </a:lnTo>
                  <a:lnTo>
                    <a:pt x="933441" y="337931"/>
                  </a:lnTo>
                  <a:lnTo>
                    <a:pt x="933441" y="179966"/>
                  </a:lnTo>
                  <a:lnTo>
                    <a:pt x="963581" y="179966"/>
                  </a:lnTo>
                  <a:lnTo>
                    <a:pt x="963581" y="133549"/>
                  </a:lnTo>
                  <a:lnTo>
                    <a:pt x="927880" y="133549"/>
                  </a:lnTo>
                  <a:lnTo>
                    <a:pt x="927880" y="87030"/>
                  </a:lnTo>
                  <a:cubicBezTo>
                    <a:pt x="927880" y="83113"/>
                    <a:pt x="924693" y="79926"/>
                    <a:pt x="920776" y="79926"/>
                  </a:cubicBezTo>
                  <a:lnTo>
                    <a:pt x="638132" y="79926"/>
                  </a:lnTo>
                  <a:lnTo>
                    <a:pt x="638132" y="7104"/>
                  </a:lnTo>
                  <a:cubicBezTo>
                    <a:pt x="638132" y="3187"/>
                    <a:pt x="634945" y="0"/>
                    <a:pt x="631028" y="0"/>
                  </a:cubicBezTo>
                  <a:lnTo>
                    <a:pt x="333141" y="0"/>
                  </a:lnTo>
                  <a:cubicBezTo>
                    <a:pt x="329224" y="0"/>
                    <a:pt x="326038" y="3187"/>
                    <a:pt x="326038" y="7104"/>
                  </a:cubicBezTo>
                  <a:lnTo>
                    <a:pt x="326038" y="79926"/>
                  </a:lnTo>
                  <a:lnTo>
                    <a:pt x="43393" y="79926"/>
                  </a:lnTo>
                  <a:cubicBezTo>
                    <a:pt x="39476" y="79926"/>
                    <a:pt x="36290" y="83113"/>
                    <a:pt x="36290" y="87030"/>
                  </a:cubicBezTo>
                  <a:lnTo>
                    <a:pt x="36290" y="133305"/>
                  </a:lnTo>
                  <a:cubicBezTo>
                    <a:pt x="36290" y="133305"/>
                    <a:pt x="36290" y="133468"/>
                    <a:pt x="36310" y="133549"/>
                  </a:cubicBezTo>
                  <a:lnTo>
                    <a:pt x="589" y="133549"/>
                  </a:lnTo>
                  <a:lnTo>
                    <a:pt x="589" y="179966"/>
                  </a:lnTo>
                  <a:lnTo>
                    <a:pt x="30728" y="179966"/>
                  </a:lnTo>
                  <a:lnTo>
                    <a:pt x="30728" y="337931"/>
                  </a:lnTo>
                  <a:lnTo>
                    <a:pt x="589" y="337931"/>
                  </a:lnTo>
                  <a:lnTo>
                    <a:pt x="589" y="384349"/>
                  </a:lnTo>
                  <a:lnTo>
                    <a:pt x="30728" y="384349"/>
                  </a:lnTo>
                  <a:lnTo>
                    <a:pt x="30728" y="613817"/>
                  </a:lnTo>
                  <a:lnTo>
                    <a:pt x="7104" y="613817"/>
                  </a:lnTo>
                  <a:cubicBezTo>
                    <a:pt x="3186" y="613817"/>
                    <a:pt x="0" y="617004"/>
                    <a:pt x="0" y="620921"/>
                  </a:cubicBezTo>
                  <a:cubicBezTo>
                    <a:pt x="0" y="624838"/>
                    <a:pt x="3186" y="628025"/>
                    <a:pt x="7104" y="628025"/>
                  </a:cubicBezTo>
                  <a:lnTo>
                    <a:pt x="957066" y="628025"/>
                  </a:lnTo>
                  <a:cubicBezTo>
                    <a:pt x="960983" y="628025"/>
                    <a:pt x="964169" y="624838"/>
                    <a:pt x="964169" y="620921"/>
                  </a:cubicBezTo>
                  <a:cubicBezTo>
                    <a:pt x="964169" y="617004"/>
                    <a:pt x="960983" y="613817"/>
                    <a:pt x="957066" y="613817"/>
                  </a:cubicBezTo>
                  <a:close/>
                  <a:moveTo>
                    <a:pt x="44936" y="613817"/>
                  </a:moveTo>
                  <a:lnTo>
                    <a:pt x="44936" y="384349"/>
                  </a:lnTo>
                  <a:lnTo>
                    <a:pt x="326017" y="384349"/>
                  </a:lnTo>
                  <a:lnTo>
                    <a:pt x="326017" y="613817"/>
                  </a:lnTo>
                  <a:lnTo>
                    <a:pt x="44936" y="613817"/>
                  </a:lnTo>
                  <a:close/>
                  <a:moveTo>
                    <a:pt x="110492" y="94134"/>
                  </a:moveTo>
                  <a:lnTo>
                    <a:pt x="156869" y="94134"/>
                  </a:lnTo>
                  <a:lnTo>
                    <a:pt x="156869" y="133305"/>
                  </a:lnTo>
                  <a:cubicBezTo>
                    <a:pt x="156869" y="133305"/>
                    <a:pt x="156869" y="133468"/>
                    <a:pt x="156889" y="133549"/>
                  </a:cubicBezTo>
                  <a:lnTo>
                    <a:pt x="110452" y="133549"/>
                  </a:lnTo>
                  <a:cubicBezTo>
                    <a:pt x="110452" y="133549"/>
                    <a:pt x="110472" y="133387"/>
                    <a:pt x="110472" y="133305"/>
                  </a:cubicBezTo>
                  <a:lnTo>
                    <a:pt x="110472" y="94134"/>
                  </a:lnTo>
                  <a:close/>
                  <a:moveTo>
                    <a:pt x="231660" y="94134"/>
                  </a:moveTo>
                  <a:lnTo>
                    <a:pt x="278037" y="94134"/>
                  </a:lnTo>
                  <a:lnTo>
                    <a:pt x="278037" y="133305"/>
                  </a:lnTo>
                  <a:cubicBezTo>
                    <a:pt x="278037" y="133305"/>
                    <a:pt x="278037" y="133468"/>
                    <a:pt x="278058" y="133549"/>
                  </a:cubicBezTo>
                  <a:lnTo>
                    <a:pt x="231620" y="133549"/>
                  </a:lnTo>
                  <a:cubicBezTo>
                    <a:pt x="231620" y="133549"/>
                    <a:pt x="231640" y="133387"/>
                    <a:pt x="231640" y="133305"/>
                  </a:cubicBezTo>
                  <a:lnTo>
                    <a:pt x="231640" y="94134"/>
                  </a:lnTo>
                  <a:close/>
                  <a:moveTo>
                    <a:pt x="217473" y="133549"/>
                  </a:moveTo>
                  <a:lnTo>
                    <a:pt x="171036" y="133549"/>
                  </a:lnTo>
                  <a:cubicBezTo>
                    <a:pt x="171036" y="133549"/>
                    <a:pt x="171056" y="133387"/>
                    <a:pt x="171056" y="133305"/>
                  </a:cubicBezTo>
                  <a:lnTo>
                    <a:pt x="171056" y="94134"/>
                  </a:lnTo>
                  <a:lnTo>
                    <a:pt x="217433" y="94134"/>
                  </a:lnTo>
                  <a:lnTo>
                    <a:pt x="217433" y="133305"/>
                  </a:lnTo>
                  <a:cubicBezTo>
                    <a:pt x="217433" y="133305"/>
                    <a:pt x="217433" y="133468"/>
                    <a:pt x="217453" y="133549"/>
                  </a:cubicBezTo>
                  <a:close/>
                  <a:moveTo>
                    <a:pt x="326017" y="179966"/>
                  </a:moveTo>
                  <a:lnTo>
                    <a:pt x="326017" y="337931"/>
                  </a:lnTo>
                  <a:lnTo>
                    <a:pt x="44936" y="337931"/>
                  </a:lnTo>
                  <a:lnTo>
                    <a:pt x="44936" y="179966"/>
                  </a:lnTo>
                  <a:lnTo>
                    <a:pt x="326017" y="179966"/>
                  </a:lnTo>
                  <a:close/>
                  <a:moveTo>
                    <a:pt x="340225" y="14207"/>
                  </a:moveTo>
                  <a:lnTo>
                    <a:pt x="623904" y="14207"/>
                  </a:lnTo>
                  <a:lnTo>
                    <a:pt x="623904" y="613817"/>
                  </a:lnTo>
                  <a:lnTo>
                    <a:pt x="569815" y="613817"/>
                  </a:lnTo>
                  <a:lnTo>
                    <a:pt x="569815" y="488631"/>
                  </a:lnTo>
                  <a:lnTo>
                    <a:pt x="578603" y="488631"/>
                  </a:lnTo>
                  <a:lnTo>
                    <a:pt x="578603" y="458592"/>
                  </a:lnTo>
                  <a:lnTo>
                    <a:pt x="385526" y="458592"/>
                  </a:lnTo>
                  <a:lnTo>
                    <a:pt x="385526" y="488631"/>
                  </a:lnTo>
                  <a:lnTo>
                    <a:pt x="394314" y="488631"/>
                  </a:lnTo>
                  <a:lnTo>
                    <a:pt x="394314" y="613817"/>
                  </a:lnTo>
                  <a:lnTo>
                    <a:pt x="340225" y="613817"/>
                  </a:lnTo>
                  <a:lnTo>
                    <a:pt x="340225" y="14207"/>
                  </a:lnTo>
                  <a:close/>
                  <a:moveTo>
                    <a:pt x="690922" y="94134"/>
                  </a:moveTo>
                  <a:lnTo>
                    <a:pt x="737299" y="94134"/>
                  </a:lnTo>
                  <a:lnTo>
                    <a:pt x="737299" y="133305"/>
                  </a:lnTo>
                  <a:cubicBezTo>
                    <a:pt x="737299" y="133305"/>
                    <a:pt x="737299" y="133468"/>
                    <a:pt x="737319" y="133549"/>
                  </a:cubicBezTo>
                  <a:lnTo>
                    <a:pt x="690882" y="133549"/>
                  </a:lnTo>
                  <a:cubicBezTo>
                    <a:pt x="690882" y="133549"/>
                    <a:pt x="690902" y="133387"/>
                    <a:pt x="690902" y="133305"/>
                  </a:cubicBezTo>
                  <a:lnTo>
                    <a:pt x="690902" y="94134"/>
                  </a:lnTo>
                  <a:close/>
                  <a:moveTo>
                    <a:pt x="812090" y="94134"/>
                  </a:moveTo>
                  <a:lnTo>
                    <a:pt x="858467" y="94134"/>
                  </a:lnTo>
                  <a:lnTo>
                    <a:pt x="858467" y="133305"/>
                  </a:lnTo>
                  <a:cubicBezTo>
                    <a:pt x="858467" y="133305"/>
                    <a:pt x="858467" y="133468"/>
                    <a:pt x="858487" y="133549"/>
                  </a:cubicBezTo>
                  <a:lnTo>
                    <a:pt x="812050" y="133549"/>
                  </a:lnTo>
                  <a:cubicBezTo>
                    <a:pt x="812050" y="133549"/>
                    <a:pt x="812070" y="133387"/>
                    <a:pt x="812070" y="133305"/>
                  </a:cubicBezTo>
                  <a:lnTo>
                    <a:pt x="812070" y="94134"/>
                  </a:lnTo>
                  <a:close/>
                  <a:moveTo>
                    <a:pt x="797903" y="133549"/>
                  </a:moveTo>
                  <a:lnTo>
                    <a:pt x="751466" y="133549"/>
                  </a:lnTo>
                  <a:cubicBezTo>
                    <a:pt x="751466" y="133549"/>
                    <a:pt x="751486" y="133387"/>
                    <a:pt x="751486" y="133305"/>
                  </a:cubicBezTo>
                  <a:lnTo>
                    <a:pt x="751486" y="94134"/>
                  </a:lnTo>
                  <a:lnTo>
                    <a:pt x="797863" y="94134"/>
                  </a:lnTo>
                  <a:lnTo>
                    <a:pt x="797863" y="133305"/>
                  </a:lnTo>
                  <a:cubicBezTo>
                    <a:pt x="797863" y="133305"/>
                    <a:pt x="797863" y="133468"/>
                    <a:pt x="797883" y="133549"/>
                  </a:cubicBezTo>
                  <a:close/>
                  <a:moveTo>
                    <a:pt x="638091" y="179966"/>
                  </a:moveTo>
                  <a:lnTo>
                    <a:pt x="919193" y="179966"/>
                  </a:lnTo>
                  <a:lnTo>
                    <a:pt x="919193" y="337931"/>
                  </a:lnTo>
                  <a:lnTo>
                    <a:pt x="638091" y="337931"/>
                  </a:lnTo>
                  <a:lnTo>
                    <a:pt x="638091" y="179966"/>
                  </a:lnTo>
                  <a:close/>
                  <a:moveTo>
                    <a:pt x="489158" y="613817"/>
                  </a:moveTo>
                  <a:lnTo>
                    <a:pt x="489158" y="490234"/>
                  </a:lnTo>
                  <a:lnTo>
                    <a:pt x="555608" y="490234"/>
                  </a:lnTo>
                  <a:lnTo>
                    <a:pt x="555608" y="613817"/>
                  </a:lnTo>
                  <a:lnTo>
                    <a:pt x="489158" y="613817"/>
                  </a:lnTo>
                  <a:close/>
                  <a:moveTo>
                    <a:pt x="408501" y="613817"/>
                  </a:moveTo>
                  <a:lnTo>
                    <a:pt x="408501" y="490234"/>
                  </a:lnTo>
                  <a:lnTo>
                    <a:pt x="474951" y="490234"/>
                  </a:lnTo>
                  <a:lnTo>
                    <a:pt x="474951" y="613817"/>
                  </a:lnTo>
                  <a:lnTo>
                    <a:pt x="408501" y="613817"/>
                  </a:lnTo>
                  <a:close/>
                  <a:moveTo>
                    <a:pt x="638091" y="613817"/>
                  </a:moveTo>
                  <a:lnTo>
                    <a:pt x="638091" y="384349"/>
                  </a:lnTo>
                  <a:lnTo>
                    <a:pt x="919193" y="384349"/>
                  </a:lnTo>
                  <a:lnTo>
                    <a:pt x="919193" y="613817"/>
                  </a:lnTo>
                  <a:lnTo>
                    <a:pt x="638091" y="613817"/>
                  </a:lnTo>
                  <a:close/>
                  <a:moveTo>
                    <a:pt x="913632" y="133549"/>
                  </a:moveTo>
                  <a:lnTo>
                    <a:pt x="872654" y="133549"/>
                  </a:lnTo>
                  <a:cubicBezTo>
                    <a:pt x="872654" y="133549"/>
                    <a:pt x="872674" y="133387"/>
                    <a:pt x="872674" y="133305"/>
                  </a:cubicBezTo>
                  <a:lnTo>
                    <a:pt x="872674" y="94134"/>
                  </a:lnTo>
                  <a:lnTo>
                    <a:pt x="913632" y="94134"/>
                  </a:lnTo>
                  <a:lnTo>
                    <a:pt x="913632" y="133549"/>
                  </a:lnTo>
                  <a:close/>
                  <a:moveTo>
                    <a:pt x="676715" y="94134"/>
                  </a:moveTo>
                  <a:lnTo>
                    <a:pt x="676715" y="133305"/>
                  </a:lnTo>
                  <a:cubicBezTo>
                    <a:pt x="676715" y="133305"/>
                    <a:pt x="676715" y="133468"/>
                    <a:pt x="676735" y="133549"/>
                  </a:cubicBezTo>
                  <a:lnTo>
                    <a:pt x="638091" y="133549"/>
                  </a:lnTo>
                  <a:lnTo>
                    <a:pt x="638091" y="94134"/>
                  </a:lnTo>
                  <a:lnTo>
                    <a:pt x="676695" y="94134"/>
                  </a:lnTo>
                  <a:close/>
                  <a:moveTo>
                    <a:pt x="326017" y="133549"/>
                  </a:moveTo>
                  <a:lnTo>
                    <a:pt x="292224" y="133549"/>
                  </a:lnTo>
                  <a:cubicBezTo>
                    <a:pt x="292224" y="133549"/>
                    <a:pt x="292245" y="133387"/>
                    <a:pt x="292245" y="133305"/>
                  </a:cubicBezTo>
                  <a:lnTo>
                    <a:pt x="292245" y="94134"/>
                  </a:lnTo>
                  <a:lnTo>
                    <a:pt x="326017" y="94134"/>
                  </a:lnTo>
                  <a:lnTo>
                    <a:pt x="326017" y="133549"/>
                  </a:lnTo>
                  <a:close/>
                  <a:moveTo>
                    <a:pt x="50497" y="133305"/>
                  </a:moveTo>
                  <a:lnTo>
                    <a:pt x="50497" y="94134"/>
                  </a:lnTo>
                  <a:lnTo>
                    <a:pt x="96285" y="94134"/>
                  </a:lnTo>
                  <a:lnTo>
                    <a:pt x="96285" y="133305"/>
                  </a:lnTo>
                  <a:cubicBezTo>
                    <a:pt x="96285" y="133305"/>
                    <a:pt x="96285" y="133468"/>
                    <a:pt x="96305" y="133549"/>
                  </a:cubicBezTo>
                  <a:lnTo>
                    <a:pt x="50477" y="133549"/>
                  </a:lnTo>
                  <a:cubicBezTo>
                    <a:pt x="50477" y="133549"/>
                    <a:pt x="50497" y="133387"/>
                    <a:pt x="50497" y="133305"/>
                  </a:cubicBez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74" name="フリーフォーム: 図形 73">
              <a:extLst>
                <a:ext uri="{FF2B5EF4-FFF2-40B4-BE49-F238E27FC236}">
                  <a16:creationId xmlns:a16="http://schemas.microsoft.com/office/drawing/2014/main" id="{4CDFF0AE-B285-BA50-5AED-26C07654A477}"/>
                </a:ext>
              </a:extLst>
            </p:cNvPr>
            <p:cNvSpPr/>
            <p:nvPr/>
          </p:nvSpPr>
          <p:spPr>
            <a:xfrm>
              <a:off x="8124034" y="6627256"/>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75" name="フリーフォーム: 図形 74">
              <a:extLst>
                <a:ext uri="{FF2B5EF4-FFF2-40B4-BE49-F238E27FC236}">
                  <a16:creationId xmlns:a16="http://schemas.microsoft.com/office/drawing/2014/main" id="{B77F117B-DE88-F274-F881-CC8B700FC8DE}"/>
                </a:ext>
              </a:extLst>
            </p:cNvPr>
            <p:cNvSpPr/>
            <p:nvPr/>
          </p:nvSpPr>
          <p:spPr>
            <a:xfrm>
              <a:off x="8202601" y="6627256"/>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76" name="フリーフォーム: 図形 75">
              <a:extLst>
                <a:ext uri="{FF2B5EF4-FFF2-40B4-BE49-F238E27FC236}">
                  <a16:creationId xmlns:a16="http://schemas.microsoft.com/office/drawing/2014/main" id="{D418DD1B-CE61-BB24-6283-D68E69D04B2E}"/>
                </a:ext>
              </a:extLst>
            </p:cNvPr>
            <p:cNvSpPr/>
            <p:nvPr/>
          </p:nvSpPr>
          <p:spPr>
            <a:xfrm>
              <a:off x="8281167" y="6627256"/>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77" name="フリーフォーム: 図形 76">
              <a:extLst>
                <a:ext uri="{FF2B5EF4-FFF2-40B4-BE49-F238E27FC236}">
                  <a16:creationId xmlns:a16="http://schemas.microsoft.com/office/drawing/2014/main" id="{46B20282-3AD7-04C3-7F62-2930AE92A8B8}"/>
                </a:ext>
              </a:extLst>
            </p:cNvPr>
            <p:cNvSpPr/>
            <p:nvPr/>
          </p:nvSpPr>
          <p:spPr>
            <a:xfrm>
              <a:off x="8460565" y="6614388"/>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78" name="フリーフォーム: 図形 77">
              <a:extLst>
                <a:ext uri="{FF2B5EF4-FFF2-40B4-BE49-F238E27FC236}">
                  <a16:creationId xmlns:a16="http://schemas.microsoft.com/office/drawing/2014/main" id="{8E8D6FDC-5CA0-91A1-CDEF-4DD5EFC7517E}"/>
                </a:ext>
              </a:extLst>
            </p:cNvPr>
            <p:cNvSpPr/>
            <p:nvPr/>
          </p:nvSpPr>
          <p:spPr>
            <a:xfrm>
              <a:off x="8539131" y="6614388"/>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79" name="フリーフォーム: 図形 78">
              <a:extLst>
                <a:ext uri="{FF2B5EF4-FFF2-40B4-BE49-F238E27FC236}">
                  <a16:creationId xmlns:a16="http://schemas.microsoft.com/office/drawing/2014/main" id="{80938288-BD39-1A55-461C-60E028A25DBC}"/>
                </a:ext>
              </a:extLst>
            </p:cNvPr>
            <p:cNvSpPr/>
            <p:nvPr/>
          </p:nvSpPr>
          <p:spPr>
            <a:xfrm>
              <a:off x="8460565" y="6707223"/>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80" name="フリーフォーム: 図形 79">
              <a:extLst>
                <a:ext uri="{FF2B5EF4-FFF2-40B4-BE49-F238E27FC236}">
                  <a16:creationId xmlns:a16="http://schemas.microsoft.com/office/drawing/2014/main" id="{B8394977-B386-066B-299C-1CD38ED8A8DD}"/>
                </a:ext>
              </a:extLst>
            </p:cNvPr>
            <p:cNvSpPr/>
            <p:nvPr/>
          </p:nvSpPr>
          <p:spPr>
            <a:xfrm>
              <a:off x="8539131" y="6707223"/>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81" name="フリーフォーム: 図形 80">
              <a:extLst>
                <a:ext uri="{FF2B5EF4-FFF2-40B4-BE49-F238E27FC236}">
                  <a16:creationId xmlns:a16="http://schemas.microsoft.com/office/drawing/2014/main" id="{E1784FDA-0C25-CE70-3581-B3F015A7C9FF}"/>
                </a:ext>
              </a:extLst>
            </p:cNvPr>
            <p:cNvSpPr/>
            <p:nvPr/>
          </p:nvSpPr>
          <p:spPr>
            <a:xfrm>
              <a:off x="8713455" y="6627256"/>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82" name="フリーフォーム: 図形 81">
              <a:extLst>
                <a:ext uri="{FF2B5EF4-FFF2-40B4-BE49-F238E27FC236}">
                  <a16:creationId xmlns:a16="http://schemas.microsoft.com/office/drawing/2014/main" id="{C0251983-E20E-F08C-B021-3C6777EDC0C5}"/>
                </a:ext>
              </a:extLst>
            </p:cNvPr>
            <p:cNvSpPr/>
            <p:nvPr/>
          </p:nvSpPr>
          <p:spPr>
            <a:xfrm>
              <a:off x="8792042" y="6627256"/>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83" name="フリーフォーム: 図形 82">
              <a:extLst>
                <a:ext uri="{FF2B5EF4-FFF2-40B4-BE49-F238E27FC236}">
                  <a16:creationId xmlns:a16="http://schemas.microsoft.com/office/drawing/2014/main" id="{DAE13795-D25F-F610-CA46-7B11897A9F34}"/>
                </a:ext>
              </a:extLst>
            </p:cNvPr>
            <p:cNvSpPr/>
            <p:nvPr/>
          </p:nvSpPr>
          <p:spPr>
            <a:xfrm>
              <a:off x="8870588" y="6627256"/>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84" name="フリーフォーム: 図形 83">
              <a:extLst>
                <a:ext uri="{FF2B5EF4-FFF2-40B4-BE49-F238E27FC236}">
                  <a16:creationId xmlns:a16="http://schemas.microsoft.com/office/drawing/2014/main" id="{B64F4540-6B74-0260-6CB8-EC94F4666B64}"/>
                </a:ext>
              </a:extLst>
            </p:cNvPr>
            <p:cNvSpPr/>
            <p:nvPr/>
          </p:nvSpPr>
          <p:spPr>
            <a:xfrm>
              <a:off x="8713455" y="6810185"/>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85" name="フリーフォーム: 図形 84">
              <a:extLst>
                <a:ext uri="{FF2B5EF4-FFF2-40B4-BE49-F238E27FC236}">
                  <a16:creationId xmlns:a16="http://schemas.microsoft.com/office/drawing/2014/main" id="{500E2086-1871-3457-98FA-E4E76D8B3E90}"/>
                </a:ext>
              </a:extLst>
            </p:cNvPr>
            <p:cNvSpPr/>
            <p:nvPr/>
          </p:nvSpPr>
          <p:spPr>
            <a:xfrm>
              <a:off x="8792042" y="6810185"/>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86" name="フリーフォーム: 図形 85">
              <a:extLst>
                <a:ext uri="{FF2B5EF4-FFF2-40B4-BE49-F238E27FC236}">
                  <a16:creationId xmlns:a16="http://schemas.microsoft.com/office/drawing/2014/main" id="{68665179-FBEE-2F2D-E795-EEE7691819AC}"/>
                </a:ext>
              </a:extLst>
            </p:cNvPr>
            <p:cNvSpPr/>
            <p:nvPr/>
          </p:nvSpPr>
          <p:spPr>
            <a:xfrm>
              <a:off x="8870588" y="6810185"/>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87" name="フリーフォーム: 図形 86">
              <a:extLst>
                <a:ext uri="{FF2B5EF4-FFF2-40B4-BE49-F238E27FC236}">
                  <a16:creationId xmlns:a16="http://schemas.microsoft.com/office/drawing/2014/main" id="{5321C124-5E2F-3AEC-9498-73B3468BE837}"/>
                </a:ext>
              </a:extLst>
            </p:cNvPr>
            <p:cNvSpPr/>
            <p:nvPr/>
          </p:nvSpPr>
          <p:spPr>
            <a:xfrm>
              <a:off x="8713455" y="6906734"/>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88" name="フリーフォーム: 図形 87">
              <a:extLst>
                <a:ext uri="{FF2B5EF4-FFF2-40B4-BE49-F238E27FC236}">
                  <a16:creationId xmlns:a16="http://schemas.microsoft.com/office/drawing/2014/main" id="{F2071B79-4AFD-92AB-5506-AAEC649169C5}"/>
                </a:ext>
              </a:extLst>
            </p:cNvPr>
            <p:cNvSpPr/>
            <p:nvPr/>
          </p:nvSpPr>
          <p:spPr>
            <a:xfrm>
              <a:off x="8792042" y="6906734"/>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89" name="フリーフォーム: 図形 88">
              <a:extLst>
                <a:ext uri="{FF2B5EF4-FFF2-40B4-BE49-F238E27FC236}">
                  <a16:creationId xmlns:a16="http://schemas.microsoft.com/office/drawing/2014/main" id="{83BCFB22-9602-EB57-9793-887B1F2A9725}"/>
                </a:ext>
              </a:extLst>
            </p:cNvPr>
            <p:cNvSpPr/>
            <p:nvPr/>
          </p:nvSpPr>
          <p:spPr>
            <a:xfrm>
              <a:off x="8870588" y="6906734"/>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90" name="フリーフォーム: 図形 89">
              <a:extLst>
                <a:ext uri="{FF2B5EF4-FFF2-40B4-BE49-F238E27FC236}">
                  <a16:creationId xmlns:a16="http://schemas.microsoft.com/office/drawing/2014/main" id="{5572A62C-17DD-B03F-76DD-33E81D980B7D}"/>
                </a:ext>
              </a:extLst>
            </p:cNvPr>
            <p:cNvSpPr/>
            <p:nvPr/>
          </p:nvSpPr>
          <p:spPr>
            <a:xfrm>
              <a:off x="8126754" y="6810185"/>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91" name="フリーフォーム: 図形 90">
              <a:extLst>
                <a:ext uri="{FF2B5EF4-FFF2-40B4-BE49-F238E27FC236}">
                  <a16:creationId xmlns:a16="http://schemas.microsoft.com/office/drawing/2014/main" id="{D72A10E7-9E55-3757-698E-DCB14C1A54B6}"/>
                </a:ext>
              </a:extLst>
            </p:cNvPr>
            <p:cNvSpPr/>
            <p:nvPr/>
          </p:nvSpPr>
          <p:spPr>
            <a:xfrm>
              <a:off x="8205320" y="6810185"/>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92" name="フリーフォーム: 図形 91">
              <a:extLst>
                <a:ext uri="{FF2B5EF4-FFF2-40B4-BE49-F238E27FC236}">
                  <a16:creationId xmlns:a16="http://schemas.microsoft.com/office/drawing/2014/main" id="{62EDD83C-C3AB-844E-1627-EA337C6C4509}"/>
                </a:ext>
              </a:extLst>
            </p:cNvPr>
            <p:cNvSpPr/>
            <p:nvPr/>
          </p:nvSpPr>
          <p:spPr>
            <a:xfrm>
              <a:off x="8283887" y="6810185"/>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93" name="フリーフォーム: 図形 92">
              <a:extLst>
                <a:ext uri="{FF2B5EF4-FFF2-40B4-BE49-F238E27FC236}">
                  <a16:creationId xmlns:a16="http://schemas.microsoft.com/office/drawing/2014/main" id="{0A8B62B5-1D73-6222-B078-30149032E188}"/>
                </a:ext>
              </a:extLst>
            </p:cNvPr>
            <p:cNvSpPr/>
            <p:nvPr/>
          </p:nvSpPr>
          <p:spPr>
            <a:xfrm>
              <a:off x="8126754" y="6906734"/>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94" name="フリーフォーム: 図形 93">
              <a:extLst>
                <a:ext uri="{FF2B5EF4-FFF2-40B4-BE49-F238E27FC236}">
                  <a16:creationId xmlns:a16="http://schemas.microsoft.com/office/drawing/2014/main" id="{98DBCB7D-495E-AC13-88B1-02D67CD6049C}"/>
                </a:ext>
              </a:extLst>
            </p:cNvPr>
            <p:cNvSpPr/>
            <p:nvPr/>
          </p:nvSpPr>
          <p:spPr>
            <a:xfrm>
              <a:off x="8205320" y="6906734"/>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95" name="フリーフォーム: 図形 94">
              <a:extLst>
                <a:ext uri="{FF2B5EF4-FFF2-40B4-BE49-F238E27FC236}">
                  <a16:creationId xmlns:a16="http://schemas.microsoft.com/office/drawing/2014/main" id="{372309BE-8867-9F7F-E8AD-D80F468AA24F}"/>
                </a:ext>
              </a:extLst>
            </p:cNvPr>
            <p:cNvSpPr/>
            <p:nvPr/>
          </p:nvSpPr>
          <p:spPr>
            <a:xfrm>
              <a:off x="8283887" y="6906734"/>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96" name="フリーフォーム: 図形 95">
              <a:extLst>
                <a:ext uri="{FF2B5EF4-FFF2-40B4-BE49-F238E27FC236}">
                  <a16:creationId xmlns:a16="http://schemas.microsoft.com/office/drawing/2014/main" id="{525707D7-10F7-8612-77E8-85C2E49E6BF3}"/>
                </a:ext>
              </a:extLst>
            </p:cNvPr>
            <p:cNvSpPr/>
            <p:nvPr/>
          </p:nvSpPr>
          <p:spPr>
            <a:xfrm>
              <a:off x="8526710" y="6883393"/>
              <a:ext cx="66449" cy="123583"/>
            </a:xfrm>
            <a:custGeom>
              <a:avLst/>
              <a:gdLst>
                <a:gd name="connsiteX0" fmla="*/ 0 w 66449"/>
                <a:gd name="connsiteY0" fmla="*/ 0 h 123583"/>
                <a:gd name="connsiteX1" fmla="*/ 66450 w 66449"/>
                <a:gd name="connsiteY1" fmla="*/ 0 h 123583"/>
                <a:gd name="connsiteX2" fmla="*/ 66450 w 66449"/>
                <a:gd name="connsiteY2" fmla="*/ 123583 h 123583"/>
                <a:gd name="connsiteX3" fmla="*/ 0 w 66449"/>
                <a:gd name="connsiteY3" fmla="*/ 123583 h 123583"/>
              </a:gdLst>
              <a:ahLst/>
              <a:cxnLst>
                <a:cxn ang="0">
                  <a:pos x="connsiteX0" y="connsiteY0"/>
                </a:cxn>
                <a:cxn ang="0">
                  <a:pos x="connsiteX1" y="connsiteY1"/>
                </a:cxn>
                <a:cxn ang="0">
                  <a:pos x="connsiteX2" y="connsiteY2"/>
                </a:cxn>
                <a:cxn ang="0">
                  <a:pos x="connsiteX3" y="connsiteY3"/>
                </a:cxn>
              </a:cxnLst>
              <a:rect l="l" t="t" r="r" b="b"/>
              <a:pathLst>
                <a:path w="66449" h="123583">
                  <a:moveTo>
                    <a:pt x="0" y="0"/>
                  </a:moveTo>
                  <a:lnTo>
                    <a:pt x="66450" y="0"/>
                  </a:lnTo>
                  <a:lnTo>
                    <a:pt x="66450" y="123583"/>
                  </a:lnTo>
                  <a:lnTo>
                    <a:pt x="0" y="123583"/>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97" name="フリーフォーム: 図形 96">
              <a:extLst>
                <a:ext uri="{FF2B5EF4-FFF2-40B4-BE49-F238E27FC236}">
                  <a16:creationId xmlns:a16="http://schemas.microsoft.com/office/drawing/2014/main" id="{EBE4EB8B-FB5C-7F7E-D03D-6F2827A8302F}"/>
                </a:ext>
              </a:extLst>
            </p:cNvPr>
            <p:cNvSpPr/>
            <p:nvPr/>
          </p:nvSpPr>
          <p:spPr>
            <a:xfrm>
              <a:off x="8446053" y="6883393"/>
              <a:ext cx="66449" cy="123583"/>
            </a:xfrm>
            <a:custGeom>
              <a:avLst/>
              <a:gdLst>
                <a:gd name="connsiteX0" fmla="*/ 0 w 66449"/>
                <a:gd name="connsiteY0" fmla="*/ 0 h 123583"/>
                <a:gd name="connsiteX1" fmla="*/ 66450 w 66449"/>
                <a:gd name="connsiteY1" fmla="*/ 0 h 123583"/>
                <a:gd name="connsiteX2" fmla="*/ 66450 w 66449"/>
                <a:gd name="connsiteY2" fmla="*/ 123583 h 123583"/>
                <a:gd name="connsiteX3" fmla="*/ 0 w 66449"/>
                <a:gd name="connsiteY3" fmla="*/ 123583 h 123583"/>
              </a:gdLst>
              <a:ahLst/>
              <a:cxnLst>
                <a:cxn ang="0">
                  <a:pos x="connsiteX0" y="connsiteY0"/>
                </a:cxn>
                <a:cxn ang="0">
                  <a:pos x="connsiteX1" y="connsiteY1"/>
                </a:cxn>
                <a:cxn ang="0">
                  <a:pos x="connsiteX2" y="connsiteY2"/>
                </a:cxn>
                <a:cxn ang="0">
                  <a:pos x="connsiteX3" y="connsiteY3"/>
                </a:cxn>
              </a:cxnLst>
              <a:rect l="l" t="t" r="r" b="b"/>
              <a:pathLst>
                <a:path w="66449" h="123583">
                  <a:moveTo>
                    <a:pt x="0" y="0"/>
                  </a:moveTo>
                  <a:lnTo>
                    <a:pt x="66450" y="0"/>
                  </a:lnTo>
                  <a:lnTo>
                    <a:pt x="66450" y="123583"/>
                  </a:lnTo>
                  <a:lnTo>
                    <a:pt x="0" y="123583"/>
                  </a:lnTo>
                  <a:close/>
                </a:path>
              </a:pathLst>
            </a:custGeom>
            <a:solidFill>
              <a:srgbClr val="FFFFFF"/>
            </a:solidFill>
            <a:ln w="2025" cap="flat">
              <a:noFill/>
              <a:prstDash val="solid"/>
              <a:miter/>
            </a:ln>
          </p:spPr>
          <p:txBody>
            <a:bodyPr rtlCol="0" anchor="ctr"/>
            <a:lstStyle/>
            <a:p>
              <a:endParaRPr lang="ja-JP" altLang="en-US">
                <a:latin typeface="+mn-ea"/>
              </a:endParaRPr>
            </a:p>
          </p:txBody>
        </p:sp>
      </p:grpSp>
      <p:cxnSp>
        <p:nvCxnSpPr>
          <p:cNvPr id="29" name="直線コネクタ 28">
            <a:extLst>
              <a:ext uri="{FF2B5EF4-FFF2-40B4-BE49-F238E27FC236}">
                <a16:creationId xmlns:a16="http://schemas.microsoft.com/office/drawing/2014/main" id="{4A0455DE-0AA5-8B45-F7E5-960E3BA76899}"/>
              </a:ext>
            </a:extLst>
          </p:cNvPr>
          <p:cNvCxnSpPr/>
          <p:nvPr/>
        </p:nvCxnSpPr>
        <p:spPr>
          <a:xfrm>
            <a:off x="440668" y="5701884"/>
            <a:ext cx="5976664" cy="0"/>
          </a:xfrm>
          <a:prstGeom prst="line">
            <a:avLst/>
          </a:prstGeom>
          <a:ln>
            <a:solidFill>
              <a:srgbClr val="003B83"/>
            </a:solidFill>
            <a:prstDash val="lgDashDot"/>
          </a:ln>
        </p:spPr>
        <p:style>
          <a:lnRef idx="1">
            <a:schemeClr val="accent1"/>
          </a:lnRef>
          <a:fillRef idx="0">
            <a:schemeClr val="accent1"/>
          </a:fillRef>
          <a:effectRef idx="0">
            <a:schemeClr val="accent1"/>
          </a:effectRef>
          <a:fontRef idx="minor">
            <a:schemeClr val="tx1"/>
          </a:fontRef>
        </p:style>
      </p:cxnSp>
      <p:sp>
        <p:nvSpPr>
          <p:cNvPr id="26" name="四角形: 角を丸くする 25">
            <a:extLst>
              <a:ext uri="{FF2B5EF4-FFF2-40B4-BE49-F238E27FC236}">
                <a16:creationId xmlns:a16="http://schemas.microsoft.com/office/drawing/2014/main" id="{39ECD8FB-EC76-8B8C-5247-7B725983783D}"/>
              </a:ext>
            </a:extLst>
          </p:cNvPr>
          <p:cNvSpPr/>
          <p:nvPr/>
        </p:nvSpPr>
        <p:spPr>
          <a:xfrm>
            <a:off x="5211312" y="3347656"/>
            <a:ext cx="1620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200" b="1" dirty="0">
                <a:solidFill>
                  <a:srgbClr val="19A7CE"/>
                </a:solidFill>
                <a:latin typeface="+mn-ea"/>
                <a:cs typeface="メイリオ" pitchFamily="50" charset="-128"/>
              </a:rPr>
              <a:t>⑥夜間中学</a:t>
            </a:r>
          </a:p>
        </p:txBody>
      </p:sp>
      <p:cxnSp>
        <p:nvCxnSpPr>
          <p:cNvPr id="31" name="直線コネクタ 30">
            <a:extLst>
              <a:ext uri="{FF2B5EF4-FFF2-40B4-BE49-F238E27FC236}">
                <a16:creationId xmlns:a16="http://schemas.microsoft.com/office/drawing/2014/main" id="{BB81A4CA-90E6-DAF4-D5D8-753241EA4434}"/>
              </a:ext>
            </a:extLst>
          </p:cNvPr>
          <p:cNvCxnSpPr>
            <a:cxnSpLocks/>
          </p:cNvCxnSpPr>
          <p:nvPr/>
        </p:nvCxnSpPr>
        <p:spPr>
          <a:xfrm>
            <a:off x="3408313" y="3058178"/>
            <a:ext cx="0" cy="252000"/>
          </a:xfrm>
          <a:prstGeom prst="line">
            <a:avLst/>
          </a:prstGeom>
          <a:ln w="28575">
            <a:solidFill>
              <a:srgbClr val="F15D5D"/>
            </a:solidFill>
          </a:ln>
        </p:spPr>
        <p:style>
          <a:lnRef idx="1">
            <a:schemeClr val="accent1"/>
          </a:lnRef>
          <a:fillRef idx="0">
            <a:schemeClr val="accent1"/>
          </a:fillRef>
          <a:effectRef idx="0">
            <a:schemeClr val="accent1"/>
          </a:effectRef>
          <a:fontRef idx="minor">
            <a:schemeClr val="tx1"/>
          </a:fontRef>
        </p:style>
      </p:cxnSp>
      <p:sp>
        <p:nvSpPr>
          <p:cNvPr id="49" name="正方形/長方形 48">
            <a:extLst>
              <a:ext uri="{FF2B5EF4-FFF2-40B4-BE49-F238E27FC236}">
                <a16:creationId xmlns:a16="http://schemas.microsoft.com/office/drawing/2014/main" id="{4CD0596B-9E8D-49D7-2DE5-F392AC22EAE8}"/>
              </a:ext>
            </a:extLst>
          </p:cNvPr>
          <p:cNvSpPr/>
          <p:nvPr/>
        </p:nvSpPr>
        <p:spPr>
          <a:xfrm>
            <a:off x="5574360" y="3609481"/>
            <a:ext cx="1008160" cy="2022028"/>
          </a:xfrm>
          <a:prstGeom prst="rect">
            <a:avLst/>
          </a:prstGeom>
          <a:noFill/>
          <a:ln w="38100">
            <a:noFill/>
          </a:ln>
          <a:effectLst>
            <a:softEdge rad="12700"/>
          </a:effectLst>
        </p:spPr>
        <p:style>
          <a:lnRef idx="2">
            <a:schemeClr val="dk1"/>
          </a:lnRef>
          <a:fillRef idx="1">
            <a:schemeClr val="lt1"/>
          </a:fillRef>
          <a:effectRef idx="0">
            <a:schemeClr val="dk1"/>
          </a:effectRef>
          <a:fontRef idx="minor">
            <a:schemeClr val="dk1"/>
          </a:fontRef>
        </p:style>
        <p:txBody>
          <a:bodyPr wrap="square" lIns="0" tIns="0" rIns="0" bIns="0" rtlCol="0" anchor="t">
            <a:spAutoFit/>
          </a:bodyPr>
          <a:lstStyle/>
          <a:p>
            <a:pPr algn="just" defTabSz="403433">
              <a:lnSpc>
                <a:spcPct val="110000"/>
              </a:lnSpc>
              <a:defRPr/>
            </a:pPr>
            <a:r>
              <a:rPr kumimoji="1" lang="ja-JP" altLang="en-US" sz="1100" dirty="0">
                <a:solidFill>
                  <a:schemeClr val="tx1">
                    <a:lumMod val="75000"/>
                    <a:lumOff val="25000"/>
                  </a:schemeClr>
                </a:solidFill>
                <a:latin typeface="+mn-ea"/>
              </a:rPr>
              <a:t>学齢期を過ぎた方が夕方から夜にかけて通う中学校のことです。</a:t>
            </a:r>
          </a:p>
          <a:p>
            <a:pPr algn="just" defTabSz="403433">
              <a:lnSpc>
                <a:spcPct val="110000"/>
              </a:lnSpc>
              <a:defRPr/>
            </a:pPr>
            <a:r>
              <a:rPr kumimoji="1" lang="ja-JP" altLang="en-US" sz="1100" dirty="0">
                <a:solidFill>
                  <a:schemeClr val="tx1">
                    <a:lumMod val="75000"/>
                    <a:lumOff val="25000"/>
                  </a:schemeClr>
                </a:solidFill>
                <a:latin typeface="+mn-ea"/>
              </a:rPr>
              <a:t>学齢生徒についても、一定の要件を満たせば、在籍校での出席認定や成績評価の対象になります。</a:t>
            </a:r>
          </a:p>
        </p:txBody>
      </p:sp>
    </p:spTree>
    <p:extLst>
      <p:ext uri="{BB962C8B-B14F-4D97-AF65-F5344CB8AC3E}">
        <p14:creationId xmlns:p14="http://schemas.microsoft.com/office/powerpoint/2010/main" val="3863386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表 25">
            <a:extLst>
              <a:ext uri="{FF2B5EF4-FFF2-40B4-BE49-F238E27FC236}">
                <a16:creationId xmlns:a16="http://schemas.microsoft.com/office/drawing/2014/main" id="{6AA99CAE-C483-BBB8-55ED-266CCB2615CB}"/>
              </a:ext>
            </a:extLst>
          </p:cNvPr>
          <p:cNvGraphicFramePr>
            <a:graphicFrameLocks noGrp="1"/>
          </p:cNvGraphicFramePr>
          <p:nvPr>
            <p:extLst>
              <p:ext uri="{D42A27DB-BD31-4B8C-83A1-F6EECF244321}">
                <p14:modId xmlns:p14="http://schemas.microsoft.com/office/powerpoint/2010/main" val="2977925358"/>
              </p:ext>
            </p:extLst>
          </p:nvPr>
        </p:nvGraphicFramePr>
        <p:xfrm>
          <a:off x="188913" y="1566613"/>
          <a:ext cx="6480175" cy="3098355"/>
        </p:xfrm>
        <a:graphic>
          <a:graphicData uri="http://schemas.openxmlformats.org/drawingml/2006/table">
            <a:tbl>
              <a:tblPr firstRow="1" bandRow="1">
                <a:tableStyleId>{3B4B98B0-60AC-42C2-AFA5-B58CD77FA1E5}</a:tableStyleId>
              </a:tblPr>
              <a:tblGrid>
                <a:gridCol w="1256360">
                  <a:extLst>
                    <a:ext uri="{9D8B030D-6E8A-4147-A177-3AD203B41FA5}">
                      <a16:colId xmlns:a16="http://schemas.microsoft.com/office/drawing/2014/main" val="1373112803"/>
                    </a:ext>
                  </a:extLst>
                </a:gridCol>
                <a:gridCol w="2232965">
                  <a:extLst>
                    <a:ext uri="{9D8B030D-6E8A-4147-A177-3AD203B41FA5}">
                      <a16:colId xmlns:a16="http://schemas.microsoft.com/office/drawing/2014/main" val="3827387153"/>
                    </a:ext>
                  </a:extLst>
                </a:gridCol>
                <a:gridCol w="2990850">
                  <a:extLst>
                    <a:ext uri="{9D8B030D-6E8A-4147-A177-3AD203B41FA5}">
                      <a16:colId xmlns:a16="http://schemas.microsoft.com/office/drawing/2014/main" val="133841328"/>
                    </a:ext>
                  </a:extLst>
                </a:gridCol>
              </a:tblGrid>
              <a:tr h="416672">
                <a:tc>
                  <a:txBody>
                    <a:bodyPr/>
                    <a:lstStyle/>
                    <a:p>
                      <a:pPr algn="ctr"/>
                      <a:r>
                        <a:rPr kumimoji="1" lang="ja-JP" altLang="en-US" sz="1400" b="1" dirty="0">
                          <a:solidFill>
                            <a:srgbClr val="003B83"/>
                          </a:solidFill>
                          <a:latin typeface="+mn-ea"/>
                          <a:ea typeface="+mn-ea"/>
                        </a:rPr>
                        <a:t>名称</a:t>
                      </a:r>
                    </a:p>
                  </a:txBody>
                  <a:tcPr marL="0" marR="0" marT="0" marB="0" anchor="ctr">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概要</a:t>
                      </a:r>
                      <a:endParaRPr kumimoji="1" lang="ja-JP" altLang="en-US" sz="1200" b="1" dirty="0">
                        <a:solidFill>
                          <a:srgbClr val="003B83"/>
                        </a:solidFill>
                        <a:latin typeface="+mn-ea"/>
                        <a:ea typeface="+mn-ea"/>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問合せ先</a:t>
                      </a:r>
                    </a:p>
                  </a:txBody>
                  <a:tcPr marL="0" marR="0" marT="0" marB="0" anchor="ctr">
                    <a:lnL w="1270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extLst>
                  <a:ext uri="{0D108BD9-81ED-4DB2-BD59-A6C34878D82A}">
                    <a16:rowId xmlns:a16="http://schemas.microsoft.com/office/drawing/2014/main" val="4277212223"/>
                  </a:ext>
                </a:extLst>
              </a:tr>
              <a:tr h="550365">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教育委員会</a:t>
                      </a:r>
                      <a:br>
                        <a:rPr kumimoji="1" lang="en-US" altLang="ja-JP" sz="1200" b="1" dirty="0">
                          <a:solidFill>
                            <a:srgbClr val="003B83"/>
                          </a:solidFill>
                          <a:latin typeface="+mn-ea"/>
                          <a:ea typeface="+mn-ea"/>
                        </a:rPr>
                      </a:br>
                      <a:r>
                        <a:rPr kumimoji="1" lang="en-US" altLang="ja-JP" sz="1200" b="1" dirty="0">
                          <a:solidFill>
                            <a:srgbClr val="003B83"/>
                          </a:solidFill>
                          <a:latin typeface="+mn-ea"/>
                          <a:ea typeface="+mn-ea"/>
                        </a:rPr>
                        <a:t>XX</a:t>
                      </a:r>
                      <a:r>
                        <a:rPr kumimoji="1" lang="ja-JP" altLang="en-US" sz="1200" b="1" dirty="0">
                          <a:solidFill>
                            <a:srgbClr val="003B83"/>
                          </a:solidFill>
                          <a:latin typeface="+mn-ea"/>
                          <a:ea typeface="+mn-ea"/>
                        </a:rPr>
                        <a:t>課●●係</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ja-JP" altLang="en-US" sz="1200" b="0" dirty="0">
                          <a:solidFill>
                            <a:schemeClr val="tx1">
                              <a:lumMod val="75000"/>
                              <a:lumOff val="25000"/>
                            </a:schemeClr>
                          </a:solidFill>
                          <a:latin typeface="+mn-ea"/>
                          <a:ea typeface="+mn-ea"/>
                        </a:rPr>
                        <a:t>不登校に関する相談全般</a:t>
                      </a: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1683697936"/>
                  </a:ext>
                </a:extLst>
              </a:tr>
              <a:tr h="55556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700" b="1" dirty="0">
                        <a:solidFill>
                          <a:schemeClr val="accent2"/>
                        </a:solidFill>
                        <a:latin typeface="+mn-ea"/>
                        <a:ea typeface="+mn-ea"/>
                      </a:endParaRPr>
                    </a:p>
                  </a:txBody>
                  <a:tcPr marL="0" marR="0" marT="0" marB="0" anchor="ctr">
                    <a:lnL w="19050" cap="flat" cmpd="sng" algn="ctr">
                      <a:noFill/>
                      <a:prstDash val="solid"/>
                      <a:round/>
                      <a:headEnd type="none" w="med" len="med"/>
                      <a:tailEnd type="none" w="med" len="med"/>
                    </a:lnL>
                    <a:lnR w="12700" cap="flat" cmpd="sng" algn="ctr">
                      <a:solidFill>
                        <a:srgbClr val="146C94"/>
                      </a:solidFill>
                      <a:prstDash val="solid"/>
                      <a:round/>
                      <a:headEnd type="none" w="med" len="med"/>
                      <a:tailEnd type="none" w="med" len="med"/>
                    </a:lnR>
                    <a:lnT w="12700" cap="flat" cmpd="sng" algn="ctr">
                      <a:solidFill>
                        <a:srgbClr val="146C94"/>
                      </a:solidFill>
                      <a:prstDash val="solid"/>
                      <a:round/>
                      <a:headEnd type="none" w="med" len="med"/>
                      <a:tailEnd type="none" w="med" len="med"/>
                    </a:lnT>
                    <a:lnB w="12700" cap="flat" cmpd="sng" algn="ctr">
                      <a:solidFill>
                        <a:srgbClr val="146C94"/>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lumMod val="75000"/>
                              <a:lumOff val="25000"/>
                            </a:schemeClr>
                          </a:solidFill>
                          <a:latin typeface="+mn-ea"/>
                          <a:ea typeface="+mn-ea"/>
                        </a:rPr>
                        <a:t>教育支援センターの利用相談</a:t>
                      </a: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756855993"/>
                  </a:ext>
                </a:extLst>
              </a:tr>
              <a:tr h="48611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●●センター</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kumimoji="1" lang="ja-JP" altLang="en-US" sz="1200" b="0" kern="1200" dirty="0">
                          <a:solidFill>
                            <a:schemeClr val="tx1">
                              <a:lumMod val="75000"/>
                              <a:lumOff val="25000"/>
                            </a:schemeClr>
                          </a:solidFill>
                          <a:effectLst/>
                          <a:latin typeface="+mn-ea"/>
                          <a:ea typeface="+mn-ea"/>
                          <a:cs typeface="+mn-cs"/>
                        </a:rPr>
                        <a:t>子ども本人からの電話相談</a:t>
                      </a: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a:t>
                      </a:r>
                      <a:r>
                        <a:rPr kumimoji="1" lang="ja-JP" altLang="en-US" sz="1000" b="0" kern="1200" dirty="0">
                          <a:solidFill>
                            <a:schemeClr val="tx1">
                              <a:lumMod val="75000"/>
                              <a:lumOff val="25000"/>
                            </a:schemeClr>
                          </a:solidFill>
                          <a:effectLst/>
                          <a:latin typeface="+mn-ea"/>
                          <a:ea typeface="+mn-ea"/>
                          <a:cs typeface="+mn-cs"/>
                        </a:rPr>
                        <a:t>： </a:t>
                      </a:r>
                      <a:r>
                        <a:rPr kumimoji="1" lang="en-US" altLang="ja-JP" sz="1000" b="0" kern="1200" dirty="0">
                          <a:solidFill>
                            <a:schemeClr val="tx1">
                              <a:lumMod val="75000"/>
                              <a:lumOff val="25000"/>
                            </a:schemeClr>
                          </a:solidFill>
                          <a:effectLst/>
                          <a:latin typeface="+mn-ea"/>
                          <a:ea typeface="+mn-ea"/>
                          <a:cs typeface="+mn-cs"/>
                        </a:rPr>
                        <a:t>xxx-</a:t>
                      </a:r>
                      <a:r>
                        <a:rPr kumimoji="1" lang="en-US" altLang="ja-JP" sz="1000" b="0" kern="1200" dirty="0" err="1">
                          <a:solidFill>
                            <a:schemeClr val="tx1">
                              <a:lumMod val="75000"/>
                              <a:lumOff val="25000"/>
                            </a:schemeClr>
                          </a:solidFill>
                          <a:effectLst/>
                          <a:latin typeface="+mn-ea"/>
                          <a:ea typeface="+mn-ea"/>
                          <a:cs typeface="+mn-cs"/>
                        </a:rPr>
                        <a:t>xxxxxxxx</a:t>
                      </a:r>
                      <a:endParaRPr kumimoji="1" lang="en-US" altLang="ja-JP" sz="1000" b="0" kern="1200" dirty="0">
                        <a:solidFill>
                          <a:schemeClr val="tx1">
                            <a:lumMod val="75000"/>
                            <a:lumOff val="25000"/>
                          </a:schemeClr>
                        </a:solidFill>
                        <a:effectLst/>
                        <a:latin typeface="+mn-ea"/>
                        <a:ea typeface="+mn-ea"/>
                        <a:cs typeface="+mn-cs"/>
                      </a:endParaRPr>
                    </a:p>
                    <a:p>
                      <a:pPr algn="just"/>
                      <a:r>
                        <a:rPr kumimoji="1" lang="ja-JP" altLang="en-US" sz="1000" b="0" kern="1200" dirty="0">
                          <a:solidFill>
                            <a:schemeClr val="tx1">
                              <a:lumMod val="75000"/>
                              <a:lumOff val="25000"/>
                            </a:schemeClr>
                          </a:solidFill>
                          <a:effectLst/>
                          <a:latin typeface="+mn-ea"/>
                          <a:ea typeface="+mn-ea"/>
                          <a:cs typeface="+mn-cs"/>
                        </a:rPr>
                        <a:t>（●</a:t>
                      </a:r>
                      <a:r>
                        <a:rPr kumimoji="1" lang="ja-JP" altLang="en-US" sz="1000" b="0" i="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曜日、●曜日、●曜日</a:t>
                      </a:r>
                      <a:r>
                        <a:rPr kumimoji="1" lang="en-US" altLang="ja-JP" sz="1000" b="0" kern="1200" dirty="0">
                          <a:solidFill>
                            <a:schemeClr val="tx1">
                              <a:lumMod val="75000"/>
                              <a:lumOff val="25000"/>
                            </a:schemeClr>
                          </a:solidFill>
                          <a:effectLst/>
                          <a:latin typeface="+mn-ea"/>
                          <a:ea typeface="+mn-ea"/>
                          <a:cs typeface="+mn-cs"/>
                        </a:rPr>
                        <a:t>12</a:t>
                      </a:r>
                      <a:r>
                        <a:rPr kumimoji="1" lang="ja-JP" altLang="en-US" sz="1000" b="0" kern="1200" dirty="0">
                          <a:solidFill>
                            <a:schemeClr val="tx1">
                              <a:lumMod val="75000"/>
                              <a:lumOff val="25000"/>
                            </a:schemeClr>
                          </a:solidFill>
                          <a:effectLst/>
                          <a:latin typeface="+mn-ea"/>
                          <a:ea typeface="+mn-ea"/>
                          <a:cs typeface="+mn-cs"/>
                        </a:rPr>
                        <a:t>：</a:t>
                      </a:r>
                      <a:r>
                        <a:rPr kumimoji="1" lang="en-US" altLang="ja-JP" sz="1000" b="0" kern="1200" dirty="0">
                          <a:solidFill>
                            <a:schemeClr val="tx1">
                              <a:lumMod val="75000"/>
                              <a:lumOff val="25000"/>
                            </a:schemeClr>
                          </a:solidFill>
                          <a:effectLst/>
                          <a:latin typeface="+mn-ea"/>
                          <a:ea typeface="+mn-ea"/>
                          <a:cs typeface="+mn-cs"/>
                        </a:rPr>
                        <a:t>00</a:t>
                      </a:r>
                      <a:r>
                        <a:rPr kumimoji="1" lang="ja-JP" altLang="en-US" sz="1000" b="0" kern="1200" dirty="0">
                          <a:solidFill>
                            <a:schemeClr val="tx1">
                              <a:lumMod val="75000"/>
                              <a:lumOff val="25000"/>
                            </a:schemeClr>
                          </a:solidFill>
                          <a:effectLst/>
                          <a:latin typeface="+mn-ea"/>
                          <a:ea typeface="+mn-ea"/>
                          <a:cs typeface="+mn-cs"/>
                        </a:rPr>
                        <a:t>～</a:t>
                      </a:r>
                      <a:r>
                        <a:rPr kumimoji="1" lang="en-US" altLang="ja-JP" sz="1000" b="0" kern="1200" dirty="0">
                          <a:solidFill>
                            <a:schemeClr val="tx1">
                              <a:lumMod val="75000"/>
                              <a:lumOff val="25000"/>
                            </a:schemeClr>
                          </a:solidFill>
                          <a:effectLst/>
                          <a:latin typeface="+mn-ea"/>
                          <a:ea typeface="+mn-ea"/>
                          <a:cs typeface="+mn-cs"/>
                        </a:rPr>
                        <a:t>20</a:t>
                      </a:r>
                      <a:r>
                        <a:rPr kumimoji="1" lang="ja-JP" altLang="en-US" sz="1000" b="0" kern="1200" dirty="0">
                          <a:solidFill>
                            <a:schemeClr val="tx1">
                              <a:lumMod val="75000"/>
                              <a:lumOff val="25000"/>
                            </a:schemeClr>
                          </a:solidFill>
                          <a:effectLst/>
                          <a:latin typeface="+mn-ea"/>
                          <a:ea typeface="+mn-ea"/>
                          <a:cs typeface="+mn-cs"/>
                        </a:rPr>
                        <a:t>：</a:t>
                      </a:r>
                      <a:r>
                        <a:rPr kumimoji="1" lang="en-US" altLang="ja-JP" sz="1000" b="0" kern="1200" dirty="0">
                          <a:solidFill>
                            <a:schemeClr val="tx1">
                              <a:lumMod val="75000"/>
                              <a:lumOff val="25000"/>
                            </a:schemeClr>
                          </a:solidFill>
                          <a:effectLst/>
                          <a:latin typeface="+mn-ea"/>
                          <a:ea typeface="+mn-ea"/>
                          <a:cs typeface="+mn-cs"/>
                        </a:rPr>
                        <a:t>00</a:t>
                      </a:r>
                      <a:r>
                        <a:rPr kumimoji="1" lang="ja-JP" altLang="en-US" sz="1000" b="0" kern="1200" dirty="0">
                          <a:solidFill>
                            <a:schemeClr val="tx1">
                              <a:lumMod val="75000"/>
                              <a:lumOff val="25000"/>
                            </a:schemeClr>
                          </a:solidFill>
                          <a:effectLst/>
                          <a:latin typeface="+mn-ea"/>
                          <a:ea typeface="+mn-ea"/>
                          <a:cs typeface="+mn-cs"/>
                        </a:rPr>
                        <a:t>）</a:t>
                      </a: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1300579599"/>
                  </a:ext>
                </a:extLst>
              </a:tr>
              <a:tr h="55556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003B83"/>
                          </a:solidFill>
                          <a:latin typeface="+mn-ea"/>
                          <a:ea typeface="+mn-ea"/>
                        </a:rPr>
                        <a:t>XX</a:t>
                      </a:r>
                      <a:r>
                        <a:rPr kumimoji="1" lang="ja-JP" altLang="en-US" sz="1200" b="1" dirty="0">
                          <a:solidFill>
                            <a:srgbClr val="003B83"/>
                          </a:solidFill>
                          <a:latin typeface="+mn-ea"/>
                          <a:ea typeface="+mn-ea"/>
                        </a:rPr>
                        <a:t>センター</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kumimoji="1" lang="ja-JP" altLang="en-US" sz="1200" b="0" kern="1200" dirty="0">
                          <a:solidFill>
                            <a:schemeClr val="tx1">
                              <a:lumMod val="75000"/>
                              <a:lumOff val="25000"/>
                            </a:schemeClr>
                          </a:solidFill>
                          <a:effectLst/>
                          <a:latin typeface="+mn-ea"/>
                          <a:ea typeface="+mn-ea"/>
                          <a:cs typeface="+mn-cs"/>
                        </a:rPr>
                        <a:t>私立学校に在籍する児童生徒の不登校に関する相談</a:t>
                      </a: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042607495"/>
                  </a:ext>
                </a:extLst>
              </a:tr>
              <a:tr h="5340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●県教育委員会</a:t>
                      </a:r>
                      <a:br>
                        <a:rPr kumimoji="1" lang="en-US" altLang="ja-JP" sz="1200" b="1" dirty="0">
                          <a:solidFill>
                            <a:srgbClr val="003B83"/>
                          </a:solidFill>
                          <a:latin typeface="+mn-ea"/>
                          <a:ea typeface="+mn-ea"/>
                        </a:rPr>
                      </a:br>
                      <a:r>
                        <a:rPr kumimoji="1" lang="en-US" altLang="ja-JP" sz="1200" b="1" dirty="0">
                          <a:solidFill>
                            <a:srgbClr val="003B83"/>
                          </a:solidFill>
                          <a:latin typeface="+mn-ea"/>
                          <a:ea typeface="+mn-ea"/>
                        </a:rPr>
                        <a:t>X</a:t>
                      </a:r>
                      <a:r>
                        <a:rPr kumimoji="1" lang="ja-JP" altLang="en-US" sz="1200" b="1" dirty="0">
                          <a:solidFill>
                            <a:srgbClr val="003B83"/>
                          </a:solidFill>
                          <a:latin typeface="+mn-ea"/>
                          <a:ea typeface="+mn-ea"/>
                        </a:rPr>
                        <a:t>課■係</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kumimoji="1" lang="ja-JP" altLang="en-US" sz="1200" b="0" kern="1200" dirty="0">
                          <a:solidFill>
                            <a:schemeClr val="tx1">
                              <a:lumMod val="75000"/>
                              <a:lumOff val="25000"/>
                            </a:schemeClr>
                          </a:solidFill>
                          <a:effectLst/>
                          <a:latin typeface="+mn-ea"/>
                          <a:ea typeface="+mn-ea"/>
                          <a:cs typeface="+mn-cs"/>
                        </a:rPr>
                        <a:t>高等学校に在籍する生徒の</a:t>
                      </a:r>
                      <a:endParaRPr kumimoji="1" lang="en-US" altLang="ja-JP" sz="1200" b="0" kern="1200" dirty="0">
                        <a:solidFill>
                          <a:schemeClr val="tx1">
                            <a:lumMod val="75000"/>
                            <a:lumOff val="25000"/>
                          </a:schemeClr>
                        </a:solidFill>
                        <a:effectLst/>
                        <a:latin typeface="+mn-ea"/>
                        <a:ea typeface="+mn-ea"/>
                        <a:cs typeface="+mn-cs"/>
                      </a:endParaRPr>
                    </a:p>
                    <a:p>
                      <a:pPr algn="just"/>
                      <a:r>
                        <a:rPr kumimoji="1" lang="ja-JP" altLang="en-US" sz="1200" b="0" kern="1200" dirty="0">
                          <a:solidFill>
                            <a:schemeClr val="tx1">
                              <a:lumMod val="75000"/>
                              <a:lumOff val="25000"/>
                            </a:schemeClr>
                          </a:solidFill>
                          <a:effectLst/>
                          <a:latin typeface="+mn-ea"/>
                          <a:ea typeface="+mn-ea"/>
                          <a:cs typeface="+mn-cs"/>
                        </a:rPr>
                        <a:t>不登校に関する相談</a:t>
                      </a: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627541660"/>
                  </a:ext>
                </a:extLst>
              </a:tr>
            </a:tbl>
          </a:graphicData>
        </a:graphic>
      </p:graphicFrame>
      <p:graphicFrame>
        <p:nvGraphicFramePr>
          <p:cNvPr id="50" name="表 49">
            <a:extLst>
              <a:ext uri="{FF2B5EF4-FFF2-40B4-BE49-F238E27FC236}">
                <a16:creationId xmlns:a16="http://schemas.microsoft.com/office/drawing/2014/main" id="{F9014847-5B6B-BD75-ED19-39BE7FEEB965}"/>
              </a:ext>
            </a:extLst>
          </p:cNvPr>
          <p:cNvGraphicFramePr>
            <a:graphicFrameLocks noGrp="1"/>
          </p:cNvGraphicFramePr>
          <p:nvPr>
            <p:extLst>
              <p:ext uri="{D42A27DB-BD31-4B8C-83A1-F6EECF244321}">
                <p14:modId xmlns:p14="http://schemas.microsoft.com/office/powerpoint/2010/main" val="2200835702"/>
              </p:ext>
            </p:extLst>
          </p:nvPr>
        </p:nvGraphicFramePr>
        <p:xfrm>
          <a:off x="188913" y="5243797"/>
          <a:ext cx="6480175" cy="2501406"/>
        </p:xfrm>
        <a:graphic>
          <a:graphicData uri="http://schemas.openxmlformats.org/drawingml/2006/table">
            <a:tbl>
              <a:tblPr firstRow="1" bandRow="1">
                <a:tableStyleId>{3B4B98B0-60AC-42C2-AFA5-B58CD77FA1E5}</a:tableStyleId>
              </a:tblPr>
              <a:tblGrid>
                <a:gridCol w="1256360">
                  <a:extLst>
                    <a:ext uri="{9D8B030D-6E8A-4147-A177-3AD203B41FA5}">
                      <a16:colId xmlns:a16="http://schemas.microsoft.com/office/drawing/2014/main" val="1373112803"/>
                    </a:ext>
                  </a:extLst>
                </a:gridCol>
                <a:gridCol w="2232965">
                  <a:extLst>
                    <a:ext uri="{9D8B030D-6E8A-4147-A177-3AD203B41FA5}">
                      <a16:colId xmlns:a16="http://schemas.microsoft.com/office/drawing/2014/main" val="3827387153"/>
                    </a:ext>
                  </a:extLst>
                </a:gridCol>
                <a:gridCol w="2990850">
                  <a:extLst>
                    <a:ext uri="{9D8B030D-6E8A-4147-A177-3AD203B41FA5}">
                      <a16:colId xmlns:a16="http://schemas.microsoft.com/office/drawing/2014/main" val="133841328"/>
                    </a:ext>
                  </a:extLst>
                </a:gridCol>
              </a:tblGrid>
              <a:tr h="416672">
                <a:tc>
                  <a:txBody>
                    <a:bodyPr/>
                    <a:lstStyle/>
                    <a:p>
                      <a:pPr algn="ctr"/>
                      <a:r>
                        <a:rPr kumimoji="1" lang="ja-JP" altLang="en-US" sz="1400" b="1" dirty="0">
                          <a:solidFill>
                            <a:srgbClr val="003B83"/>
                          </a:solidFill>
                          <a:latin typeface="+mn-ea"/>
                          <a:ea typeface="+mn-ea"/>
                        </a:rPr>
                        <a:t>名称</a:t>
                      </a:r>
                    </a:p>
                  </a:txBody>
                  <a:tcPr marL="0" marR="0" marT="0" marB="0" anchor="ctr">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概要</a:t>
                      </a:r>
                      <a:endParaRPr kumimoji="1" lang="ja-JP" altLang="en-US" sz="1200" b="1" dirty="0">
                        <a:solidFill>
                          <a:srgbClr val="003B83"/>
                        </a:solidFill>
                        <a:latin typeface="+mn-ea"/>
                        <a:ea typeface="+mn-ea"/>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連絡先</a:t>
                      </a:r>
                    </a:p>
                  </a:txBody>
                  <a:tcPr marL="0" marR="0" marT="0" marB="0" anchor="ctr">
                    <a:lnL w="1270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extLst>
                  <a:ext uri="{0D108BD9-81ED-4DB2-BD59-A6C34878D82A}">
                    <a16:rowId xmlns:a16="http://schemas.microsoft.com/office/drawing/2014/main" val="4277212223"/>
                  </a:ext>
                </a:extLst>
              </a:tr>
              <a:tr h="5530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●●の会</a:t>
                      </a:r>
                    </a:p>
                  </a:txBody>
                  <a:tcPr marL="0" marR="0" marT="0" marB="0" anchor="ctr">
                    <a:lnL w="1270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ja-JP" altLang="en-US" sz="1200" b="0" dirty="0">
                          <a:solidFill>
                            <a:schemeClr val="tx1">
                              <a:lumMod val="75000"/>
                              <a:lumOff val="25000"/>
                            </a:schemeClr>
                          </a:solidFill>
                          <a:latin typeface="+mn-ea"/>
                          <a:ea typeface="+mn-ea"/>
                        </a:rPr>
                        <a:t>●●地区の保護者を中心とした会です</a:t>
                      </a: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1683697936"/>
                  </a:ext>
                </a:extLst>
              </a:tr>
              <a:tr h="5619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●●親の会</a:t>
                      </a:r>
                    </a:p>
                  </a:txBody>
                  <a:tcPr marL="0" marR="0" marT="0" marB="0" anchor="ctr">
                    <a:lnL w="1270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kumimoji="1" lang="ja-JP" altLang="en-US" sz="1200" b="0" kern="1200" dirty="0">
                          <a:solidFill>
                            <a:schemeClr val="tx1">
                              <a:lumMod val="75000"/>
                              <a:lumOff val="25000"/>
                            </a:schemeClr>
                          </a:solidFill>
                          <a:effectLst/>
                          <a:latin typeface="+mn-ea"/>
                          <a:ea typeface="+mn-ea"/>
                          <a:cs typeface="+mn-cs"/>
                        </a:rPr>
                        <a:t>発達障害のある不登校の子供の親の会です</a:t>
                      </a: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 </a:t>
                      </a:r>
                      <a:r>
                        <a:rPr lang="ja-JP" altLang="en-US" sz="1000" b="0" dirty="0">
                          <a:solidFill>
                            <a:schemeClr val="tx1">
                              <a:lumMod val="75000"/>
                              <a:lumOff val="25000"/>
                            </a:schemeClr>
                          </a:solidFill>
                          <a:latin typeface="+mn-ea"/>
                          <a:ea typeface="+mn-ea"/>
                        </a:rPr>
                        <a:t>：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1300579599"/>
                  </a:ext>
                </a:extLst>
              </a:tr>
              <a:tr h="4656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rgbClr val="146C94"/>
                        </a:solidFill>
                        <a:latin typeface="+mn-ea"/>
                        <a:ea typeface="+mn-ea"/>
                      </a:endParaRPr>
                    </a:p>
                  </a:txBody>
                  <a:tcPr marL="0" marR="0" marT="0" marB="0" anchor="ctr">
                    <a:lnL w="1270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2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042607495"/>
                  </a:ext>
                </a:extLst>
              </a:tr>
              <a:tr h="50405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rgbClr val="146C94"/>
                        </a:solidFill>
                        <a:latin typeface="+mn-ea"/>
                        <a:ea typeface="+mn-ea"/>
                      </a:endParaRPr>
                    </a:p>
                  </a:txBody>
                  <a:tcPr marL="0" marR="0" marT="0" marB="0" anchor="ctr">
                    <a:lnL w="1270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2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627541660"/>
                  </a:ext>
                </a:extLst>
              </a:tr>
            </a:tbl>
          </a:graphicData>
        </a:graphic>
      </p:graphicFrame>
      <p:sp>
        <p:nvSpPr>
          <p:cNvPr id="55" name="四角形: 角を丸くする 54">
            <a:extLst>
              <a:ext uri="{FF2B5EF4-FFF2-40B4-BE49-F238E27FC236}">
                <a16:creationId xmlns:a16="http://schemas.microsoft.com/office/drawing/2014/main" id="{0236AD67-D972-6D75-11D9-609F3FFD524C}"/>
              </a:ext>
            </a:extLst>
          </p:cNvPr>
          <p:cNvSpPr/>
          <p:nvPr/>
        </p:nvSpPr>
        <p:spPr>
          <a:xfrm>
            <a:off x="203154" y="1280592"/>
            <a:ext cx="2628000" cy="2160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sz="1600" b="1" dirty="0">
                <a:solidFill>
                  <a:srgbClr val="003B83"/>
                </a:solidFill>
                <a:latin typeface="+mn-ea"/>
                <a:cs typeface="メイリオ" pitchFamily="50" charset="-128"/>
              </a:rPr>
              <a:t>①不登校に関する相談窓口</a:t>
            </a:r>
          </a:p>
        </p:txBody>
      </p:sp>
      <p:sp>
        <p:nvSpPr>
          <p:cNvPr id="56" name="四角形: 角を丸くする 55">
            <a:extLst>
              <a:ext uri="{FF2B5EF4-FFF2-40B4-BE49-F238E27FC236}">
                <a16:creationId xmlns:a16="http://schemas.microsoft.com/office/drawing/2014/main" id="{37C609C6-92AC-32D6-643C-0CB93832BE89}"/>
              </a:ext>
            </a:extLst>
          </p:cNvPr>
          <p:cNvSpPr/>
          <p:nvPr/>
        </p:nvSpPr>
        <p:spPr>
          <a:xfrm>
            <a:off x="203154" y="4958417"/>
            <a:ext cx="2628000" cy="2160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sz="1600" b="1" dirty="0">
                <a:solidFill>
                  <a:srgbClr val="003B83"/>
                </a:solidFill>
                <a:latin typeface="+mn-ea"/>
                <a:cs typeface="メイリオ" pitchFamily="50" charset="-128"/>
              </a:rPr>
              <a:t>②不登校の保護者の会</a:t>
            </a:r>
          </a:p>
        </p:txBody>
      </p:sp>
      <p:sp>
        <p:nvSpPr>
          <p:cNvPr id="6" name="四角形: 角を丸くする 5">
            <a:extLst>
              <a:ext uri="{FF2B5EF4-FFF2-40B4-BE49-F238E27FC236}">
                <a16:creationId xmlns:a16="http://schemas.microsoft.com/office/drawing/2014/main" id="{9148AE7B-42AF-8248-2929-F4498BCCB210}"/>
              </a:ext>
            </a:extLst>
          </p:cNvPr>
          <p:cNvSpPr/>
          <p:nvPr/>
        </p:nvSpPr>
        <p:spPr>
          <a:xfrm>
            <a:off x="188912" y="213322"/>
            <a:ext cx="6480175" cy="360000"/>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b="1" dirty="0">
                <a:solidFill>
                  <a:srgbClr val="F15D5D"/>
                </a:solidFill>
                <a:latin typeface="+mn-ea"/>
                <a:cs typeface="メイリオ" pitchFamily="50" charset="-128"/>
              </a:rPr>
              <a:t>困ったときは相談してください。</a:t>
            </a:r>
          </a:p>
        </p:txBody>
      </p:sp>
      <p:sp>
        <p:nvSpPr>
          <p:cNvPr id="9" name="テキスト ボックス 8">
            <a:extLst>
              <a:ext uri="{FF2B5EF4-FFF2-40B4-BE49-F238E27FC236}">
                <a16:creationId xmlns:a16="http://schemas.microsoft.com/office/drawing/2014/main" id="{EE9CD8A2-FA66-3664-5E02-E0544BA230C3}"/>
              </a:ext>
            </a:extLst>
          </p:cNvPr>
          <p:cNvSpPr txBox="1"/>
          <p:nvPr/>
        </p:nvSpPr>
        <p:spPr>
          <a:xfrm>
            <a:off x="188912" y="566108"/>
            <a:ext cx="6480176" cy="570468"/>
          </a:xfrm>
          <a:prstGeom prst="roundRect">
            <a:avLst>
              <a:gd name="adj" fmla="val 50000"/>
            </a:avLst>
          </a:prstGeom>
          <a:solidFill>
            <a:srgbClr val="003B83"/>
          </a:solidFill>
        </p:spPr>
        <p:txBody>
          <a:bodyPr wrap="square" lIns="0" tIns="0" rIns="0" bIns="36000" rtlCol="0" anchor="ctr">
            <a:spAutoFit/>
          </a:bodyPr>
          <a:lstStyle/>
          <a:p>
            <a:pPr algn="ctr"/>
            <a:r>
              <a:rPr kumimoji="1" lang="ja-JP" altLang="en-US" sz="2400" b="1" dirty="0">
                <a:solidFill>
                  <a:schemeClr val="bg1"/>
                </a:solidFill>
                <a:latin typeface="+mn-ea"/>
              </a:rPr>
              <a:t>不登校に関する相談窓口</a:t>
            </a:r>
          </a:p>
        </p:txBody>
      </p:sp>
      <p:pic>
        <p:nvPicPr>
          <p:cNvPr id="4" name="グラフィックス 3">
            <a:extLst>
              <a:ext uri="{FF2B5EF4-FFF2-40B4-BE49-F238E27FC236}">
                <a16:creationId xmlns:a16="http://schemas.microsoft.com/office/drawing/2014/main" id="{5A75CAFD-8590-1F28-D6CF-5481D2CA68B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35869" y="8279137"/>
            <a:ext cx="4586263" cy="1426837"/>
          </a:xfrm>
          <a:prstGeom prst="rect">
            <a:avLst/>
          </a:prstGeom>
        </p:spPr>
      </p:pic>
    </p:spTree>
    <p:extLst>
      <p:ext uri="{BB962C8B-B14F-4D97-AF65-F5344CB8AC3E}">
        <p14:creationId xmlns:p14="http://schemas.microsoft.com/office/powerpoint/2010/main" val="3961823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表 25">
            <a:extLst>
              <a:ext uri="{FF2B5EF4-FFF2-40B4-BE49-F238E27FC236}">
                <a16:creationId xmlns:a16="http://schemas.microsoft.com/office/drawing/2014/main" id="{6AA99CAE-C483-BBB8-55ED-266CCB2615CB}"/>
              </a:ext>
            </a:extLst>
          </p:cNvPr>
          <p:cNvGraphicFramePr>
            <a:graphicFrameLocks noGrp="1"/>
          </p:cNvGraphicFramePr>
          <p:nvPr>
            <p:extLst>
              <p:ext uri="{D42A27DB-BD31-4B8C-83A1-F6EECF244321}">
                <p14:modId xmlns:p14="http://schemas.microsoft.com/office/powerpoint/2010/main" val="3349105353"/>
              </p:ext>
            </p:extLst>
          </p:nvPr>
        </p:nvGraphicFramePr>
        <p:xfrm>
          <a:off x="188913" y="1466523"/>
          <a:ext cx="6480175" cy="1902301"/>
        </p:xfrm>
        <a:graphic>
          <a:graphicData uri="http://schemas.openxmlformats.org/drawingml/2006/table">
            <a:tbl>
              <a:tblPr firstRow="1" bandRow="1">
                <a:tableStyleId>{3B4B98B0-60AC-42C2-AFA5-B58CD77FA1E5}</a:tableStyleId>
              </a:tblPr>
              <a:tblGrid>
                <a:gridCol w="1256360">
                  <a:extLst>
                    <a:ext uri="{9D8B030D-6E8A-4147-A177-3AD203B41FA5}">
                      <a16:colId xmlns:a16="http://schemas.microsoft.com/office/drawing/2014/main" val="1373112803"/>
                    </a:ext>
                  </a:extLst>
                </a:gridCol>
                <a:gridCol w="2232965">
                  <a:extLst>
                    <a:ext uri="{9D8B030D-6E8A-4147-A177-3AD203B41FA5}">
                      <a16:colId xmlns:a16="http://schemas.microsoft.com/office/drawing/2014/main" val="3827387153"/>
                    </a:ext>
                  </a:extLst>
                </a:gridCol>
                <a:gridCol w="2990850">
                  <a:extLst>
                    <a:ext uri="{9D8B030D-6E8A-4147-A177-3AD203B41FA5}">
                      <a16:colId xmlns:a16="http://schemas.microsoft.com/office/drawing/2014/main" val="133841328"/>
                    </a:ext>
                  </a:extLst>
                </a:gridCol>
              </a:tblGrid>
              <a:tr h="416672">
                <a:tc>
                  <a:txBody>
                    <a:bodyPr/>
                    <a:lstStyle/>
                    <a:p>
                      <a:pPr algn="ctr"/>
                      <a:r>
                        <a:rPr kumimoji="1" lang="ja-JP" altLang="en-US" sz="1400" b="1" dirty="0">
                          <a:solidFill>
                            <a:srgbClr val="003B83"/>
                          </a:solidFill>
                          <a:latin typeface="+mn-ea"/>
                          <a:ea typeface="+mn-ea"/>
                        </a:rPr>
                        <a:t>名称</a:t>
                      </a:r>
                    </a:p>
                  </a:txBody>
                  <a:tcPr marL="0" marR="0" marT="0" marB="0" anchor="ctr">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概要</a:t>
                      </a:r>
                      <a:endParaRPr kumimoji="1" lang="ja-JP" altLang="en-US" sz="1200" b="1" dirty="0">
                        <a:solidFill>
                          <a:srgbClr val="003B83"/>
                        </a:solidFill>
                        <a:latin typeface="+mn-ea"/>
                        <a:ea typeface="+mn-ea"/>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問合せ先</a:t>
                      </a:r>
                    </a:p>
                  </a:txBody>
                  <a:tcPr marL="0" marR="0" marT="0" marB="0" anchor="ctr">
                    <a:lnL w="1270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extLst>
                  <a:ext uri="{0D108BD9-81ED-4DB2-BD59-A6C34878D82A}">
                    <a16:rowId xmlns:a16="http://schemas.microsoft.com/office/drawing/2014/main" val="4277212223"/>
                  </a:ext>
                </a:extLst>
              </a:tr>
              <a:tr h="8094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○○教室</a:t>
                      </a:r>
                    </a:p>
                  </a:txBody>
                  <a:tcPr marL="0" marR="0" marT="0" marB="0" anchor="ctr">
                    <a:lnL w="1270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kumimoji="1" lang="ja-JP" altLang="en-US" sz="1200" b="0" kern="1200" dirty="0">
                          <a:solidFill>
                            <a:schemeClr val="tx1">
                              <a:lumMod val="75000"/>
                              <a:lumOff val="25000"/>
                            </a:schemeClr>
                          </a:solidFill>
                          <a:effectLst/>
                          <a:latin typeface="+mn-ea"/>
                          <a:ea typeface="+mn-ea"/>
                          <a:cs typeface="+mn-cs"/>
                        </a:rPr>
                        <a:t>小集団の活動や個別学習を行います。 </a:t>
                      </a:r>
                      <a:endParaRPr kumimoji="1" lang="en-US" altLang="ja-JP" sz="1200" b="0" kern="1200" dirty="0">
                        <a:solidFill>
                          <a:schemeClr val="tx1">
                            <a:lumMod val="75000"/>
                            <a:lumOff val="25000"/>
                          </a:schemeClr>
                        </a:solidFill>
                        <a:effectLst/>
                        <a:latin typeface="+mn-ea"/>
                        <a:ea typeface="+mn-ea"/>
                        <a:cs typeface="+mn-cs"/>
                      </a:endParaRPr>
                    </a:p>
                    <a:p>
                      <a:pPr marL="136525" indent="-136525" algn="just"/>
                      <a:r>
                        <a:rPr kumimoji="1" lang="en-US" altLang="ja-JP" sz="1000" b="0" kern="1200" dirty="0">
                          <a:solidFill>
                            <a:schemeClr val="tx1">
                              <a:lumMod val="75000"/>
                              <a:lumOff val="25000"/>
                            </a:schemeClr>
                          </a:solidFill>
                          <a:effectLst/>
                          <a:latin typeface="+mn-ea"/>
                          <a:ea typeface="+mn-ea"/>
                          <a:cs typeface="+mn-cs"/>
                        </a:rPr>
                        <a:t>※</a:t>
                      </a:r>
                      <a:r>
                        <a:rPr kumimoji="1" lang="ja-JP" altLang="en-US" sz="1000" b="0" kern="1200" dirty="0">
                          <a:solidFill>
                            <a:schemeClr val="tx1">
                              <a:lumMod val="75000"/>
                              <a:lumOff val="25000"/>
                            </a:schemeClr>
                          </a:solidFill>
                          <a:effectLst/>
                          <a:latin typeface="+mn-ea"/>
                          <a:ea typeface="+mn-ea"/>
                          <a:cs typeface="+mn-cs"/>
                        </a:rPr>
                        <a:t>通所の他にオンラインによる支援も受けられます。</a:t>
                      </a: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hlinkClick r:id="rId2"/>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042607495"/>
                  </a:ext>
                </a:extLst>
              </a:tr>
              <a:tr h="6761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△△ルーム</a:t>
                      </a:r>
                      <a:endParaRPr kumimoji="1" lang="en-US" altLang="ja-JP" sz="1200" b="1" dirty="0">
                        <a:solidFill>
                          <a:srgbClr val="003B83"/>
                        </a:solidFill>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rgbClr val="003B83"/>
                          </a:solidFill>
                          <a:latin typeface="+mn-ea"/>
                          <a:ea typeface="+mn-ea"/>
                        </a:rPr>
                        <a:t> </a:t>
                      </a:r>
                      <a:r>
                        <a:rPr kumimoji="1" lang="en-US" altLang="ja-JP" sz="800" b="1" dirty="0">
                          <a:solidFill>
                            <a:srgbClr val="003B83"/>
                          </a:solidFill>
                          <a:latin typeface="+mn-ea"/>
                          <a:ea typeface="+mn-ea"/>
                        </a:rPr>
                        <a:t>※NPO</a:t>
                      </a:r>
                      <a:r>
                        <a:rPr kumimoji="1" lang="ja-JP" altLang="en-US" sz="800" b="1" dirty="0">
                          <a:solidFill>
                            <a:srgbClr val="003B83"/>
                          </a:solidFill>
                          <a:latin typeface="+mn-ea"/>
                          <a:ea typeface="+mn-ea"/>
                        </a:rPr>
                        <a:t>法人〇〇が運営</a:t>
                      </a:r>
                    </a:p>
                  </a:txBody>
                  <a:tcPr marL="0" marR="0" marT="0" marB="0" anchor="ctr">
                    <a:lnL w="1270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kumimoji="1" lang="ja-JP" altLang="en-US" sz="1200" b="0" kern="1200" dirty="0">
                          <a:solidFill>
                            <a:schemeClr val="tx1">
                              <a:lumMod val="75000"/>
                              <a:lumOff val="25000"/>
                            </a:schemeClr>
                          </a:solidFill>
                          <a:effectLst/>
                          <a:latin typeface="+mn-ea"/>
                          <a:ea typeface="+mn-ea"/>
                          <a:cs typeface="+mn-cs"/>
                        </a:rPr>
                        <a:t>参加者同士の交流や、参加者の希望を踏まえた活動を行います。</a:t>
                      </a: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627541660"/>
                  </a:ext>
                </a:extLst>
              </a:tr>
            </a:tbl>
          </a:graphicData>
        </a:graphic>
      </p:graphicFrame>
      <p:graphicFrame>
        <p:nvGraphicFramePr>
          <p:cNvPr id="50" name="表 49">
            <a:extLst>
              <a:ext uri="{FF2B5EF4-FFF2-40B4-BE49-F238E27FC236}">
                <a16:creationId xmlns:a16="http://schemas.microsoft.com/office/drawing/2014/main" id="{F9014847-5B6B-BD75-ED19-39BE7FEEB965}"/>
              </a:ext>
            </a:extLst>
          </p:cNvPr>
          <p:cNvGraphicFramePr>
            <a:graphicFrameLocks noGrp="1"/>
          </p:cNvGraphicFramePr>
          <p:nvPr>
            <p:extLst>
              <p:ext uri="{D42A27DB-BD31-4B8C-83A1-F6EECF244321}">
                <p14:modId xmlns:p14="http://schemas.microsoft.com/office/powerpoint/2010/main" val="2101142948"/>
              </p:ext>
            </p:extLst>
          </p:nvPr>
        </p:nvGraphicFramePr>
        <p:xfrm>
          <a:off x="188913" y="3870075"/>
          <a:ext cx="6480175" cy="2163045"/>
        </p:xfrm>
        <a:graphic>
          <a:graphicData uri="http://schemas.openxmlformats.org/drawingml/2006/table">
            <a:tbl>
              <a:tblPr firstRow="1" bandRow="1">
                <a:tableStyleId>{3B4B98B0-60AC-42C2-AFA5-B58CD77FA1E5}</a:tableStyleId>
              </a:tblPr>
              <a:tblGrid>
                <a:gridCol w="1256360">
                  <a:extLst>
                    <a:ext uri="{9D8B030D-6E8A-4147-A177-3AD203B41FA5}">
                      <a16:colId xmlns:a16="http://schemas.microsoft.com/office/drawing/2014/main" val="1373112803"/>
                    </a:ext>
                  </a:extLst>
                </a:gridCol>
                <a:gridCol w="2232965">
                  <a:extLst>
                    <a:ext uri="{9D8B030D-6E8A-4147-A177-3AD203B41FA5}">
                      <a16:colId xmlns:a16="http://schemas.microsoft.com/office/drawing/2014/main" val="3827387153"/>
                    </a:ext>
                  </a:extLst>
                </a:gridCol>
                <a:gridCol w="2990850">
                  <a:extLst>
                    <a:ext uri="{9D8B030D-6E8A-4147-A177-3AD203B41FA5}">
                      <a16:colId xmlns:a16="http://schemas.microsoft.com/office/drawing/2014/main" val="133841328"/>
                    </a:ext>
                  </a:extLst>
                </a:gridCol>
              </a:tblGrid>
              <a:tr h="334245">
                <a:tc>
                  <a:txBody>
                    <a:bodyPr/>
                    <a:lstStyle/>
                    <a:p>
                      <a:pPr algn="ctr"/>
                      <a:r>
                        <a:rPr kumimoji="1" lang="ja-JP" altLang="en-US" sz="1400" b="1" dirty="0">
                          <a:solidFill>
                            <a:srgbClr val="003B83"/>
                          </a:solidFill>
                          <a:latin typeface="+mn-ea"/>
                          <a:ea typeface="+mn-ea"/>
                        </a:rPr>
                        <a:t>名称</a:t>
                      </a:r>
                    </a:p>
                  </a:txBody>
                  <a:tcPr marL="0" marR="0" marT="0" marB="0" anchor="ctr">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概要</a:t>
                      </a:r>
                      <a:endParaRPr kumimoji="1" lang="ja-JP" altLang="en-US" sz="1200" b="1" dirty="0">
                        <a:solidFill>
                          <a:srgbClr val="003B83"/>
                        </a:solidFill>
                        <a:latin typeface="+mn-ea"/>
                        <a:ea typeface="+mn-ea"/>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連絡先</a:t>
                      </a:r>
                    </a:p>
                  </a:txBody>
                  <a:tcPr marL="0" marR="0" marT="0" marB="0" anchor="ctr">
                    <a:lnL w="1270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extLst>
                  <a:ext uri="{0D108BD9-81ED-4DB2-BD59-A6C34878D82A}">
                    <a16:rowId xmlns:a16="http://schemas.microsoft.com/office/drawing/2014/main" val="4277212223"/>
                  </a:ext>
                </a:extLst>
              </a:tr>
              <a:tr h="4267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フリースクール○○</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lang="ja-JP" altLang="en-US" sz="12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1683697936"/>
                  </a:ext>
                </a:extLst>
              </a:tr>
              <a:tr h="4312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a:t>
                      </a:r>
                      <a:br>
                        <a:rPr kumimoji="1" lang="en-US" altLang="ja-JP" sz="1200" b="1" dirty="0">
                          <a:solidFill>
                            <a:srgbClr val="003B83"/>
                          </a:solidFill>
                          <a:latin typeface="+mn-ea"/>
                          <a:ea typeface="+mn-ea"/>
                        </a:rPr>
                      </a:br>
                      <a:r>
                        <a:rPr kumimoji="1" lang="ja-JP" altLang="en-US" sz="1200" b="1" dirty="0">
                          <a:solidFill>
                            <a:srgbClr val="003B83"/>
                          </a:solidFill>
                          <a:latin typeface="+mn-ea"/>
                          <a:ea typeface="+mn-ea"/>
                        </a:rPr>
                        <a:t>フリースクール</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2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 </a:t>
                      </a:r>
                      <a:r>
                        <a:rPr lang="ja-JP" altLang="en-US" sz="1000" b="0" dirty="0">
                          <a:solidFill>
                            <a:schemeClr val="tx1">
                              <a:lumMod val="75000"/>
                              <a:lumOff val="25000"/>
                            </a:schemeClr>
                          </a:solidFill>
                          <a:latin typeface="+mn-ea"/>
                          <a:ea typeface="+mn-ea"/>
                        </a:rPr>
                        <a:t>：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1300579599"/>
                  </a:ext>
                </a:extLst>
              </a:tr>
              <a:tr h="4380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フリースペース○○</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2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 </a:t>
                      </a:r>
                      <a:r>
                        <a:rPr lang="ja-JP" altLang="en-US" sz="1000" b="0" dirty="0">
                          <a:solidFill>
                            <a:schemeClr val="tx1">
                              <a:lumMod val="75000"/>
                              <a:lumOff val="25000"/>
                            </a:schemeClr>
                          </a:solidFill>
                          <a:latin typeface="+mn-ea"/>
                          <a:ea typeface="+mn-ea"/>
                        </a:rPr>
                        <a:t>：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042607495"/>
                  </a:ext>
                </a:extLst>
              </a:tr>
              <a:tr h="4380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a:t>
                      </a:r>
                      <a:br>
                        <a:rPr kumimoji="1" lang="en-US" altLang="ja-JP" sz="1200" b="1" dirty="0">
                          <a:solidFill>
                            <a:srgbClr val="003B83"/>
                          </a:solidFill>
                          <a:latin typeface="+mn-ea"/>
                          <a:ea typeface="+mn-ea"/>
                        </a:rPr>
                      </a:br>
                      <a:r>
                        <a:rPr kumimoji="1" lang="ja-JP" altLang="en-US" sz="1200" b="1" dirty="0">
                          <a:solidFill>
                            <a:srgbClr val="003B83"/>
                          </a:solidFill>
                          <a:latin typeface="+mn-ea"/>
                          <a:ea typeface="+mn-ea"/>
                        </a:rPr>
                        <a:t>フリースペース</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2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 </a:t>
                      </a:r>
                      <a:r>
                        <a:rPr lang="ja-JP" altLang="en-US" sz="1000" b="0" dirty="0">
                          <a:solidFill>
                            <a:schemeClr val="tx1">
                              <a:lumMod val="75000"/>
                              <a:lumOff val="25000"/>
                            </a:schemeClr>
                          </a:solidFill>
                          <a:latin typeface="+mn-ea"/>
                          <a:ea typeface="+mn-ea"/>
                        </a:rPr>
                        <a:t>：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627541660"/>
                  </a:ext>
                </a:extLst>
              </a:tr>
            </a:tbl>
          </a:graphicData>
        </a:graphic>
      </p:graphicFrame>
      <p:sp>
        <p:nvSpPr>
          <p:cNvPr id="55" name="四角形: 角を丸くする 54">
            <a:extLst>
              <a:ext uri="{FF2B5EF4-FFF2-40B4-BE49-F238E27FC236}">
                <a16:creationId xmlns:a16="http://schemas.microsoft.com/office/drawing/2014/main" id="{0236AD67-D972-6D75-11D9-609F3FFD524C}"/>
              </a:ext>
            </a:extLst>
          </p:cNvPr>
          <p:cNvSpPr/>
          <p:nvPr/>
        </p:nvSpPr>
        <p:spPr>
          <a:xfrm>
            <a:off x="203716" y="1180502"/>
            <a:ext cx="2628000" cy="2160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sz="1600" b="1" dirty="0">
                <a:solidFill>
                  <a:srgbClr val="003B83"/>
                </a:solidFill>
                <a:latin typeface="+mn-ea"/>
                <a:cs typeface="メイリオ" pitchFamily="50" charset="-128"/>
              </a:rPr>
              <a:t>③教育支援センター</a:t>
            </a:r>
          </a:p>
        </p:txBody>
      </p:sp>
      <p:sp>
        <p:nvSpPr>
          <p:cNvPr id="56" name="四角形: 角を丸くする 55">
            <a:extLst>
              <a:ext uri="{FF2B5EF4-FFF2-40B4-BE49-F238E27FC236}">
                <a16:creationId xmlns:a16="http://schemas.microsoft.com/office/drawing/2014/main" id="{37C609C6-92AC-32D6-643C-0CB93832BE89}"/>
              </a:ext>
            </a:extLst>
          </p:cNvPr>
          <p:cNvSpPr/>
          <p:nvPr/>
        </p:nvSpPr>
        <p:spPr>
          <a:xfrm>
            <a:off x="203716" y="3584695"/>
            <a:ext cx="3420000" cy="2160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sz="1600" b="1" dirty="0">
                <a:solidFill>
                  <a:srgbClr val="003B83"/>
                </a:solidFill>
                <a:latin typeface="+mn-ea"/>
                <a:cs typeface="メイリオ" pitchFamily="50" charset="-128"/>
              </a:rPr>
              <a:t>④フリースクール・フリースペース</a:t>
            </a:r>
          </a:p>
        </p:txBody>
      </p:sp>
      <p:sp>
        <p:nvSpPr>
          <p:cNvPr id="6" name="四角形: 角を丸くする 5">
            <a:extLst>
              <a:ext uri="{FF2B5EF4-FFF2-40B4-BE49-F238E27FC236}">
                <a16:creationId xmlns:a16="http://schemas.microsoft.com/office/drawing/2014/main" id="{9148AE7B-42AF-8248-2929-F4498BCCB210}"/>
              </a:ext>
            </a:extLst>
          </p:cNvPr>
          <p:cNvSpPr/>
          <p:nvPr/>
        </p:nvSpPr>
        <p:spPr>
          <a:xfrm>
            <a:off x="188912" y="213322"/>
            <a:ext cx="6480175" cy="360000"/>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b="1" dirty="0">
                <a:solidFill>
                  <a:srgbClr val="F15D5D"/>
                </a:solidFill>
                <a:latin typeface="+mn-ea"/>
                <a:cs typeface="メイリオ" pitchFamily="50" charset="-128"/>
              </a:rPr>
              <a:t>学びたいと思ったときはご連絡ください。</a:t>
            </a:r>
          </a:p>
        </p:txBody>
      </p:sp>
      <p:sp>
        <p:nvSpPr>
          <p:cNvPr id="9" name="テキスト ボックス 8">
            <a:extLst>
              <a:ext uri="{FF2B5EF4-FFF2-40B4-BE49-F238E27FC236}">
                <a16:creationId xmlns:a16="http://schemas.microsoft.com/office/drawing/2014/main" id="{EE9CD8A2-FA66-3664-5E02-E0544BA230C3}"/>
              </a:ext>
            </a:extLst>
          </p:cNvPr>
          <p:cNvSpPr txBox="1"/>
          <p:nvPr/>
        </p:nvSpPr>
        <p:spPr>
          <a:xfrm>
            <a:off x="188912" y="520135"/>
            <a:ext cx="6480176" cy="570468"/>
          </a:xfrm>
          <a:prstGeom prst="roundRect">
            <a:avLst>
              <a:gd name="adj" fmla="val 50000"/>
            </a:avLst>
          </a:prstGeom>
          <a:solidFill>
            <a:srgbClr val="003B83"/>
          </a:solidFill>
        </p:spPr>
        <p:txBody>
          <a:bodyPr wrap="square" lIns="0" tIns="0" rIns="0" bIns="36000" rtlCol="0" anchor="ctr">
            <a:spAutoFit/>
          </a:bodyPr>
          <a:lstStyle/>
          <a:p>
            <a:pPr algn="ctr"/>
            <a:r>
              <a:rPr kumimoji="1" lang="ja-JP" altLang="en-US" sz="2400" b="1" dirty="0">
                <a:solidFill>
                  <a:schemeClr val="bg1"/>
                </a:solidFill>
                <a:latin typeface="+mn-ea"/>
              </a:rPr>
              <a:t>不登校児童生徒の学びの場・居場所</a:t>
            </a:r>
          </a:p>
        </p:txBody>
      </p:sp>
      <p:graphicFrame>
        <p:nvGraphicFramePr>
          <p:cNvPr id="2" name="表 1">
            <a:extLst>
              <a:ext uri="{FF2B5EF4-FFF2-40B4-BE49-F238E27FC236}">
                <a16:creationId xmlns:a16="http://schemas.microsoft.com/office/drawing/2014/main" id="{73D0D039-0471-1EAF-61BB-E2612C383C15}"/>
              </a:ext>
            </a:extLst>
          </p:cNvPr>
          <p:cNvGraphicFramePr>
            <a:graphicFrameLocks noGrp="1"/>
          </p:cNvGraphicFramePr>
          <p:nvPr>
            <p:extLst>
              <p:ext uri="{D42A27DB-BD31-4B8C-83A1-F6EECF244321}">
                <p14:modId xmlns:p14="http://schemas.microsoft.com/office/powerpoint/2010/main" val="3845292071"/>
              </p:ext>
            </p:extLst>
          </p:nvPr>
        </p:nvGraphicFramePr>
        <p:xfrm>
          <a:off x="188913" y="6479274"/>
          <a:ext cx="6480175" cy="1498062"/>
        </p:xfrm>
        <a:graphic>
          <a:graphicData uri="http://schemas.openxmlformats.org/drawingml/2006/table">
            <a:tbl>
              <a:tblPr firstRow="1" bandRow="1">
                <a:tableStyleId>{3B4B98B0-60AC-42C2-AFA5-B58CD77FA1E5}</a:tableStyleId>
              </a:tblPr>
              <a:tblGrid>
                <a:gridCol w="1256360">
                  <a:extLst>
                    <a:ext uri="{9D8B030D-6E8A-4147-A177-3AD203B41FA5}">
                      <a16:colId xmlns:a16="http://schemas.microsoft.com/office/drawing/2014/main" val="1373112803"/>
                    </a:ext>
                  </a:extLst>
                </a:gridCol>
                <a:gridCol w="2232965">
                  <a:extLst>
                    <a:ext uri="{9D8B030D-6E8A-4147-A177-3AD203B41FA5}">
                      <a16:colId xmlns:a16="http://schemas.microsoft.com/office/drawing/2014/main" val="3827387153"/>
                    </a:ext>
                  </a:extLst>
                </a:gridCol>
                <a:gridCol w="2990850">
                  <a:extLst>
                    <a:ext uri="{9D8B030D-6E8A-4147-A177-3AD203B41FA5}">
                      <a16:colId xmlns:a16="http://schemas.microsoft.com/office/drawing/2014/main" val="133841328"/>
                    </a:ext>
                  </a:extLst>
                </a:gridCol>
              </a:tblGrid>
              <a:tr h="416672">
                <a:tc>
                  <a:txBody>
                    <a:bodyPr/>
                    <a:lstStyle/>
                    <a:p>
                      <a:pPr algn="ctr"/>
                      <a:r>
                        <a:rPr kumimoji="1" lang="ja-JP" altLang="en-US" sz="1400" b="1" dirty="0">
                          <a:solidFill>
                            <a:srgbClr val="003B83"/>
                          </a:solidFill>
                          <a:latin typeface="+mn-ea"/>
                          <a:ea typeface="+mn-ea"/>
                        </a:rPr>
                        <a:t>名称</a:t>
                      </a:r>
                    </a:p>
                  </a:txBody>
                  <a:tcPr marL="0" marR="0" marT="0" marB="0" anchor="ctr">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概要</a:t>
                      </a:r>
                      <a:endParaRPr kumimoji="1" lang="ja-JP" altLang="en-US" sz="1200" b="1" dirty="0">
                        <a:solidFill>
                          <a:srgbClr val="003B83"/>
                        </a:solidFill>
                        <a:latin typeface="+mn-ea"/>
                        <a:ea typeface="+mn-ea"/>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問合せ先</a:t>
                      </a:r>
                    </a:p>
                  </a:txBody>
                  <a:tcPr marL="0" marR="0" marT="0" marB="0" anchor="ctr">
                    <a:lnL w="1270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extLst>
                  <a:ext uri="{0D108BD9-81ED-4DB2-BD59-A6C34878D82A}">
                    <a16:rowId xmlns:a16="http://schemas.microsoft.com/office/drawing/2014/main" val="4277212223"/>
                  </a:ext>
                </a:extLst>
              </a:tr>
              <a:tr h="5337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○○市立</a:t>
                      </a:r>
                      <a:br>
                        <a:rPr kumimoji="1" lang="en-US" altLang="ja-JP" sz="1200" b="1" dirty="0">
                          <a:solidFill>
                            <a:srgbClr val="003B83"/>
                          </a:solidFill>
                          <a:latin typeface="+mn-ea"/>
                          <a:ea typeface="+mn-ea"/>
                        </a:rPr>
                      </a:br>
                      <a:r>
                        <a:rPr kumimoji="1" lang="ja-JP" altLang="en-US" sz="1200" b="1" dirty="0">
                          <a:solidFill>
                            <a:srgbClr val="003B83"/>
                          </a:solidFill>
                          <a:latin typeface="+mn-ea"/>
                          <a:ea typeface="+mn-ea"/>
                        </a:rPr>
                        <a:t>△△中学校</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lang="ja-JP" altLang="en-US" sz="12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1683697936"/>
                  </a:ext>
                </a:extLst>
              </a:tr>
              <a:tr h="54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CN" altLang="en-US" sz="1200" b="1" dirty="0">
                          <a:solidFill>
                            <a:srgbClr val="003B83"/>
                          </a:solidFill>
                          <a:latin typeface="+mn-ea"/>
                          <a:ea typeface="+mn-ea"/>
                        </a:rPr>
                        <a:t>学校法人</a:t>
                      </a:r>
                      <a:r>
                        <a:rPr kumimoji="1" lang="en-US" altLang="ja-JP" sz="1200" b="1" dirty="0">
                          <a:solidFill>
                            <a:srgbClr val="003B83"/>
                          </a:solidFill>
                          <a:latin typeface="+mn-ea"/>
                          <a:ea typeface="+mn-ea"/>
                        </a:rPr>
                        <a:t>XX</a:t>
                      </a:r>
                      <a:r>
                        <a:rPr kumimoji="1" lang="zh-CN" altLang="en-US" sz="1200" b="1" dirty="0">
                          <a:solidFill>
                            <a:srgbClr val="003B83"/>
                          </a:solidFill>
                          <a:latin typeface="+mn-ea"/>
                          <a:ea typeface="+mn-ea"/>
                        </a:rPr>
                        <a:t>学園</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CN" altLang="en-US" sz="1200" b="1" dirty="0">
                          <a:solidFill>
                            <a:srgbClr val="003B83"/>
                          </a:solidFill>
                          <a:latin typeface="+mn-ea"/>
                          <a:ea typeface="+mn-ea"/>
                        </a:rPr>
                        <a:t>△△高等学校</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2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 </a:t>
                      </a:r>
                      <a:r>
                        <a:rPr lang="ja-JP" altLang="en-US" sz="1000" b="0" dirty="0">
                          <a:solidFill>
                            <a:schemeClr val="tx1">
                              <a:lumMod val="75000"/>
                              <a:lumOff val="25000"/>
                            </a:schemeClr>
                          </a:solidFill>
                          <a:latin typeface="+mn-ea"/>
                          <a:ea typeface="+mn-ea"/>
                        </a:rPr>
                        <a:t>：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1300579599"/>
                  </a:ext>
                </a:extLst>
              </a:tr>
            </a:tbl>
          </a:graphicData>
        </a:graphic>
      </p:graphicFrame>
      <p:sp>
        <p:nvSpPr>
          <p:cNvPr id="3" name="四角形: 角を丸くする 2">
            <a:extLst>
              <a:ext uri="{FF2B5EF4-FFF2-40B4-BE49-F238E27FC236}">
                <a16:creationId xmlns:a16="http://schemas.microsoft.com/office/drawing/2014/main" id="{2386853B-FC22-7703-A85D-35C23B40028E}"/>
              </a:ext>
            </a:extLst>
          </p:cNvPr>
          <p:cNvSpPr/>
          <p:nvPr/>
        </p:nvSpPr>
        <p:spPr>
          <a:xfrm>
            <a:off x="203716" y="6193894"/>
            <a:ext cx="3420000" cy="2160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sz="1600" b="1" dirty="0">
                <a:solidFill>
                  <a:srgbClr val="003B83"/>
                </a:solidFill>
                <a:latin typeface="+mn-ea"/>
                <a:cs typeface="メイリオ" pitchFamily="50" charset="-128"/>
              </a:rPr>
              <a:t>⑤学びの多様化学校</a:t>
            </a:r>
          </a:p>
        </p:txBody>
      </p:sp>
      <p:graphicFrame>
        <p:nvGraphicFramePr>
          <p:cNvPr id="4" name="表 3">
            <a:extLst>
              <a:ext uri="{FF2B5EF4-FFF2-40B4-BE49-F238E27FC236}">
                <a16:creationId xmlns:a16="http://schemas.microsoft.com/office/drawing/2014/main" id="{7017A7D5-8415-F4ED-9AC0-1DDDF3E9EE12}"/>
              </a:ext>
            </a:extLst>
          </p:cNvPr>
          <p:cNvGraphicFramePr>
            <a:graphicFrameLocks noGrp="1"/>
          </p:cNvGraphicFramePr>
          <p:nvPr>
            <p:extLst>
              <p:ext uri="{D42A27DB-BD31-4B8C-83A1-F6EECF244321}">
                <p14:modId xmlns:p14="http://schemas.microsoft.com/office/powerpoint/2010/main" val="3810372265"/>
              </p:ext>
            </p:extLst>
          </p:nvPr>
        </p:nvGraphicFramePr>
        <p:xfrm>
          <a:off x="189185" y="8337376"/>
          <a:ext cx="6480175" cy="1513952"/>
        </p:xfrm>
        <a:graphic>
          <a:graphicData uri="http://schemas.openxmlformats.org/drawingml/2006/table">
            <a:tbl>
              <a:tblPr firstRow="1" bandRow="1">
                <a:tableStyleId>{3B4B98B0-60AC-42C2-AFA5-B58CD77FA1E5}</a:tableStyleId>
              </a:tblPr>
              <a:tblGrid>
                <a:gridCol w="1256360">
                  <a:extLst>
                    <a:ext uri="{9D8B030D-6E8A-4147-A177-3AD203B41FA5}">
                      <a16:colId xmlns:a16="http://schemas.microsoft.com/office/drawing/2014/main" val="1373112803"/>
                    </a:ext>
                  </a:extLst>
                </a:gridCol>
                <a:gridCol w="2232965">
                  <a:extLst>
                    <a:ext uri="{9D8B030D-6E8A-4147-A177-3AD203B41FA5}">
                      <a16:colId xmlns:a16="http://schemas.microsoft.com/office/drawing/2014/main" val="3827387153"/>
                    </a:ext>
                  </a:extLst>
                </a:gridCol>
                <a:gridCol w="2990850">
                  <a:extLst>
                    <a:ext uri="{9D8B030D-6E8A-4147-A177-3AD203B41FA5}">
                      <a16:colId xmlns:a16="http://schemas.microsoft.com/office/drawing/2014/main" val="133841328"/>
                    </a:ext>
                  </a:extLst>
                </a:gridCol>
              </a:tblGrid>
              <a:tr h="416672">
                <a:tc>
                  <a:txBody>
                    <a:bodyPr/>
                    <a:lstStyle/>
                    <a:p>
                      <a:pPr algn="ctr"/>
                      <a:r>
                        <a:rPr kumimoji="1" lang="ja-JP" altLang="en-US" sz="1400" b="1" dirty="0">
                          <a:solidFill>
                            <a:srgbClr val="003B83"/>
                          </a:solidFill>
                          <a:latin typeface="+mn-ea"/>
                          <a:ea typeface="+mn-ea"/>
                        </a:rPr>
                        <a:t>名称</a:t>
                      </a:r>
                    </a:p>
                  </a:txBody>
                  <a:tcPr marL="0" marR="0" marT="0" marB="0" anchor="ctr">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概要</a:t>
                      </a:r>
                      <a:endParaRPr kumimoji="1" lang="ja-JP" altLang="en-US" sz="1200" b="1" dirty="0">
                        <a:solidFill>
                          <a:srgbClr val="003B83"/>
                        </a:solidFill>
                        <a:latin typeface="+mn-ea"/>
                        <a:ea typeface="+mn-ea"/>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問合せ先</a:t>
                      </a:r>
                    </a:p>
                  </a:txBody>
                  <a:tcPr marL="0" marR="0" marT="0" marB="0" anchor="ctr">
                    <a:lnL w="1270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extLst>
                  <a:ext uri="{0D108BD9-81ED-4DB2-BD59-A6C34878D82A}">
                    <a16:rowId xmlns:a16="http://schemas.microsoft.com/office/drawing/2014/main" val="4277212223"/>
                  </a:ext>
                </a:extLst>
              </a:tr>
              <a:tr h="5337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○○市立</a:t>
                      </a:r>
                      <a:br>
                        <a:rPr kumimoji="1" lang="en-US" altLang="ja-JP" sz="1200" b="1" dirty="0">
                          <a:solidFill>
                            <a:srgbClr val="003B83"/>
                          </a:solidFill>
                          <a:latin typeface="+mn-ea"/>
                          <a:ea typeface="+mn-ea"/>
                        </a:rPr>
                      </a:br>
                      <a:r>
                        <a:rPr kumimoji="1" lang="ja-JP" altLang="en-US" sz="1200" b="1" dirty="0">
                          <a:solidFill>
                            <a:srgbClr val="003B83"/>
                          </a:solidFill>
                          <a:latin typeface="+mn-ea"/>
                          <a:ea typeface="+mn-ea"/>
                        </a:rPr>
                        <a:t>△△中学校</a:t>
                      </a:r>
                      <a:endParaRPr kumimoji="1" lang="en-US" altLang="ja-JP" sz="1200" b="1" dirty="0">
                        <a:solidFill>
                          <a:srgbClr val="003B83"/>
                        </a:solidFill>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夜間学級</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lang="ja-JP" altLang="en-US" sz="12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13</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20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1683697936"/>
                  </a:ext>
                </a:extLst>
              </a:tr>
              <a:tr h="54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○○市立</a:t>
                      </a:r>
                      <a:br>
                        <a:rPr kumimoji="1" lang="en-US" altLang="ja-JP" sz="1200" b="1" dirty="0">
                          <a:solidFill>
                            <a:srgbClr val="003B83"/>
                          </a:solidFill>
                          <a:latin typeface="+mn-ea"/>
                          <a:ea typeface="+mn-ea"/>
                        </a:rPr>
                      </a:br>
                      <a:r>
                        <a:rPr kumimoji="1" lang="ja-JP" altLang="en-US" sz="1200" b="1" dirty="0">
                          <a:solidFill>
                            <a:srgbClr val="003B83"/>
                          </a:solidFill>
                          <a:latin typeface="+mn-ea"/>
                          <a:ea typeface="+mn-ea"/>
                        </a:rPr>
                        <a:t>△△中学校</a:t>
                      </a:r>
                      <a:endParaRPr kumimoji="1" lang="en-US" altLang="ja-JP" sz="1200" b="1" dirty="0">
                        <a:solidFill>
                          <a:srgbClr val="003B83"/>
                        </a:solidFill>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夜間学級</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2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13</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20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 </a:t>
                      </a:r>
                      <a:r>
                        <a:rPr lang="ja-JP" altLang="en-US" sz="1000" b="0" dirty="0">
                          <a:solidFill>
                            <a:schemeClr val="tx1">
                              <a:lumMod val="75000"/>
                              <a:lumOff val="25000"/>
                            </a:schemeClr>
                          </a:solidFill>
                          <a:latin typeface="+mn-ea"/>
                          <a:ea typeface="+mn-ea"/>
                        </a:rPr>
                        <a:t>：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1300579599"/>
                  </a:ext>
                </a:extLst>
              </a:tr>
            </a:tbl>
          </a:graphicData>
        </a:graphic>
      </p:graphicFrame>
      <p:sp>
        <p:nvSpPr>
          <p:cNvPr id="5" name="四角形: 角を丸くする 4">
            <a:extLst>
              <a:ext uri="{FF2B5EF4-FFF2-40B4-BE49-F238E27FC236}">
                <a16:creationId xmlns:a16="http://schemas.microsoft.com/office/drawing/2014/main" id="{A461AFEB-35D0-9264-650B-E63193932A84}"/>
              </a:ext>
            </a:extLst>
          </p:cNvPr>
          <p:cNvSpPr/>
          <p:nvPr/>
        </p:nvSpPr>
        <p:spPr>
          <a:xfrm>
            <a:off x="203988" y="8049344"/>
            <a:ext cx="3420000" cy="2160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sz="1600" b="1" dirty="0">
                <a:solidFill>
                  <a:srgbClr val="003B83"/>
                </a:solidFill>
                <a:latin typeface="+mn-ea"/>
                <a:cs typeface="メイリオ" pitchFamily="50" charset="-128"/>
              </a:rPr>
              <a:t>⑥夜間中学</a:t>
            </a:r>
          </a:p>
        </p:txBody>
      </p:sp>
    </p:spTree>
    <p:extLst>
      <p:ext uri="{BB962C8B-B14F-4D97-AF65-F5344CB8AC3E}">
        <p14:creationId xmlns:p14="http://schemas.microsoft.com/office/powerpoint/2010/main" val="182882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表 25">
            <a:extLst>
              <a:ext uri="{FF2B5EF4-FFF2-40B4-BE49-F238E27FC236}">
                <a16:creationId xmlns:a16="http://schemas.microsoft.com/office/drawing/2014/main" id="{6AA99CAE-C483-BBB8-55ED-266CCB2615CB}"/>
              </a:ext>
            </a:extLst>
          </p:cNvPr>
          <p:cNvGraphicFramePr>
            <a:graphicFrameLocks noGrp="1"/>
          </p:cNvGraphicFramePr>
          <p:nvPr>
            <p:extLst>
              <p:ext uri="{D42A27DB-BD31-4B8C-83A1-F6EECF244321}">
                <p14:modId xmlns:p14="http://schemas.microsoft.com/office/powerpoint/2010/main" val="1369374239"/>
              </p:ext>
            </p:extLst>
          </p:nvPr>
        </p:nvGraphicFramePr>
        <p:xfrm>
          <a:off x="188912" y="1566613"/>
          <a:ext cx="6480175" cy="1802211"/>
        </p:xfrm>
        <a:graphic>
          <a:graphicData uri="http://schemas.openxmlformats.org/drawingml/2006/table">
            <a:tbl>
              <a:tblPr firstRow="1" bandRow="1">
                <a:tableStyleId>{3B4B98B0-60AC-42C2-AFA5-B58CD77FA1E5}</a:tableStyleId>
              </a:tblPr>
              <a:tblGrid>
                <a:gridCol w="1256360">
                  <a:extLst>
                    <a:ext uri="{9D8B030D-6E8A-4147-A177-3AD203B41FA5}">
                      <a16:colId xmlns:a16="http://schemas.microsoft.com/office/drawing/2014/main" val="1373112803"/>
                    </a:ext>
                  </a:extLst>
                </a:gridCol>
                <a:gridCol w="2232965">
                  <a:extLst>
                    <a:ext uri="{9D8B030D-6E8A-4147-A177-3AD203B41FA5}">
                      <a16:colId xmlns:a16="http://schemas.microsoft.com/office/drawing/2014/main" val="3827387153"/>
                    </a:ext>
                  </a:extLst>
                </a:gridCol>
                <a:gridCol w="2990850">
                  <a:extLst>
                    <a:ext uri="{9D8B030D-6E8A-4147-A177-3AD203B41FA5}">
                      <a16:colId xmlns:a16="http://schemas.microsoft.com/office/drawing/2014/main" val="133841328"/>
                    </a:ext>
                  </a:extLst>
                </a:gridCol>
              </a:tblGrid>
              <a:tr h="416672">
                <a:tc>
                  <a:txBody>
                    <a:bodyPr/>
                    <a:lstStyle/>
                    <a:p>
                      <a:pPr algn="ctr"/>
                      <a:r>
                        <a:rPr kumimoji="1" lang="ja-JP" altLang="en-US" sz="1400" b="1" dirty="0">
                          <a:solidFill>
                            <a:srgbClr val="003B83"/>
                          </a:solidFill>
                          <a:latin typeface="+mn-ea"/>
                          <a:ea typeface="+mn-ea"/>
                        </a:rPr>
                        <a:t>名称</a:t>
                      </a:r>
                    </a:p>
                  </a:txBody>
                  <a:tcPr marL="0" marR="0" marT="0" marB="0" anchor="ctr">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概要</a:t>
                      </a:r>
                      <a:endParaRPr kumimoji="1" lang="ja-JP" altLang="en-US" sz="1200" b="1" dirty="0">
                        <a:solidFill>
                          <a:srgbClr val="003B83"/>
                        </a:solidFill>
                        <a:latin typeface="+mn-ea"/>
                        <a:ea typeface="+mn-ea"/>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問合せ先</a:t>
                      </a:r>
                    </a:p>
                  </a:txBody>
                  <a:tcPr marL="0" marR="0" marT="0" marB="0" anchor="ctr">
                    <a:lnL w="1270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extLst>
                  <a:ext uri="{0D108BD9-81ED-4DB2-BD59-A6C34878D82A}">
                    <a16:rowId xmlns:a16="http://schemas.microsoft.com/office/drawing/2014/main" val="4277212223"/>
                  </a:ext>
                </a:extLst>
              </a:tr>
              <a:tr h="66545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rgbClr val="146C94"/>
                        </a:solidFill>
                        <a:latin typeface="+mn-ea"/>
                        <a:ea typeface="+mn-ea"/>
                      </a:endParaRP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0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a:t>
                      </a:r>
                      <a:r>
                        <a:rPr kumimoji="1" lang="ja-JP" altLang="en-US" sz="1000" b="0" kern="1200" dirty="0">
                          <a:solidFill>
                            <a:schemeClr val="tx1">
                              <a:lumMod val="75000"/>
                              <a:lumOff val="25000"/>
                            </a:schemeClr>
                          </a:solidFill>
                          <a:effectLst/>
                          <a:latin typeface="+mn-ea"/>
                          <a:ea typeface="+mn-ea"/>
                          <a:cs typeface="+mn-cs"/>
                        </a:rPr>
                        <a:t>： </a:t>
                      </a:r>
                      <a:r>
                        <a:rPr kumimoji="1" lang="en-US" altLang="ja-JP" sz="1000" b="0" kern="1200" dirty="0">
                          <a:solidFill>
                            <a:schemeClr val="tx1">
                              <a:lumMod val="75000"/>
                              <a:lumOff val="25000"/>
                            </a:schemeClr>
                          </a:solidFill>
                          <a:effectLst/>
                          <a:latin typeface="+mn-ea"/>
                          <a:ea typeface="+mn-ea"/>
                          <a:cs typeface="+mn-cs"/>
                        </a:rPr>
                        <a:t>xxx-</a:t>
                      </a:r>
                      <a:r>
                        <a:rPr kumimoji="1" lang="en-US" altLang="ja-JP" sz="1000" b="0" kern="1200" dirty="0" err="1">
                          <a:solidFill>
                            <a:schemeClr val="tx1">
                              <a:lumMod val="75000"/>
                              <a:lumOff val="25000"/>
                            </a:schemeClr>
                          </a:solidFill>
                          <a:effectLst/>
                          <a:latin typeface="+mn-ea"/>
                          <a:ea typeface="+mn-ea"/>
                          <a:cs typeface="+mn-cs"/>
                        </a:rPr>
                        <a:t>xxxxxxxx</a:t>
                      </a:r>
                      <a:endParaRPr kumimoji="1" lang="en-US" altLang="ja-JP" sz="1000" b="0" kern="1200" dirty="0">
                        <a:solidFill>
                          <a:schemeClr val="tx1">
                            <a:lumMod val="75000"/>
                            <a:lumOff val="25000"/>
                          </a:schemeClr>
                        </a:solidFill>
                        <a:effectLst/>
                        <a:latin typeface="+mn-ea"/>
                        <a:ea typeface="+mn-ea"/>
                        <a:cs typeface="+mn-cs"/>
                      </a:endParaRPr>
                    </a:p>
                    <a:p>
                      <a:pPr algn="just"/>
                      <a:r>
                        <a:rPr kumimoji="1" lang="ja-JP" altLang="en-US" sz="1000" b="0" kern="1200" dirty="0">
                          <a:solidFill>
                            <a:schemeClr val="tx1">
                              <a:lumMod val="75000"/>
                              <a:lumOff val="25000"/>
                            </a:schemeClr>
                          </a:solidFill>
                          <a:effectLst/>
                          <a:latin typeface="+mn-ea"/>
                          <a:ea typeface="+mn-ea"/>
                          <a:cs typeface="+mn-cs"/>
                        </a:rPr>
                        <a:t>（●</a:t>
                      </a:r>
                      <a:r>
                        <a:rPr kumimoji="1" lang="ja-JP" altLang="en-US" sz="1000" b="0" i="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曜日、●曜日、●曜日</a:t>
                      </a:r>
                      <a:r>
                        <a:rPr kumimoji="1" lang="en-US" altLang="ja-JP" sz="1000" b="0" kern="1200" dirty="0">
                          <a:solidFill>
                            <a:schemeClr val="tx1">
                              <a:lumMod val="75000"/>
                              <a:lumOff val="25000"/>
                            </a:schemeClr>
                          </a:solidFill>
                          <a:effectLst/>
                          <a:latin typeface="+mn-ea"/>
                          <a:ea typeface="+mn-ea"/>
                          <a:cs typeface="+mn-cs"/>
                        </a:rPr>
                        <a:t>12</a:t>
                      </a:r>
                      <a:r>
                        <a:rPr kumimoji="1" lang="ja-JP" altLang="en-US" sz="1000" b="0" kern="1200" dirty="0">
                          <a:solidFill>
                            <a:schemeClr val="tx1">
                              <a:lumMod val="75000"/>
                              <a:lumOff val="25000"/>
                            </a:schemeClr>
                          </a:solidFill>
                          <a:effectLst/>
                          <a:latin typeface="+mn-ea"/>
                          <a:ea typeface="+mn-ea"/>
                          <a:cs typeface="+mn-cs"/>
                        </a:rPr>
                        <a:t>：</a:t>
                      </a:r>
                      <a:r>
                        <a:rPr kumimoji="1" lang="en-US" altLang="ja-JP" sz="1000" b="0" kern="1200" dirty="0">
                          <a:solidFill>
                            <a:schemeClr val="tx1">
                              <a:lumMod val="75000"/>
                              <a:lumOff val="25000"/>
                            </a:schemeClr>
                          </a:solidFill>
                          <a:effectLst/>
                          <a:latin typeface="+mn-ea"/>
                          <a:ea typeface="+mn-ea"/>
                          <a:cs typeface="+mn-cs"/>
                        </a:rPr>
                        <a:t>00</a:t>
                      </a:r>
                      <a:r>
                        <a:rPr kumimoji="1" lang="ja-JP" altLang="en-US" sz="1000" b="0" kern="1200" dirty="0">
                          <a:solidFill>
                            <a:schemeClr val="tx1">
                              <a:lumMod val="75000"/>
                              <a:lumOff val="25000"/>
                            </a:schemeClr>
                          </a:solidFill>
                          <a:effectLst/>
                          <a:latin typeface="+mn-ea"/>
                          <a:ea typeface="+mn-ea"/>
                          <a:cs typeface="+mn-cs"/>
                        </a:rPr>
                        <a:t>～</a:t>
                      </a:r>
                      <a:r>
                        <a:rPr kumimoji="1" lang="en-US" altLang="ja-JP" sz="1000" b="0" kern="1200" dirty="0">
                          <a:solidFill>
                            <a:schemeClr val="tx1">
                              <a:lumMod val="75000"/>
                              <a:lumOff val="25000"/>
                            </a:schemeClr>
                          </a:solidFill>
                          <a:effectLst/>
                          <a:latin typeface="+mn-ea"/>
                          <a:ea typeface="+mn-ea"/>
                          <a:cs typeface="+mn-cs"/>
                        </a:rPr>
                        <a:t>20</a:t>
                      </a:r>
                      <a:r>
                        <a:rPr kumimoji="1" lang="ja-JP" altLang="en-US" sz="1000" b="0" kern="1200" dirty="0">
                          <a:solidFill>
                            <a:schemeClr val="tx1">
                              <a:lumMod val="75000"/>
                              <a:lumOff val="25000"/>
                            </a:schemeClr>
                          </a:solidFill>
                          <a:effectLst/>
                          <a:latin typeface="+mn-ea"/>
                          <a:ea typeface="+mn-ea"/>
                          <a:cs typeface="+mn-cs"/>
                        </a:rPr>
                        <a:t>：</a:t>
                      </a:r>
                      <a:r>
                        <a:rPr kumimoji="1" lang="en-US" altLang="ja-JP" sz="1000" b="0" kern="1200" dirty="0">
                          <a:solidFill>
                            <a:schemeClr val="tx1">
                              <a:lumMod val="75000"/>
                              <a:lumOff val="25000"/>
                            </a:schemeClr>
                          </a:solidFill>
                          <a:effectLst/>
                          <a:latin typeface="+mn-ea"/>
                          <a:ea typeface="+mn-ea"/>
                          <a:cs typeface="+mn-cs"/>
                        </a:rPr>
                        <a:t>00</a:t>
                      </a:r>
                      <a:r>
                        <a:rPr kumimoji="1" lang="ja-JP" altLang="en-US" sz="1000" b="0" kern="1200" dirty="0">
                          <a:solidFill>
                            <a:schemeClr val="tx1">
                              <a:lumMod val="75000"/>
                              <a:lumOff val="25000"/>
                            </a:schemeClr>
                          </a:solidFill>
                          <a:effectLst/>
                          <a:latin typeface="+mn-ea"/>
                          <a:ea typeface="+mn-ea"/>
                          <a:cs typeface="+mn-cs"/>
                        </a:rPr>
                        <a:t>）</a:t>
                      </a: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042607495"/>
                  </a:ext>
                </a:extLst>
              </a:tr>
              <a:tr h="720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rgbClr val="146C94"/>
                        </a:solidFill>
                        <a:latin typeface="+mn-ea"/>
                        <a:ea typeface="+mn-ea"/>
                      </a:endParaRP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2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627541660"/>
                  </a:ext>
                </a:extLst>
              </a:tr>
            </a:tbl>
          </a:graphicData>
        </a:graphic>
      </p:graphicFrame>
      <p:sp>
        <p:nvSpPr>
          <p:cNvPr id="55" name="四角形: 角を丸くする 54">
            <a:extLst>
              <a:ext uri="{FF2B5EF4-FFF2-40B4-BE49-F238E27FC236}">
                <a16:creationId xmlns:a16="http://schemas.microsoft.com/office/drawing/2014/main" id="{0236AD67-D972-6D75-11D9-609F3FFD524C}"/>
              </a:ext>
            </a:extLst>
          </p:cNvPr>
          <p:cNvSpPr/>
          <p:nvPr/>
        </p:nvSpPr>
        <p:spPr>
          <a:xfrm>
            <a:off x="203154" y="1280592"/>
            <a:ext cx="2628000" cy="2160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sz="1600" b="1" dirty="0">
                <a:solidFill>
                  <a:srgbClr val="003B83"/>
                </a:solidFill>
                <a:latin typeface="+mn-ea"/>
                <a:cs typeface="メイリオ" pitchFamily="50" charset="-128"/>
              </a:rPr>
              <a:t>○子育てに関する相談窓口</a:t>
            </a:r>
          </a:p>
        </p:txBody>
      </p:sp>
      <p:sp>
        <p:nvSpPr>
          <p:cNvPr id="56" name="四角形: 角を丸くする 55">
            <a:extLst>
              <a:ext uri="{FF2B5EF4-FFF2-40B4-BE49-F238E27FC236}">
                <a16:creationId xmlns:a16="http://schemas.microsoft.com/office/drawing/2014/main" id="{37C609C6-92AC-32D6-643C-0CB93832BE89}"/>
              </a:ext>
            </a:extLst>
          </p:cNvPr>
          <p:cNvSpPr/>
          <p:nvPr/>
        </p:nvSpPr>
        <p:spPr>
          <a:xfrm>
            <a:off x="203154" y="3640864"/>
            <a:ext cx="3420000" cy="2160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sz="1600" b="1" dirty="0">
                <a:solidFill>
                  <a:srgbClr val="003B83"/>
                </a:solidFill>
                <a:latin typeface="+mn-ea"/>
                <a:cs typeface="メイリオ" pitchFamily="50" charset="-128"/>
              </a:rPr>
              <a:t>○子どもの発達に関する相談窓口</a:t>
            </a:r>
          </a:p>
        </p:txBody>
      </p:sp>
      <p:sp>
        <p:nvSpPr>
          <p:cNvPr id="6" name="四角形: 角を丸くする 5">
            <a:extLst>
              <a:ext uri="{FF2B5EF4-FFF2-40B4-BE49-F238E27FC236}">
                <a16:creationId xmlns:a16="http://schemas.microsoft.com/office/drawing/2014/main" id="{9148AE7B-42AF-8248-2929-F4498BCCB210}"/>
              </a:ext>
            </a:extLst>
          </p:cNvPr>
          <p:cNvSpPr/>
          <p:nvPr/>
        </p:nvSpPr>
        <p:spPr>
          <a:xfrm>
            <a:off x="188912" y="213322"/>
            <a:ext cx="6480175" cy="360000"/>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b="1" dirty="0">
                <a:solidFill>
                  <a:srgbClr val="F15D5D"/>
                </a:solidFill>
                <a:latin typeface="+mn-ea"/>
                <a:cs typeface="メイリオ" pitchFamily="50" charset="-128"/>
              </a:rPr>
              <a:t>困ったときは相談してください。</a:t>
            </a:r>
          </a:p>
        </p:txBody>
      </p:sp>
      <p:sp>
        <p:nvSpPr>
          <p:cNvPr id="9" name="テキスト ボックス 8">
            <a:extLst>
              <a:ext uri="{FF2B5EF4-FFF2-40B4-BE49-F238E27FC236}">
                <a16:creationId xmlns:a16="http://schemas.microsoft.com/office/drawing/2014/main" id="{EE9CD8A2-FA66-3664-5E02-E0544BA230C3}"/>
              </a:ext>
            </a:extLst>
          </p:cNvPr>
          <p:cNvSpPr txBox="1"/>
          <p:nvPr/>
        </p:nvSpPr>
        <p:spPr>
          <a:xfrm>
            <a:off x="188912" y="526897"/>
            <a:ext cx="6480176" cy="570468"/>
          </a:xfrm>
          <a:prstGeom prst="roundRect">
            <a:avLst>
              <a:gd name="adj" fmla="val 50000"/>
            </a:avLst>
          </a:prstGeom>
          <a:solidFill>
            <a:srgbClr val="003B83"/>
          </a:solidFill>
        </p:spPr>
        <p:txBody>
          <a:bodyPr wrap="square" lIns="0" tIns="0" rIns="0" bIns="36000" rtlCol="0" anchor="ctr">
            <a:spAutoFit/>
          </a:bodyPr>
          <a:lstStyle/>
          <a:p>
            <a:pPr algn="ctr"/>
            <a:r>
              <a:rPr kumimoji="1" lang="ja-JP" altLang="en-US" sz="2400" b="1" dirty="0">
                <a:solidFill>
                  <a:schemeClr val="bg1"/>
                </a:solidFill>
                <a:latin typeface="+mn-ea"/>
              </a:rPr>
              <a:t>その他の相談窓口等</a:t>
            </a:r>
          </a:p>
        </p:txBody>
      </p:sp>
      <p:graphicFrame>
        <p:nvGraphicFramePr>
          <p:cNvPr id="4" name="表 3">
            <a:extLst>
              <a:ext uri="{FF2B5EF4-FFF2-40B4-BE49-F238E27FC236}">
                <a16:creationId xmlns:a16="http://schemas.microsoft.com/office/drawing/2014/main" id="{C80D098F-D5B4-8E81-CF6A-0A8CD2584947}"/>
              </a:ext>
            </a:extLst>
          </p:cNvPr>
          <p:cNvGraphicFramePr>
            <a:graphicFrameLocks noGrp="1"/>
          </p:cNvGraphicFramePr>
          <p:nvPr>
            <p:extLst>
              <p:ext uri="{D42A27DB-BD31-4B8C-83A1-F6EECF244321}">
                <p14:modId xmlns:p14="http://schemas.microsoft.com/office/powerpoint/2010/main" val="1686083853"/>
              </p:ext>
            </p:extLst>
          </p:nvPr>
        </p:nvGraphicFramePr>
        <p:xfrm>
          <a:off x="188912" y="3932664"/>
          <a:ext cx="6480175" cy="1802211"/>
        </p:xfrm>
        <a:graphic>
          <a:graphicData uri="http://schemas.openxmlformats.org/drawingml/2006/table">
            <a:tbl>
              <a:tblPr firstRow="1" bandRow="1">
                <a:tableStyleId>{3B4B98B0-60AC-42C2-AFA5-B58CD77FA1E5}</a:tableStyleId>
              </a:tblPr>
              <a:tblGrid>
                <a:gridCol w="1256360">
                  <a:extLst>
                    <a:ext uri="{9D8B030D-6E8A-4147-A177-3AD203B41FA5}">
                      <a16:colId xmlns:a16="http://schemas.microsoft.com/office/drawing/2014/main" val="1373112803"/>
                    </a:ext>
                  </a:extLst>
                </a:gridCol>
                <a:gridCol w="2232965">
                  <a:extLst>
                    <a:ext uri="{9D8B030D-6E8A-4147-A177-3AD203B41FA5}">
                      <a16:colId xmlns:a16="http://schemas.microsoft.com/office/drawing/2014/main" val="3827387153"/>
                    </a:ext>
                  </a:extLst>
                </a:gridCol>
                <a:gridCol w="2990850">
                  <a:extLst>
                    <a:ext uri="{9D8B030D-6E8A-4147-A177-3AD203B41FA5}">
                      <a16:colId xmlns:a16="http://schemas.microsoft.com/office/drawing/2014/main" val="133841328"/>
                    </a:ext>
                  </a:extLst>
                </a:gridCol>
              </a:tblGrid>
              <a:tr h="416672">
                <a:tc>
                  <a:txBody>
                    <a:bodyPr/>
                    <a:lstStyle/>
                    <a:p>
                      <a:pPr algn="ctr"/>
                      <a:r>
                        <a:rPr kumimoji="1" lang="ja-JP" altLang="en-US" sz="1400" b="1" dirty="0">
                          <a:solidFill>
                            <a:srgbClr val="003B83"/>
                          </a:solidFill>
                          <a:latin typeface="+mn-ea"/>
                          <a:ea typeface="+mn-ea"/>
                        </a:rPr>
                        <a:t>名称</a:t>
                      </a:r>
                    </a:p>
                  </a:txBody>
                  <a:tcPr marL="0" marR="0" marT="0" marB="0" anchor="ctr">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概要</a:t>
                      </a:r>
                      <a:endParaRPr kumimoji="1" lang="ja-JP" altLang="en-US" sz="1200" b="1" dirty="0">
                        <a:solidFill>
                          <a:srgbClr val="003B83"/>
                        </a:solidFill>
                        <a:latin typeface="+mn-ea"/>
                        <a:ea typeface="+mn-ea"/>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問合せ先</a:t>
                      </a:r>
                    </a:p>
                  </a:txBody>
                  <a:tcPr marL="0" marR="0" marT="0" marB="0" anchor="ctr">
                    <a:lnL w="1270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extLst>
                  <a:ext uri="{0D108BD9-81ED-4DB2-BD59-A6C34878D82A}">
                    <a16:rowId xmlns:a16="http://schemas.microsoft.com/office/drawing/2014/main" val="4277212223"/>
                  </a:ext>
                </a:extLst>
              </a:tr>
              <a:tr h="66545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rgbClr val="146C94"/>
                        </a:solidFill>
                        <a:latin typeface="+mn-ea"/>
                        <a:ea typeface="+mn-ea"/>
                      </a:endParaRP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0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a:t>
                      </a:r>
                      <a:r>
                        <a:rPr kumimoji="1" lang="ja-JP" altLang="en-US" sz="1000" b="0" kern="1200" dirty="0">
                          <a:solidFill>
                            <a:schemeClr val="tx1">
                              <a:lumMod val="75000"/>
                              <a:lumOff val="25000"/>
                            </a:schemeClr>
                          </a:solidFill>
                          <a:effectLst/>
                          <a:latin typeface="+mn-ea"/>
                          <a:ea typeface="+mn-ea"/>
                          <a:cs typeface="+mn-cs"/>
                        </a:rPr>
                        <a:t>： </a:t>
                      </a:r>
                      <a:r>
                        <a:rPr kumimoji="1" lang="en-US" altLang="ja-JP" sz="1000" b="0" kern="1200" dirty="0">
                          <a:solidFill>
                            <a:schemeClr val="tx1">
                              <a:lumMod val="75000"/>
                              <a:lumOff val="25000"/>
                            </a:schemeClr>
                          </a:solidFill>
                          <a:effectLst/>
                          <a:latin typeface="+mn-ea"/>
                          <a:ea typeface="+mn-ea"/>
                          <a:cs typeface="+mn-cs"/>
                        </a:rPr>
                        <a:t>xxx-</a:t>
                      </a:r>
                      <a:r>
                        <a:rPr kumimoji="1" lang="en-US" altLang="ja-JP" sz="1000" b="0" kern="1200" dirty="0" err="1">
                          <a:solidFill>
                            <a:schemeClr val="tx1">
                              <a:lumMod val="75000"/>
                              <a:lumOff val="25000"/>
                            </a:schemeClr>
                          </a:solidFill>
                          <a:effectLst/>
                          <a:latin typeface="+mn-ea"/>
                          <a:ea typeface="+mn-ea"/>
                          <a:cs typeface="+mn-cs"/>
                        </a:rPr>
                        <a:t>xxxxxxxx</a:t>
                      </a:r>
                      <a:endParaRPr kumimoji="1" lang="en-US" altLang="ja-JP" sz="1000" b="0" kern="1200" dirty="0">
                        <a:solidFill>
                          <a:schemeClr val="tx1">
                            <a:lumMod val="75000"/>
                            <a:lumOff val="25000"/>
                          </a:schemeClr>
                        </a:solidFill>
                        <a:effectLst/>
                        <a:latin typeface="+mn-ea"/>
                        <a:ea typeface="+mn-ea"/>
                        <a:cs typeface="+mn-cs"/>
                      </a:endParaRPr>
                    </a:p>
                    <a:p>
                      <a:pPr algn="just"/>
                      <a:r>
                        <a:rPr kumimoji="1" lang="ja-JP" altLang="en-US" sz="1000" b="0" kern="1200" dirty="0">
                          <a:solidFill>
                            <a:schemeClr val="tx1">
                              <a:lumMod val="75000"/>
                              <a:lumOff val="25000"/>
                            </a:schemeClr>
                          </a:solidFill>
                          <a:effectLst/>
                          <a:latin typeface="+mn-ea"/>
                          <a:ea typeface="+mn-ea"/>
                          <a:cs typeface="+mn-cs"/>
                        </a:rPr>
                        <a:t>（●</a:t>
                      </a:r>
                      <a:r>
                        <a:rPr kumimoji="1" lang="ja-JP" altLang="en-US" sz="1000" b="0" i="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曜日、●曜日、●曜日</a:t>
                      </a:r>
                      <a:r>
                        <a:rPr kumimoji="1" lang="en-US" altLang="ja-JP" sz="1000" b="0" kern="1200" dirty="0">
                          <a:solidFill>
                            <a:schemeClr val="tx1">
                              <a:lumMod val="75000"/>
                              <a:lumOff val="25000"/>
                            </a:schemeClr>
                          </a:solidFill>
                          <a:effectLst/>
                          <a:latin typeface="+mn-ea"/>
                          <a:ea typeface="+mn-ea"/>
                          <a:cs typeface="+mn-cs"/>
                        </a:rPr>
                        <a:t>12</a:t>
                      </a:r>
                      <a:r>
                        <a:rPr kumimoji="1" lang="ja-JP" altLang="en-US" sz="1000" b="0" kern="1200" dirty="0">
                          <a:solidFill>
                            <a:schemeClr val="tx1">
                              <a:lumMod val="75000"/>
                              <a:lumOff val="25000"/>
                            </a:schemeClr>
                          </a:solidFill>
                          <a:effectLst/>
                          <a:latin typeface="+mn-ea"/>
                          <a:ea typeface="+mn-ea"/>
                          <a:cs typeface="+mn-cs"/>
                        </a:rPr>
                        <a:t>：</a:t>
                      </a:r>
                      <a:r>
                        <a:rPr kumimoji="1" lang="en-US" altLang="ja-JP" sz="1000" b="0" kern="1200" dirty="0">
                          <a:solidFill>
                            <a:schemeClr val="tx1">
                              <a:lumMod val="75000"/>
                              <a:lumOff val="25000"/>
                            </a:schemeClr>
                          </a:solidFill>
                          <a:effectLst/>
                          <a:latin typeface="+mn-ea"/>
                          <a:ea typeface="+mn-ea"/>
                          <a:cs typeface="+mn-cs"/>
                        </a:rPr>
                        <a:t>00</a:t>
                      </a:r>
                      <a:r>
                        <a:rPr kumimoji="1" lang="ja-JP" altLang="en-US" sz="1000" b="0" kern="1200" dirty="0">
                          <a:solidFill>
                            <a:schemeClr val="tx1">
                              <a:lumMod val="75000"/>
                              <a:lumOff val="25000"/>
                            </a:schemeClr>
                          </a:solidFill>
                          <a:effectLst/>
                          <a:latin typeface="+mn-ea"/>
                          <a:ea typeface="+mn-ea"/>
                          <a:cs typeface="+mn-cs"/>
                        </a:rPr>
                        <a:t>～</a:t>
                      </a:r>
                      <a:r>
                        <a:rPr kumimoji="1" lang="en-US" altLang="ja-JP" sz="1000" b="0" kern="1200" dirty="0">
                          <a:solidFill>
                            <a:schemeClr val="tx1">
                              <a:lumMod val="75000"/>
                              <a:lumOff val="25000"/>
                            </a:schemeClr>
                          </a:solidFill>
                          <a:effectLst/>
                          <a:latin typeface="+mn-ea"/>
                          <a:ea typeface="+mn-ea"/>
                          <a:cs typeface="+mn-cs"/>
                        </a:rPr>
                        <a:t>20</a:t>
                      </a:r>
                      <a:r>
                        <a:rPr kumimoji="1" lang="ja-JP" altLang="en-US" sz="1000" b="0" kern="1200" dirty="0">
                          <a:solidFill>
                            <a:schemeClr val="tx1">
                              <a:lumMod val="75000"/>
                              <a:lumOff val="25000"/>
                            </a:schemeClr>
                          </a:solidFill>
                          <a:effectLst/>
                          <a:latin typeface="+mn-ea"/>
                          <a:ea typeface="+mn-ea"/>
                          <a:cs typeface="+mn-cs"/>
                        </a:rPr>
                        <a:t>：</a:t>
                      </a:r>
                      <a:r>
                        <a:rPr kumimoji="1" lang="en-US" altLang="ja-JP" sz="1000" b="0" kern="1200" dirty="0">
                          <a:solidFill>
                            <a:schemeClr val="tx1">
                              <a:lumMod val="75000"/>
                              <a:lumOff val="25000"/>
                            </a:schemeClr>
                          </a:solidFill>
                          <a:effectLst/>
                          <a:latin typeface="+mn-ea"/>
                          <a:ea typeface="+mn-ea"/>
                          <a:cs typeface="+mn-cs"/>
                        </a:rPr>
                        <a:t>00</a:t>
                      </a:r>
                      <a:r>
                        <a:rPr kumimoji="1" lang="ja-JP" altLang="en-US" sz="1000" b="0" kern="1200" dirty="0">
                          <a:solidFill>
                            <a:schemeClr val="tx1">
                              <a:lumMod val="75000"/>
                              <a:lumOff val="25000"/>
                            </a:schemeClr>
                          </a:solidFill>
                          <a:effectLst/>
                          <a:latin typeface="+mn-ea"/>
                          <a:ea typeface="+mn-ea"/>
                          <a:cs typeface="+mn-cs"/>
                        </a:rPr>
                        <a:t>）</a:t>
                      </a: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042607495"/>
                  </a:ext>
                </a:extLst>
              </a:tr>
              <a:tr h="720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rgbClr val="146C94"/>
                        </a:solidFill>
                        <a:latin typeface="+mn-ea"/>
                        <a:ea typeface="+mn-ea"/>
                      </a:endParaRP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2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627541660"/>
                  </a:ext>
                </a:extLst>
              </a:tr>
            </a:tbl>
          </a:graphicData>
        </a:graphic>
      </p:graphicFrame>
      <p:sp>
        <p:nvSpPr>
          <p:cNvPr id="5" name="四角形: 角を丸くする 4">
            <a:extLst>
              <a:ext uri="{FF2B5EF4-FFF2-40B4-BE49-F238E27FC236}">
                <a16:creationId xmlns:a16="http://schemas.microsoft.com/office/drawing/2014/main" id="{6ED8362B-C6FD-6E17-E52F-236D4E0D04E1}"/>
              </a:ext>
            </a:extLst>
          </p:cNvPr>
          <p:cNvSpPr/>
          <p:nvPr/>
        </p:nvSpPr>
        <p:spPr>
          <a:xfrm>
            <a:off x="203154" y="6024667"/>
            <a:ext cx="3420000" cy="2160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sz="1600" b="1" dirty="0">
                <a:solidFill>
                  <a:srgbClr val="003B83"/>
                </a:solidFill>
                <a:latin typeface="+mn-ea"/>
                <a:cs typeface="メイリオ" pitchFamily="50" charset="-128"/>
              </a:rPr>
              <a:t>○経済的負担の相談窓口</a:t>
            </a:r>
          </a:p>
        </p:txBody>
      </p:sp>
      <p:graphicFrame>
        <p:nvGraphicFramePr>
          <p:cNvPr id="7" name="表 6">
            <a:extLst>
              <a:ext uri="{FF2B5EF4-FFF2-40B4-BE49-F238E27FC236}">
                <a16:creationId xmlns:a16="http://schemas.microsoft.com/office/drawing/2014/main" id="{5B7DBE4A-4068-7E81-337A-F39C918E7631}"/>
              </a:ext>
            </a:extLst>
          </p:cNvPr>
          <p:cNvGraphicFramePr>
            <a:graphicFrameLocks noGrp="1"/>
          </p:cNvGraphicFramePr>
          <p:nvPr>
            <p:extLst>
              <p:ext uri="{D42A27DB-BD31-4B8C-83A1-F6EECF244321}">
                <p14:modId xmlns:p14="http://schemas.microsoft.com/office/powerpoint/2010/main" val="777210786"/>
              </p:ext>
            </p:extLst>
          </p:nvPr>
        </p:nvGraphicFramePr>
        <p:xfrm>
          <a:off x="188912" y="6316467"/>
          <a:ext cx="6480175" cy="1802211"/>
        </p:xfrm>
        <a:graphic>
          <a:graphicData uri="http://schemas.openxmlformats.org/drawingml/2006/table">
            <a:tbl>
              <a:tblPr firstRow="1" bandRow="1">
                <a:tableStyleId>{3B4B98B0-60AC-42C2-AFA5-B58CD77FA1E5}</a:tableStyleId>
              </a:tblPr>
              <a:tblGrid>
                <a:gridCol w="1256360">
                  <a:extLst>
                    <a:ext uri="{9D8B030D-6E8A-4147-A177-3AD203B41FA5}">
                      <a16:colId xmlns:a16="http://schemas.microsoft.com/office/drawing/2014/main" val="1373112803"/>
                    </a:ext>
                  </a:extLst>
                </a:gridCol>
                <a:gridCol w="2232965">
                  <a:extLst>
                    <a:ext uri="{9D8B030D-6E8A-4147-A177-3AD203B41FA5}">
                      <a16:colId xmlns:a16="http://schemas.microsoft.com/office/drawing/2014/main" val="3827387153"/>
                    </a:ext>
                  </a:extLst>
                </a:gridCol>
                <a:gridCol w="2990850">
                  <a:extLst>
                    <a:ext uri="{9D8B030D-6E8A-4147-A177-3AD203B41FA5}">
                      <a16:colId xmlns:a16="http://schemas.microsoft.com/office/drawing/2014/main" val="133841328"/>
                    </a:ext>
                  </a:extLst>
                </a:gridCol>
              </a:tblGrid>
              <a:tr h="416672">
                <a:tc>
                  <a:txBody>
                    <a:bodyPr/>
                    <a:lstStyle/>
                    <a:p>
                      <a:pPr algn="ctr"/>
                      <a:r>
                        <a:rPr kumimoji="1" lang="ja-JP" altLang="en-US" sz="1400" b="1" dirty="0">
                          <a:solidFill>
                            <a:srgbClr val="003B83"/>
                          </a:solidFill>
                          <a:latin typeface="+mn-ea"/>
                          <a:ea typeface="+mn-ea"/>
                        </a:rPr>
                        <a:t>名称</a:t>
                      </a:r>
                    </a:p>
                  </a:txBody>
                  <a:tcPr marL="0" marR="0" marT="0" marB="0" anchor="ctr">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概要</a:t>
                      </a:r>
                      <a:endParaRPr kumimoji="1" lang="ja-JP" altLang="en-US" sz="1200" b="1" dirty="0">
                        <a:solidFill>
                          <a:srgbClr val="003B83"/>
                        </a:solidFill>
                        <a:latin typeface="+mn-ea"/>
                        <a:ea typeface="+mn-ea"/>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連絡先</a:t>
                      </a:r>
                    </a:p>
                  </a:txBody>
                  <a:tcPr marL="0" marR="0" marT="0" marB="0" anchor="ctr">
                    <a:lnL w="1270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extLst>
                  <a:ext uri="{0D108BD9-81ED-4DB2-BD59-A6C34878D82A}">
                    <a16:rowId xmlns:a16="http://schemas.microsoft.com/office/drawing/2014/main" val="4277212223"/>
                  </a:ext>
                </a:extLst>
              </a:tr>
              <a:tr h="66545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rgbClr val="146C94"/>
                        </a:solidFill>
                        <a:latin typeface="+mn-ea"/>
                        <a:ea typeface="+mn-ea"/>
                      </a:endParaRP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0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042607495"/>
                  </a:ext>
                </a:extLst>
              </a:tr>
              <a:tr h="720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rgbClr val="146C94"/>
                        </a:solidFill>
                        <a:latin typeface="+mn-ea"/>
                        <a:ea typeface="+mn-ea"/>
                      </a:endParaRP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2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627541660"/>
                  </a:ext>
                </a:extLst>
              </a:tr>
            </a:tbl>
          </a:graphicData>
        </a:graphic>
      </p:graphicFrame>
    </p:spTree>
    <p:extLst>
      <p:ext uri="{BB962C8B-B14F-4D97-AF65-F5344CB8AC3E}">
        <p14:creationId xmlns:p14="http://schemas.microsoft.com/office/powerpoint/2010/main" val="2975962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グループ化 13">
            <a:extLst>
              <a:ext uri="{FF2B5EF4-FFF2-40B4-BE49-F238E27FC236}">
                <a16:creationId xmlns:a16="http://schemas.microsoft.com/office/drawing/2014/main" id="{8E41F4D2-A652-29F0-3989-1C13E3ECE11B}"/>
              </a:ext>
            </a:extLst>
          </p:cNvPr>
          <p:cNvGrpSpPr/>
          <p:nvPr/>
        </p:nvGrpSpPr>
        <p:grpSpPr>
          <a:xfrm>
            <a:off x="206398" y="9183439"/>
            <a:ext cx="5959468" cy="520659"/>
            <a:chOff x="188913" y="9180899"/>
            <a:chExt cx="5959468" cy="520659"/>
          </a:xfrm>
        </p:grpSpPr>
        <p:grpSp>
          <p:nvGrpSpPr>
            <p:cNvPr id="11" name="グループ化 10">
              <a:extLst>
                <a:ext uri="{FF2B5EF4-FFF2-40B4-BE49-F238E27FC236}">
                  <a16:creationId xmlns:a16="http://schemas.microsoft.com/office/drawing/2014/main" id="{9824924F-D840-1BA5-0F5E-88DE28F6266D}"/>
                </a:ext>
              </a:extLst>
            </p:cNvPr>
            <p:cNvGrpSpPr/>
            <p:nvPr/>
          </p:nvGrpSpPr>
          <p:grpSpPr>
            <a:xfrm>
              <a:off x="188913" y="9285331"/>
              <a:ext cx="5959468" cy="416227"/>
              <a:chOff x="357229" y="9372415"/>
              <a:chExt cx="5959468" cy="416227"/>
            </a:xfrm>
          </p:grpSpPr>
          <p:sp>
            <p:nvSpPr>
              <p:cNvPr id="3" name="四角形: 角を丸くする 2">
                <a:extLst>
                  <a:ext uri="{FF2B5EF4-FFF2-40B4-BE49-F238E27FC236}">
                    <a16:creationId xmlns:a16="http://schemas.microsoft.com/office/drawing/2014/main" id="{1B2E3170-977E-930A-91B7-2563CDA5E789}"/>
                  </a:ext>
                </a:extLst>
              </p:cNvPr>
              <p:cNvSpPr/>
              <p:nvPr/>
            </p:nvSpPr>
            <p:spPr>
              <a:xfrm>
                <a:off x="357229" y="9372415"/>
                <a:ext cx="1271571" cy="293407"/>
              </a:xfrm>
              <a:prstGeom prst="roundRect">
                <a:avLst>
                  <a:gd name="adj" fmla="val 50000"/>
                </a:avLst>
              </a:prstGeom>
              <a:solidFill>
                <a:srgbClr val="003B8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36000" rtlCol="0" anchor="ctr"/>
              <a:lstStyle/>
              <a:p>
                <a:pPr algn="ctr"/>
                <a:r>
                  <a:rPr kumimoji="1" lang="ja-JP" altLang="en-US" sz="1100" b="1" dirty="0">
                    <a:solidFill>
                      <a:schemeClr val="bg1"/>
                    </a:solidFill>
                    <a:latin typeface="+mn-ea"/>
                  </a:rPr>
                  <a:t>お問い合わせ先</a:t>
                </a:r>
              </a:p>
            </p:txBody>
          </p:sp>
          <p:sp>
            <p:nvSpPr>
              <p:cNvPr id="5" name="テキスト プレースホルダー 18">
                <a:extLst>
                  <a:ext uri="{FF2B5EF4-FFF2-40B4-BE49-F238E27FC236}">
                    <a16:creationId xmlns:a16="http://schemas.microsoft.com/office/drawing/2014/main" id="{9C9CEEF0-FB18-8B70-6B96-DB70A462AB14}"/>
                  </a:ext>
                </a:extLst>
              </p:cNvPr>
              <p:cNvSpPr txBox="1">
                <a:spLocks/>
              </p:cNvSpPr>
              <p:nvPr/>
            </p:nvSpPr>
            <p:spPr>
              <a:xfrm>
                <a:off x="1694225" y="9443559"/>
                <a:ext cx="2115964" cy="153632"/>
              </a:xfrm>
              <a:prstGeom prst="rect">
                <a:avLst/>
              </a:prstGeom>
            </p:spPr>
            <p:txBody>
              <a:bodyPr vert="horz" wrap="none" lIns="0" tIns="0" rIns="0" bIns="0" rtlCol="0" anchor="t">
                <a:spAutoFit/>
              </a:bodyPr>
              <a:lstStyle>
                <a:lvl1pPr marL="0" indent="0" algn="l" defTabSz="777240" rtl="0" eaLnBrk="1" latinLnBrk="0" hangingPunct="1">
                  <a:lnSpc>
                    <a:spcPct val="105000"/>
                  </a:lnSpc>
                  <a:spcBef>
                    <a:spcPts val="0"/>
                  </a:spcBef>
                  <a:buFont typeface="Arial" panose="020B0604020202020204" pitchFamily="34" charset="0"/>
                  <a:buNone/>
                  <a:defRPr kumimoji="1" lang="ja-JP" sz="14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defTabSz="685837">
                  <a:defRPr/>
                </a:pPr>
                <a:r>
                  <a:rPr lang="zh-CN" altLang="en-US" sz="1100" dirty="0">
                    <a:solidFill>
                      <a:srgbClr val="003B83"/>
                    </a:solidFill>
                    <a:latin typeface="+mn-ea"/>
                    <a:ea typeface="+mn-ea"/>
                    <a:cs typeface="+mn-cs"/>
                  </a:rPr>
                  <a:t>〇〇市教育委員会〇〇課〇〇担当</a:t>
                </a:r>
              </a:p>
            </p:txBody>
          </p:sp>
          <p:sp>
            <p:nvSpPr>
              <p:cNvPr id="6" name="四角形: 角を丸くする 5">
                <a:extLst>
                  <a:ext uri="{FF2B5EF4-FFF2-40B4-BE49-F238E27FC236}">
                    <a16:creationId xmlns:a16="http://schemas.microsoft.com/office/drawing/2014/main" id="{40F88741-04C3-EA5A-A175-D419C1296174}"/>
                  </a:ext>
                </a:extLst>
              </p:cNvPr>
              <p:cNvSpPr/>
              <p:nvPr/>
            </p:nvSpPr>
            <p:spPr>
              <a:xfrm>
                <a:off x="4250398" y="9460476"/>
                <a:ext cx="504056" cy="144016"/>
              </a:xfrm>
              <a:prstGeom prst="roundRect">
                <a:avLst>
                  <a:gd name="adj" fmla="val 50000"/>
                </a:avLst>
              </a:prstGeom>
              <a:solidFill>
                <a:srgbClr val="003B8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8000" rtlCol="0" anchor="ctr"/>
              <a:lstStyle/>
              <a:p>
                <a:pPr algn="ctr"/>
                <a:r>
                  <a:rPr kumimoji="1" lang="en-US" altLang="ja-JP" sz="800" b="1" dirty="0">
                    <a:solidFill>
                      <a:schemeClr val="bg1"/>
                    </a:solidFill>
                    <a:latin typeface="+mn-ea"/>
                  </a:rPr>
                  <a:t>TEL</a:t>
                </a:r>
                <a:endParaRPr kumimoji="1" lang="ja-JP" altLang="en-US" sz="800" b="1" dirty="0">
                  <a:solidFill>
                    <a:schemeClr val="bg1"/>
                  </a:solidFill>
                  <a:latin typeface="+mn-ea"/>
                </a:endParaRPr>
              </a:p>
            </p:txBody>
          </p:sp>
          <p:sp>
            <p:nvSpPr>
              <p:cNvPr id="7" name="テキスト プレースホルダー 18">
                <a:extLst>
                  <a:ext uri="{FF2B5EF4-FFF2-40B4-BE49-F238E27FC236}">
                    <a16:creationId xmlns:a16="http://schemas.microsoft.com/office/drawing/2014/main" id="{7898B731-1C58-243A-D284-5B5C9E38DBB1}"/>
                  </a:ext>
                </a:extLst>
              </p:cNvPr>
              <p:cNvSpPr txBox="1">
                <a:spLocks/>
              </p:cNvSpPr>
              <p:nvPr/>
            </p:nvSpPr>
            <p:spPr>
              <a:xfrm>
                <a:off x="4800256" y="9463297"/>
                <a:ext cx="801501" cy="125675"/>
              </a:xfrm>
              <a:prstGeom prst="rect">
                <a:avLst/>
              </a:prstGeom>
            </p:spPr>
            <p:txBody>
              <a:bodyPr vert="horz" wrap="none" lIns="0" tIns="0" rIns="0" bIns="0" rtlCol="0" anchor="t">
                <a:spAutoFit/>
              </a:bodyPr>
              <a:lstStyle>
                <a:lvl1pPr marL="0" indent="0" algn="l" defTabSz="777240" rtl="0" eaLnBrk="1" latinLnBrk="0" hangingPunct="1">
                  <a:lnSpc>
                    <a:spcPct val="105000"/>
                  </a:lnSpc>
                  <a:spcBef>
                    <a:spcPts val="0"/>
                  </a:spcBef>
                  <a:buFont typeface="Arial" panose="020B0604020202020204" pitchFamily="34" charset="0"/>
                  <a:buNone/>
                  <a:defRPr kumimoji="1" lang="ja-JP" sz="14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defTabSz="685837">
                  <a:defRPr/>
                </a:pPr>
                <a:r>
                  <a:rPr lang="en-US" altLang="zh-CN" sz="900" dirty="0">
                    <a:solidFill>
                      <a:srgbClr val="003B83"/>
                    </a:solidFill>
                    <a:latin typeface="+mn-ea"/>
                    <a:ea typeface="+mn-ea"/>
                    <a:cs typeface="+mn-cs"/>
                  </a:rPr>
                  <a:t>xx-</a:t>
                </a:r>
                <a:r>
                  <a:rPr lang="en-US" altLang="zh-CN" sz="900" dirty="0" err="1">
                    <a:solidFill>
                      <a:srgbClr val="003B83"/>
                    </a:solidFill>
                    <a:latin typeface="+mn-ea"/>
                    <a:ea typeface="+mn-ea"/>
                    <a:cs typeface="+mn-cs"/>
                  </a:rPr>
                  <a:t>xxxx</a:t>
                </a:r>
                <a:r>
                  <a:rPr lang="en-US" altLang="zh-CN" sz="900" dirty="0">
                    <a:solidFill>
                      <a:srgbClr val="003B83"/>
                    </a:solidFill>
                    <a:latin typeface="+mn-ea"/>
                    <a:ea typeface="+mn-ea"/>
                    <a:cs typeface="+mn-cs"/>
                  </a:rPr>
                  <a:t>-</a:t>
                </a:r>
                <a:r>
                  <a:rPr lang="en-US" altLang="zh-CN" sz="900" dirty="0" err="1">
                    <a:solidFill>
                      <a:srgbClr val="003B83"/>
                    </a:solidFill>
                    <a:latin typeface="+mn-ea"/>
                    <a:ea typeface="+mn-ea"/>
                    <a:cs typeface="+mn-cs"/>
                  </a:rPr>
                  <a:t>xxxx</a:t>
                </a:r>
                <a:endParaRPr lang="en-US" altLang="ja-JP" sz="900" dirty="0">
                  <a:solidFill>
                    <a:srgbClr val="003B83"/>
                  </a:solidFill>
                  <a:latin typeface="+mn-ea"/>
                  <a:ea typeface="+mn-ea"/>
                  <a:cs typeface="+mn-cs"/>
                </a:endParaRPr>
              </a:p>
            </p:txBody>
          </p:sp>
          <p:grpSp>
            <p:nvGrpSpPr>
              <p:cNvPr id="8" name="グループ化 7">
                <a:extLst>
                  <a:ext uri="{FF2B5EF4-FFF2-40B4-BE49-F238E27FC236}">
                    <a16:creationId xmlns:a16="http://schemas.microsoft.com/office/drawing/2014/main" id="{B95E5684-3D9B-0645-007C-F1C25D28D1DC}"/>
                  </a:ext>
                </a:extLst>
              </p:cNvPr>
              <p:cNvGrpSpPr/>
              <p:nvPr/>
            </p:nvGrpSpPr>
            <p:grpSpPr>
              <a:xfrm>
                <a:off x="4250398" y="9641097"/>
                <a:ext cx="2066299" cy="147545"/>
                <a:chOff x="3746342" y="9670125"/>
                <a:chExt cx="2066299" cy="147545"/>
              </a:xfrm>
            </p:grpSpPr>
            <p:sp>
              <p:nvSpPr>
                <p:cNvPr id="9" name="四角形: 角を丸くする 8">
                  <a:extLst>
                    <a:ext uri="{FF2B5EF4-FFF2-40B4-BE49-F238E27FC236}">
                      <a16:creationId xmlns:a16="http://schemas.microsoft.com/office/drawing/2014/main" id="{F8D18DA9-5D35-22DB-9B95-948B17880391}"/>
                    </a:ext>
                  </a:extLst>
                </p:cNvPr>
                <p:cNvSpPr/>
                <p:nvPr/>
              </p:nvSpPr>
              <p:spPr>
                <a:xfrm>
                  <a:off x="3746342" y="9673654"/>
                  <a:ext cx="504056" cy="144016"/>
                </a:xfrm>
                <a:prstGeom prst="roundRect">
                  <a:avLst>
                    <a:gd name="adj" fmla="val 50000"/>
                  </a:avLst>
                </a:prstGeom>
                <a:solidFill>
                  <a:srgbClr val="003B8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8000" rtlCol="0" anchor="ctr"/>
                <a:lstStyle/>
                <a:p>
                  <a:pPr algn="ctr"/>
                  <a:r>
                    <a:rPr kumimoji="1" lang="en-US" altLang="ja-JP" sz="800" b="1" dirty="0">
                      <a:solidFill>
                        <a:schemeClr val="bg1"/>
                      </a:solidFill>
                      <a:latin typeface="+mn-ea"/>
                    </a:rPr>
                    <a:t>MAIL</a:t>
                  </a:r>
                  <a:endParaRPr kumimoji="1" lang="ja-JP" altLang="en-US" sz="800" b="1" dirty="0">
                    <a:solidFill>
                      <a:schemeClr val="bg1"/>
                    </a:solidFill>
                    <a:latin typeface="+mn-ea"/>
                  </a:endParaRPr>
                </a:p>
              </p:txBody>
            </p:sp>
            <p:sp>
              <p:nvSpPr>
                <p:cNvPr id="10" name="テキスト プレースホルダー 18">
                  <a:extLst>
                    <a:ext uri="{FF2B5EF4-FFF2-40B4-BE49-F238E27FC236}">
                      <a16:creationId xmlns:a16="http://schemas.microsoft.com/office/drawing/2014/main" id="{492F4C4E-EF2D-4D93-4141-2951C8FAE4C1}"/>
                    </a:ext>
                  </a:extLst>
                </p:cNvPr>
                <p:cNvSpPr txBox="1">
                  <a:spLocks/>
                </p:cNvSpPr>
                <p:nvPr/>
              </p:nvSpPr>
              <p:spPr>
                <a:xfrm>
                  <a:off x="4296200" y="9670125"/>
                  <a:ext cx="1516441" cy="125675"/>
                </a:xfrm>
                <a:prstGeom prst="rect">
                  <a:avLst/>
                </a:prstGeom>
              </p:spPr>
              <p:txBody>
                <a:bodyPr vert="horz" wrap="none" lIns="0" tIns="0" rIns="0" bIns="0" rtlCol="0" anchor="t">
                  <a:spAutoFit/>
                </a:bodyPr>
                <a:lstStyle>
                  <a:lvl1pPr marL="0" indent="0" algn="l" defTabSz="777240" rtl="0" eaLnBrk="1" latinLnBrk="0" hangingPunct="1">
                    <a:lnSpc>
                      <a:spcPct val="105000"/>
                    </a:lnSpc>
                    <a:spcBef>
                      <a:spcPts val="0"/>
                    </a:spcBef>
                    <a:buFont typeface="Arial" panose="020B0604020202020204" pitchFamily="34" charset="0"/>
                    <a:buNone/>
                    <a:defRPr kumimoji="1" lang="ja-JP" sz="14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defTabSz="685837">
                    <a:defRPr/>
                  </a:pPr>
                  <a:r>
                    <a:rPr lang="en-US" altLang="ja-JP" sz="900" dirty="0" err="1">
                      <a:solidFill>
                        <a:srgbClr val="003B83"/>
                      </a:solidFill>
                      <a:latin typeface="+mn-ea"/>
                      <a:ea typeface="+mn-ea"/>
                      <a:cs typeface="+mn-cs"/>
                    </a:rPr>
                    <a:t>xxxxxxxxxxxxxxxxxxxxxx</a:t>
                  </a:r>
                  <a:endParaRPr lang="en-US" altLang="ja-JP" sz="900" dirty="0">
                    <a:solidFill>
                      <a:srgbClr val="003B83"/>
                    </a:solidFill>
                    <a:latin typeface="+mn-ea"/>
                    <a:ea typeface="+mn-ea"/>
                    <a:cs typeface="+mn-cs"/>
                  </a:endParaRPr>
                </a:p>
              </p:txBody>
            </p:sp>
          </p:grpSp>
        </p:grpSp>
        <p:sp>
          <p:nvSpPr>
            <p:cNvPr id="12" name="四角形: 角を丸くする 11">
              <a:extLst>
                <a:ext uri="{FF2B5EF4-FFF2-40B4-BE49-F238E27FC236}">
                  <a16:creationId xmlns:a16="http://schemas.microsoft.com/office/drawing/2014/main" id="{AF18E744-F944-721F-3961-1BD33A5E5F72}"/>
                </a:ext>
              </a:extLst>
            </p:cNvPr>
            <p:cNvSpPr/>
            <p:nvPr/>
          </p:nvSpPr>
          <p:spPr>
            <a:xfrm>
              <a:off x="4083522" y="9180899"/>
              <a:ext cx="504056" cy="144016"/>
            </a:xfrm>
            <a:prstGeom prst="roundRect">
              <a:avLst>
                <a:gd name="adj" fmla="val 50000"/>
              </a:avLst>
            </a:prstGeom>
            <a:solidFill>
              <a:srgbClr val="003B8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8000" rtlCol="0" anchor="ctr"/>
            <a:lstStyle/>
            <a:p>
              <a:pPr algn="ctr"/>
              <a:r>
                <a:rPr kumimoji="1" lang="ja-JP" altLang="en-US" sz="800" b="1" dirty="0">
                  <a:solidFill>
                    <a:schemeClr val="bg1"/>
                  </a:solidFill>
                  <a:latin typeface="+mn-ea"/>
                </a:rPr>
                <a:t>〒</a:t>
              </a:r>
            </a:p>
          </p:txBody>
        </p:sp>
        <p:sp>
          <p:nvSpPr>
            <p:cNvPr id="13" name="テキスト プレースホルダー 18">
              <a:extLst>
                <a:ext uri="{FF2B5EF4-FFF2-40B4-BE49-F238E27FC236}">
                  <a16:creationId xmlns:a16="http://schemas.microsoft.com/office/drawing/2014/main" id="{298F2BC9-01A7-E2CE-BEB6-D4C5F128479C}"/>
                </a:ext>
              </a:extLst>
            </p:cNvPr>
            <p:cNvSpPr txBox="1">
              <a:spLocks/>
            </p:cNvSpPr>
            <p:nvPr/>
          </p:nvSpPr>
          <p:spPr>
            <a:xfrm>
              <a:off x="4633380" y="9190070"/>
              <a:ext cx="1327286" cy="125675"/>
            </a:xfrm>
            <a:prstGeom prst="rect">
              <a:avLst/>
            </a:prstGeom>
          </p:spPr>
          <p:txBody>
            <a:bodyPr vert="horz" wrap="none" lIns="0" tIns="0" rIns="0" bIns="0" rtlCol="0" anchor="t">
              <a:spAutoFit/>
            </a:bodyPr>
            <a:lstStyle>
              <a:lvl1pPr marL="0" indent="0" algn="l" defTabSz="777240" rtl="0" eaLnBrk="1" latinLnBrk="0" hangingPunct="1">
                <a:lnSpc>
                  <a:spcPct val="105000"/>
                </a:lnSpc>
                <a:spcBef>
                  <a:spcPts val="0"/>
                </a:spcBef>
                <a:buFont typeface="Arial" panose="020B0604020202020204" pitchFamily="34" charset="0"/>
                <a:buNone/>
                <a:defRPr kumimoji="1" lang="ja-JP" sz="14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defTabSz="685837">
                <a:defRPr/>
              </a:pPr>
              <a:r>
                <a:rPr lang="ja-JP" altLang="en-US" sz="900" dirty="0">
                  <a:solidFill>
                    <a:srgbClr val="003B83"/>
                  </a:solidFill>
                  <a:latin typeface="+mn-ea"/>
                  <a:ea typeface="+mn-ea"/>
                  <a:cs typeface="+mn-cs"/>
                </a:rPr>
                <a:t>●●県●●市・・・・・・・・・・・</a:t>
              </a:r>
              <a:endParaRPr lang="en-US" altLang="ja-JP" sz="900" dirty="0">
                <a:solidFill>
                  <a:srgbClr val="003B83"/>
                </a:solidFill>
                <a:latin typeface="+mn-ea"/>
                <a:ea typeface="+mn-ea"/>
                <a:cs typeface="+mn-cs"/>
              </a:endParaRPr>
            </a:p>
          </p:txBody>
        </p:sp>
      </p:grpSp>
    </p:spTree>
    <p:extLst>
      <p:ext uri="{BB962C8B-B14F-4D97-AF65-F5344CB8AC3E}">
        <p14:creationId xmlns:p14="http://schemas.microsoft.com/office/powerpoint/2010/main" val="3293301707"/>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11AEDC9698A6F4BBCAA72F19C44D56D" ma:contentTypeVersion="16" ma:contentTypeDescription="新しいドキュメントを作成します。" ma:contentTypeScope="" ma:versionID="0829ab1c06279322a30410dfd0dce417">
  <xsd:schema xmlns:xsd="http://www.w3.org/2001/XMLSchema" xmlns:xs="http://www.w3.org/2001/XMLSchema" xmlns:p="http://schemas.microsoft.com/office/2006/metadata/properties" xmlns:ns2="f599258b-993d-4577-b4a7-d423e0eea40b" xmlns:ns3="419c36ae-beda-4205-a255-cc1471085146" targetNamespace="http://schemas.microsoft.com/office/2006/metadata/properties" ma:root="true" ma:fieldsID="3abc68fe2cd1eaf11d3826c2fff86220" ns2:_="" ns3:_="">
    <xsd:import namespace="f599258b-993d-4577-b4a7-d423e0eea40b"/>
    <xsd:import namespace="419c36ae-beda-4205-a255-cc147108514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99258b-993d-4577-b4a7-d423e0eea40b"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69916f2e-1ac3-466e-8514-bab12d9bb06d}" ma:internalName="TaxCatchAll" ma:showField="CatchAllData" ma:web="f599258b-993d-4577-b4a7-d423e0eea40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19c36ae-beda-4205-a255-cc147108514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d6a3b4cf-afe1-4e0a-89f4-490ce89a1ce4"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A6AE91-BEBD-45A2-B764-D7F989AF29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99258b-993d-4577-b4a7-d423e0eea40b"/>
    <ds:schemaRef ds:uri="419c36ae-beda-4205-a255-cc14710851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BAF248D-7E0E-411C-9115-2E8428AACD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2886</TotalTime>
  <Words>1675</Words>
  <Application>Microsoft Office PowerPoint</Application>
  <PresentationFormat>A4 210 x 297 mm</PresentationFormat>
  <Paragraphs>202</Paragraphs>
  <Slides>6</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BIZ UDPゴシック</vt:lpstr>
      <vt:lpstr>HG丸ｺﾞｼｯｸM-PRO</vt:lpstr>
      <vt:lpstr>游ゴシック</vt:lpstr>
      <vt:lpstr>Arial</vt:lpstr>
      <vt:lpstr>Wingdings</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【セット】保護者用情報提供様式（240403改定）</dc:title>
  <dc:creator>文部科学省</dc:creator>
  <cp:lastModifiedBy>佐藤春美</cp:lastModifiedBy>
  <cp:revision>149</cp:revision>
  <cp:lastPrinted>2023-07-26T04:24:02Z</cp:lastPrinted>
  <dcterms:created xsi:type="dcterms:W3CDTF">2022-06-23T02:54:28Z</dcterms:created>
  <dcterms:modified xsi:type="dcterms:W3CDTF">2024-04-04T00:48:44Z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2022-06-23T02:54:28Z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42ba4583-c8ba-4b5d-adbe-97ea24ddfc33</vt:lpwstr>
  </property>
  <property fmtid="{D5CDD505-2E9C-101B-9397-08002B2CF9AE}" pid="8" name="MSIP_Label_d899a617-f30e-4fb8-b81c-fb6d0b94ac5b_ContentBits">
    <vt:lpwstr>0</vt:lpwstr>
  </property>
</Properties>
</file>