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56" r:id="rId1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8" autoAdjust="0"/>
    <p:restoredTop sz="94660"/>
  </p:normalViewPr>
  <p:slideViewPr>
    <p:cSldViewPr snapToGrid="0">
      <p:cViewPr varScale="1">
        <p:scale>
          <a:sx n="118" d="100"/>
          <a:sy n="118" d="100"/>
        </p:scale>
        <p:origin x="100" y="5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5377607-429F-AD03-F52D-149E9339279B}"/>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4356BD5-BAFB-6174-93D4-AD49128CA5E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10193E1A-CFB5-BCF5-C5C5-409C1ED7604B}"/>
              </a:ext>
            </a:extLst>
          </p:cNvPr>
          <p:cNvSpPr>
            <a:spLocks noGrp="1"/>
          </p:cNvSpPr>
          <p:nvPr>
            <p:ph type="dt" sz="half" idx="10"/>
          </p:nvPr>
        </p:nvSpPr>
        <p:spPr/>
        <p:txBody>
          <a:bodyPr/>
          <a:lstStyle/>
          <a:p>
            <a:fld id="{8352FA0F-3681-400E-BE2D-850F52733F65}" type="datetimeFigureOut">
              <a:rPr kumimoji="1" lang="ja-JP" altLang="en-US" smtClean="0"/>
              <a:t>2023/4/3</a:t>
            </a:fld>
            <a:endParaRPr kumimoji="1" lang="ja-JP" altLang="en-US"/>
          </a:p>
        </p:txBody>
      </p:sp>
      <p:sp>
        <p:nvSpPr>
          <p:cNvPr id="5" name="フッター プレースホルダー 4">
            <a:extLst>
              <a:ext uri="{FF2B5EF4-FFF2-40B4-BE49-F238E27FC236}">
                <a16:creationId xmlns:a16="http://schemas.microsoft.com/office/drawing/2014/main" id="{89056695-B2BD-3778-45F3-0F45E2A813A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477A7AC-A476-2CD6-8F76-7A068C828178}"/>
              </a:ext>
            </a:extLst>
          </p:cNvPr>
          <p:cNvSpPr>
            <a:spLocks noGrp="1"/>
          </p:cNvSpPr>
          <p:nvPr>
            <p:ph type="sldNum" sz="quarter" idx="12"/>
          </p:nvPr>
        </p:nvSpPr>
        <p:spPr/>
        <p:txBody>
          <a:bodyPr/>
          <a:lstStyle/>
          <a:p>
            <a:fld id="{C013BEA3-B4D4-41B2-A30C-2C02B27F4755}" type="slidenum">
              <a:rPr kumimoji="1" lang="ja-JP" altLang="en-US" smtClean="0"/>
              <a:t>‹#›</a:t>
            </a:fld>
            <a:endParaRPr kumimoji="1" lang="ja-JP" altLang="en-US"/>
          </a:p>
        </p:txBody>
      </p:sp>
    </p:spTree>
    <p:extLst>
      <p:ext uri="{BB962C8B-B14F-4D97-AF65-F5344CB8AC3E}">
        <p14:creationId xmlns:p14="http://schemas.microsoft.com/office/powerpoint/2010/main" val="1813490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CDB730-3CCB-9238-6348-94E25116A22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733F9C9-7A64-1D82-E13A-4C7D62A87EDC}"/>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A4F626B-5792-EDEA-5C76-6F30215B8882}"/>
              </a:ext>
            </a:extLst>
          </p:cNvPr>
          <p:cNvSpPr>
            <a:spLocks noGrp="1"/>
          </p:cNvSpPr>
          <p:nvPr>
            <p:ph type="dt" sz="half" idx="10"/>
          </p:nvPr>
        </p:nvSpPr>
        <p:spPr/>
        <p:txBody>
          <a:bodyPr/>
          <a:lstStyle/>
          <a:p>
            <a:fld id="{8352FA0F-3681-400E-BE2D-850F52733F65}" type="datetimeFigureOut">
              <a:rPr kumimoji="1" lang="ja-JP" altLang="en-US" smtClean="0"/>
              <a:t>2023/4/3</a:t>
            </a:fld>
            <a:endParaRPr kumimoji="1" lang="ja-JP" altLang="en-US"/>
          </a:p>
        </p:txBody>
      </p:sp>
      <p:sp>
        <p:nvSpPr>
          <p:cNvPr id="5" name="フッター プレースホルダー 4">
            <a:extLst>
              <a:ext uri="{FF2B5EF4-FFF2-40B4-BE49-F238E27FC236}">
                <a16:creationId xmlns:a16="http://schemas.microsoft.com/office/drawing/2014/main" id="{807736F5-5D73-2634-01D8-673B29D0502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D940AFD-0025-E9F9-8350-2AD66C5A528E}"/>
              </a:ext>
            </a:extLst>
          </p:cNvPr>
          <p:cNvSpPr>
            <a:spLocks noGrp="1"/>
          </p:cNvSpPr>
          <p:nvPr>
            <p:ph type="sldNum" sz="quarter" idx="12"/>
          </p:nvPr>
        </p:nvSpPr>
        <p:spPr/>
        <p:txBody>
          <a:bodyPr/>
          <a:lstStyle/>
          <a:p>
            <a:fld id="{C013BEA3-B4D4-41B2-A30C-2C02B27F4755}" type="slidenum">
              <a:rPr kumimoji="1" lang="ja-JP" altLang="en-US" smtClean="0"/>
              <a:t>‹#›</a:t>
            </a:fld>
            <a:endParaRPr kumimoji="1" lang="ja-JP" altLang="en-US"/>
          </a:p>
        </p:txBody>
      </p:sp>
    </p:spTree>
    <p:extLst>
      <p:ext uri="{BB962C8B-B14F-4D97-AF65-F5344CB8AC3E}">
        <p14:creationId xmlns:p14="http://schemas.microsoft.com/office/powerpoint/2010/main" val="638377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0C1219A-E0E5-8E9C-2622-AC930FE7032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6C73558-79F4-71DF-A185-B08C978C6089}"/>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6B33D65-2988-8876-AE14-4A87C2A4712D}"/>
              </a:ext>
            </a:extLst>
          </p:cNvPr>
          <p:cNvSpPr>
            <a:spLocks noGrp="1"/>
          </p:cNvSpPr>
          <p:nvPr>
            <p:ph type="dt" sz="half" idx="10"/>
          </p:nvPr>
        </p:nvSpPr>
        <p:spPr/>
        <p:txBody>
          <a:bodyPr/>
          <a:lstStyle/>
          <a:p>
            <a:fld id="{8352FA0F-3681-400E-BE2D-850F52733F65}" type="datetimeFigureOut">
              <a:rPr kumimoji="1" lang="ja-JP" altLang="en-US" smtClean="0"/>
              <a:t>2023/4/3</a:t>
            </a:fld>
            <a:endParaRPr kumimoji="1" lang="ja-JP" altLang="en-US"/>
          </a:p>
        </p:txBody>
      </p:sp>
      <p:sp>
        <p:nvSpPr>
          <p:cNvPr id="5" name="フッター プレースホルダー 4">
            <a:extLst>
              <a:ext uri="{FF2B5EF4-FFF2-40B4-BE49-F238E27FC236}">
                <a16:creationId xmlns:a16="http://schemas.microsoft.com/office/drawing/2014/main" id="{AD867E35-2509-2F82-F796-F3D2DC463FB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FD05193-4325-1F49-76E4-04BBF5562A60}"/>
              </a:ext>
            </a:extLst>
          </p:cNvPr>
          <p:cNvSpPr>
            <a:spLocks noGrp="1"/>
          </p:cNvSpPr>
          <p:nvPr>
            <p:ph type="sldNum" sz="quarter" idx="12"/>
          </p:nvPr>
        </p:nvSpPr>
        <p:spPr/>
        <p:txBody>
          <a:bodyPr/>
          <a:lstStyle/>
          <a:p>
            <a:fld id="{C013BEA3-B4D4-41B2-A30C-2C02B27F4755}" type="slidenum">
              <a:rPr kumimoji="1" lang="ja-JP" altLang="en-US" smtClean="0"/>
              <a:t>‹#›</a:t>
            </a:fld>
            <a:endParaRPr kumimoji="1" lang="ja-JP" altLang="en-US"/>
          </a:p>
        </p:txBody>
      </p:sp>
    </p:spTree>
    <p:extLst>
      <p:ext uri="{BB962C8B-B14F-4D97-AF65-F5344CB8AC3E}">
        <p14:creationId xmlns:p14="http://schemas.microsoft.com/office/powerpoint/2010/main" val="313411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EE530A-B8B6-3B96-084D-5AB862E3825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50F72D3-FC07-345B-3B49-60DAD35D8D2F}"/>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108BB00-90F2-6B04-3846-D2F3CDDE9D9C}"/>
              </a:ext>
            </a:extLst>
          </p:cNvPr>
          <p:cNvSpPr>
            <a:spLocks noGrp="1"/>
          </p:cNvSpPr>
          <p:nvPr>
            <p:ph type="dt" sz="half" idx="10"/>
          </p:nvPr>
        </p:nvSpPr>
        <p:spPr/>
        <p:txBody>
          <a:bodyPr/>
          <a:lstStyle/>
          <a:p>
            <a:fld id="{8352FA0F-3681-400E-BE2D-850F52733F65}" type="datetimeFigureOut">
              <a:rPr kumimoji="1" lang="ja-JP" altLang="en-US" smtClean="0"/>
              <a:t>2023/4/3</a:t>
            </a:fld>
            <a:endParaRPr kumimoji="1" lang="ja-JP" altLang="en-US"/>
          </a:p>
        </p:txBody>
      </p:sp>
      <p:sp>
        <p:nvSpPr>
          <p:cNvPr id="5" name="フッター プレースホルダー 4">
            <a:extLst>
              <a:ext uri="{FF2B5EF4-FFF2-40B4-BE49-F238E27FC236}">
                <a16:creationId xmlns:a16="http://schemas.microsoft.com/office/drawing/2014/main" id="{969D68C9-7391-7B8B-54A4-443A4E583FA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414C03F-50C9-9F1D-E7DF-6A9CC4865626}"/>
              </a:ext>
            </a:extLst>
          </p:cNvPr>
          <p:cNvSpPr>
            <a:spLocks noGrp="1"/>
          </p:cNvSpPr>
          <p:nvPr>
            <p:ph type="sldNum" sz="quarter" idx="12"/>
          </p:nvPr>
        </p:nvSpPr>
        <p:spPr/>
        <p:txBody>
          <a:bodyPr/>
          <a:lstStyle/>
          <a:p>
            <a:fld id="{C013BEA3-B4D4-41B2-A30C-2C02B27F4755}" type="slidenum">
              <a:rPr kumimoji="1" lang="ja-JP" altLang="en-US" smtClean="0"/>
              <a:t>‹#›</a:t>
            </a:fld>
            <a:endParaRPr kumimoji="1" lang="ja-JP" altLang="en-US"/>
          </a:p>
        </p:txBody>
      </p:sp>
    </p:spTree>
    <p:extLst>
      <p:ext uri="{BB962C8B-B14F-4D97-AF65-F5344CB8AC3E}">
        <p14:creationId xmlns:p14="http://schemas.microsoft.com/office/powerpoint/2010/main" val="171360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50BFE0-0EA8-83DA-23F0-3C291B56CC12}"/>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AEFA247-2F65-FE86-D365-5F24345B5A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8C4EC41D-74BE-572A-E7FF-E22F8EBF37BD}"/>
              </a:ext>
            </a:extLst>
          </p:cNvPr>
          <p:cNvSpPr>
            <a:spLocks noGrp="1"/>
          </p:cNvSpPr>
          <p:nvPr>
            <p:ph type="dt" sz="half" idx="10"/>
          </p:nvPr>
        </p:nvSpPr>
        <p:spPr/>
        <p:txBody>
          <a:bodyPr/>
          <a:lstStyle/>
          <a:p>
            <a:fld id="{8352FA0F-3681-400E-BE2D-850F52733F65}" type="datetimeFigureOut">
              <a:rPr kumimoji="1" lang="ja-JP" altLang="en-US" smtClean="0"/>
              <a:t>2023/4/3</a:t>
            </a:fld>
            <a:endParaRPr kumimoji="1" lang="ja-JP" altLang="en-US"/>
          </a:p>
        </p:txBody>
      </p:sp>
      <p:sp>
        <p:nvSpPr>
          <p:cNvPr id="5" name="フッター プレースホルダー 4">
            <a:extLst>
              <a:ext uri="{FF2B5EF4-FFF2-40B4-BE49-F238E27FC236}">
                <a16:creationId xmlns:a16="http://schemas.microsoft.com/office/drawing/2014/main" id="{0DF9FDC4-49B9-77C0-82F8-B700ADA8D3B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E1E064F-0F12-39C5-E584-FC87EC7538E6}"/>
              </a:ext>
            </a:extLst>
          </p:cNvPr>
          <p:cNvSpPr>
            <a:spLocks noGrp="1"/>
          </p:cNvSpPr>
          <p:nvPr>
            <p:ph type="sldNum" sz="quarter" idx="12"/>
          </p:nvPr>
        </p:nvSpPr>
        <p:spPr/>
        <p:txBody>
          <a:bodyPr/>
          <a:lstStyle/>
          <a:p>
            <a:fld id="{C013BEA3-B4D4-41B2-A30C-2C02B27F4755}" type="slidenum">
              <a:rPr kumimoji="1" lang="ja-JP" altLang="en-US" smtClean="0"/>
              <a:t>‹#›</a:t>
            </a:fld>
            <a:endParaRPr kumimoji="1" lang="ja-JP" altLang="en-US"/>
          </a:p>
        </p:txBody>
      </p:sp>
    </p:spTree>
    <p:extLst>
      <p:ext uri="{BB962C8B-B14F-4D97-AF65-F5344CB8AC3E}">
        <p14:creationId xmlns:p14="http://schemas.microsoft.com/office/powerpoint/2010/main" val="1638799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A9E008-10E3-2C9A-3FEF-0A66C356A85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B67D81C-B6ED-B414-2645-6003075B9430}"/>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C014818-25F1-874E-1727-E0FF5F9A28E7}"/>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CD8211BC-1F1C-1CC2-E9AE-F94CDE77A5C4}"/>
              </a:ext>
            </a:extLst>
          </p:cNvPr>
          <p:cNvSpPr>
            <a:spLocks noGrp="1"/>
          </p:cNvSpPr>
          <p:nvPr>
            <p:ph type="dt" sz="half" idx="10"/>
          </p:nvPr>
        </p:nvSpPr>
        <p:spPr/>
        <p:txBody>
          <a:bodyPr/>
          <a:lstStyle/>
          <a:p>
            <a:fld id="{8352FA0F-3681-400E-BE2D-850F52733F65}" type="datetimeFigureOut">
              <a:rPr kumimoji="1" lang="ja-JP" altLang="en-US" smtClean="0"/>
              <a:t>2023/4/3</a:t>
            </a:fld>
            <a:endParaRPr kumimoji="1" lang="ja-JP" altLang="en-US"/>
          </a:p>
        </p:txBody>
      </p:sp>
      <p:sp>
        <p:nvSpPr>
          <p:cNvPr id="6" name="フッター プレースホルダー 5">
            <a:extLst>
              <a:ext uri="{FF2B5EF4-FFF2-40B4-BE49-F238E27FC236}">
                <a16:creationId xmlns:a16="http://schemas.microsoft.com/office/drawing/2014/main" id="{881019E6-BE25-64F5-3558-326DBD3B3E9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85777FA-1B5F-A366-A299-AAF6D877F83B}"/>
              </a:ext>
            </a:extLst>
          </p:cNvPr>
          <p:cNvSpPr>
            <a:spLocks noGrp="1"/>
          </p:cNvSpPr>
          <p:nvPr>
            <p:ph type="sldNum" sz="quarter" idx="12"/>
          </p:nvPr>
        </p:nvSpPr>
        <p:spPr/>
        <p:txBody>
          <a:bodyPr/>
          <a:lstStyle/>
          <a:p>
            <a:fld id="{C013BEA3-B4D4-41B2-A30C-2C02B27F4755}" type="slidenum">
              <a:rPr kumimoji="1" lang="ja-JP" altLang="en-US" smtClean="0"/>
              <a:t>‹#›</a:t>
            </a:fld>
            <a:endParaRPr kumimoji="1" lang="ja-JP" altLang="en-US"/>
          </a:p>
        </p:txBody>
      </p:sp>
    </p:spTree>
    <p:extLst>
      <p:ext uri="{BB962C8B-B14F-4D97-AF65-F5344CB8AC3E}">
        <p14:creationId xmlns:p14="http://schemas.microsoft.com/office/powerpoint/2010/main" val="3876374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2B82CC9-1D34-FBE3-84C3-CF3F891C84E2}"/>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96CF94F-7C66-991C-45D6-46269F8B92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9CF7163-0C13-731B-324C-58A5D4632C12}"/>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295E5FEB-A82D-C799-EC42-4028D398AD9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64ACC59-C533-18D5-DB5D-626DB7D044CF}"/>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D30F9F4-0458-C9DE-1692-7BD06DE324AD}"/>
              </a:ext>
            </a:extLst>
          </p:cNvPr>
          <p:cNvSpPr>
            <a:spLocks noGrp="1"/>
          </p:cNvSpPr>
          <p:nvPr>
            <p:ph type="dt" sz="half" idx="10"/>
          </p:nvPr>
        </p:nvSpPr>
        <p:spPr/>
        <p:txBody>
          <a:bodyPr/>
          <a:lstStyle/>
          <a:p>
            <a:fld id="{8352FA0F-3681-400E-BE2D-850F52733F65}" type="datetimeFigureOut">
              <a:rPr kumimoji="1" lang="ja-JP" altLang="en-US" smtClean="0"/>
              <a:t>2023/4/3</a:t>
            </a:fld>
            <a:endParaRPr kumimoji="1" lang="ja-JP" altLang="en-US"/>
          </a:p>
        </p:txBody>
      </p:sp>
      <p:sp>
        <p:nvSpPr>
          <p:cNvPr id="8" name="フッター プレースホルダー 7">
            <a:extLst>
              <a:ext uri="{FF2B5EF4-FFF2-40B4-BE49-F238E27FC236}">
                <a16:creationId xmlns:a16="http://schemas.microsoft.com/office/drawing/2014/main" id="{664D6089-C841-2B4C-F238-7E8D438896FA}"/>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09D18362-B643-74F7-EC88-1C878652EF4F}"/>
              </a:ext>
            </a:extLst>
          </p:cNvPr>
          <p:cNvSpPr>
            <a:spLocks noGrp="1"/>
          </p:cNvSpPr>
          <p:nvPr>
            <p:ph type="sldNum" sz="quarter" idx="12"/>
          </p:nvPr>
        </p:nvSpPr>
        <p:spPr/>
        <p:txBody>
          <a:bodyPr/>
          <a:lstStyle/>
          <a:p>
            <a:fld id="{C013BEA3-B4D4-41B2-A30C-2C02B27F4755}" type="slidenum">
              <a:rPr kumimoji="1" lang="ja-JP" altLang="en-US" smtClean="0"/>
              <a:t>‹#›</a:t>
            </a:fld>
            <a:endParaRPr kumimoji="1" lang="ja-JP" altLang="en-US"/>
          </a:p>
        </p:txBody>
      </p:sp>
    </p:spTree>
    <p:extLst>
      <p:ext uri="{BB962C8B-B14F-4D97-AF65-F5344CB8AC3E}">
        <p14:creationId xmlns:p14="http://schemas.microsoft.com/office/powerpoint/2010/main" val="2323903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0770B2-D25D-5780-9912-47A3A41292E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C64C02E-2C5F-F54F-D7A2-3795C6B8BE93}"/>
              </a:ext>
            </a:extLst>
          </p:cNvPr>
          <p:cNvSpPr>
            <a:spLocks noGrp="1"/>
          </p:cNvSpPr>
          <p:nvPr>
            <p:ph type="dt" sz="half" idx="10"/>
          </p:nvPr>
        </p:nvSpPr>
        <p:spPr/>
        <p:txBody>
          <a:bodyPr/>
          <a:lstStyle/>
          <a:p>
            <a:fld id="{8352FA0F-3681-400E-BE2D-850F52733F65}" type="datetimeFigureOut">
              <a:rPr kumimoji="1" lang="ja-JP" altLang="en-US" smtClean="0"/>
              <a:t>2023/4/3</a:t>
            </a:fld>
            <a:endParaRPr kumimoji="1" lang="ja-JP" altLang="en-US"/>
          </a:p>
        </p:txBody>
      </p:sp>
      <p:sp>
        <p:nvSpPr>
          <p:cNvPr id="4" name="フッター プレースホルダー 3">
            <a:extLst>
              <a:ext uri="{FF2B5EF4-FFF2-40B4-BE49-F238E27FC236}">
                <a16:creationId xmlns:a16="http://schemas.microsoft.com/office/drawing/2014/main" id="{384D8E05-F6F7-6D6D-F458-FB37CF57DC8B}"/>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AB557232-6EE3-ECD2-8252-A7E21DE3D010}"/>
              </a:ext>
            </a:extLst>
          </p:cNvPr>
          <p:cNvSpPr>
            <a:spLocks noGrp="1"/>
          </p:cNvSpPr>
          <p:nvPr>
            <p:ph type="sldNum" sz="quarter" idx="12"/>
          </p:nvPr>
        </p:nvSpPr>
        <p:spPr/>
        <p:txBody>
          <a:bodyPr/>
          <a:lstStyle/>
          <a:p>
            <a:fld id="{C013BEA3-B4D4-41B2-A30C-2C02B27F4755}" type="slidenum">
              <a:rPr kumimoji="1" lang="ja-JP" altLang="en-US" smtClean="0"/>
              <a:t>‹#›</a:t>
            </a:fld>
            <a:endParaRPr kumimoji="1" lang="ja-JP" altLang="en-US"/>
          </a:p>
        </p:txBody>
      </p:sp>
    </p:spTree>
    <p:extLst>
      <p:ext uri="{BB962C8B-B14F-4D97-AF65-F5344CB8AC3E}">
        <p14:creationId xmlns:p14="http://schemas.microsoft.com/office/powerpoint/2010/main" val="4169318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C6B9875-9801-793E-15E2-5210DC8D6E7C}"/>
              </a:ext>
            </a:extLst>
          </p:cNvPr>
          <p:cNvSpPr>
            <a:spLocks noGrp="1"/>
          </p:cNvSpPr>
          <p:nvPr>
            <p:ph type="dt" sz="half" idx="10"/>
          </p:nvPr>
        </p:nvSpPr>
        <p:spPr/>
        <p:txBody>
          <a:bodyPr/>
          <a:lstStyle/>
          <a:p>
            <a:fld id="{8352FA0F-3681-400E-BE2D-850F52733F65}" type="datetimeFigureOut">
              <a:rPr kumimoji="1" lang="ja-JP" altLang="en-US" smtClean="0"/>
              <a:t>2023/4/3</a:t>
            </a:fld>
            <a:endParaRPr kumimoji="1" lang="ja-JP" altLang="en-US"/>
          </a:p>
        </p:txBody>
      </p:sp>
      <p:sp>
        <p:nvSpPr>
          <p:cNvPr id="3" name="フッター プレースホルダー 2">
            <a:extLst>
              <a:ext uri="{FF2B5EF4-FFF2-40B4-BE49-F238E27FC236}">
                <a16:creationId xmlns:a16="http://schemas.microsoft.com/office/drawing/2014/main" id="{2ABC868C-B721-33F4-88E1-B2C74CB0855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34FF1FC-BCD7-4CB5-D748-4C7B70487541}"/>
              </a:ext>
            </a:extLst>
          </p:cNvPr>
          <p:cNvSpPr>
            <a:spLocks noGrp="1"/>
          </p:cNvSpPr>
          <p:nvPr>
            <p:ph type="sldNum" sz="quarter" idx="12"/>
          </p:nvPr>
        </p:nvSpPr>
        <p:spPr/>
        <p:txBody>
          <a:bodyPr/>
          <a:lstStyle/>
          <a:p>
            <a:fld id="{C013BEA3-B4D4-41B2-A30C-2C02B27F4755}" type="slidenum">
              <a:rPr kumimoji="1" lang="ja-JP" altLang="en-US" smtClean="0"/>
              <a:t>‹#›</a:t>
            </a:fld>
            <a:endParaRPr kumimoji="1" lang="ja-JP" altLang="en-US"/>
          </a:p>
        </p:txBody>
      </p:sp>
    </p:spTree>
    <p:extLst>
      <p:ext uri="{BB962C8B-B14F-4D97-AF65-F5344CB8AC3E}">
        <p14:creationId xmlns:p14="http://schemas.microsoft.com/office/powerpoint/2010/main" val="2898001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88DDA6-5C95-AFD4-D86F-E814D4B4FDD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B344FB2-482F-97A0-F93B-DD90A4F746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46F91B7-3906-5FC8-BD8F-7D56311F54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36273DE-DBB5-752F-274B-CDA8C4D4D187}"/>
              </a:ext>
            </a:extLst>
          </p:cNvPr>
          <p:cNvSpPr>
            <a:spLocks noGrp="1"/>
          </p:cNvSpPr>
          <p:nvPr>
            <p:ph type="dt" sz="half" idx="10"/>
          </p:nvPr>
        </p:nvSpPr>
        <p:spPr/>
        <p:txBody>
          <a:bodyPr/>
          <a:lstStyle/>
          <a:p>
            <a:fld id="{8352FA0F-3681-400E-BE2D-850F52733F65}" type="datetimeFigureOut">
              <a:rPr kumimoji="1" lang="ja-JP" altLang="en-US" smtClean="0"/>
              <a:t>2023/4/3</a:t>
            </a:fld>
            <a:endParaRPr kumimoji="1" lang="ja-JP" altLang="en-US"/>
          </a:p>
        </p:txBody>
      </p:sp>
      <p:sp>
        <p:nvSpPr>
          <p:cNvPr id="6" name="フッター プレースホルダー 5">
            <a:extLst>
              <a:ext uri="{FF2B5EF4-FFF2-40B4-BE49-F238E27FC236}">
                <a16:creationId xmlns:a16="http://schemas.microsoft.com/office/drawing/2014/main" id="{9337FBA7-2E68-F5EF-52B5-3ED3C6056EC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E77F4EE-4D1F-815B-E099-2F8726DDF94D}"/>
              </a:ext>
            </a:extLst>
          </p:cNvPr>
          <p:cNvSpPr>
            <a:spLocks noGrp="1"/>
          </p:cNvSpPr>
          <p:nvPr>
            <p:ph type="sldNum" sz="quarter" idx="12"/>
          </p:nvPr>
        </p:nvSpPr>
        <p:spPr/>
        <p:txBody>
          <a:bodyPr/>
          <a:lstStyle/>
          <a:p>
            <a:fld id="{C013BEA3-B4D4-41B2-A30C-2C02B27F4755}" type="slidenum">
              <a:rPr kumimoji="1" lang="ja-JP" altLang="en-US" smtClean="0"/>
              <a:t>‹#›</a:t>
            </a:fld>
            <a:endParaRPr kumimoji="1" lang="ja-JP" altLang="en-US"/>
          </a:p>
        </p:txBody>
      </p:sp>
    </p:spTree>
    <p:extLst>
      <p:ext uri="{BB962C8B-B14F-4D97-AF65-F5344CB8AC3E}">
        <p14:creationId xmlns:p14="http://schemas.microsoft.com/office/powerpoint/2010/main" val="835864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AEA5A3-B87C-D20B-054A-2E77EC7A3CD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1D32A9E-C810-667E-D31C-361A28B1A8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801B88C2-5AAD-E78D-2988-77C51C1BE9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C55143B-30A0-4B06-C7A7-EDB7E52D8FC6}"/>
              </a:ext>
            </a:extLst>
          </p:cNvPr>
          <p:cNvSpPr>
            <a:spLocks noGrp="1"/>
          </p:cNvSpPr>
          <p:nvPr>
            <p:ph type="dt" sz="half" idx="10"/>
          </p:nvPr>
        </p:nvSpPr>
        <p:spPr/>
        <p:txBody>
          <a:bodyPr/>
          <a:lstStyle/>
          <a:p>
            <a:fld id="{8352FA0F-3681-400E-BE2D-850F52733F65}" type="datetimeFigureOut">
              <a:rPr kumimoji="1" lang="ja-JP" altLang="en-US" smtClean="0"/>
              <a:t>2023/4/3</a:t>
            </a:fld>
            <a:endParaRPr kumimoji="1" lang="ja-JP" altLang="en-US"/>
          </a:p>
        </p:txBody>
      </p:sp>
      <p:sp>
        <p:nvSpPr>
          <p:cNvPr id="6" name="フッター プレースホルダー 5">
            <a:extLst>
              <a:ext uri="{FF2B5EF4-FFF2-40B4-BE49-F238E27FC236}">
                <a16:creationId xmlns:a16="http://schemas.microsoft.com/office/drawing/2014/main" id="{257F5FB5-62FE-72A6-343C-915664AEEE4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6F36845-EBDA-0CD4-1EBD-BDCC2405ADD1}"/>
              </a:ext>
            </a:extLst>
          </p:cNvPr>
          <p:cNvSpPr>
            <a:spLocks noGrp="1"/>
          </p:cNvSpPr>
          <p:nvPr>
            <p:ph type="sldNum" sz="quarter" idx="12"/>
          </p:nvPr>
        </p:nvSpPr>
        <p:spPr/>
        <p:txBody>
          <a:bodyPr/>
          <a:lstStyle/>
          <a:p>
            <a:fld id="{C013BEA3-B4D4-41B2-A30C-2C02B27F4755}" type="slidenum">
              <a:rPr kumimoji="1" lang="ja-JP" altLang="en-US" smtClean="0"/>
              <a:t>‹#›</a:t>
            </a:fld>
            <a:endParaRPr kumimoji="1" lang="ja-JP" altLang="en-US"/>
          </a:p>
        </p:txBody>
      </p:sp>
    </p:spTree>
    <p:extLst>
      <p:ext uri="{BB962C8B-B14F-4D97-AF65-F5344CB8AC3E}">
        <p14:creationId xmlns:p14="http://schemas.microsoft.com/office/powerpoint/2010/main" val="2174889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57007C3-6043-A989-EAE1-01E2D213BD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660234A-AA7E-3B29-EBDC-3AFC254B9B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44A337F-395D-1A68-18F3-422B6ABABD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52FA0F-3681-400E-BE2D-850F52733F65}" type="datetimeFigureOut">
              <a:rPr kumimoji="1" lang="ja-JP" altLang="en-US" smtClean="0"/>
              <a:t>2023/4/3</a:t>
            </a:fld>
            <a:endParaRPr kumimoji="1" lang="ja-JP" altLang="en-US"/>
          </a:p>
        </p:txBody>
      </p:sp>
      <p:sp>
        <p:nvSpPr>
          <p:cNvPr id="5" name="フッター プレースホルダー 4">
            <a:extLst>
              <a:ext uri="{FF2B5EF4-FFF2-40B4-BE49-F238E27FC236}">
                <a16:creationId xmlns:a16="http://schemas.microsoft.com/office/drawing/2014/main" id="{3CD57C21-DA34-FF4E-49CA-03A9DA3D71D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C70AC40-E2B4-758B-68F8-0A12B6A14A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13BEA3-B4D4-41B2-A30C-2C02B27F4755}" type="slidenum">
              <a:rPr kumimoji="1" lang="ja-JP" altLang="en-US" smtClean="0"/>
              <a:t>‹#›</a:t>
            </a:fld>
            <a:endParaRPr kumimoji="1" lang="ja-JP" altLang="en-US"/>
          </a:p>
        </p:txBody>
      </p:sp>
    </p:spTree>
    <p:extLst>
      <p:ext uri="{BB962C8B-B14F-4D97-AF65-F5344CB8AC3E}">
        <p14:creationId xmlns:p14="http://schemas.microsoft.com/office/powerpoint/2010/main" val="2853043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3EB4D7-FB0F-EBB6-40A6-AE153DB1843C}"/>
              </a:ext>
            </a:extLst>
          </p:cNvPr>
          <p:cNvSpPr>
            <a:spLocks noGrp="1"/>
          </p:cNvSpPr>
          <p:nvPr>
            <p:ph type="ctrTitle"/>
          </p:nvPr>
        </p:nvSpPr>
        <p:spPr>
          <a:xfrm>
            <a:off x="494173" y="503192"/>
            <a:ext cx="11414669" cy="4225718"/>
          </a:xfrm>
        </p:spPr>
        <p:txBody>
          <a:bodyPr>
            <a:normAutofit fontScale="90000"/>
          </a:bodyPr>
          <a:lstStyle/>
          <a:p>
            <a:r>
              <a:rPr lang="ja-JP" altLang="en-US" sz="5400" dirty="0"/>
              <a:t>はじめてのネットワーク構築（実習）</a:t>
            </a:r>
            <a:br>
              <a:rPr lang="ja-JP" altLang="en-US" sz="5400" dirty="0"/>
            </a:br>
            <a:r>
              <a:rPr lang="ja-JP" altLang="en-US" sz="5400" dirty="0"/>
              <a:t>動画や資料を参考にして、自身で取り組んだことをまとめてみましょう。このファイルに（スライドを加えながら）書き加えたり、新たなファイルにまとめるなど、方法も考えましょう。</a:t>
            </a:r>
          </a:p>
        </p:txBody>
      </p:sp>
    </p:spTree>
    <p:extLst>
      <p:ext uri="{BB962C8B-B14F-4D97-AF65-F5344CB8AC3E}">
        <p14:creationId xmlns:p14="http://schemas.microsoft.com/office/powerpoint/2010/main" val="11632090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4071260-73B5-5EC0-579F-D17FA5C86480}"/>
              </a:ext>
            </a:extLst>
          </p:cNvPr>
          <p:cNvSpPr txBox="1"/>
          <p:nvPr/>
        </p:nvSpPr>
        <p:spPr>
          <a:xfrm>
            <a:off x="286765" y="481548"/>
            <a:ext cx="11757344" cy="2585323"/>
          </a:xfrm>
          <a:prstGeom prst="rect">
            <a:avLst/>
          </a:prstGeom>
          <a:noFill/>
        </p:spPr>
        <p:txBody>
          <a:bodyPr wrap="square" rtlCol="0">
            <a:spAutoFit/>
          </a:bodyPr>
          <a:lstStyle/>
          <a:p>
            <a:r>
              <a:rPr kumimoji="1" lang="en-US" altLang="ja-JP"/>
              <a:t>【</a:t>
            </a:r>
            <a:r>
              <a:rPr kumimoji="1" lang="ja-JP" altLang="en-US"/>
              <a:t>実行した内容と得られた結果をまとめよう</a:t>
            </a:r>
            <a:r>
              <a:rPr kumimoji="1" lang="en-US" altLang="ja-JP"/>
              <a:t>】</a:t>
            </a:r>
          </a:p>
          <a:p>
            <a:r>
              <a:rPr kumimoji="1" lang="ja-JP" altLang="en-US"/>
              <a:t>・構築したネットワークを写真に撮り、どのような接続になっているのか説明をしよう</a:t>
            </a:r>
          </a:p>
          <a:p>
            <a:r>
              <a:rPr kumimoji="1" lang="ja-JP" altLang="en-US"/>
              <a:t>・端末について、具体的にどのような方法でネットワークの設定などを行ったのかを画面をキャプチャしながら説明しよう</a:t>
            </a:r>
          </a:p>
          <a:p>
            <a:r>
              <a:rPr kumimoji="1" lang="ja-JP" altLang="en-US"/>
              <a:t>・ルータについて、具体的にどのような方法でネットワークの設定を行ったのかを画面をキャプチャしながら説明しよう（複数のルータを用いてルーティングできるようにする場合は、ルーティングテーブルを作成した方法とその表示、端末同士の</a:t>
            </a:r>
            <a:r>
              <a:rPr kumimoji="1" lang="en-US" altLang="ja-JP"/>
              <a:t>ping</a:t>
            </a:r>
            <a:r>
              <a:rPr kumimoji="1" lang="ja-JP" altLang="en-US"/>
              <a:t>の送受信もキャプチャして説明しよう）</a:t>
            </a:r>
          </a:p>
          <a:p>
            <a:r>
              <a:rPr kumimoji="1" lang="en-US" altLang="ja-JP"/>
              <a:t>※</a:t>
            </a:r>
            <a:r>
              <a:rPr kumimoji="1" lang="ja-JP" altLang="en-US"/>
              <a:t>ルータの設定を行うときは、説明書をよく読みましょう。</a:t>
            </a:r>
          </a:p>
          <a:p>
            <a:r>
              <a:rPr kumimoji="1" lang="ja-JP" altLang="en-US"/>
              <a:t>・試行錯誤したこともまとめよう</a:t>
            </a:r>
            <a:endParaRPr kumimoji="1" lang="ja-JP" altLang="en-US" dirty="0"/>
          </a:p>
        </p:txBody>
      </p:sp>
    </p:spTree>
    <p:extLst>
      <p:ext uri="{BB962C8B-B14F-4D97-AF65-F5344CB8AC3E}">
        <p14:creationId xmlns:p14="http://schemas.microsoft.com/office/powerpoint/2010/main" val="2591878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7D23D9B-DC96-10A4-DEC3-BC15172499F4}"/>
              </a:ext>
            </a:extLst>
          </p:cNvPr>
          <p:cNvSpPr txBox="1"/>
          <p:nvPr/>
        </p:nvSpPr>
        <p:spPr>
          <a:xfrm>
            <a:off x="243479" y="459906"/>
            <a:ext cx="11600436" cy="3970318"/>
          </a:xfrm>
          <a:prstGeom prst="rect">
            <a:avLst/>
          </a:prstGeom>
          <a:noFill/>
        </p:spPr>
        <p:txBody>
          <a:bodyPr wrap="square" rtlCol="0">
            <a:spAutoFit/>
          </a:bodyPr>
          <a:lstStyle/>
          <a:p>
            <a:r>
              <a:rPr kumimoji="1" lang="en-US" altLang="ja-JP"/>
              <a:t>【</a:t>
            </a:r>
            <a:r>
              <a:rPr kumimoji="1" lang="ja-JP" altLang="en-US"/>
              <a:t>結果から分かったことをまとめよう</a:t>
            </a:r>
            <a:r>
              <a:rPr kumimoji="1" lang="en-US" altLang="ja-JP"/>
              <a:t>】</a:t>
            </a:r>
          </a:p>
          <a:p>
            <a:r>
              <a:rPr kumimoji="1" lang="ja-JP" altLang="en-US"/>
              <a:t>・得られた結果から、異なるネットワークの端末（</a:t>
            </a:r>
            <a:r>
              <a:rPr kumimoji="1" lang="en-US" altLang="ja-JP"/>
              <a:t>Web</a:t>
            </a:r>
            <a:r>
              <a:rPr kumimoji="1" lang="ja-JP" altLang="en-US"/>
              <a:t>サーバの役割を担うコンピュータを含む）と通信ができていると言えるか、それはなぜか、説明をしよう。</a:t>
            </a:r>
          </a:p>
          <a:p>
            <a:r>
              <a:rPr kumimoji="1" lang="en-US" altLang="ja-JP"/>
              <a:t>※</a:t>
            </a:r>
            <a:r>
              <a:rPr kumimoji="1" lang="ja-JP" altLang="en-US"/>
              <a:t>次のような切り分けをすると、考えやすいでしょう。</a:t>
            </a:r>
          </a:p>
          <a:p>
            <a:r>
              <a:rPr kumimoji="1" lang="ja-JP" altLang="en-US"/>
              <a:t>・端末からルータの</a:t>
            </a:r>
            <a:r>
              <a:rPr kumimoji="1" lang="en-US" altLang="ja-JP"/>
              <a:t>LAN</a:t>
            </a:r>
            <a:r>
              <a:rPr kumimoji="1" lang="ja-JP" altLang="en-US"/>
              <a:t>側までの通信経路でのやりとり</a:t>
            </a:r>
          </a:p>
          <a:p>
            <a:r>
              <a:rPr kumimoji="1" lang="ja-JP" altLang="en-US"/>
              <a:t>・ルータによるパケットの転送</a:t>
            </a:r>
          </a:p>
          <a:p>
            <a:r>
              <a:rPr kumimoji="1" lang="ja-JP" altLang="en-US"/>
              <a:t>・ルータの</a:t>
            </a:r>
            <a:r>
              <a:rPr kumimoji="1" lang="en-US" altLang="ja-JP"/>
              <a:t>WAN</a:t>
            </a:r>
            <a:r>
              <a:rPr kumimoji="1" lang="ja-JP" altLang="en-US"/>
              <a:t>側と異なるネットワークの端末などとのやりとり</a:t>
            </a:r>
          </a:p>
          <a:p>
            <a:r>
              <a:rPr kumimoji="1" lang="ja-JP" altLang="en-US"/>
              <a:t>・</a:t>
            </a:r>
            <a:r>
              <a:rPr kumimoji="1" lang="en-US" altLang="ja-JP"/>
              <a:t>DNS</a:t>
            </a:r>
            <a:r>
              <a:rPr kumimoji="1" lang="ja-JP" altLang="en-US"/>
              <a:t>のしくみを踏まえた</a:t>
            </a:r>
            <a:r>
              <a:rPr kumimoji="1" lang="en-US" altLang="ja-JP"/>
              <a:t>Web</a:t>
            </a:r>
            <a:r>
              <a:rPr kumimoji="1" lang="ja-JP" altLang="en-US"/>
              <a:t>サーバとのやりとり</a:t>
            </a:r>
          </a:p>
          <a:p>
            <a:r>
              <a:rPr kumimoji="1" lang="ja-JP" altLang="en-US"/>
              <a:t>・調べたことがあれば、どの文献や</a:t>
            </a:r>
            <a:r>
              <a:rPr kumimoji="1" lang="en-US" altLang="ja-JP"/>
              <a:t>Web</a:t>
            </a:r>
            <a:r>
              <a:rPr kumimoji="1" lang="ja-JP" altLang="en-US"/>
              <a:t>ページのどの部分を参考にしたのか、リストにまとめよう。引用する際には、ふさわしい方法で引用してください。</a:t>
            </a:r>
          </a:p>
          <a:p>
            <a:r>
              <a:rPr kumimoji="1" lang="ja-JP" altLang="en-US"/>
              <a:t>（参考）</a:t>
            </a:r>
          </a:p>
          <a:p>
            <a:r>
              <a:rPr kumimoji="1" lang="en-US" altLang="ja-JP"/>
              <a:t>DNS</a:t>
            </a:r>
            <a:r>
              <a:rPr kumimoji="1" lang="ja-JP" altLang="en-US"/>
              <a:t>のしくみについては、以下の資料も参考になります。</a:t>
            </a:r>
          </a:p>
          <a:p>
            <a:r>
              <a:rPr kumimoji="1" lang="ja-JP" altLang="en-US"/>
              <a:t>日本レジストリサービス</a:t>
            </a:r>
            <a:r>
              <a:rPr kumimoji="1" lang="en-US" altLang="ja-JP"/>
              <a:t>(JPRS)</a:t>
            </a:r>
            <a:r>
              <a:rPr kumimoji="1" lang="ja-JP" altLang="en-US"/>
              <a:t>：ドメイン名・</a:t>
            </a:r>
            <a:r>
              <a:rPr kumimoji="1" lang="en-US" altLang="ja-JP"/>
              <a:t>DNS</a:t>
            </a:r>
            <a:r>
              <a:rPr kumimoji="1" lang="ja-JP" altLang="en-US"/>
              <a:t>を楽しく学ぶ</a:t>
            </a:r>
          </a:p>
          <a:p>
            <a:r>
              <a:rPr kumimoji="1" lang="en-US" altLang="ja-JP"/>
              <a:t>https://jprs.jp/related-info/study/</a:t>
            </a:r>
            <a:endParaRPr kumimoji="1" lang="en-US" altLang="ja-JP" dirty="0"/>
          </a:p>
        </p:txBody>
      </p:sp>
    </p:spTree>
    <p:extLst>
      <p:ext uri="{BB962C8B-B14F-4D97-AF65-F5344CB8AC3E}">
        <p14:creationId xmlns:p14="http://schemas.microsoft.com/office/powerpoint/2010/main" val="1067498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3E2948-0E54-D12B-3DE8-54B1CBE2AD4B}"/>
              </a:ext>
            </a:extLst>
          </p:cNvPr>
          <p:cNvSpPr>
            <a:spLocks noGrp="1"/>
          </p:cNvSpPr>
          <p:nvPr>
            <p:ph type="title"/>
          </p:nvPr>
        </p:nvSpPr>
        <p:spPr>
          <a:xfrm>
            <a:off x="831850" y="1385128"/>
            <a:ext cx="10515600" cy="3177348"/>
          </a:xfrm>
        </p:spPr>
        <p:txBody>
          <a:bodyPr>
            <a:normAutofit/>
          </a:bodyPr>
          <a:lstStyle/>
          <a:p>
            <a:r>
              <a:rPr lang="ja-JP" altLang="en-US" dirty="0"/>
              <a:t>最後に、この実習で学んだことと身近な問題解決を関連付けて考えよう</a:t>
            </a:r>
          </a:p>
        </p:txBody>
      </p:sp>
      <p:sp>
        <p:nvSpPr>
          <p:cNvPr id="3" name="テキスト プレースホルダー 2">
            <a:extLst>
              <a:ext uri="{FF2B5EF4-FFF2-40B4-BE49-F238E27FC236}">
                <a16:creationId xmlns:a16="http://schemas.microsoft.com/office/drawing/2014/main" id="{40BA90F2-F21A-B1E0-05ED-C84117E9330B}"/>
              </a:ext>
            </a:extLst>
          </p:cNvPr>
          <p:cNvSpPr>
            <a:spLocks noGrp="1"/>
          </p:cNvSpPr>
          <p:nvPr>
            <p:ph type="body" idx="1"/>
          </p:nvPr>
        </p:nvSpPr>
        <p:spPr/>
        <p:txBody>
          <a:bodyPr/>
          <a:lstStyle/>
          <a:p>
            <a:endParaRPr lang="ja-JP" altLang="en-US"/>
          </a:p>
        </p:txBody>
      </p:sp>
    </p:spTree>
    <p:extLst>
      <p:ext uri="{BB962C8B-B14F-4D97-AF65-F5344CB8AC3E}">
        <p14:creationId xmlns:p14="http://schemas.microsoft.com/office/powerpoint/2010/main" val="317102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F6C5E1A1-C018-AA3F-021F-EF1B5EE72115}"/>
              </a:ext>
            </a:extLst>
          </p:cNvPr>
          <p:cNvSpPr txBox="1"/>
          <p:nvPr/>
        </p:nvSpPr>
        <p:spPr>
          <a:xfrm>
            <a:off x="238068" y="205604"/>
            <a:ext cx="11865558" cy="1477328"/>
          </a:xfrm>
          <a:prstGeom prst="rect">
            <a:avLst/>
          </a:prstGeom>
          <a:noFill/>
        </p:spPr>
        <p:txBody>
          <a:bodyPr wrap="square" rtlCol="0">
            <a:spAutoFit/>
          </a:bodyPr>
          <a:lstStyle/>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r>
              <a:rPr kumimoji="1" lang="ja-JP" altLang="en-US" dirty="0"/>
              <a:t>・身の回りのネットワークの構築と運用、普段使っているシステムなど、身近な題材で、この実習を通して学んだことを踏まえて気が付いたり、調べたりしたことについて、まとめよう。（身近なネットワークのセキュリティ対策、生活をより充実させたり、やりたいことを実現したりするネットワークやシステムの構築など）</a:t>
            </a:r>
          </a:p>
          <a:p>
            <a:endParaRPr kumimoji="1" lang="ja-JP" altLang="en-US" dirty="0"/>
          </a:p>
        </p:txBody>
      </p:sp>
    </p:spTree>
    <p:extLst>
      <p:ext uri="{BB962C8B-B14F-4D97-AF65-F5344CB8AC3E}">
        <p14:creationId xmlns:p14="http://schemas.microsoft.com/office/powerpoint/2010/main" val="647348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3E2948-0E54-D12B-3DE8-54B1CBE2AD4B}"/>
              </a:ext>
            </a:extLst>
          </p:cNvPr>
          <p:cNvSpPr>
            <a:spLocks noGrp="1"/>
          </p:cNvSpPr>
          <p:nvPr>
            <p:ph type="title"/>
          </p:nvPr>
        </p:nvSpPr>
        <p:spPr>
          <a:xfrm>
            <a:off x="831850" y="1385128"/>
            <a:ext cx="10515600" cy="3177348"/>
          </a:xfrm>
        </p:spPr>
        <p:txBody>
          <a:bodyPr>
            <a:normAutofit fontScale="90000"/>
          </a:bodyPr>
          <a:lstStyle/>
          <a:p>
            <a:r>
              <a:rPr lang="ja-JP" altLang="en-US" dirty="0"/>
              <a:t>２台の端末を同じネットワーク上にあるように接続・設定し、</a:t>
            </a:r>
            <a:r>
              <a:rPr lang="en-US" altLang="ja-JP" dirty="0"/>
              <a:t>ping</a:t>
            </a:r>
            <a:r>
              <a:rPr lang="ja-JP" altLang="en-US" dirty="0"/>
              <a:t>コマンドで通信が確立されていることを確認しよう。</a:t>
            </a:r>
          </a:p>
        </p:txBody>
      </p:sp>
      <p:sp>
        <p:nvSpPr>
          <p:cNvPr id="3" name="テキスト プレースホルダー 2">
            <a:extLst>
              <a:ext uri="{FF2B5EF4-FFF2-40B4-BE49-F238E27FC236}">
                <a16:creationId xmlns:a16="http://schemas.microsoft.com/office/drawing/2014/main" id="{40BA90F2-F21A-B1E0-05ED-C84117E9330B}"/>
              </a:ext>
            </a:extLst>
          </p:cNvPr>
          <p:cNvSpPr>
            <a:spLocks noGrp="1"/>
          </p:cNvSpPr>
          <p:nvPr>
            <p:ph type="body" idx="1"/>
          </p:nvPr>
        </p:nvSpPr>
        <p:spPr/>
        <p:txBody>
          <a:bodyPr/>
          <a:lstStyle/>
          <a:p>
            <a:endParaRPr lang="ja-JP" altLang="en-US"/>
          </a:p>
        </p:txBody>
      </p:sp>
    </p:spTree>
    <p:extLst>
      <p:ext uri="{BB962C8B-B14F-4D97-AF65-F5344CB8AC3E}">
        <p14:creationId xmlns:p14="http://schemas.microsoft.com/office/powerpoint/2010/main" val="2298812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2FA42736-5889-61D2-FC8F-EF632390CA86}"/>
              </a:ext>
            </a:extLst>
          </p:cNvPr>
          <p:cNvSpPr txBox="1"/>
          <p:nvPr/>
        </p:nvSpPr>
        <p:spPr>
          <a:xfrm>
            <a:off x="378745" y="605993"/>
            <a:ext cx="5032147" cy="646331"/>
          </a:xfrm>
          <a:prstGeom prst="rect">
            <a:avLst/>
          </a:prstGeom>
          <a:noFill/>
        </p:spPr>
        <p:txBody>
          <a:bodyPr wrap="none" rtlCol="0">
            <a:spAutoFit/>
          </a:bodyPr>
          <a:lstStyle/>
          <a:p>
            <a:r>
              <a:rPr kumimoji="1" lang="en-US" altLang="ja-JP"/>
              <a:t>【</a:t>
            </a:r>
            <a:r>
              <a:rPr kumimoji="1" lang="ja-JP" altLang="en-US"/>
              <a:t>どのような物品や機器を使いましたか？</a:t>
            </a:r>
            <a:r>
              <a:rPr kumimoji="1" lang="en-US" altLang="ja-JP"/>
              <a:t>】</a:t>
            </a:r>
          </a:p>
          <a:p>
            <a:r>
              <a:rPr kumimoji="1" lang="ja-JP" altLang="en-US"/>
              <a:t>・物品の種類や数量についてまとめましょう。</a:t>
            </a:r>
            <a:endParaRPr kumimoji="1" lang="ja-JP" altLang="en-US" dirty="0"/>
          </a:p>
        </p:txBody>
      </p:sp>
    </p:spTree>
    <p:extLst>
      <p:ext uri="{BB962C8B-B14F-4D97-AF65-F5344CB8AC3E}">
        <p14:creationId xmlns:p14="http://schemas.microsoft.com/office/powerpoint/2010/main" val="2865362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AD15665-6594-7710-486C-A72DE690FB67}"/>
              </a:ext>
            </a:extLst>
          </p:cNvPr>
          <p:cNvSpPr txBox="1"/>
          <p:nvPr/>
        </p:nvSpPr>
        <p:spPr>
          <a:xfrm>
            <a:off x="194783" y="492369"/>
            <a:ext cx="8021748" cy="923330"/>
          </a:xfrm>
          <a:prstGeom prst="rect">
            <a:avLst/>
          </a:prstGeom>
          <a:noFill/>
        </p:spPr>
        <p:txBody>
          <a:bodyPr wrap="none" rtlCol="0">
            <a:spAutoFit/>
          </a:bodyPr>
          <a:lstStyle/>
          <a:p>
            <a:r>
              <a:rPr kumimoji="1" lang="en-US" altLang="ja-JP"/>
              <a:t>【</a:t>
            </a:r>
            <a:r>
              <a:rPr kumimoji="1" lang="ja-JP" altLang="en-US"/>
              <a:t>構想をまとめよう</a:t>
            </a:r>
            <a:r>
              <a:rPr kumimoji="1" lang="en-US" altLang="ja-JP"/>
              <a:t>】</a:t>
            </a:r>
          </a:p>
          <a:p>
            <a:r>
              <a:rPr kumimoji="1" lang="ja-JP" altLang="en-US"/>
              <a:t>・構築するネットワークの図</a:t>
            </a:r>
          </a:p>
          <a:p>
            <a:r>
              <a:rPr kumimoji="1" lang="ja-JP" altLang="en-US"/>
              <a:t>・それぞれの端末のネットワークの設定（</a:t>
            </a:r>
            <a:r>
              <a:rPr kumimoji="1" lang="en-US" altLang="ja-JP"/>
              <a:t>IP</a:t>
            </a:r>
            <a:r>
              <a:rPr kumimoji="1" lang="ja-JP" altLang="en-US"/>
              <a:t>アドレス、サブネットマスク）</a:t>
            </a:r>
            <a:endParaRPr kumimoji="1" lang="ja-JP" altLang="en-US" dirty="0"/>
          </a:p>
        </p:txBody>
      </p:sp>
    </p:spTree>
    <p:extLst>
      <p:ext uri="{BB962C8B-B14F-4D97-AF65-F5344CB8AC3E}">
        <p14:creationId xmlns:p14="http://schemas.microsoft.com/office/powerpoint/2010/main" val="1584166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F7C412C3-96C9-255D-000C-870378D44838}"/>
              </a:ext>
            </a:extLst>
          </p:cNvPr>
          <p:cNvSpPr txBox="1"/>
          <p:nvPr/>
        </p:nvSpPr>
        <p:spPr>
          <a:xfrm>
            <a:off x="0" y="265122"/>
            <a:ext cx="10802957" cy="1477328"/>
          </a:xfrm>
          <a:prstGeom prst="rect">
            <a:avLst/>
          </a:prstGeom>
          <a:noFill/>
        </p:spPr>
        <p:txBody>
          <a:bodyPr wrap="none" rtlCol="0">
            <a:spAutoFit/>
          </a:bodyPr>
          <a:lstStyle/>
          <a:p>
            <a:r>
              <a:rPr kumimoji="1" lang="en-US" altLang="ja-JP"/>
              <a:t>【</a:t>
            </a:r>
            <a:r>
              <a:rPr kumimoji="1" lang="ja-JP" altLang="en-US"/>
              <a:t>実行した内容と得られた結果をまとめよう</a:t>
            </a:r>
            <a:r>
              <a:rPr kumimoji="1" lang="en-US" altLang="ja-JP"/>
              <a:t>】</a:t>
            </a:r>
          </a:p>
          <a:p>
            <a:r>
              <a:rPr kumimoji="1" lang="ja-JP" altLang="en-US"/>
              <a:t>・構築したネットワークを写真に撮り、どのような接続になっているのか説明をしよう</a:t>
            </a:r>
          </a:p>
          <a:p>
            <a:r>
              <a:rPr kumimoji="1" lang="ja-JP" altLang="en-US"/>
              <a:t>・具体的にどのような方法でネットワークの設定を行ったのかを画面をキャプチャしながら説明しよう</a:t>
            </a:r>
          </a:p>
          <a:p>
            <a:r>
              <a:rPr kumimoji="1" lang="ja-JP" altLang="en-US"/>
              <a:t>・</a:t>
            </a:r>
            <a:r>
              <a:rPr kumimoji="1" lang="en-US" altLang="ja-JP"/>
              <a:t>ping</a:t>
            </a:r>
            <a:r>
              <a:rPr kumimoji="1" lang="ja-JP" altLang="en-US"/>
              <a:t>コマンドの実行内容が分かる画面をキャプチャして記録しよう</a:t>
            </a:r>
          </a:p>
          <a:p>
            <a:r>
              <a:rPr kumimoji="1" lang="ja-JP" altLang="en-US"/>
              <a:t>・試行錯誤したこともまとめよう</a:t>
            </a:r>
            <a:endParaRPr kumimoji="1" lang="ja-JP" altLang="en-US" dirty="0"/>
          </a:p>
        </p:txBody>
      </p:sp>
    </p:spTree>
    <p:extLst>
      <p:ext uri="{BB962C8B-B14F-4D97-AF65-F5344CB8AC3E}">
        <p14:creationId xmlns:p14="http://schemas.microsoft.com/office/powerpoint/2010/main" val="3637681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9D9A46C7-72CF-5C95-C72B-75E98EC00793}"/>
              </a:ext>
            </a:extLst>
          </p:cNvPr>
          <p:cNvSpPr txBox="1"/>
          <p:nvPr/>
        </p:nvSpPr>
        <p:spPr>
          <a:xfrm>
            <a:off x="102803" y="265120"/>
            <a:ext cx="11941307" cy="1477328"/>
          </a:xfrm>
          <a:prstGeom prst="rect">
            <a:avLst/>
          </a:prstGeom>
          <a:noFill/>
        </p:spPr>
        <p:txBody>
          <a:bodyPr wrap="square" rtlCol="0">
            <a:spAutoFit/>
          </a:bodyPr>
          <a:lstStyle/>
          <a:p>
            <a:r>
              <a:rPr kumimoji="1" lang="en-US" altLang="ja-JP" dirty="0"/>
              <a:t>【</a:t>
            </a:r>
            <a:r>
              <a:rPr kumimoji="1" lang="ja-JP" altLang="en-US" dirty="0"/>
              <a:t>結果から分かったことをまとめよう</a:t>
            </a:r>
            <a:r>
              <a:rPr kumimoji="1" lang="en-US" altLang="ja-JP" dirty="0"/>
              <a:t>】</a:t>
            </a:r>
          </a:p>
          <a:p>
            <a:r>
              <a:rPr kumimoji="1" lang="ja-JP" altLang="en-US" dirty="0"/>
              <a:t>・</a:t>
            </a:r>
            <a:r>
              <a:rPr kumimoji="1" lang="en-US" altLang="ja-JP" dirty="0"/>
              <a:t>ping</a:t>
            </a:r>
            <a:r>
              <a:rPr kumimoji="1" lang="ja-JP" altLang="en-US" dirty="0"/>
              <a:t>コマンドは、どの端末からどの端末へ送信したものでしょうか。</a:t>
            </a:r>
          </a:p>
          <a:p>
            <a:r>
              <a:rPr kumimoji="1" lang="ja-JP" altLang="en-US" dirty="0"/>
              <a:t>・</a:t>
            </a:r>
            <a:r>
              <a:rPr kumimoji="1" lang="en-US" altLang="ja-JP" dirty="0"/>
              <a:t>ping</a:t>
            </a:r>
            <a:r>
              <a:rPr kumimoji="1" lang="ja-JP" altLang="en-US" dirty="0"/>
              <a:t>送信の結果を読み解き、通信ができているかどうか、説明をしよう。</a:t>
            </a:r>
          </a:p>
          <a:p>
            <a:r>
              <a:rPr kumimoji="1" lang="ja-JP" altLang="en-US" dirty="0"/>
              <a:t>・読み解くにあたり、調べたことがあれば、どの文献や</a:t>
            </a:r>
            <a:r>
              <a:rPr kumimoji="1" lang="en-US" altLang="ja-JP" dirty="0"/>
              <a:t>Web</a:t>
            </a:r>
            <a:r>
              <a:rPr kumimoji="1" lang="ja-JP" altLang="en-US" dirty="0"/>
              <a:t>ページのどの部分を参考にしたのか、リストにまとめよう。引用する際には、ふさわしい方法で引用してください。</a:t>
            </a:r>
          </a:p>
        </p:txBody>
      </p:sp>
    </p:spTree>
    <p:extLst>
      <p:ext uri="{BB962C8B-B14F-4D97-AF65-F5344CB8AC3E}">
        <p14:creationId xmlns:p14="http://schemas.microsoft.com/office/powerpoint/2010/main" val="2848944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3E2948-0E54-D12B-3DE8-54B1CBE2AD4B}"/>
              </a:ext>
            </a:extLst>
          </p:cNvPr>
          <p:cNvSpPr>
            <a:spLocks noGrp="1"/>
          </p:cNvSpPr>
          <p:nvPr>
            <p:ph type="title"/>
          </p:nvPr>
        </p:nvSpPr>
        <p:spPr>
          <a:xfrm>
            <a:off x="831850" y="1385128"/>
            <a:ext cx="10515600" cy="3177348"/>
          </a:xfrm>
        </p:spPr>
        <p:txBody>
          <a:bodyPr>
            <a:normAutofit fontScale="90000"/>
          </a:bodyPr>
          <a:lstStyle/>
          <a:p>
            <a:r>
              <a:rPr lang="ja-JP" altLang="en-US" dirty="0"/>
              <a:t>次に、異なるネットワーク間での通信となるように端末や機器を接続・設定し、通信が確立されていることを確認しよう。</a:t>
            </a:r>
          </a:p>
        </p:txBody>
      </p:sp>
      <p:sp>
        <p:nvSpPr>
          <p:cNvPr id="3" name="テキスト プレースホルダー 2">
            <a:extLst>
              <a:ext uri="{FF2B5EF4-FFF2-40B4-BE49-F238E27FC236}">
                <a16:creationId xmlns:a16="http://schemas.microsoft.com/office/drawing/2014/main" id="{40BA90F2-F21A-B1E0-05ED-C84117E9330B}"/>
              </a:ext>
            </a:extLst>
          </p:cNvPr>
          <p:cNvSpPr>
            <a:spLocks noGrp="1"/>
          </p:cNvSpPr>
          <p:nvPr>
            <p:ph type="body" idx="1"/>
          </p:nvPr>
        </p:nvSpPr>
        <p:spPr/>
        <p:txBody>
          <a:bodyPr/>
          <a:lstStyle/>
          <a:p>
            <a:endParaRPr lang="ja-JP" altLang="en-US"/>
          </a:p>
        </p:txBody>
      </p:sp>
    </p:spTree>
    <p:extLst>
      <p:ext uri="{BB962C8B-B14F-4D97-AF65-F5344CB8AC3E}">
        <p14:creationId xmlns:p14="http://schemas.microsoft.com/office/powerpoint/2010/main" val="1360747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9D9A46C7-72CF-5C95-C72B-75E98EC00793}"/>
              </a:ext>
            </a:extLst>
          </p:cNvPr>
          <p:cNvSpPr txBox="1"/>
          <p:nvPr/>
        </p:nvSpPr>
        <p:spPr>
          <a:xfrm>
            <a:off x="102803" y="265120"/>
            <a:ext cx="5670361" cy="646331"/>
          </a:xfrm>
          <a:prstGeom prst="rect">
            <a:avLst/>
          </a:prstGeom>
          <a:noFill/>
        </p:spPr>
        <p:txBody>
          <a:bodyPr wrap="square" rtlCol="0">
            <a:spAutoFit/>
          </a:bodyPr>
          <a:lstStyle/>
          <a:p>
            <a:r>
              <a:rPr kumimoji="1" lang="en-US" altLang="ja-JP" dirty="0"/>
              <a:t>【</a:t>
            </a:r>
            <a:r>
              <a:rPr kumimoji="1" lang="ja-JP" altLang="en-US" dirty="0"/>
              <a:t>どのような物品や機器を使いましたか？</a:t>
            </a:r>
            <a:r>
              <a:rPr kumimoji="1" lang="en-US" altLang="ja-JP" dirty="0"/>
              <a:t>】</a:t>
            </a:r>
          </a:p>
          <a:p>
            <a:r>
              <a:rPr kumimoji="1" lang="ja-JP" altLang="en-US" dirty="0"/>
              <a:t>・物品の種類や数量についてまとめましょう。</a:t>
            </a:r>
          </a:p>
        </p:txBody>
      </p:sp>
    </p:spTree>
    <p:extLst>
      <p:ext uri="{BB962C8B-B14F-4D97-AF65-F5344CB8AC3E}">
        <p14:creationId xmlns:p14="http://schemas.microsoft.com/office/powerpoint/2010/main" val="977227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DB5A5F0-38A1-EF70-27F6-3A68A4CE1567}"/>
              </a:ext>
            </a:extLst>
          </p:cNvPr>
          <p:cNvSpPr txBox="1"/>
          <p:nvPr/>
        </p:nvSpPr>
        <p:spPr>
          <a:xfrm>
            <a:off x="0" y="357102"/>
            <a:ext cx="12065751" cy="1754326"/>
          </a:xfrm>
          <a:prstGeom prst="rect">
            <a:avLst/>
          </a:prstGeom>
          <a:noFill/>
        </p:spPr>
        <p:txBody>
          <a:bodyPr wrap="square" rtlCol="0">
            <a:spAutoFit/>
          </a:bodyPr>
          <a:lstStyle/>
          <a:p>
            <a:r>
              <a:rPr kumimoji="1" lang="en-US" altLang="ja-JP"/>
              <a:t>【</a:t>
            </a:r>
            <a:r>
              <a:rPr kumimoji="1" lang="ja-JP" altLang="en-US"/>
              <a:t>構想をまとめよう</a:t>
            </a:r>
            <a:r>
              <a:rPr kumimoji="1" lang="en-US" altLang="ja-JP"/>
              <a:t>】</a:t>
            </a:r>
          </a:p>
          <a:p>
            <a:r>
              <a:rPr kumimoji="1" lang="ja-JP" altLang="en-US"/>
              <a:t>・構築するネットワークの図（ネットワークの区別ができるようにまとめると良いでしょう。</a:t>
            </a:r>
            <a:r>
              <a:rPr kumimoji="1" lang="en-US" altLang="ja-JP"/>
              <a:t>Web</a:t>
            </a:r>
            <a:r>
              <a:rPr kumimoji="1" lang="ja-JP" altLang="en-US"/>
              <a:t>サーバを置いてみたい、といった工夫したいことも、構想に含めましょう）</a:t>
            </a:r>
          </a:p>
          <a:p>
            <a:r>
              <a:rPr kumimoji="1" lang="ja-JP" altLang="en-US"/>
              <a:t>・それぞれの端末のネットワークの設定（</a:t>
            </a:r>
            <a:r>
              <a:rPr kumimoji="1" lang="en-US" altLang="ja-JP"/>
              <a:t>IP</a:t>
            </a:r>
            <a:r>
              <a:rPr kumimoji="1" lang="ja-JP" altLang="en-US"/>
              <a:t>アドレス、サブネットマスク、デフォルトゲートウェイ（ルータ）、</a:t>
            </a:r>
            <a:r>
              <a:rPr kumimoji="1" lang="en-US" altLang="ja-JP"/>
              <a:t>DNS</a:t>
            </a:r>
            <a:r>
              <a:rPr kumimoji="1" lang="ja-JP" altLang="en-US"/>
              <a:t>の設定）</a:t>
            </a:r>
          </a:p>
          <a:p>
            <a:r>
              <a:rPr kumimoji="1" lang="ja-JP" altLang="en-US"/>
              <a:t>・機器のネットワークの設定（ルータであれば、ルータの</a:t>
            </a:r>
            <a:r>
              <a:rPr kumimoji="1" lang="en-US" altLang="ja-JP"/>
              <a:t>LAN</a:t>
            </a:r>
            <a:r>
              <a:rPr kumimoji="1" lang="ja-JP" altLang="en-US"/>
              <a:t>側や</a:t>
            </a:r>
            <a:r>
              <a:rPr kumimoji="1" lang="en-US" altLang="ja-JP"/>
              <a:t>WAN</a:t>
            </a:r>
            <a:r>
              <a:rPr kumimoji="1" lang="ja-JP" altLang="en-US"/>
              <a:t>側の設定）</a:t>
            </a:r>
          </a:p>
        </p:txBody>
      </p:sp>
    </p:spTree>
    <p:extLst>
      <p:ext uri="{BB962C8B-B14F-4D97-AF65-F5344CB8AC3E}">
        <p14:creationId xmlns:p14="http://schemas.microsoft.com/office/powerpoint/2010/main" val="101798119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826</Words>
  <PresentationFormat>ワイド画面</PresentationFormat>
  <Paragraphs>44</Paragraphs>
  <Slides>13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游ゴシック</vt:lpstr>
      <vt:lpstr>游ゴシック Light</vt:lpstr>
      <vt:lpstr>游明朝</vt:lpstr>
      <vt:lpstr>Arial</vt:lpstr>
      <vt:lpstr>Office テーマ</vt:lpstr>
      <vt:lpstr>はじめてのネットワーク構築（実習） 動画や資料を参考にして、自身で取り組んだことをまとめてみましょう。このファイルに（スライドを加えながら）書き加えたり、新たなファイルにまとめるなど、方法も考えましょう。</vt:lpstr>
      <vt:lpstr>２台の端末を同じネットワーク上にあるように接続・設定し、pingコマンドで通信が確立されていることを確認しよう。</vt:lpstr>
      <vt:lpstr>PowerPoint プレゼンテーション</vt:lpstr>
      <vt:lpstr>PowerPoint プレゼンテーション</vt:lpstr>
      <vt:lpstr>PowerPoint プレゼンテーション</vt:lpstr>
      <vt:lpstr>PowerPoint プレゼンテーション</vt:lpstr>
      <vt:lpstr>次に、異なるネットワーク間での通信となるように端末や機器を接続・設定し、通信が確立されていることを確認しよう。</vt:lpstr>
      <vt:lpstr>PowerPoint プレゼンテーション</vt:lpstr>
      <vt:lpstr>PowerPoint プレゼンテーション</vt:lpstr>
      <vt:lpstr>PowerPoint プレゼンテーション</vt:lpstr>
      <vt:lpstr>PowerPoint プレゼンテーション</vt:lpstr>
      <vt:lpstr>最後に、この実習で学んだことと身近な問題解決を関連付けて考えよう</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2023-04-03T04:41:45Z</dcterms:created>
  <dcterms:modified xsi:type="dcterms:W3CDTF">2023-04-03T05:04:27Z</dcterms:modified>
</cp:coreProperties>
</file>