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FFB-F990-4EDA-9B16-510DB035C2A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EF06-FCDF-4931-80CA-016AD3868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29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FFB-F990-4EDA-9B16-510DB035C2A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EF06-FCDF-4931-80CA-016AD3868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56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FFB-F990-4EDA-9B16-510DB035C2A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EF06-FCDF-4931-80CA-016AD3868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05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FFB-F990-4EDA-9B16-510DB035C2A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EF06-FCDF-4931-80CA-016AD3868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23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FFB-F990-4EDA-9B16-510DB035C2A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EF06-FCDF-4931-80CA-016AD3868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06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FFB-F990-4EDA-9B16-510DB035C2A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EF06-FCDF-4931-80CA-016AD3868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24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FFB-F990-4EDA-9B16-510DB035C2A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EF06-FCDF-4931-80CA-016AD3868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14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FFB-F990-4EDA-9B16-510DB035C2A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EF06-FCDF-4931-80CA-016AD3868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68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FFB-F990-4EDA-9B16-510DB035C2A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EF06-FCDF-4931-80CA-016AD3868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87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FFB-F990-4EDA-9B16-510DB035C2A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EF06-FCDF-4931-80CA-016AD3868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75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FFB-F990-4EDA-9B16-510DB035C2A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EF06-FCDF-4931-80CA-016AD3868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7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6FFB-F990-4EDA-9B16-510DB035C2A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2EF06-FCDF-4931-80CA-016AD3868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93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75159" y="333739"/>
            <a:ext cx="683986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3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くみ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3058" y="1572439"/>
            <a:ext cx="3494617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8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・たん</a:t>
            </a:r>
            <a:r>
              <a:rPr kumimoji="1" lang="ja-JP" altLang="en-US" sz="1083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まつを</a:t>
            </a:r>
            <a:r>
              <a:rPr kumimoji="1" lang="ja-JP" altLang="en-US" sz="108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たいせつにつかうには・・・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8859" y="1572439"/>
            <a:ext cx="3494617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8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・けんこうに</a:t>
            </a:r>
            <a:r>
              <a:rPr kumimoji="1" lang="ja-JP" altLang="en-US" sz="1083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きを</a:t>
            </a:r>
            <a:r>
              <a:rPr kumimoji="1" lang="ja-JP" altLang="en-US" sz="1083" b="1">
                <a:latin typeface="Meiryo UI" panose="020B0604030504040204" pitchFamily="50" charset="-128"/>
                <a:ea typeface="Meiryo UI" panose="020B0604030504040204" pitchFamily="50" charset="-128"/>
              </a:rPr>
              <a:t>つけてつかうには・</a:t>
            </a:r>
            <a:r>
              <a:rPr kumimoji="1" lang="ja-JP" altLang="en-US" sz="108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・・</a:t>
            </a:r>
          </a:p>
        </p:txBody>
      </p:sp>
    </p:spTree>
    <p:extLst>
      <p:ext uri="{BB962C8B-B14F-4D97-AF65-F5344CB8AC3E}">
        <p14:creationId xmlns:p14="http://schemas.microsoft.com/office/powerpoint/2010/main" val="228043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23</Words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2023-03-28T08:38:07Z</dcterms:created>
  <dcterms:modified xsi:type="dcterms:W3CDTF">2023-03-28T08:39:37Z</dcterms:modified>
</cp:coreProperties>
</file>