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94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36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2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9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9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79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9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51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6027-2319-4CE3-A007-7AEE6D646A2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8DDF-D34F-4D7B-80F4-C17067D9A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49553" y="1541999"/>
            <a:ext cx="412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・作品をインターネットで公開する時に気を付けることは･･･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99476" y="391825"/>
            <a:ext cx="6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組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8709" y="1541999"/>
            <a:ext cx="3380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・大切な情報を守るためには･･･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06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30</Words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2023-03-28T08:34:26Z</dcterms:created>
  <dcterms:modified xsi:type="dcterms:W3CDTF">2023-03-28T08:37:45Z</dcterms:modified>
</cp:coreProperties>
</file>