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2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04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7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91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10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15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65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45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76D-4C39-42B4-A681-A6DC10598A3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FBAC-EDAF-41D6-ADFD-F4D7314E8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7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 txBox="1"/>
          <p:nvPr/>
        </p:nvSpPr>
        <p:spPr>
          <a:xfrm>
            <a:off x="2952083" y="332346"/>
            <a:ext cx="353763" cy="46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くみ</a:t>
            </a:r>
            <a:r>
              <a:rPr lang="ja-JP" altLang="en-US" sz="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</a:t>
            </a:r>
            <a:endParaRPr sz="7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組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" name="Google Shape;85;p1"/>
          <p:cNvSpPr txBox="1"/>
          <p:nvPr/>
        </p:nvSpPr>
        <p:spPr>
          <a:xfrm>
            <a:off x="1211058" y="1506735"/>
            <a:ext cx="3482050" cy="35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just"/>
            <a:r>
              <a:rPr lang="ja-JP" altLang="en-US" sz="65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たんまつ</a:t>
            </a:r>
            <a:r>
              <a:rPr lang="ja-JP" altLang="en-US" sz="569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ちょうじかん </a:t>
            </a:r>
            <a:r>
              <a:rPr lang="ja-JP" altLang="en-US" sz="569" dirty="0" err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つか</a:t>
            </a:r>
            <a:endParaRPr sz="488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3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・端末を長時間使いすぎないためには・・・</a:t>
            </a:r>
            <a:endParaRPr sz="13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" name="Google Shape;86;p1"/>
          <p:cNvSpPr txBox="1"/>
          <p:nvPr/>
        </p:nvSpPr>
        <p:spPr>
          <a:xfrm>
            <a:off x="5950748" y="1525508"/>
            <a:ext cx="3955251" cy="35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2" tIns="24754" rIns="49522" bIns="24754" anchor="t" anchorCtr="0">
            <a:spAutoFit/>
          </a:bodyPr>
          <a:lstStyle/>
          <a:p>
            <a:pPr algn="just"/>
            <a:r>
              <a:rPr lang="ja-JP" altLang="en-US" sz="65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　　　　　　　　　　おく       さい    　き　　　</a:t>
            </a:r>
            <a:r>
              <a:rPr lang="ja-JP" altLang="en-US" sz="650" dirty="0" err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</a:t>
            </a:r>
            <a:endParaRPr sz="488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3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・メッセージを送る際に気を付けることは・・・</a:t>
            </a:r>
            <a:endParaRPr sz="13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558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61</Words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2023-03-28T08:28:54Z</dcterms:created>
  <dcterms:modified xsi:type="dcterms:W3CDTF">2023-03-28T08:33:19Z</dcterms:modified>
</cp:coreProperties>
</file>