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6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1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45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26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82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83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36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7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27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64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86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3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C7DB9-4F68-475C-B7F8-D44E74F9E333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4B85-D34A-49E4-B5AE-107AA1D6A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;p1"/>
          <p:cNvSpPr txBox="1"/>
          <p:nvPr/>
        </p:nvSpPr>
        <p:spPr>
          <a:xfrm>
            <a:off x="2525372" y="1003036"/>
            <a:ext cx="653100" cy="56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くみ</a:t>
            </a:r>
            <a:r>
              <a:rPr lang="ja-JP" sz="100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　</a:t>
            </a:r>
            <a:endParaRPr sz="80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組</a:t>
            </a:r>
            <a:endParaRPr sz="20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" name="Google Shape;85;p1"/>
          <p:cNvSpPr txBox="1"/>
          <p:nvPr/>
        </p:nvSpPr>
        <p:spPr>
          <a:xfrm>
            <a:off x="1343172" y="2156931"/>
            <a:ext cx="5514828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en-US" altLang="ja-JP" sz="9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sz="9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たん</a:t>
            </a:r>
            <a:r>
              <a:rPr lang="ja-JP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まつ</a:t>
            </a:r>
            <a:r>
              <a:rPr lang="ja-JP" sz="7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sz="7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ちょうじ</a:t>
            </a:r>
            <a:r>
              <a:rPr lang="ja-JP" sz="7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かん </a:t>
            </a:r>
            <a:r>
              <a:rPr lang="ja-JP" sz="700" dirty="0" err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つか</a:t>
            </a:r>
            <a:endParaRPr sz="5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・端末を長時間使いすぎないためには・・・</a:t>
            </a:r>
            <a:endParaRPr sz="14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" name="Google Shape;86;p1"/>
          <p:cNvSpPr txBox="1"/>
          <p:nvPr/>
        </p:nvSpPr>
        <p:spPr>
          <a:xfrm>
            <a:off x="1343172" y="4130874"/>
            <a:ext cx="5514828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　　　　　　　　</a:t>
            </a:r>
            <a:r>
              <a:rPr lang="en-US" altLang="ja-JP" sz="9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sz="900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おく    さい  </a:t>
            </a:r>
            <a:r>
              <a:rPr lang="ja-JP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き　　</a:t>
            </a:r>
            <a:r>
              <a:rPr lang="ja-JP" sz="900" dirty="0" err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つ</a:t>
            </a:r>
            <a:endParaRPr sz="5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・メッセージを送る際に気を付けることは・・・</a:t>
            </a:r>
            <a:endParaRPr sz="14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342814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55</Words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2023-03-23T04:03:07Z</dcterms:created>
  <dcterms:modified xsi:type="dcterms:W3CDTF">2023-03-23T05:17:28Z</dcterms:modified>
</cp:coreProperties>
</file>