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5" d="100"/>
          <a:sy n="85" d="100"/>
        </p:scale>
        <p:origin x="136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6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（提案課題名）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7950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提案課題の概要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77" y="1052703"/>
            <a:ext cx="4293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　概要に記載いただきたい要素</a:t>
            </a:r>
            <a:endParaRPr kumimoji="1"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lang="ja-JP" altLang="en-US" sz="1200" i="1" dirty="0"/>
              <a:t>背景・目標・実施内容・期待される効果</a:t>
            </a:r>
            <a:endParaRPr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kumimoji="1" lang="ja-JP" altLang="en-US" sz="1200" i="1" dirty="0"/>
              <a:t>連携する研究者の分野、連携する意義</a:t>
            </a:r>
            <a:endParaRPr kumimoji="1"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kumimoji="1" lang="ja-JP" altLang="en-US" sz="1200" i="1" dirty="0"/>
              <a:t>連携する</a:t>
            </a:r>
            <a:r>
              <a:rPr lang="ja-JP" altLang="en-US" sz="1200" i="1" dirty="0">
                <a:solidFill>
                  <a:schemeClr val="tx1"/>
                </a:solidFill>
              </a:rPr>
              <a:t>市民を含む海洋に関わる多様な人々</a:t>
            </a:r>
            <a:r>
              <a:rPr kumimoji="1" lang="ja-JP" altLang="en-US" sz="1200" i="1" dirty="0"/>
              <a:t>例</a:t>
            </a:r>
            <a:endParaRPr kumimoji="1" lang="en-US" altLang="ja-JP" sz="1200" i="1" dirty="0"/>
          </a:p>
          <a:p>
            <a:pPr marL="171450"/>
            <a:r>
              <a:rPr lang="ja-JP" altLang="en-US" sz="1200" i="1" dirty="0"/>
              <a:t>　</a:t>
            </a:r>
            <a:r>
              <a:rPr kumimoji="1" lang="ja-JP" altLang="en-US" sz="1200" i="1" dirty="0"/>
              <a:t>（連携手段、連携方法も含む）</a:t>
            </a:r>
            <a:endParaRPr kumimoji="1" lang="en-US" altLang="ja-JP" sz="1200" i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00393" y="168442"/>
            <a:ext cx="101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/>
              <a:t>様式１</a:t>
            </a:r>
            <a:endParaRPr kumimoji="1" lang="ja-JP" altLang="en-US" sz="1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DCD83C-626F-1718-B7E8-D00F257CC3A5}"/>
              </a:ext>
            </a:extLst>
          </p:cNvPr>
          <p:cNvSpPr/>
          <p:nvPr/>
        </p:nvSpPr>
        <p:spPr>
          <a:xfrm>
            <a:off x="4716016" y="1992321"/>
            <a:ext cx="4323263" cy="2732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i="1" dirty="0">
                <a:solidFill>
                  <a:schemeClr val="tx1"/>
                </a:solidFill>
              </a:rPr>
              <a:t>市民を含む海洋に関わる多様な人々</a:t>
            </a:r>
            <a:r>
              <a:rPr kumimoji="1" lang="ja-JP" altLang="en-US" i="1" dirty="0">
                <a:solidFill>
                  <a:schemeClr val="tx1"/>
                </a:solidFill>
              </a:rPr>
              <a:t>との連携方法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BA283F-0E54-1094-40D8-D17433E6C7B3}"/>
              </a:ext>
            </a:extLst>
          </p:cNvPr>
          <p:cNvSpPr/>
          <p:nvPr/>
        </p:nvSpPr>
        <p:spPr>
          <a:xfrm>
            <a:off x="104720" y="1992321"/>
            <a:ext cx="4323263" cy="2732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i="1" dirty="0">
                <a:solidFill>
                  <a:schemeClr val="tx1"/>
                </a:solidFill>
              </a:rPr>
              <a:t>研究内容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3C0C958-FB17-45AD-EF7C-420C120EE96C}"/>
              </a:ext>
            </a:extLst>
          </p:cNvPr>
          <p:cNvSpPr/>
          <p:nvPr/>
        </p:nvSpPr>
        <p:spPr>
          <a:xfrm>
            <a:off x="104720" y="5085185"/>
            <a:ext cx="8934559" cy="1580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i="1">
                <a:solidFill>
                  <a:schemeClr val="tx1"/>
                </a:solidFill>
              </a:rPr>
              <a:t>総合知創出までの手法構築</a:t>
            </a:r>
            <a:endParaRPr kumimoji="1" lang="ja-JP" alt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9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6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（実績）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7950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提案課題の概要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00393" y="168442"/>
            <a:ext cx="101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/>
              <a:t>様式１</a:t>
            </a:r>
            <a:endParaRPr kumimoji="1" lang="ja-JP" altLang="en-US" sz="1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DCD83C-626F-1718-B7E8-D00F257CC3A5}"/>
              </a:ext>
            </a:extLst>
          </p:cNvPr>
          <p:cNvSpPr/>
          <p:nvPr/>
        </p:nvSpPr>
        <p:spPr>
          <a:xfrm>
            <a:off x="4788024" y="2685004"/>
            <a:ext cx="4104456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i="1" dirty="0">
                <a:solidFill>
                  <a:schemeClr val="tx1"/>
                </a:solidFill>
              </a:rPr>
              <a:t>市民を含む海洋に関わる多様な人々</a:t>
            </a:r>
            <a:r>
              <a:rPr kumimoji="1" lang="ja-JP" altLang="en-US" i="1" dirty="0">
                <a:solidFill>
                  <a:schemeClr val="tx1"/>
                </a:solidFill>
              </a:rPr>
              <a:t>との連携方法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BA283F-0E54-1094-40D8-D17433E6C7B3}"/>
              </a:ext>
            </a:extLst>
          </p:cNvPr>
          <p:cNvSpPr/>
          <p:nvPr/>
        </p:nvSpPr>
        <p:spPr>
          <a:xfrm>
            <a:off x="221653" y="2685004"/>
            <a:ext cx="4104456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i="1" dirty="0">
                <a:solidFill>
                  <a:schemeClr val="tx1"/>
                </a:solidFill>
              </a:rPr>
              <a:t>研究内容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F04FD3-3706-990E-7A66-3B10BF6E552A}"/>
              </a:ext>
            </a:extLst>
          </p:cNvPr>
          <p:cNvSpPr txBox="1"/>
          <p:nvPr/>
        </p:nvSpPr>
        <p:spPr>
          <a:xfrm>
            <a:off x="10277" y="1052703"/>
            <a:ext cx="4293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　概要に記載いただきたい要素</a:t>
            </a:r>
            <a:endParaRPr kumimoji="1"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lang="ja-JP" altLang="en-US" sz="1200" i="1" dirty="0"/>
              <a:t>背景・目標・実施内容・得られた効果</a:t>
            </a:r>
            <a:endParaRPr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kumimoji="1" lang="ja-JP" altLang="en-US" sz="1200" i="1" dirty="0"/>
              <a:t>研究者との連携</a:t>
            </a:r>
            <a:endParaRPr kumimoji="1" lang="en-US" altLang="ja-JP" sz="1200" i="1" dirty="0"/>
          </a:p>
          <a:p>
            <a:pPr marL="342900" indent="-171450">
              <a:buFont typeface="Wingdings" panose="05000000000000000000" pitchFamily="2" charset="2"/>
              <a:buChar char="ü"/>
            </a:pPr>
            <a:r>
              <a:rPr kumimoji="1" lang="ja-JP" altLang="en-US" sz="1200" i="1" dirty="0"/>
              <a:t>連携</a:t>
            </a:r>
            <a:r>
              <a:rPr lang="ja-JP" altLang="en-US" sz="1200" i="1" dirty="0"/>
              <a:t>した</a:t>
            </a:r>
            <a:r>
              <a:rPr lang="ja-JP" altLang="en-US" sz="1200" i="1" dirty="0">
                <a:solidFill>
                  <a:schemeClr val="tx1"/>
                </a:solidFill>
              </a:rPr>
              <a:t>市民を含む海洋に関わる多様な人々</a:t>
            </a:r>
            <a:r>
              <a:rPr kumimoji="1" lang="ja-JP" altLang="en-US" sz="1200" i="1" dirty="0"/>
              <a:t>例</a:t>
            </a:r>
            <a:endParaRPr kumimoji="1" lang="en-US" altLang="ja-JP" sz="1200" i="1" dirty="0"/>
          </a:p>
          <a:p>
            <a:pPr marL="171450"/>
            <a:r>
              <a:rPr lang="ja-JP" altLang="en-US" sz="1200" i="1" dirty="0"/>
              <a:t>　</a:t>
            </a:r>
            <a:r>
              <a:rPr kumimoji="1" lang="ja-JP" altLang="en-US" sz="1200" i="1" dirty="0"/>
              <a:t>（連携手段、連携方法も含む）</a:t>
            </a:r>
            <a:endParaRPr kumimoji="1" lang="en-US" altLang="ja-JP" sz="1200" i="1" dirty="0"/>
          </a:p>
        </p:txBody>
      </p:sp>
    </p:spTree>
    <p:extLst>
      <p:ext uri="{BB962C8B-B14F-4D97-AF65-F5344CB8AC3E}">
        <p14:creationId xmlns:p14="http://schemas.microsoft.com/office/powerpoint/2010/main" val="395501288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142</Words>
  <Application>Microsoft Office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blank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2023-04-12T03:48:17Z</dcterms:created>
  <dcterms:modified xsi:type="dcterms:W3CDTF">2023-04-12T03:48:27Z</dcterms:modified>
</cp:coreProperties>
</file>