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0691813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2010" y="-2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AA408-F9C9-4D35-9277-41E7EF7C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C48D8-4718-43BA-B4C1-B84E416C8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6E1A1-FBCB-4791-B678-41046F3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BAB3F-D304-4EFE-8FF9-FC86354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E281D-5672-4854-B305-39850201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5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25923-2696-4F15-BF89-C49EFA7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6EAAA2-CDEB-4BFA-8DAD-DE8BA875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36DA4-A35B-46F1-834A-6525B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7CF9-F1C6-4B08-A073-AD83AB3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7D453-5EF8-48FD-B352-BEBF8AA5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4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23C465-44CE-4324-8081-3B042B96A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EE6F1B-884C-43AC-8059-940CFD2B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A6BE-CB0B-4C6D-93D3-9A4B3BD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CA7A3-538F-46D4-BD18-3AEEBB89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EA046-14A0-4160-97E5-6998F167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7EB61-618E-46E4-A2C8-CB203FC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0D2F0-EE8C-43ED-A89C-18DD8EA3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6380-FD27-4C49-8887-53ADE8DB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8F3D9-F3F7-4219-8177-2F1F4616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9C0D4-D4F0-4E7E-8D1B-19183A09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9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0C32D-FC21-44E5-9031-A410ABB4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13575-FE39-492D-8092-935D01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E2C18-21CE-42DE-B43D-319DA45E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7F35DA-AC84-42EE-916F-FEFE8FCF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7FDB1-6E66-47EB-B300-400BE004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7C9E3-BC3E-44FB-89CB-C619B2A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F9216-E5ED-43BF-AB44-CFBE9A2A9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86B768-CC99-4923-849C-43F2A402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9DB0B-4A75-4AC3-AC30-7864A55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802EE-D745-4A34-AAF1-89FBC96E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AA596-5E11-4E5E-8266-AC4389D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A88B8-F4FC-43D4-9BA0-36862A5B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A3B083-C0AC-41A0-BD84-37209C14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8E0B89-0B22-4DCD-848C-A299D40A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662BE-F765-4635-A697-C81C541D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50C331-6BB5-4C44-88B8-B93DB01E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58AA2-DE06-47AF-982B-20072235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F74FAD-708C-4383-995C-3903AB7F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20156C-CC1F-42C1-A777-8D523C24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EAE41-D3AB-4CE4-8C1C-0637C8F3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5F2A2D-FF33-4DDF-BF5E-E696DA26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6E1F1-DBE2-42E7-912C-74FA8E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CE5FDC-9B4F-45E3-9C8D-77181A86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21D3-EB44-44CE-9F4B-F80F70C0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12E22D-DCD6-4168-B032-677C4CA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B05D0-8707-4D62-A64B-43613181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17D45-A724-4789-A36A-89AFF491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0BAF2F-3988-490F-A633-2F0CC40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B686C-EF2C-4102-B0C8-B8B6B74B0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6CFF7-081E-461C-8EA2-787072D9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D3FFD-BBF6-4A1D-9242-BF641B2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E0D45-9FEA-4AB3-859B-E08E5463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7415-CB64-4826-81C7-DA0A41C6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059E13-10FF-47F9-9586-D3123F65A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533B6-26F6-4B8A-9BEE-CCF15DEF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7CCC5B-8D3A-4A9F-90B9-82D049B8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6FB1EF-0662-489D-80E8-30890F47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F4A058-CD1B-4382-BC96-935342B6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861C71-1F6C-41A7-ACF0-C7D90D20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841B2-8C18-47DA-B20A-03F821C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FE005-BE12-47F8-A985-A391AE599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A903-1D72-42E8-88A1-EBC4174008CA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C9E6DF-3C3A-426D-973A-BC17EAA41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E040-B5BC-4703-A6D3-460D4ECCD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EBC8C-C16D-40FC-9337-BC0F38D488B8}"/>
              </a:ext>
            </a:extLst>
          </p:cNvPr>
          <p:cNvSpPr txBox="1"/>
          <p:nvPr/>
        </p:nvSpPr>
        <p:spPr>
          <a:xfrm>
            <a:off x="4880008" y="-12700"/>
            <a:ext cx="5914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令和５年度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新時代に対応した高等学校改革推進事業（普通科改革支援事業）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4D747F-AF59-4752-B2B6-D9176A74BDD5}"/>
              </a:ext>
            </a:extLst>
          </p:cNvPr>
          <p:cNvSpPr txBox="1"/>
          <p:nvPr/>
        </p:nvSpPr>
        <p:spPr>
          <a:xfrm>
            <a:off x="330200" y="348734"/>
            <a:ext cx="9918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高等学校名</a:t>
            </a:r>
            <a:r>
              <a:rPr kumimoji="1" lang="en-US" altLang="ja-JP" dirty="0"/>
              <a:t>】</a:t>
            </a:r>
            <a:r>
              <a:rPr kumimoji="1" lang="ja-JP" altLang="en-US" dirty="0"/>
              <a:t>学際領域学科又は地域</a:t>
            </a:r>
            <a:r>
              <a:rPr kumimoji="1" lang="ja-JP" altLang="en-US"/>
              <a:t>社会学科、その他普通科の</a:t>
            </a:r>
            <a:r>
              <a:rPr kumimoji="1" lang="ja-JP" altLang="en-US" dirty="0"/>
              <a:t>別（設置（予定年度））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51402C-AD12-4DC6-B866-72103951D9EB}"/>
              </a:ext>
            </a:extLst>
          </p:cNvPr>
          <p:cNvSpPr txBox="1"/>
          <p:nvPr/>
        </p:nvSpPr>
        <p:spPr>
          <a:xfrm>
            <a:off x="101600" y="0"/>
            <a:ext cx="514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管理機関名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F43471-8FAA-47FF-8F01-FD88BB6CBA32}"/>
              </a:ext>
            </a:extLst>
          </p:cNvPr>
          <p:cNvSpPr/>
          <p:nvPr/>
        </p:nvSpPr>
        <p:spPr>
          <a:xfrm>
            <a:off x="307690" y="1074475"/>
            <a:ext cx="4937410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学際領域学科又は地域社会学科設置等の目的</a:t>
            </a:r>
            <a:endParaRPr kumimoji="1" lang="en-US" altLang="ja-JP" dirty="0"/>
          </a:p>
          <a:p>
            <a:pPr algn="ctr"/>
            <a:r>
              <a:rPr lang="ja-JP" altLang="en-US" dirty="0"/>
              <a:t>及び特色・魅力ある教育の概要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0D164-789A-4B2E-A811-3AC939B63360}"/>
              </a:ext>
            </a:extLst>
          </p:cNvPr>
          <p:cNvSpPr/>
          <p:nvPr/>
        </p:nvSpPr>
        <p:spPr>
          <a:xfrm>
            <a:off x="5448312" y="1074475"/>
            <a:ext cx="4937411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関係機関との連携・協働体制の構築方法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428A6A-2D73-424F-A9D3-3863E31B7D45}"/>
              </a:ext>
            </a:extLst>
          </p:cNvPr>
          <p:cNvSpPr/>
          <p:nvPr/>
        </p:nvSpPr>
        <p:spPr>
          <a:xfrm>
            <a:off x="1353759" y="5024387"/>
            <a:ext cx="8612187" cy="6423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/>
              <a:t>※</a:t>
            </a:r>
            <a:r>
              <a:rPr lang="ja-JP" altLang="en-US" dirty="0"/>
              <a:t>指定がある部分以外</a:t>
            </a:r>
            <a:r>
              <a:rPr kumimoji="1" lang="ja-JP" altLang="en-US" dirty="0"/>
              <a:t>については、レイアウトを指定するものではありません。</a:t>
            </a:r>
            <a:endParaRPr kumimoji="1" lang="en-US" altLang="ja-JP" dirty="0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EADD6C3A-89A7-4ED9-ACA0-5CD5E663CB08}"/>
              </a:ext>
            </a:extLst>
          </p:cNvPr>
          <p:cNvSpPr/>
          <p:nvPr/>
        </p:nvSpPr>
        <p:spPr>
          <a:xfrm>
            <a:off x="-241300" y="71735"/>
            <a:ext cx="241300" cy="8589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1C7C47-6847-45CD-8E4C-644F94BE01ED}"/>
              </a:ext>
            </a:extLst>
          </p:cNvPr>
          <p:cNvSpPr txBox="1"/>
          <p:nvPr/>
        </p:nvSpPr>
        <p:spPr>
          <a:xfrm>
            <a:off x="-2368551" y="175508"/>
            <a:ext cx="2197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当該部分のレイアウトは変更しないこと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3DD0C3-E5D2-49EC-B892-C2C1E22C056B}"/>
              </a:ext>
            </a:extLst>
          </p:cNvPr>
          <p:cNvSpPr/>
          <p:nvPr/>
        </p:nvSpPr>
        <p:spPr>
          <a:xfrm rot="5400000">
            <a:off x="9853958" y="6744127"/>
            <a:ext cx="119295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別紙様式</a:t>
            </a:r>
            <a:r>
              <a:rPr kumimoji="1" lang="en-US" altLang="ja-JP" sz="1200" dirty="0">
                <a:solidFill>
                  <a:schemeClr val="tx1"/>
                </a:solidFill>
              </a:rPr>
              <a:t>3】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7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107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長屋美咲</cp:lastModifiedBy>
  <cp:revision>13</cp:revision>
  <cp:lastPrinted>2023-01-12T05:36:42Z</cp:lastPrinted>
  <dcterms:created xsi:type="dcterms:W3CDTF">2019-08-28T09:53:23Z</dcterms:created>
  <dcterms:modified xsi:type="dcterms:W3CDTF">2023-01-17T12:09:20Z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2023-01-12T05:36:43Z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4639cf3a-bb0a-4808-97ee-cd853b6dfa9d</vt:lpwstr>
  </property>
  <property fmtid="{D5CDD505-2E9C-101B-9397-08002B2CF9AE}" pid="8" name="MSIP_Label_d899a617-f30e-4fb8-b81c-fb6d0b94ac5b_ContentBits">
    <vt:lpwstr>0</vt:lpwstr>
  </property>
</Properties>
</file>