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0691813" cy="7559675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16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3AA408-F9C9-4D35-9277-41E7EF7C1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526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4C48D8-4718-43BA-B4C1-B84E416C89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105"/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A6E1A1-FBCB-4791-B678-41046F36E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CBAB3F-D304-4EFE-8FF9-FC86354B9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3E281D-5672-4854-B305-39850201F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358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325923-2696-4F15-BF89-C49EFA75B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76EAAA2-CDEB-4BFA-8DAD-DE8BA8750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536DA4-A35B-46F1-834A-6525BD8D5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4C7CF9-F1C6-4B08-A073-AD83AB3B7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37D453-5EF8-48FD-B352-BEBF8AA50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743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723C465-44CE-4324-8081-3B042B96AB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EE6F1B-884C-43AC-8059-940CFD2B8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062" y="402483"/>
            <a:ext cx="6782619" cy="64064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23A6BE-CB0B-4C6D-93D3-9A4B3BD5E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2CA7A3-538F-46D4-BD18-3AEEBB891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FEA046-14A0-4160-97E5-6998F167E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12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87EB61-618E-46E4-A2C8-CB203FCD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10D2F0-EE8C-43ED-A89C-18DD8EA31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2E6380-FD27-4C49-8887-53ADE8DB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E8F3D9-F3F7-4219-8177-2F1F46162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79C0D4-D4F0-4E7E-8D1B-19183A093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29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F0C32D-FC21-44E5-9031-A410ABB40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713575-FE39-492D-8092-935D01945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3E2C18-21CE-42DE-B43D-319DA45EC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7F35DA-AC84-42EE-916F-FEFE8FCF1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67FDB1-6E66-47EB-B300-400BE0041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2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17C9E3-BC3E-44FB-89CB-C619B2AD7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7F9216-E5ED-43BF-AB44-CFBE9A2A95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C86B768-CC99-4923-849C-43F2A40230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69DB0B-4A75-4AC3-AC30-7864A55C4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7802EE-D745-4A34-AAF1-89FBC96EC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BAA596-5E11-4E5E-8266-AC4389D3C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131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EA88B8-F4FC-43D4-9BA0-36862A5B4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402483"/>
            <a:ext cx="9221689" cy="14611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A3B083-C0AC-41A0-BD84-37209C14E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455" y="1853171"/>
            <a:ext cx="4523138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C8E0B89-0B22-4DCD-848C-A299D40A9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455" y="2761381"/>
            <a:ext cx="4523138" cy="406157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C1662BE-F765-4635-A697-C81C541DCA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4545413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050C331-6BB5-4C44-88B8-B93DB01E5D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4545413" cy="406157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CB58AA2-DE06-47AF-982B-200722359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5F74FAD-708C-4383-995C-3903AB7F4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A20156C-CC1F-42C1-A777-8D523C24C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98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7EAE41-D3AB-4CE4-8C1C-0637C8F3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95F2A2D-FF33-4DDF-BF5E-E696DA268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F36E1F1-DBE2-42E7-912C-74FA8E4CB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0CE5FDC-9B4F-45E3-9C8D-77181A86E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93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DA021D3-EB44-44CE-9F4B-F80F70C07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D12E22D-DCD6-4168-B032-677C4CABE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EB05D0-8707-4D62-A64B-436131811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27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17D45-A724-4789-A36A-89AFF4918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0BAF2F-3988-490F-A633-2F0CC40DE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BBB686C-EF2C-4102-B0C8-B8B6B74B05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C6CFF7-081E-461C-8EA2-787072D90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CD3FFD-BBF6-4A1D-9242-BF641B215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AE0D45-9FEA-4AB3-859B-E08E54637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77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357415-CB64-4826-81C7-DA0A41C66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D059E13-10FF-47F9-9586-D3123F65A8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9D533B6-26F6-4B8A-9BEE-CCF15DEFE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7CCC5B-8D3A-4A9F-90B9-82D049B8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6FB1EF-0662-489D-80E8-30890F470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F4A058-CD1B-4382-BC96-935342B68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77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2861C71-1F6C-41A7-ACF0-C7D90D203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62" y="402483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C841B2-8C18-47DA-B20A-03F821C70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8FE005-BE12-47F8-A985-A391AE5996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062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0A903-1D72-42E8-88A1-EBC4174008CA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C9E6DF-3C3A-426D-973A-BC17EAA41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F7E040-B5BC-4703-A6D3-460D4ECCD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1093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70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kumimoji="1"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kumimoji="1"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1EBC8C-C16D-40FC-9337-BC0F38D488B8}"/>
              </a:ext>
            </a:extLst>
          </p:cNvPr>
          <p:cNvSpPr txBox="1"/>
          <p:nvPr/>
        </p:nvSpPr>
        <p:spPr>
          <a:xfrm>
            <a:off x="3985146" y="-12700"/>
            <a:ext cx="68098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令和５年度　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新時代に対応した高等学校改革推進事業（創造的教育方法実践プログラム）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4D747F-AF59-4752-B2B6-D9176A74BDD5}"/>
              </a:ext>
            </a:extLst>
          </p:cNvPr>
          <p:cNvSpPr txBox="1"/>
          <p:nvPr/>
        </p:nvSpPr>
        <p:spPr>
          <a:xfrm>
            <a:off x="330200" y="348734"/>
            <a:ext cx="99187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【</a:t>
            </a:r>
            <a:r>
              <a:rPr kumimoji="1" lang="ja-JP" altLang="en-US" dirty="0"/>
              <a:t>高等学校名</a:t>
            </a:r>
            <a:r>
              <a:rPr kumimoji="1" lang="en-US" altLang="ja-JP" dirty="0"/>
              <a:t>】</a:t>
            </a:r>
            <a:r>
              <a:rPr kumimoji="1" lang="ja-JP" altLang="en-US" dirty="0"/>
              <a:t>構想名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D51402C-AD12-4DC6-B866-72103951D9EB}"/>
              </a:ext>
            </a:extLst>
          </p:cNvPr>
          <p:cNvSpPr txBox="1"/>
          <p:nvPr/>
        </p:nvSpPr>
        <p:spPr>
          <a:xfrm>
            <a:off x="101600" y="0"/>
            <a:ext cx="5143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管理機関名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7F43471-8FAA-47FF-8F01-FD88BB6CBA32}"/>
              </a:ext>
            </a:extLst>
          </p:cNvPr>
          <p:cNvSpPr/>
          <p:nvPr/>
        </p:nvSpPr>
        <p:spPr>
          <a:xfrm>
            <a:off x="307690" y="1074475"/>
            <a:ext cx="4937410" cy="6048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新しい教育方法を活用した</a:t>
            </a:r>
            <a:endParaRPr lang="en-US" altLang="ja-JP" dirty="0"/>
          </a:p>
          <a:p>
            <a:pPr algn="ctr"/>
            <a:r>
              <a:rPr lang="ja-JP" altLang="en-US" dirty="0"/>
              <a:t>教科等横断的な学びのカリキュラムの概要</a:t>
            </a:r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B20D164-789A-4B2E-A811-3AC939B63360}"/>
              </a:ext>
            </a:extLst>
          </p:cNvPr>
          <p:cNvSpPr/>
          <p:nvPr/>
        </p:nvSpPr>
        <p:spPr>
          <a:xfrm>
            <a:off x="5448312" y="1074475"/>
            <a:ext cx="4937411" cy="6048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実施方法（教育方法の詳細）</a:t>
            </a:r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A428A6A-2D73-424F-A9D3-3863E31B7D45}"/>
              </a:ext>
            </a:extLst>
          </p:cNvPr>
          <p:cNvSpPr/>
          <p:nvPr/>
        </p:nvSpPr>
        <p:spPr>
          <a:xfrm>
            <a:off x="1353759" y="5024387"/>
            <a:ext cx="8612187" cy="6423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dirty="0"/>
              <a:t>※</a:t>
            </a:r>
            <a:r>
              <a:rPr lang="ja-JP" altLang="en-US" dirty="0"/>
              <a:t>指定がある部分以外</a:t>
            </a:r>
            <a:r>
              <a:rPr kumimoji="1" lang="ja-JP" altLang="en-US" dirty="0"/>
              <a:t>については、レイアウトを指定するものではありません。</a:t>
            </a:r>
            <a:endParaRPr kumimoji="1" lang="en-US" altLang="ja-JP" dirty="0"/>
          </a:p>
        </p:txBody>
      </p:sp>
      <p:sp>
        <p:nvSpPr>
          <p:cNvPr id="12" name="左中かっこ 11">
            <a:extLst>
              <a:ext uri="{FF2B5EF4-FFF2-40B4-BE49-F238E27FC236}">
                <a16:creationId xmlns:a16="http://schemas.microsoft.com/office/drawing/2014/main" id="{EADD6C3A-89A7-4ED9-ACA0-5CD5E663CB08}"/>
              </a:ext>
            </a:extLst>
          </p:cNvPr>
          <p:cNvSpPr/>
          <p:nvPr/>
        </p:nvSpPr>
        <p:spPr>
          <a:xfrm>
            <a:off x="-241300" y="71735"/>
            <a:ext cx="241300" cy="8589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01C7C47-6847-45CD-8E4C-644F94BE01ED}"/>
              </a:ext>
            </a:extLst>
          </p:cNvPr>
          <p:cNvSpPr txBox="1"/>
          <p:nvPr/>
        </p:nvSpPr>
        <p:spPr>
          <a:xfrm>
            <a:off x="-2368551" y="175508"/>
            <a:ext cx="2197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当該部分のレイアウトは変更しないこと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3DD0C3-E5D2-49EC-B892-C2C1E22C056B}"/>
              </a:ext>
            </a:extLst>
          </p:cNvPr>
          <p:cNvSpPr/>
          <p:nvPr/>
        </p:nvSpPr>
        <p:spPr>
          <a:xfrm rot="5400000">
            <a:off x="10042531" y="6901418"/>
            <a:ext cx="885178" cy="276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別紙様式</a:t>
            </a:r>
            <a:r>
              <a:rPr kumimoji="1" lang="en-US" altLang="ja-JP" sz="1200" dirty="0">
                <a:solidFill>
                  <a:schemeClr val="tx1"/>
                </a:solidFill>
              </a:rPr>
              <a:t>3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873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79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神田哲志</cp:lastModifiedBy>
  <cp:revision>11</cp:revision>
  <dcterms:created xsi:type="dcterms:W3CDTF">2019-08-28T09:53:23Z</dcterms:created>
  <dcterms:modified xsi:type="dcterms:W3CDTF">2022-12-28T08:42:40Z</dcterms:modified>
</cp:coreProperties>
</file>