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2.xml" ContentType="application/vnd.openxmlformats-officedocument.theme+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3.xml" ContentType="application/vnd.openxmlformats-officedocument.theme+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4.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5.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6.xml" ContentType="application/vnd.openxmlformats-officedocument.theme+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5871" r:id="rId1"/>
    <p:sldMasterId id="2147486131" r:id="rId2"/>
    <p:sldMasterId id="2147486224" r:id="rId3"/>
    <p:sldMasterId id="2147486251" r:id="rId4"/>
    <p:sldMasterId id="2147486291" r:id="rId5"/>
    <p:sldMasterId id="2147486307" r:id="rId6"/>
    <p:sldMasterId id="2147486312" r:id="rId7"/>
  </p:sldMasterIdLst>
  <p:notesMasterIdLst>
    <p:notesMasterId r:id="rId9"/>
  </p:notesMasterIdLst>
  <p:handoutMasterIdLst>
    <p:handoutMasterId r:id="rId10"/>
  </p:handoutMasterIdLst>
  <p:sldIdLst>
    <p:sldId id="3233" r:id="rId8"/>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54170234-ACCC-4F20-84C3-0CDCEA133C5B}">
          <p14:sldIdLst>
            <p14:sldId id="3233"/>
          </p14:sldIdLst>
        </p14:section>
      </p14:sectionLst>
    </p:ext>
    <p:ext uri="{EFAFB233-063F-42B5-8137-9DF3F51BA10A}">
      <p15:sldGuideLst xmlns:p15="http://schemas.microsoft.com/office/powerpoint/2012/main">
        <p15:guide id="1" orient="horz" pos="2092" userDrawn="1">
          <p15:clr>
            <a:srgbClr val="A4A3A4"/>
          </p15:clr>
        </p15:guide>
        <p15:guide id="2" pos="312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81BD"/>
    <a:srgbClr val="E6E6E6"/>
    <a:srgbClr val="A3D8FF"/>
    <a:srgbClr val="ECF8FA"/>
    <a:srgbClr val="BDE3FF"/>
    <a:srgbClr val="ADE2E9"/>
    <a:srgbClr val="C0E9EE"/>
    <a:srgbClr val="DEF3F6"/>
    <a:srgbClr val="3399FF"/>
    <a:srgbClr val="385D8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503" autoAdjust="0"/>
    <p:restoredTop sz="88475" autoAdjust="0"/>
  </p:normalViewPr>
  <p:slideViewPr>
    <p:cSldViewPr showGuides="1">
      <p:cViewPr varScale="1">
        <p:scale>
          <a:sx n="109" d="100"/>
          <a:sy n="109" d="100"/>
        </p:scale>
        <p:origin x="1308" y="156"/>
      </p:cViewPr>
      <p:guideLst>
        <p:guide orient="horz" pos="2092"/>
        <p:guide pos="312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0" d="100"/>
          <a:sy n="80" d="100"/>
        </p:scale>
        <p:origin x="4014" y="120"/>
      </p:cViewPr>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Master" Target="slideMasters/slideMaster7.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commentAuthors" Target="commentAuthors.xml"/><Relationship Id="rId5" Type="http://schemas.openxmlformats.org/officeDocument/2006/relationships/slideMaster" Target="slideMasters/slideMaster5.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56868E26-06C8-413D-BB78-1F8898F6B19D}"/>
              </a:ext>
            </a:extLst>
          </p:cNvPr>
          <p:cNvSpPr>
            <a:spLocks noGrp="1"/>
          </p:cNvSpPr>
          <p:nvPr>
            <p:ph type="hdr" sz="quarter"/>
          </p:nvPr>
        </p:nvSpPr>
        <p:spPr>
          <a:xfrm>
            <a:off x="0" y="4"/>
            <a:ext cx="2950263" cy="498475"/>
          </a:xfrm>
          <a:prstGeom prst="rect">
            <a:avLst/>
          </a:prstGeom>
        </p:spPr>
        <p:txBody>
          <a:bodyPr vert="horz" lIns="91416" tIns="45709" rIns="91416" bIns="45709"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47371BA5-ED73-4BE5-934C-02581EDE780A}"/>
              </a:ext>
            </a:extLst>
          </p:cNvPr>
          <p:cNvSpPr>
            <a:spLocks noGrp="1"/>
          </p:cNvSpPr>
          <p:nvPr>
            <p:ph type="dt" sz="quarter" idx="1"/>
          </p:nvPr>
        </p:nvSpPr>
        <p:spPr>
          <a:xfrm>
            <a:off x="3855350" y="4"/>
            <a:ext cx="2950263" cy="498475"/>
          </a:xfrm>
          <a:prstGeom prst="rect">
            <a:avLst/>
          </a:prstGeom>
        </p:spPr>
        <p:txBody>
          <a:bodyPr vert="horz" lIns="91416" tIns="45709" rIns="91416" bIns="45709" rtlCol="0"/>
          <a:lstStyle>
            <a:lvl1pPr algn="r">
              <a:defRPr sz="1200"/>
            </a:lvl1pPr>
          </a:lstStyle>
          <a:p>
            <a:fld id="{FA9B527F-BF61-4DFD-AE3D-FFD082408250}" type="datetimeFigureOut">
              <a:rPr kumimoji="1" lang="ja-JP" altLang="en-US" smtClean="0"/>
              <a:t>2023/2/28</a:t>
            </a:fld>
            <a:endParaRPr kumimoji="1" lang="ja-JP" altLang="en-US"/>
          </a:p>
        </p:txBody>
      </p:sp>
      <p:sp>
        <p:nvSpPr>
          <p:cNvPr id="4" name="フッター プレースホルダー 3">
            <a:extLst>
              <a:ext uri="{FF2B5EF4-FFF2-40B4-BE49-F238E27FC236}">
                <a16:creationId xmlns:a16="http://schemas.microsoft.com/office/drawing/2014/main" id="{B17DD83F-530F-4B9F-A71E-9DAD70C2D1B1}"/>
              </a:ext>
            </a:extLst>
          </p:cNvPr>
          <p:cNvSpPr>
            <a:spLocks noGrp="1"/>
          </p:cNvSpPr>
          <p:nvPr>
            <p:ph type="ftr" sz="quarter" idx="2"/>
          </p:nvPr>
        </p:nvSpPr>
        <p:spPr>
          <a:xfrm>
            <a:off x="0" y="9440866"/>
            <a:ext cx="2950263" cy="498475"/>
          </a:xfrm>
          <a:prstGeom prst="rect">
            <a:avLst/>
          </a:prstGeom>
        </p:spPr>
        <p:txBody>
          <a:bodyPr vert="horz" lIns="91416" tIns="45709" rIns="91416" bIns="45709"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3A52C99C-B7CC-4EAD-B906-D4F7A09A7EB2}"/>
              </a:ext>
            </a:extLst>
          </p:cNvPr>
          <p:cNvSpPr>
            <a:spLocks noGrp="1"/>
          </p:cNvSpPr>
          <p:nvPr>
            <p:ph type="sldNum" sz="quarter" idx="3"/>
          </p:nvPr>
        </p:nvSpPr>
        <p:spPr>
          <a:xfrm>
            <a:off x="3855350" y="9440866"/>
            <a:ext cx="2950263" cy="498475"/>
          </a:xfrm>
          <a:prstGeom prst="rect">
            <a:avLst/>
          </a:prstGeom>
        </p:spPr>
        <p:txBody>
          <a:bodyPr vert="horz" lIns="91416" tIns="45709" rIns="91416" bIns="45709" rtlCol="0" anchor="b"/>
          <a:lstStyle>
            <a:lvl1pPr algn="r">
              <a:defRPr sz="1200"/>
            </a:lvl1pPr>
          </a:lstStyle>
          <a:p>
            <a:fld id="{936441AA-5224-4AE8-BE5A-F27D5B67B933}" type="slidenum">
              <a:rPr kumimoji="1" lang="ja-JP" altLang="en-US" smtClean="0"/>
              <a:t>‹#›</a:t>
            </a:fld>
            <a:endParaRPr kumimoji="1" lang="ja-JP" altLang="en-US"/>
          </a:p>
        </p:txBody>
      </p:sp>
    </p:spTree>
    <p:extLst>
      <p:ext uri="{BB962C8B-B14F-4D97-AF65-F5344CB8AC3E}">
        <p14:creationId xmlns:p14="http://schemas.microsoft.com/office/powerpoint/2010/main" val="167099871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4"/>
            <a:ext cx="2950263" cy="498475"/>
          </a:xfrm>
          <a:prstGeom prst="rect">
            <a:avLst/>
          </a:prstGeom>
        </p:spPr>
        <p:txBody>
          <a:bodyPr vert="horz" lIns="91398" tIns="45699" rIns="91398" bIns="45699"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350" y="4"/>
            <a:ext cx="2950263" cy="498475"/>
          </a:xfrm>
          <a:prstGeom prst="rect">
            <a:avLst/>
          </a:prstGeom>
        </p:spPr>
        <p:txBody>
          <a:bodyPr vert="horz" lIns="91398" tIns="45699" rIns="91398" bIns="45699" rtlCol="0"/>
          <a:lstStyle>
            <a:lvl1pPr algn="r">
              <a:defRPr sz="1200"/>
            </a:lvl1pPr>
          </a:lstStyle>
          <a:p>
            <a:fld id="{027CF3EB-F5F6-442B-95C5-EB99D2781B18}" type="datetimeFigureOut">
              <a:rPr kumimoji="1" lang="ja-JP" altLang="en-US" smtClean="0"/>
              <a:t>2023/2/28</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398" tIns="45699" rIns="91398" bIns="45699" rtlCol="0" anchor="ctr"/>
          <a:lstStyle/>
          <a:p>
            <a:endParaRPr lang="ja-JP" altLang="en-US"/>
          </a:p>
        </p:txBody>
      </p:sp>
      <p:sp>
        <p:nvSpPr>
          <p:cNvPr id="5" name="ノート プレースホルダー 4"/>
          <p:cNvSpPr>
            <a:spLocks noGrp="1"/>
          </p:cNvSpPr>
          <p:nvPr>
            <p:ph type="body" sz="quarter" idx="3"/>
          </p:nvPr>
        </p:nvSpPr>
        <p:spPr>
          <a:xfrm>
            <a:off x="681203" y="4783145"/>
            <a:ext cx="5444806" cy="3913187"/>
          </a:xfrm>
          <a:prstGeom prst="rect">
            <a:avLst/>
          </a:prstGeom>
        </p:spPr>
        <p:txBody>
          <a:bodyPr vert="horz" lIns="91398" tIns="45699" rIns="91398" bIns="4569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8"/>
            <a:ext cx="2950263" cy="498475"/>
          </a:xfrm>
          <a:prstGeom prst="rect">
            <a:avLst/>
          </a:prstGeom>
        </p:spPr>
        <p:txBody>
          <a:bodyPr vert="horz" lIns="91398" tIns="45699" rIns="91398" bIns="4569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350" y="9440868"/>
            <a:ext cx="2950263" cy="498475"/>
          </a:xfrm>
          <a:prstGeom prst="rect">
            <a:avLst/>
          </a:prstGeom>
        </p:spPr>
        <p:txBody>
          <a:bodyPr vert="horz" lIns="91398" tIns="45699" rIns="91398" bIns="45699" rtlCol="0" anchor="b"/>
          <a:lstStyle>
            <a:lvl1pPr algn="r">
              <a:defRPr sz="1200"/>
            </a:lvl1pPr>
          </a:lstStyle>
          <a:p>
            <a:fld id="{99ABAAA2-307A-4809-AAA3-4A3D08AA1F36}" type="slidenum">
              <a:rPr kumimoji="1" lang="ja-JP" altLang="en-US" smtClean="0"/>
              <a:t>‹#›</a:t>
            </a:fld>
            <a:endParaRPr kumimoji="1" lang="ja-JP" altLang="en-US"/>
          </a:p>
        </p:txBody>
      </p:sp>
    </p:spTree>
    <p:extLst>
      <p:ext uri="{BB962C8B-B14F-4D97-AF65-F5344CB8AC3E}">
        <p14:creationId xmlns:p14="http://schemas.microsoft.com/office/powerpoint/2010/main" val="173347255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21180593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タイトルと縦書きテキスト">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00370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縦書きタイトル/テキスト">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97148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AB3A8C4-BF64-4D17-A8B4-30EC26521962}" type="datetimeFigureOut">
              <a:rPr kumimoji="1" lang="ja-JP" altLang="en-US" smtClean="0"/>
              <a:t>2023/2/28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256F465-CE44-4631-9537-E34B3844BDD2}" type="slidenum">
              <a:rPr kumimoji="1" lang="ja-JP" altLang="en-US" smtClean="0"/>
              <a:t>‹#›</a:t>
            </a:fld>
            <a:endParaRPr kumimoji="1" lang="ja-JP" altLang="en-US"/>
          </a:p>
        </p:txBody>
      </p:sp>
    </p:spTree>
    <p:extLst>
      <p:ext uri="{BB962C8B-B14F-4D97-AF65-F5344CB8AC3E}">
        <p14:creationId xmlns:p14="http://schemas.microsoft.com/office/powerpoint/2010/main" val="681456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515" y="2130315"/>
            <a:ext cx="8420973" cy="1470052"/>
          </a:xfrm>
          <a:prstGeom prst="rect">
            <a:avLst/>
          </a:prstGeom>
        </p:spPr>
        <p:txBody>
          <a:bodyPr lIns="94512" tIns="47256" rIns="94512" bIns="47256"/>
          <a:lstStyle/>
          <a:p>
            <a:r>
              <a:rPr kumimoji="1" lang="ja-JP" altLang="en-US"/>
              <a:t>マスター タイトルの書式設定</a:t>
            </a:r>
          </a:p>
        </p:txBody>
      </p:sp>
      <p:sp>
        <p:nvSpPr>
          <p:cNvPr id="3" name="サブタイトル 2"/>
          <p:cNvSpPr>
            <a:spLocks noGrp="1"/>
          </p:cNvSpPr>
          <p:nvPr>
            <p:ph type="subTitle" idx="1"/>
          </p:nvPr>
        </p:nvSpPr>
        <p:spPr>
          <a:xfrm>
            <a:off x="1486776" y="3885977"/>
            <a:ext cx="6934199" cy="1752301"/>
          </a:xfrm>
          <a:prstGeom prst="rect">
            <a:avLst/>
          </a:prstGeom>
        </p:spPr>
        <p:txBody>
          <a:bodyPr lIns="94512" tIns="47256" rIns="94512" bIns="47256"/>
          <a:lstStyle>
            <a:lvl1pPr marL="0" indent="0" algn="ctr">
              <a:buNone/>
              <a:defRPr>
                <a:solidFill>
                  <a:schemeClr val="tx1">
                    <a:tint val="75000"/>
                  </a:schemeClr>
                </a:solidFill>
              </a:defRPr>
            </a:lvl1pPr>
            <a:lvl2pPr marL="472562" indent="0" algn="ctr">
              <a:buNone/>
              <a:defRPr>
                <a:solidFill>
                  <a:schemeClr val="tx1">
                    <a:tint val="75000"/>
                  </a:schemeClr>
                </a:solidFill>
              </a:defRPr>
            </a:lvl2pPr>
            <a:lvl3pPr marL="945124" indent="0" algn="ctr">
              <a:buNone/>
              <a:defRPr>
                <a:solidFill>
                  <a:schemeClr val="tx1">
                    <a:tint val="75000"/>
                  </a:schemeClr>
                </a:solidFill>
              </a:defRPr>
            </a:lvl3pPr>
            <a:lvl4pPr marL="1417686" indent="0" algn="ctr">
              <a:buNone/>
              <a:defRPr>
                <a:solidFill>
                  <a:schemeClr val="tx1">
                    <a:tint val="75000"/>
                  </a:schemeClr>
                </a:solidFill>
              </a:defRPr>
            </a:lvl4pPr>
            <a:lvl5pPr marL="1890248" indent="0" algn="ctr">
              <a:buNone/>
              <a:defRPr>
                <a:solidFill>
                  <a:schemeClr val="tx1">
                    <a:tint val="75000"/>
                  </a:schemeClr>
                </a:solidFill>
              </a:defRPr>
            </a:lvl5pPr>
            <a:lvl6pPr marL="2362810" indent="0" algn="ctr">
              <a:buNone/>
              <a:defRPr>
                <a:solidFill>
                  <a:schemeClr val="tx1">
                    <a:tint val="75000"/>
                  </a:schemeClr>
                </a:solidFill>
              </a:defRPr>
            </a:lvl6pPr>
            <a:lvl7pPr marL="2835372" indent="0" algn="ctr">
              <a:buNone/>
              <a:defRPr>
                <a:solidFill>
                  <a:schemeClr val="tx1">
                    <a:tint val="75000"/>
                  </a:schemeClr>
                </a:solidFill>
              </a:defRPr>
            </a:lvl7pPr>
            <a:lvl8pPr marL="3307933" indent="0" algn="ctr">
              <a:buNone/>
              <a:defRPr>
                <a:solidFill>
                  <a:schemeClr val="tx1">
                    <a:tint val="75000"/>
                  </a:schemeClr>
                </a:solidFill>
              </a:defRPr>
            </a:lvl8pPr>
            <a:lvl9pPr marL="3780495"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80715A4A-1477-4A1B-A946-32632086DAD4}" type="datetime1">
              <a:rPr lang="en-US" altLang="ja-JP" smtClean="0">
                <a:solidFill>
                  <a:prstClr val="black">
                    <a:tint val="75000"/>
                  </a:prstClr>
                </a:solidFill>
              </a:rPr>
              <a:t>2/28/2023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F14AF66F-3B4F-4E8B-A9F2-F8EEB7F87A3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1326857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6175" y="273850"/>
            <a:ext cx="8915401" cy="1144120"/>
          </a:xfrm>
          <a:prstGeom prst="rect">
            <a:avLst/>
          </a:prstGeom>
        </p:spPr>
        <p:txBody>
          <a:bodyPr lIns="94512" tIns="47256" rIns="94512" bIns="47256"/>
          <a:lstStyle/>
          <a:p>
            <a:r>
              <a:rPr kumimoji="1" lang="ja-JP" altLang="en-US"/>
              <a:t>マスター タイトルの書式設定</a:t>
            </a:r>
          </a:p>
        </p:txBody>
      </p:sp>
      <p:sp>
        <p:nvSpPr>
          <p:cNvPr id="3" name="コンテンツ プレースホルダー 2"/>
          <p:cNvSpPr>
            <a:spLocks noGrp="1"/>
          </p:cNvSpPr>
          <p:nvPr>
            <p:ph idx="1"/>
          </p:nvPr>
        </p:nvSpPr>
        <p:spPr>
          <a:xfrm>
            <a:off x="496175" y="1599417"/>
            <a:ext cx="8915401" cy="4526078"/>
          </a:xfrm>
          <a:prstGeom prst="rect">
            <a:avLst/>
          </a:prstGeom>
        </p:spPr>
        <p:txBody>
          <a:bodyPr lIns="94512" tIns="47256" rIns="94512" bIns="47256"/>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AA72006-540E-4745-9870-A9D7B1695E23}" type="datetime1">
              <a:rPr lang="en-US" altLang="ja-JP" smtClean="0">
                <a:solidFill>
                  <a:prstClr val="black">
                    <a:tint val="75000"/>
                  </a:prstClr>
                </a:solidFill>
              </a:rPr>
              <a:t>2/28/2023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F14AF66F-3B4F-4E8B-A9F2-F8EEB7F87A3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2742337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96" y="4406796"/>
            <a:ext cx="8419227" cy="1362527"/>
          </a:xfrm>
          <a:prstGeom prst="rect">
            <a:avLst/>
          </a:prstGeom>
        </p:spPr>
        <p:txBody>
          <a:bodyPr lIns="94512" tIns="47256" rIns="94512" bIns="47256" anchor="t"/>
          <a:lstStyle>
            <a:lvl1pPr algn="l">
              <a:defRPr sz="41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696" y="2906502"/>
            <a:ext cx="8419227" cy="1500293"/>
          </a:xfrm>
          <a:prstGeom prst="rect">
            <a:avLst/>
          </a:prstGeom>
        </p:spPr>
        <p:txBody>
          <a:bodyPr lIns="94512" tIns="47256" rIns="94512" bIns="47256" anchor="b"/>
          <a:lstStyle>
            <a:lvl1pPr marL="0" indent="0">
              <a:buNone/>
              <a:defRPr sz="2100">
                <a:solidFill>
                  <a:schemeClr val="tx1">
                    <a:tint val="75000"/>
                  </a:schemeClr>
                </a:solidFill>
              </a:defRPr>
            </a:lvl1pPr>
            <a:lvl2pPr marL="472562" indent="0">
              <a:buNone/>
              <a:defRPr sz="1900">
                <a:solidFill>
                  <a:schemeClr val="tx1">
                    <a:tint val="75000"/>
                  </a:schemeClr>
                </a:solidFill>
              </a:defRPr>
            </a:lvl2pPr>
            <a:lvl3pPr marL="945124" indent="0">
              <a:buNone/>
              <a:defRPr sz="1700">
                <a:solidFill>
                  <a:schemeClr val="tx1">
                    <a:tint val="75000"/>
                  </a:schemeClr>
                </a:solidFill>
              </a:defRPr>
            </a:lvl3pPr>
            <a:lvl4pPr marL="1417686" indent="0">
              <a:buNone/>
              <a:defRPr sz="1400">
                <a:solidFill>
                  <a:schemeClr val="tx1">
                    <a:tint val="75000"/>
                  </a:schemeClr>
                </a:solidFill>
              </a:defRPr>
            </a:lvl4pPr>
            <a:lvl5pPr marL="1890248" indent="0">
              <a:buNone/>
              <a:defRPr sz="1400">
                <a:solidFill>
                  <a:schemeClr val="tx1">
                    <a:tint val="75000"/>
                  </a:schemeClr>
                </a:solidFill>
              </a:defRPr>
            </a:lvl5pPr>
            <a:lvl6pPr marL="2362810" indent="0">
              <a:buNone/>
              <a:defRPr sz="1400">
                <a:solidFill>
                  <a:schemeClr val="tx1">
                    <a:tint val="75000"/>
                  </a:schemeClr>
                </a:solidFill>
              </a:defRPr>
            </a:lvl6pPr>
            <a:lvl7pPr marL="2835372" indent="0">
              <a:buNone/>
              <a:defRPr sz="1400">
                <a:solidFill>
                  <a:schemeClr val="tx1">
                    <a:tint val="75000"/>
                  </a:schemeClr>
                </a:solidFill>
              </a:defRPr>
            </a:lvl7pPr>
            <a:lvl8pPr marL="3307933" indent="0">
              <a:buNone/>
              <a:defRPr sz="1400">
                <a:solidFill>
                  <a:schemeClr val="tx1">
                    <a:tint val="75000"/>
                  </a:schemeClr>
                </a:solidFill>
              </a:defRPr>
            </a:lvl8pPr>
            <a:lvl9pPr marL="3780495"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AE1E1D2B-E119-412D-B528-5135476B0F51}" type="datetime1">
              <a:rPr lang="en-US" altLang="ja-JP" smtClean="0">
                <a:solidFill>
                  <a:prstClr val="black">
                    <a:tint val="75000"/>
                  </a:prstClr>
                </a:solidFill>
              </a:rPr>
              <a:t>2/28/2023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F14AF66F-3B4F-4E8B-A9F2-F8EEB7F87A3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2895345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6175" y="273850"/>
            <a:ext cx="8915401" cy="1144120"/>
          </a:xfrm>
          <a:prstGeom prst="rect">
            <a:avLst/>
          </a:prstGeom>
        </p:spPr>
        <p:txBody>
          <a:bodyPr lIns="94512" tIns="47256" rIns="94512" bIns="47256"/>
          <a:lstStyle/>
          <a:p>
            <a:r>
              <a:rPr kumimoji="1" lang="ja-JP" altLang="en-US"/>
              <a:t>マスター タイトルの書式設定</a:t>
            </a:r>
          </a:p>
        </p:txBody>
      </p:sp>
      <p:sp>
        <p:nvSpPr>
          <p:cNvPr id="3" name="コンテンツ プレースホルダー 2"/>
          <p:cNvSpPr>
            <a:spLocks noGrp="1"/>
          </p:cNvSpPr>
          <p:nvPr>
            <p:ph sz="half" idx="1"/>
          </p:nvPr>
        </p:nvSpPr>
        <p:spPr>
          <a:xfrm>
            <a:off x="496175" y="1599417"/>
            <a:ext cx="4372967" cy="4526078"/>
          </a:xfrm>
          <a:prstGeom prst="rect">
            <a:avLst/>
          </a:prstGeom>
        </p:spPr>
        <p:txBody>
          <a:bodyPr lIns="94512" tIns="47256" rIns="94512" bIns="47256"/>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6862" y="1599417"/>
            <a:ext cx="4374713" cy="4526078"/>
          </a:xfrm>
          <a:prstGeom prst="rect">
            <a:avLst/>
          </a:prstGeom>
        </p:spPr>
        <p:txBody>
          <a:bodyPr lIns="94512" tIns="47256" rIns="94512" bIns="47256"/>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9215AD7-F284-4C7F-A831-B0F4D4718BFC}" type="datetime1">
              <a:rPr lang="en-US" altLang="ja-JP" smtClean="0">
                <a:solidFill>
                  <a:prstClr val="black">
                    <a:tint val="75000"/>
                  </a:prstClr>
                </a:solidFill>
              </a:rPr>
              <a:t>2/28/2023</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F14AF66F-3B4F-4E8B-A9F2-F8EEB7F87A3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4240783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6175" y="273850"/>
            <a:ext cx="8915401" cy="1144120"/>
          </a:xfrm>
          <a:prstGeom prst="rect">
            <a:avLst/>
          </a:prstGeom>
        </p:spPr>
        <p:txBody>
          <a:bodyPr lIns="94512" tIns="47256" rIns="94512" bIns="47256"/>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6173" y="1535575"/>
            <a:ext cx="4376461" cy="640103"/>
          </a:xfrm>
          <a:prstGeom prst="rect">
            <a:avLst/>
          </a:prstGeom>
        </p:spPr>
        <p:txBody>
          <a:bodyPr lIns="94512" tIns="47256" rIns="94512" bIns="47256" anchor="b"/>
          <a:lstStyle>
            <a:lvl1pPr marL="0" indent="0">
              <a:buNone/>
              <a:defRPr sz="2500" b="1"/>
            </a:lvl1pPr>
            <a:lvl2pPr marL="472562" indent="0">
              <a:buNone/>
              <a:defRPr sz="2100" b="1"/>
            </a:lvl2pPr>
            <a:lvl3pPr marL="945124" indent="0">
              <a:buNone/>
              <a:defRPr sz="1900" b="1"/>
            </a:lvl3pPr>
            <a:lvl4pPr marL="1417686" indent="0">
              <a:buNone/>
              <a:defRPr sz="1700" b="1"/>
            </a:lvl4pPr>
            <a:lvl5pPr marL="1890248" indent="0">
              <a:buNone/>
              <a:defRPr sz="1700" b="1"/>
            </a:lvl5pPr>
            <a:lvl6pPr marL="2362810" indent="0">
              <a:buNone/>
              <a:defRPr sz="1700" b="1"/>
            </a:lvl6pPr>
            <a:lvl7pPr marL="2835372" indent="0">
              <a:buNone/>
              <a:defRPr sz="1700" b="1"/>
            </a:lvl7pPr>
            <a:lvl8pPr marL="3307933" indent="0">
              <a:buNone/>
              <a:defRPr sz="1700" b="1"/>
            </a:lvl8pPr>
            <a:lvl9pPr marL="3780495" indent="0">
              <a:buNone/>
              <a:defRPr sz="17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6173" y="2175677"/>
            <a:ext cx="4376461" cy="3949818"/>
          </a:xfrm>
          <a:prstGeom prst="rect">
            <a:avLst/>
          </a:prstGeom>
        </p:spPr>
        <p:txBody>
          <a:bodyPr lIns="94512" tIns="47256" rIns="94512" bIns="47256"/>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1620" y="1535575"/>
            <a:ext cx="4379955" cy="640103"/>
          </a:xfrm>
          <a:prstGeom prst="rect">
            <a:avLst/>
          </a:prstGeom>
        </p:spPr>
        <p:txBody>
          <a:bodyPr lIns="94512" tIns="47256" rIns="94512" bIns="47256" anchor="b"/>
          <a:lstStyle>
            <a:lvl1pPr marL="0" indent="0">
              <a:buNone/>
              <a:defRPr sz="2500" b="1"/>
            </a:lvl1pPr>
            <a:lvl2pPr marL="472562" indent="0">
              <a:buNone/>
              <a:defRPr sz="2100" b="1"/>
            </a:lvl2pPr>
            <a:lvl3pPr marL="945124" indent="0">
              <a:buNone/>
              <a:defRPr sz="1900" b="1"/>
            </a:lvl3pPr>
            <a:lvl4pPr marL="1417686" indent="0">
              <a:buNone/>
              <a:defRPr sz="1700" b="1"/>
            </a:lvl4pPr>
            <a:lvl5pPr marL="1890248" indent="0">
              <a:buNone/>
              <a:defRPr sz="1700" b="1"/>
            </a:lvl5pPr>
            <a:lvl6pPr marL="2362810" indent="0">
              <a:buNone/>
              <a:defRPr sz="1700" b="1"/>
            </a:lvl6pPr>
            <a:lvl7pPr marL="2835372" indent="0">
              <a:buNone/>
              <a:defRPr sz="1700" b="1"/>
            </a:lvl7pPr>
            <a:lvl8pPr marL="3307933" indent="0">
              <a:buNone/>
              <a:defRPr sz="1700" b="1"/>
            </a:lvl8pPr>
            <a:lvl9pPr marL="3780495" indent="0">
              <a:buNone/>
              <a:defRPr sz="17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1620" y="2175677"/>
            <a:ext cx="4379955" cy="3949818"/>
          </a:xfrm>
          <a:prstGeom prst="rect">
            <a:avLst/>
          </a:prstGeom>
        </p:spPr>
        <p:txBody>
          <a:bodyPr lIns="94512" tIns="47256" rIns="94512" bIns="47256"/>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33ED78A5-D253-4B59-B6D6-5E809ADD319A}" type="datetime1">
              <a:rPr lang="en-US" altLang="ja-JP" smtClean="0">
                <a:solidFill>
                  <a:prstClr val="black">
                    <a:tint val="75000"/>
                  </a:prstClr>
                </a:solidFill>
              </a:rPr>
              <a:t>2/28/2023</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F14AF66F-3B4F-4E8B-A9F2-F8EEB7F87A3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2932264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96175" y="273850"/>
            <a:ext cx="8915401" cy="1144120"/>
          </a:xfrm>
          <a:prstGeom prst="rect">
            <a:avLst/>
          </a:prstGeom>
        </p:spPr>
        <p:txBody>
          <a:bodyPr lIns="94512" tIns="47256" rIns="94512" bIns="47256"/>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59388244-9E7D-473E-909A-74F04A108C6A}" type="datetime1">
              <a:rPr lang="en-US" altLang="ja-JP" smtClean="0">
                <a:solidFill>
                  <a:prstClr val="black">
                    <a:tint val="75000"/>
                  </a:prstClr>
                </a:solidFill>
              </a:rPr>
              <a:t>2/28/2023</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F14AF66F-3B4F-4E8B-A9F2-F8EEB7F87A3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12845930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23E6E6E-5AF5-4736-94C2-322EF71AA9D8}" type="datetime1">
              <a:rPr lang="en-US" altLang="ja-JP" smtClean="0">
                <a:solidFill>
                  <a:prstClr val="black">
                    <a:tint val="75000"/>
                  </a:prstClr>
                </a:solidFill>
              </a:rPr>
              <a:t>2/28/2023</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F14AF66F-3B4F-4E8B-A9F2-F8EEB7F87A3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51121434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a:defRPr/>
            </a:pPr>
            <a:fld id="{82974638-BF92-45CD-9906-8D7258B12887}" type="datetime1">
              <a:rPr lang="en-US" altLang="ja-JP" smtClean="0"/>
              <a:t>2/28/2023</a:t>
            </a:fld>
            <a:endParaRPr lang="ja-JP" altLang="en-US"/>
          </a:p>
        </p:txBody>
      </p:sp>
      <p:sp>
        <p:nvSpPr>
          <p:cNvPr id="3" name="フッター プレースホルダー 2"/>
          <p:cNvSpPr>
            <a:spLocks noGrp="1"/>
          </p:cNvSpPr>
          <p:nvPr>
            <p:ph type="ftr" sz="quarter" idx="11"/>
          </p:nvPr>
        </p:nvSpPr>
        <p:spPr/>
        <p:txBody>
          <a:bodyPr/>
          <a:lstStyle/>
          <a:p>
            <a:pPr>
              <a:defRPr/>
            </a:pPr>
            <a:endParaRPr lang="ja-JP" altLang="en-US"/>
          </a:p>
        </p:txBody>
      </p:sp>
      <p:sp>
        <p:nvSpPr>
          <p:cNvPr id="4" name="スライド番号プレースホルダー 3"/>
          <p:cNvSpPr>
            <a:spLocks noGrp="1"/>
          </p:cNvSpPr>
          <p:nvPr>
            <p:ph type="sldNum" sz="quarter" idx="12"/>
          </p:nvPr>
        </p:nvSpPr>
        <p:spPr>
          <a:xfrm>
            <a:off x="7512762" y="6199412"/>
            <a:ext cx="2311350" cy="364206"/>
          </a:xfrm>
        </p:spPr>
        <p:txBody>
          <a:bodyPr/>
          <a:lstStyle/>
          <a:p>
            <a:pPr>
              <a:defRPr/>
            </a:pPr>
            <a:fld id="{EC14C734-3C32-4B92-ABBE-60D8D1AAB512}" type="slidenum">
              <a:rPr lang="ja-JP" altLang="en-US" smtClean="0"/>
              <a:pPr>
                <a:defRPr/>
              </a:pPr>
              <a:t>‹#›</a:t>
            </a:fld>
            <a:endParaRPr lang="ja-JP" altLang="en-US"/>
          </a:p>
        </p:txBody>
      </p:sp>
    </p:spTree>
    <p:extLst>
      <p:ext uri="{BB962C8B-B14F-4D97-AF65-F5344CB8AC3E}">
        <p14:creationId xmlns:p14="http://schemas.microsoft.com/office/powerpoint/2010/main" val="21705528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6174" y="273850"/>
            <a:ext cx="3258323" cy="1160920"/>
          </a:xfrm>
          <a:prstGeom prst="rect">
            <a:avLst/>
          </a:prstGeom>
        </p:spPr>
        <p:txBody>
          <a:bodyPr lIns="94512" tIns="47256" rIns="94512" bIns="47256" anchor="b"/>
          <a:lstStyle>
            <a:lvl1pPr algn="l">
              <a:defRPr sz="21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3299" y="273850"/>
            <a:ext cx="5538275" cy="5851644"/>
          </a:xfrm>
          <a:prstGeom prst="rect">
            <a:avLst/>
          </a:prstGeom>
        </p:spPr>
        <p:txBody>
          <a:bodyPr lIns="94512" tIns="47256" rIns="94512" bIns="47256"/>
          <a:lstStyle>
            <a:lvl1pPr>
              <a:defRPr sz="3300"/>
            </a:lvl1pPr>
            <a:lvl2pPr>
              <a:defRPr sz="2900"/>
            </a:lvl2pPr>
            <a:lvl3pPr>
              <a:defRPr sz="25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6174" y="1434770"/>
            <a:ext cx="3258323" cy="4690724"/>
          </a:xfrm>
          <a:prstGeom prst="rect">
            <a:avLst/>
          </a:prstGeom>
        </p:spPr>
        <p:txBody>
          <a:bodyPr lIns="94512" tIns="47256" rIns="94512" bIns="47256"/>
          <a:lstStyle>
            <a:lvl1pPr marL="0" indent="0">
              <a:buNone/>
              <a:defRPr sz="1400"/>
            </a:lvl1pPr>
            <a:lvl2pPr marL="472562" indent="0">
              <a:buNone/>
              <a:defRPr sz="1200"/>
            </a:lvl2pPr>
            <a:lvl3pPr marL="945124" indent="0">
              <a:buNone/>
              <a:defRPr sz="1000"/>
            </a:lvl3pPr>
            <a:lvl4pPr marL="1417686" indent="0">
              <a:buNone/>
              <a:defRPr sz="900"/>
            </a:lvl4pPr>
            <a:lvl5pPr marL="1890248" indent="0">
              <a:buNone/>
              <a:defRPr sz="900"/>
            </a:lvl5pPr>
            <a:lvl6pPr marL="2362810" indent="0">
              <a:buNone/>
              <a:defRPr sz="900"/>
            </a:lvl6pPr>
            <a:lvl7pPr marL="2835372" indent="0">
              <a:buNone/>
              <a:defRPr sz="900"/>
            </a:lvl7pPr>
            <a:lvl8pPr marL="3307933" indent="0">
              <a:buNone/>
              <a:defRPr sz="900"/>
            </a:lvl8pPr>
            <a:lvl9pPr marL="3780495"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1ADB638-59E9-4CAA-9083-09DA55C2C953}" type="datetime1">
              <a:rPr lang="en-US" altLang="ja-JP" smtClean="0">
                <a:solidFill>
                  <a:prstClr val="black">
                    <a:tint val="75000"/>
                  </a:prstClr>
                </a:solidFill>
              </a:rPr>
              <a:t>2/28/2023</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F14AF66F-3B4F-4E8B-A9F2-F8EEB7F87A3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7736084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018" y="4799929"/>
            <a:ext cx="5943600" cy="567860"/>
          </a:xfrm>
          <a:prstGeom prst="rect">
            <a:avLst/>
          </a:prstGeom>
        </p:spPr>
        <p:txBody>
          <a:bodyPr lIns="94512" tIns="47256" rIns="94512" bIns="47256" anchor="b"/>
          <a:lstStyle>
            <a:lvl1pPr algn="l">
              <a:defRPr sz="21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018" y="613224"/>
            <a:ext cx="5943600" cy="4114463"/>
          </a:xfrm>
          <a:prstGeom prst="rect">
            <a:avLst/>
          </a:prstGeom>
        </p:spPr>
        <p:txBody>
          <a:bodyPr lIns="94512" tIns="47256" rIns="94512" bIns="47256"/>
          <a:lstStyle>
            <a:lvl1pPr marL="0" indent="0">
              <a:buNone/>
              <a:defRPr sz="3300"/>
            </a:lvl1pPr>
            <a:lvl2pPr marL="472562" indent="0">
              <a:buNone/>
              <a:defRPr sz="2900"/>
            </a:lvl2pPr>
            <a:lvl3pPr marL="945124" indent="0">
              <a:buNone/>
              <a:defRPr sz="2500"/>
            </a:lvl3pPr>
            <a:lvl4pPr marL="1417686" indent="0">
              <a:buNone/>
              <a:defRPr sz="2100"/>
            </a:lvl4pPr>
            <a:lvl5pPr marL="1890248" indent="0">
              <a:buNone/>
              <a:defRPr sz="2100"/>
            </a:lvl5pPr>
            <a:lvl6pPr marL="2362810" indent="0">
              <a:buNone/>
              <a:defRPr sz="2100"/>
            </a:lvl6pPr>
            <a:lvl7pPr marL="2835372" indent="0">
              <a:buNone/>
              <a:defRPr sz="2100"/>
            </a:lvl7pPr>
            <a:lvl8pPr marL="3307933" indent="0">
              <a:buNone/>
              <a:defRPr sz="2100"/>
            </a:lvl8pPr>
            <a:lvl9pPr marL="3780495" indent="0">
              <a:buNone/>
              <a:defRPr sz="2100"/>
            </a:lvl9pPr>
          </a:lstStyle>
          <a:p>
            <a:endParaRPr kumimoji="1" lang="ja-JP" altLang="en-US"/>
          </a:p>
        </p:txBody>
      </p:sp>
      <p:sp>
        <p:nvSpPr>
          <p:cNvPr id="4" name="テキスト プレースホルダー 3"/>
          <p:cNvSpPr>
            <a:spLocks noGrp="1"/>
          </p:cNvSpPr>
          <p:nvPr>
            <p:ph type="body" sz="half" idx="2"/>
          </p:nvPr>
        </p:nvSpPr>
        <p:spPr>
          <a:xfrm>
            <a:off x="1941018" y="5367788"/>
            <a:ext cx="5943600" cy="804748"/>
          </a:xfrm>
          <a:prstGeom prst="rect">
            <a:avLst/>
          </a:prstGeom>
        </p:spPr>
        <p:txBody>
          <a:bodyPr lIns="94512" tIns="47256" rIns="94512" bIns="47256"/>
          <a:lstStyle>
            <a:lvl1pPr marL="0" indent="0">
              <a:buNone/>
              <a:defRPr sz="1400"/>
            </a:lvl1pPr>
            <a:lvl2pPr marL="472562" indent="0">
              <a:buNone/>
              <a:defRPr sz="1200"/>
            </a:lvl2pPr>
            <a:lvl3pPr marL="945124" indent="0">
              <a:buNone/>
              <a:defRPr sz="1000"/>
            </a:lvl3pPr>
            <a:lvl4pPr marL="1417686" indent="0">
              <a:buNone/>
              <a:defRPr sz="900"/>
            </a:lvl4pPr>
            <a:lvl5pPr marL="1890248" indent="0">
              <a:buNone/>
              <a:defRPr sz="900"/>
            </a:lvl5pPr>
            <a:lvl6pPr marL="2362810" indent="0">
              <a:buNone/>
              <a:defRPr sz="900"/>
            </a:lvl6pPr>
            <a:lvl7pPr marL="2835372" indent="0">
              <a:buNone/>
              <a:defRPr sz="900"/>
            </a:lvl7pPr>
            <a:lvl8pPr marL="3307933" indent="0">
              <a:buNone/>
              <a:defRPr sz="900"/>
            </a:lvl8pPr>
            <a:lvl9pPr marL="3780495"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A03AF09-E5E3-449F-BFC2-A1D12C6BFDA8}" type="datetime1">
              <a:rPr lang="en-US" altLang="ja-JP" smtClean="0">
                <a:solidFill>
                  <a:prstClr val="black">
                    <a:tint val="75000"/>
                  </a:prstClr>
                </a:solidFill>
              </a:rPr>
              <a:t>2/28/2023</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F14AF66F-3B4F-4E8B-A9F2-F8EEB7F87A3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6185306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96175" y="273850"/>
            <a:ext cx="8915401" cy="1144120"/>
          </a:xfrm>
          <a:prstGeom prst="rect">
            <a:avLst/>
          </a:prstGeom>
        </p:spPr>
        <p:txBody>
          <a:bodyPr lIns="94512" tIns="47256" rIns="94512" bIns="47256"/>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6175" y="1599417"/>
            <a:ext cx="8915401" cy="4526078"/>
          </a:xfrm>
          <a:prstGeom prst="rect">
            <a:avLst/>
          </a:prstGeom>
        </p:spPr>
        <p:txBody>
          <a:bodyPr vert="eaVert" lIns="94512" tIns="47256" rIns="94512" bIns="47256"/>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CAAF27C-B698-4557-9E45-DF579514440B}" type="datetime1">
              <a:rPr lang="en-US" altLang="ja-JP" smtClean="0">
                <a:solidFill>
                  <a:prstClr val="black">
                    <a:tint val="75000"/>
                  </a:prstClr>
                </a:solidFill>
              </a:rPr>
              <a:t>2/28/2023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F14AF66F-3B4F-4E8B-A9F2-F8EEB7F87A3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12966360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4035" y="273850"/>
            <a:ext cx="2227540" cy="5851644"/>
          </a:xfrm>
          <a:prstGeom prst="rect">
            <a:avLst/>
          </a:prstGeom>
        </p:spPr>
        <p:txBody>
          <a:bodyPr vert="eaVert" lIns="94512" tIns="47256" rIns="94512" bIns="47256"/>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6174" y="273850"/>
            <a:ext cx="6520139" cy="5851644"/>
          </a:xfrm>
          <a:prstGeom prst="rect">
            <a:avLst/>
          </a:prstGeom>
        </p:spPr>
        <p:txBody>
          <a:bodyPr vert="eaVert" lIns="94512" tIns="47256" rIns="94512" bIns="47256"/>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34AB094-E4AA-466A-9CC0-FDC442EBBA3A}" type="datetime1">
              <a:rPr lang="en-US" altLang="ja-JP" smtClean="0">
                <a:solidFill>
                  <a:prstClr val="black">
                    <a:tint val="75000"/>
                  </a:prstClr>
                </a:solidFill>
              </a:rPr>
              <a:t>2/28/2023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F14AF66F-3B4F-4E8B-A9F2-F8EEB7F87A3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66482042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623713" y="115924"/>
            <a:ext cx="8667312" cy="504018"/>
          </a:xfrm>
          <a:prstGeom prst="rect">
            <a:avLst/>
          </a:prstGeom>
        </p:spPr>
        <p:txBody>
          <a:bodyPr lIns="94512" tIns="47256" rIns="94512" bIns="47256"/>
          <a:lstStyle/>
          <a:p>
            <a:r>
              <a:rPr lang="ja-JP" altLang="en-US"/>
              <a:t>マスター タイトルの書式設定</a:t>
            </a:r>
          </a:p>
        </p:txBody>
      </p:sp>
      <p:sp>
        <p:nvSpPr>
          <p:cNvPr id="3" name="Rectangle 10"/>
          <p:cNvSpPr>
            <a:spLocks noGrp="1" noChangeArrowheads="1"/>
          </p:cNvSpPr>
          <p:nvPr>
            <p:ph type="dt" sz="half" idx="10"/>
          </p:nvPr>
        </p:nvSpPr>
        <p:spPr>
          <a:ln/>
        </p:spPr>
        <p:txBody>
          <a:bodyPr/>
          <a:lstStyle>
            <a:lvl1pPr>
              <a:defRPr/>
            </a:lvl1pPr>
          </a:lstStyle>
          <a:p>
            <a:pPr>
              <a:defRPr/>
            </a:pPr>
            <a:fld id="{842FDAB5-0AFA-484F-BDFE-8E1C211ED391}" type="datetime1">
              <a:rPr lang="en-US" altLang="ja-JP" smtClean="0">
                <a:solidFill>
                  <a:srgbClr val="000000"/>
                </a:solidFill>
              </a:rPr>
              <a:t>2/28/2023</a:t>
            </a:fld>
            <a:endParaRPr lang="en-US" altLang="ja-JP" dirty="0">
              <a:solidFill>
                <a:srgbClr val="000000"/>
              </a:solidFill>
            </a:endParaRPr>
          </a:p>
        </p:txBody>
      </p:sp>
      <p:sp>
        <p:nvSpPr>
          <p:cNvPr id="4" name="Rectangle 11"/>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5" name="Rectangle 12"/>
          <p:cNvSpPr>
            <a:spLocks noGrp="1" noChangeArrowheads="1"/>
          </p:cNvSpPr>
          <p:nvPr>
            <p:ph type="sldNum" sz="quarter" idx="12"/>
          </p:nvPr>
        </p:nvSpPr>
        <p:spPr>
          <a:ln/>
        </p:spPr>
        <p:txBody>
          <a:bodyPr/>
          <a:lstStyle>
            <a:lvl1pPr>
              <a:defRPr/>
            </a:lvl1pPr>
          </a:lstStyle>
          <a:p>
            <a:pPr>
              <a:defRPr/>
            </a:pPr>
            <a:fld id="{11E634F1-0359-47E1-B8AC-53E83E0FEE2C}"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46428430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2_ユーザー設定レイアウト">
    <p:spTree>
      <p:nvGrpSpPr>
        <p:cNvPr id="1" name=""/>
        <p:cNvGrpSpPr/>
        <p:nvPr/>
      </p:nvGrpSpPr>
      <p:grpSpPr>
        <a:xfrm>
          <a:off x="0" y="0"/>
          <a:ext cx="0" cy="0"/>
          <a:chOff x="0" y="0"/>
          <a:chExt cx="0" cy="0"/>
        </a:xfrm>
      </p:grpSpPr>
      <p:sp>
        <p:nvSpPr>
          <p:cNvPr id="2" name="Rectangle 10"/>
          <p:cNvSpPr>
            <a:spLocks noGrp="1" noChangeArrowheads="1"/>
          </p:cNvSpPr>
          <p:nvPr>
            <p:ph type="dt" sz="half" idx="10"/>
          </p:nvPr>
        </p:nvSpPr>
        <p:spPr>
          <a:ln/>
        </p:spPr>
        <p:txBody>
          <a:bodyPr/>
          <a:lstStyle>
            <a:lvl1pPr>
              <a:defRPr/>
            </a:lvl1pPr>
          </a:lstStyle>
          <a:p>
            <a:pPr>
              <a:defRPr/>
            </a:pPr>
            <a:fld id="{B2623472-D265-4536-89DE-A2E2B944D831}" type="datetime1">
              <a:rPr lang="en-US" altLang="ja-JP" smtClean="0">
                <a:solidFill>
                  <a:srgbClr val="000000"/>
                </a:solidFill>
              </a:rPr>
              <a:t>2/28/2023</a:t>
            </a:fld>
            <a:endParaRPr lang="en-US" altLang="ja-JP" dirty="0">
              <a:solidFill>
                <a:srgbClr val="000000"/>
              </a:solidFill>
            </a:endParaRPr>
          </a:p>
        </p:txBody>
      </p:sp>
      <p:sp>
        <p:nvSpPr>
          <p:cNvPr id="3" name="Rectangle 11"/>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4" name="Rectangle 12"/>
          <p:cNvSpPr>
            <a:spLocks noGrp="1" noChangeArrowheads="1"/>
          </p:cNvSpPr>
          <p:nvPr>
            <p:ph type="sldNum" sz="quarter" idx="12"/>
          </p:nvPr>
        </p:nvSpPr>
        <p:spPr>
          <a:ln/>
        </p:spPr>
        <p:txBody>
          <a:bodyPr/>
          <a:lstStyle>
            <a:lvl1pPr>
              <a:defRPr/>
            </a:lvl1pPr>
          </a:lstStyle>
          <a:p>
            <a:pPr>
              <a:defRPr/>
            </a:pPr>
            <a:fld id="{6392135A-B801-466B-8BFE-CEDA255ED774}"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6461533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_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13229" y="764427"/>
            <a:ext cx="8669061" cy="5255224"/>
          </a:xfrm>
          <a:prstGeom prst="rect">
            <a:avLst/>
          </a:prstGeom>
        </p:spPr>
        <p:txBody>
          <a:bodyPr lIns="94512" tIns="47256" rIns="94512" bIns="47256"/>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4" name="Rectangle 10"/>
          <p:cNvSpPr>
            <a:spLocks noGrp="1" noChangeArrowheads="1"/>
          </p:cNvSpPr>
          <p:nvPr>
            <p:ph type="dt" sz="half" idx="10"/>
          </p:nvPr>
        </p:nvSpPr>
        <p:spPr>
          <a:ln/>
        </p:spPr>
        <p:txBody>
          <a:bodyPr/>
          <a:lstStyle>
            <a:lvl1pPr>
              <a:defRPr/>
            </a:lvl1pPr>
          </a:lstStyle>
          <a:p>
            <a:pPr>
              <a:defRPr/>
            </a:pPr>
            <a:fld id="{B0EC499E-D8DC-4D88-8069-44197DB5A037}" type="datetime1">
              <a:rPr lang="en-US" altLang="ja-JP" smtClean="0">
                <a:solidFill>
                  <a:srgbClr val="000000"/>
                </a:solidFill>
              </a:rPr>
              <a:t>2/28/2023</a:t>
            </a:fld>
            <a:endParaRPr lang="en-US" altLang="ja-JP" dirty="0">
              <a:solidFill>
                <a:srgbClr val="000000"/>
              </a:solidFill>
            </a:endParaRPr>
          </a:p>
        </p:txBody>
      </p:sp>
      <p:sp>
        <p:nvSpPr>
          <p:cNvPr id="5" name="Rectangle 11"/>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12"/>
          <p:cNvSpPr>
            <a:spLocks noGrp="1" noChangeArrowheads="1"/>
          </p:cNvSpPr>
          <p:nvPr>
            <p:ph type="sldNum" sz="quarter" idx="12"/>
          </p:nvPr>
        </p:nvSpPr>
        <p:spPr>
          <a:ln/>
        </p:spPr>
        <p:txBody>
          <a:bodyPr/>
          <a:lstStyle>
            <a:lvl1pPr>
              <a:defRPr/>
            </a:lvl1pPr>
          </a:lstStyle>
          <a:p>
            <a:pPr>
              <a:defRPr/>
            </a:pPr>
            <a:fld id="{98208FF9-2686-40AF-95C1-3025D8545AC0}"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38571851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623713" y="115924"/>
            <a:ext cx="8667312" cy="504018"/>
          </a:xfrm>
          <a:prstGeom prst="rect">
            <a:avLst/>
          </a:prstGeom>
        </p:spPr>
        <p:txBody>
          <a:bodyPr lIns="94512" tIns="47256" rIns="94512" bIns="47256"/>
          <a:lstStyle/>
          <a:p>
            <a:r>
              <a:rPr lang="ja-JP" altLang="en-US"/>
              <a:t>マスター タイトルの書式設定</a:t>
            </a:r>
          </a:p>
        </p:txBody>
      </p:sp>
      <p:sp>
        <p:nvSpPr>
          <p:cNvPr id="3" name="Rectangle 10"/>
          <p:cNvSpPr>
            <a:spLocks noGrp="1" noChangeArrowheads="1"/>
          </p:cNvSpPr>
          <p:nvPr>
            <p:ph type="dt" sz="half" idx="10"/>
          </p:nvPr>
        </p:nvSpPr>
        <p:spPr>
          <a:ln/>
        </p:spPr>
        <p:txBody>
          <a:bodyPr/>
          <a:lstStyle>
            <a:lvl1pPr>
              <a:defRPr/>
            </a:lvl1pPr>
          </a:lstStyle>
          <a:p>
            <a:pPr>
              <a:defRPr/>
            </a:pPr>
            <a:fld id="{D7835C47-5E32-4A10-84D8-3C2129B740B2}" type="datetime1">
              <a:rPr lang="en-US" altLang="ja-JP" smtClean="0">
                <a:solidFill>
                  <a:srgbClr val="000000"/>
                </a:solidFill>
              </a:rPr>
              <a:t>2/28/2023</a:t>
            </a:fld>
            <a:endParaRPr lang="en-US" altLang="ja-JP" dirty="0">
              <a:solidFill>
                <a:srgbClr val="000000"/>
              </a:solidFill>
            </a:endParaRPr>
          </a:p>
        </p:txBody>
      </p:sp>
      <p:sp>
        <p:nvSpPr>
          <p:cNvPr id="4" name="Rectangle 11"/>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5" name="Rectangle 12"/>
          <p:cNvSpPr>
            <a:spLocks noGrp="1" noChangeArrowheads="1"/>
          </p:cNvSpPr>
          <p:nvPr>
            <p:ph type="sldNum" sz="quarter" idx="12"/>
          </p:nvPr>
        </p:nvSpPr>
        <p:spPr>
          <a:ln/>
        </p:spPr>
        <p:txBody>
          <a:bodyPr/>
          <a:lstStyle>
            <a:lvl1pPr>
              <a:defRPr/>
            </a:lvl1pPr>
          </a:lstStyle>
          <a:p>
            <a:pPr>
              <a:defRPr/>
            </a:pPr>
            <a:fld id="{CB52BE17-EC54-4CCC-ABCE-87D3D4C60B47}"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20236617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_タイトルのみ">
    <p:spTree>
      <p:nvGrpSpPr>
        <p:cNvPr id="1" name=""/>
        <p:cNvGrpSpPr/>
        <p:nvPr/>
      </p:nvGrpSpPr>
      <p:grpSpPr>
        <a:xfrm>
          <a:off x="0" y="0"/>
          <a:ext cx="0" cy="0"/>
          <a:chOff x="0" y="0"/>
          <a:chExt cx="0" cy="0"/>
        </a:xfrm>
      </p:grpSpPr>
      <p:sp>
        <p:nvSpPr>
          <p:cNvPr id="9" name="タイトル 8"/>
          <p:cNvSpPr>
            <a:spLocks noGrp="1"/>
          </p:cNvSpPr>
          <p:nvPr>
            <p:ph type="title"/>
          </p:nvPr>
        </p:nvSpPr>
        <p:spPr>
          <a:xfrm>
            <a:off x="623713" y="115924"/>
            <a:ext cx="8667312" cy="504018"/>
          </a:xfrm>
          <a:prstGeom prst="rect">
            <a:avLst/>
          </a:prstGeom>
        </p:spPr>
        <p:txBody>
          <a:bodyPr lIns="94512" tIns="47256" rIns="94512" bIns="47256"/>
          <a:lstStyle/>
          <a:p>
            <a:r>
              <a:rPr lang="ja-JP" altLang="en-US" dirty="0"/>
              <a:t>マスター タイトルの書式設定</a:t>
            </a:r>
          </a:p>
        </p:txBody>
      </p:sp>
      <p:sp>
        <p:nvSpPr>
          <p:cNvPr id="3" name="Rectangle 10"/>
          <p:cNvSpPr>
            <a:spLocks noGrp="1" noChangeArrowheads="1"/>
          </p:cNvSpPr>
          <p:nvPr>
            <p:ph type="dt" sz="half" idx="10"/>
          </p:nvPr>
        </p:nvSpPr>
        <p:spPr>
          <a:ln/>
        </p:spPr>
        <p:txBody>
          <a:bodyPr/>
          <a:lstStyle>
            <a:lvl1pPr>
              <a:defRPr/>
            </a:lvl1pPr>
          </a:lstStyle>
          <a:p>
            <a:pPr>
              <a:defRPr/>
            </a:pPr>
            <a:fld id="{ECC9D369-B6F6-4AC0-939B-60D8A1133605}" type="datetime1">
              <a:rPr lang="en-US" altLang="ja-JP" smtClean="0">
                <a:solidFill>
                  <a:srgbClr val="000000"/>
                </a:solidFill>
              </a:rPr>
              <a:t>2/28/2023</a:t>
            </a:fld>
            <a:endParaRPr lang="en-US" altLang="ja-JP" dirty="0">
              <a:solidFill>
                <a:srgbClr val="000000"/>
              </a:solidFill>
            </a:endParaRPr>
          </a:p>
        </p:txBody>
      </p:sp>
      <p:sp>
        <p:nvSpPr>
          <p:cNvPr id="4" name="Rectangle 11"/>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5" name="Rectangle 12"/>
          <p:cNvSpPr>
            <a:spLocks noGrp="1" noChangeArrowheads="1"/>
          </p:cNvSpPr>
          <p:nvPr>
            <p:ph type="sldNum" sz="quarter" idx="12"/>
          </p:nvPr>
        </p:nvSpPr>
        <p:spPr>
          <a:ln/>
        </p:spPr>
        <p:txBody>
          <a:bodyPr/>
          <a:lstStyle>
            <a:lvl1pPr>
              <a:defRPr/>
            </a:lvl1pPr>
          </a:lstStyle>
          <a:p>
            <a:pPr>
              <a:defRPr/>
            </a:pPr>
            <a:fld id="{0EE9979F-F615-4602-8118-A533E6BD0D95}"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09599066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2_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13229" y="764427"/>
            <a:ext cx="8669061" cy="5255224"/>
          </a:xfrm>
          <a:prstGeom prst="rect">
            <a:avLst/>
          </a:prstGeom>
        </p:spPr>
        <p:txBody>
          <a:bodyPr lIns="94512" tIns="47256" rIns="94512" bIns="47256"/>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4" name="Rectangle 10"/>
          <p:cNvSpPr>
            <a:spLocks noGrp="1" noChangeArrowheads="1"/>
          </p:cNvSpPr>
          <p:nvPr>
            <p:ph type="dt" sz="half" idx="10"/>
          </p:nvPr>
        </p:nvSpPr>
        <p:spPr>
          <a:ln/>
        </p:spPr>
        <p:txBody>
          <a:bodyPr/>
          <a:lstStyle>
            <a:lvl1pPr>
              <a:defRPr/>
            </a:lvl1pPr>
          </a:lstStyle>
          <a:p>
            <a:pPr>
              <a:defRPr/>
            </a:pPr>
            <a:fld id="{0C1B161A-E187-4A5B-B62C-4A77F1AFBDA0}" type="datetime1">
              <a:rPr lang="en-US" altLang="ja-JP" smtClean="0">
                <a:solidFill>
                  <a:srgbClr val="000000"/>
                </a:solidFill>
              </a:rPr>
              <a:t>2/28/2023</a:t>
            </a:fld>
            <a:endParaRPr lang="en-US" altLang="ja-JP" dirty="0">
              <a:solidFill>
                <a:srgbClr val="000000"/>
              </a:solidFill>
            </a:endParaRPr>
          </a:p>
        </p:txBody>
      </p:sp>
      <p:sp>
        <p:nvSpPr>
          <p:cNvPr id="5" name="Rectangle 11"/>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12"/>
          <p:cNvSpPr>
            <a:spLocks noGrp="1" noChangeArrowheads="1"/>
          </p:cNvSpPr>
          <p:nvPr>
            <p:ph type="sldNum" sz="quarter" idx="12"/>
          </p:nvPr>
        </p:nvSpPr>
        <p:spPr>
          <a:ln/>
        </p:spPr>
        <p:txBody>
          <a:bodyPr/>
          <a:lstStyle>
            <a:lvl1pPr>
              <a:defRPr/>
            </a:lvl1pPr>
          </a:lstStyle>
          <a:p>
            <a:pPr>
              <a:defRPr/>
            </a:pPr>
            <a:fld id="{486F2C41-50EA-471B-AC43-296ADDF71DB0}"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84945550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セクション ヘッダー">
    <p:spTree>
      <p:nvGrpSpPr>
        <p:cNvPr id="1" name=""/>
        <p:cNvGrpSpPr/>
        <p:nvPr/>
      </p:nvGrpSpPr>
      <p:grpSpPr>
        <a:xfrm>
          <a:off x="0" y="0"/>
          <a:ext cx="0" cy="0"/>
          <a:chOff x="0" y="0"/>
          <a:chExt cx="0" cy="0"/>
        </a:xfrm>
      </p:grpSpPr>
    </p:spTree>
    <p:extLst>
      <p:ext uri="{BB962C8B-B14F-4D97-AF65-F5344CB8AC3E}">
        <p14:creationId xmlns:p14="http://schemas.microsoft.com/office/powerpoint/2010/main" val="375764537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3_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13229" y="764427"/>
            <a:ext cx="8669061" cy="5255224"/>
          </a:xfrm>
          <a:prstGeom prst="rect">
            <a:avLst/>
          </a:prstGeom>
        </p:spPr>
        <p:txBody>
          <a:bodyPr lIns="94512" tIns="47256" rIns="94512" bIns="47256"/>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4" name="Rectangle 10"/>
          <p:cNvSpPr>
            <a:spLocks noGrp="1" noChangeArrowheads="1"/>
          </p:cNvSpPr>
          <p:nvPr>
            <p:ph type="dt" sz="half" idx="10"/>
          </p:nvPr>
        </p:nvSpPr>
        <p:spPr>
          <a:ln/>
        </p:spPr>
        <p:txBody>
          <a:bodyPr/>
          <a:lstStyle>
            <a:lvl1pPr>
              <a:defRPr/>
            </a:lvl1pPr>
          </a:lstStyle>
          <a:p>
            <a:pPr>
              <a:defRPr/>
            </a:pPr>
            <a:fld id="{59D8C10B-68A4-47E0-922E-A1F54C3D61C7}" type="datetime1">
              <a:rPr lang="en-US" altLang="ja-JP" smtClean="0">
                <a:solidFill>
                  <a:srgbClr val="000000"/>
                </a:solidFill>
              </a:rPr>
              <a:t>2/28/2023</a:t>
            </a:fld>
            <a:endParaRPr lang="en-US" altLang="ja-JP" dirty="0">
              <a:solidFill>
                <a:srgbClr val="000000"/>
              </a:solidFill>
            </a:endParaRPr>
          </a:p>
        </p:txBody>
      </p:sp>
      <p:sp>
        <p:nvSpPr>
          <p:cNvPr id="5" name="Rectangle 11"/>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12"/>
          <p:cNvSpPr>
            <a:spLocks noGrp="1" noChangeArrowheads="1"/>
          </p:cNvSpPr>
          <p:nvPr>
            <p:ph type="sldNum" sz="quarter" idx="12"/>
          </p:nvPr>
        </p:nvSpPr>
        <p:spPr>
          <a:ln/>
        </p:spPr>
        <p:txBody>
          <a:bodyPr/>
          <a:lstStyle>
            <a:lvl1pPr>
              <a:defRPr/>
            </a:lvl1pPr>
          </a:lstStyle>
          <a:p>
            <a:pPr>
              <a:defRPr/>
            </a:pPr>
            <a:fld id="{5325B65E-796B-4153-9DA1-60FE29D177D9}"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68803738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85699" name="Rectangle 3"/>
          <p:cNvSpPr>
            <a:spLocks noGrp="1" noChangeArrowheads="1"/>
          </p:cNvSpPr>
          <p:nvPr>
            <p:ph type="ctrTitle"/>
          </p:nvPr>
        </p:nvSpPr>
        <p:spPr>
          <a:xfrm>
            <a:off x="742975" y="444578"/>
            <a:ext cx="8420100" cy="766766"/>
          </a:xfrm>
        </p:spPr>
        <p:txBody>
          <a:bodyPr/>
          <a:lstStyle>
            <a:lvl1pPr>
              <a:defRPr sz="4308"/>
            </a:lvl1pPr>
          </a:lstStyle>
          <a:p>
            <a:r>
              <a:rPr lang="ja-JP" altLang="en-US"/>
              <a:t>マスタ タイトルの書式設定</a:t>
            </a:r>
          </a:p>
        </p:txBody>
      </p:sp>
      <p:sp>
        <p:nvSpPr>
          <p:cNvPr id="285700" name="Rectangle 4"/>
          <p:cNvSpPr>
            <a:spLocks noGrp="1" noChangeArrowheads="1"/>
          </p:cNvSpPr>
          <p:nvPr>
            <p:ph type="subTitle" idx="1"/>
          </p:nvPr>
        </p:nvSpPr>
        <p:spPr>
          <a:xfrm>
            <a:off x="2125698" y="5706800"/>
            <a:ext cx="5654675" cy="917575"/>
          </a:xfrm>
        </p:spPr>
        <p:txBody>
          <a:bodyPr/>
          <a:lstStyle>
            <a:lvl1pPr marL="0" indent="0" algn="ctr">
              <a:defRPr>
                <a:latin typeface="HGP創英角ｺﾞｼｯｸUB" pitchFamily="50" charset="-128"/>
                <a:ea typeface="HGP創英角ｺﾞｼｯｸUB" pitchFamily="50" charset="-128"/>
              </a:defRPr>
            </a:lvl1pPr>
          </a:lstStyle>
          <a:p>
            <a:r>
              <a:rPr lang="ja-JP" altLang="en-US"/>
              <a:t>文部科学省</a:t>
            </a:r>
          </a:p>
        </p:txBody>
      </p:sp>
      <p:sp>
        <p:nvSpPr>
          <p:cNvPr id="4" name="Rectangle 5"/>
          <p:cNvSpPr>
            <a:spLocks noGrp="1" noChangeArrowheads="1"/>
          </p:cNvSpPr>
          <p:nvPr>
            <p:ph type="dt" sz="half" idx="10"/>
          </p:nvPr>
        </p:nvSpPr>
        <p:spPr>
          <a:xfrm>
            <a:off x="0" y="6553200"/>
            <a:ext cx="2311400" cy="304800"/>
          </a:xfrm>
        </p:spPr>
        <p:txBody>
          <a:bodyPr/>
          <a:lstStyle>
            <a:lvl1pPr>
              <a:defRPr/>
            </a:lvl1pPr>
          </a:lstStyle>
          <a:p>
            <a:pPr>
              <a:defRPr/>
            </a:pPr>
            <a:fld id="{1148D6CC-8A57-4D99-AC0C-ABC3FB4D46C8}" type="datetime1">
              <a:rPr lang="en-US" altLang="ja-JP" smtClean="0">
                <a:solidFill>
                  <a:prstClr val="black"/>
                </a:solidFill>
              </a:rPr>
              <a:t>2/28/2023</a:t>
            </a:fld>
            <a:endParaRPr lang="en-US" altLang="ja-JP">
              <a:solidFill>
                <a:prstClr val="black"/>
              </a:solidFill>
            </a:endParaRPr>
          </a:p>
        </p:txBody>
      </p:sp>
      <p:sp>
        <p:nvSpPr>
          <p:cNvPr id="5" name="Rectangle 6"/>
          <p:cNvSpPr>
            <a:spLocks noGrp="1" noChangeArrowheads="1"/>
          </p:cNvSpPr>
          <p:nvPr>
            <p:ph type="ftr" sz="quarter" idx="11"/>
          </p:nvPr>
        </p:nvSpPr>
        <p:spPr>
          <a:xfrm>
            <a:off x="3384575" y="6245225"/>
            <a:ext cx="3136900" cy="476250"/>
          </a:xfrm>
        </p:spPr>
        <p:txBody>
          <a:bodyPr/>
          <a:lstStyle>
            <a:lvl1pPr>
              <a:defRPr/>
            </a:lvl1pPr>
          </a:lstStyle>
          <a:p>
            <a:pPr>
              <a:defRPr/>
            </a:pPr>
            <a:endParaRPr lang="en-US" altLang="ja-JP">
              <a:solidFill>
                <a:prstClr val="black"/>
              </a:solidFill>
            </a:endParaRPr>
          </a:p>
        </p:txBody>
      </p:sp>
      <p:sp>
        <p:nvSpPr>
          <p:cNvPr id="6" name="Rectangle 7"/>
          <p:cNvSpPr>
            <a:spLocks noGrp="1" noChangeArrowheads="1"/>
          </p:cNvSpPr>
          <p:nvPr>
            <p:ph type="sldNum" sz="quarter" idx="12"/>
          </p:nvPr>
        </p:nvSpPr>
        <p:spPr>
          <a:xfrm>
            <a:off x="7594600" y="6419851"/>
            <a:ext cx="2311400" cy="234950"/>
          </a:xfrm>
        </p:spPr>
        <p:txBody>
          <a:bodyPr/>
          <a:lstStyle>
            <a:lvl1pPr>
              <a:defRPr/>
            </a:lvl1pPr>
          </a:lstStyle>
          <a:p>
            <a:pPr>
              <a:defRPr/>
            </a:pPr>
            <a:fld id="{D1C5E902-E906-42C8-8EE8-6CEC8244D4C2}"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64552362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solidFill>
                  <a:schemeClr val="tx1"/>
                </a:solidFill>
              </a:defRPr>
            </a:lvl1pPr>
          </a:lstStyle>
          <a:p>
            <a:r>
              <a:rPr lang="ja-JP" altLang="en-US" dirty="0"/>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5"/>
          <p:cNvSpPr>
            <a:spLocks noGrp="1" noChangeArrowheads="1"/>
          </p:cNvSpPr>
          <p:nvPr>
            <p:ph type="dt" sz="half" idx="10"/>
          </p:nvPr>
        </p:nvSpPr>
        <p:spPr>
          <a:ln/>
        </p:spPr>
        <p:txBody>
          <a:bodyPr/>
          <a:lstStyle>
            <a:lvl1pPr>
              <a:defRPr/>
            </a:lvl1pPr>
          </a:lstStyle>
          <a:p>
            <a:pPr>
              <a:defRPr/>
            </a:pPr>
            <a:fld id="{E93A8215-2C10-4974-BC24-057C86BFB3EE}" type="datetime1">
              <a:rPr lang="en-US" altLang="ja-JP" smtClean="0">
                <a:solidFill>
                  <a:prstClr val="black"/>
                </a:solidFill>
              </a:rPr>
              <a:t>2/28/2023</a:t>
            </a:fld>
            <a:endParaRPr lang="en-US" altLang="ja-JP">
              <a:solidFill>
                <a:prstClr val="black"/>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a:solidFill>
                <a:prstClr val="black"/>
              </a:solidFill>
            </a:endParaRPr>
          </a:p>
        </p:txBody>
      </p:sp>
      <p:sp>
        <p:nvSpPr>
          <p:cNvPr id="7" name="Rectangle 7">
            <a:extLst>
              <a:ext uri="{FF2B5EF4-FFF2-40B4-BE49-F238E27FC236}">
                <a16:creationId xmlns:a16="http://schemas.microsoft.com/office/drawing/2014/main" id="{A4634C0F-24BF-4452-B220-7E94CBC0DB6C}"/>
              </a:ext>
            </a:extLst>
          </p:cNvPr>
          <p:cNvSpPr>
            <a:spLocks noGrp="1" noChangeArrowheads="1"/>
          </p:cNvSpPr>
          <p:nvPr>
            <p:ph type="sldNum" sz="quarter" idx="12"/>
          </p:nvPr>
        </p:nvSpPr>
        <p:spPr>
          <a:xfrm>
            <a:off x="7594600" y="6419851"/>
            <a:ext cx="2311400" cy="234950"/>
          </a:xfrm>
        </p:spPr>
        <p:txBody>
          <a:bodyPr/>
          <a:lstStyle>
            <a:lvl1pPr>
              <a:defRPr/>
            </a:lvl1pPr>
          </a:lstStyle>
          <a:p>
            <a:pPr>
              <a:defRPr/>
            </a:pPr>
            <a:fld id="{D1C5E902-E906-42C8-8EE8-6CEC8244D4C2}"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369672070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表紙">
    <p:spTree>
      <p:nvGrpSpPr>
        <p:cNvPr id="1" name=""/>
        <p:cNvGrpSpPr/>
        <p:nvPr/>
      </p:nvGrpSpPr>
      <p:grpSpPr>
        <a:xfrm>
          <a:off x="0" y="0"/>
          <a:ext cx="0" cy="0"/>
          <a:chOff x="0" y="0"/>
          <a:chExt cx="0" cy="0"/>
        </a:xfrm>
      </p:grpSpPr>
      <p:pic>
        <p:nvPicPr>
          <p:cNvPr id="20" name="コンテンツ プレースホルダー 11" descr="背景パターン&#10;&#10;自動的に生成された説明">
            <a:extLst>
              <a:ext uri="{FF2B5EF4-FFF2-40B4-BE49-F238E27FC236}">
                <a16:creationId xmlns:a16="http://schemas.microsoft.com/office/drawing/2014/main" id="{D64C2030-A659-448A-A0F1-5C124AE853F6}"/>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19500" y="0"/>
            <a:ext cx="9945000" cy="6858000"/>
          </a:xfrm>
          <a:prstGeom prst="rect">
            <a:avLst/>
          </a:prstGeom>
        </p:spPr>
      </p:pic>
    </p:spTree>
    <p:extLst>
      <p:ext uri="{BB962C8B-B14F-4D97-AF65-F5344CB8AC3E}">
        <p14:creationId xmlns:p14="http://schemas.microsoft.com/office/powerpoint/2010/main" val="198549558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タイトル_1行">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CBC0D0B-61E8-4361-90F7-5552067209F7}"/>
              </a:ext>
            </a:extLst>
          </p:cNvPr>
          <p:cNvSpPr>
            <a:spLocks noGrp="1"/>
          </p:cNvSpPr>
          <p:nvPr>
            <p:ph type="title" hasCustomPrompt="1"/>
          </p:nvPr>
        </p:nvSpPr>
        <p:spPr>
          <a:xfrm>
            <a:off x="194337" y="188913"/>
            <a:ext cx="9516000" cy="360000"/>
          </a:xfrm>
          <a:prstGeom prst="rect">
            <a:avLst/>
          </a:prstGeom>
        </p:spPr>
        <p:txBody>
          <a:bodyPr lIns="0" tIns="0" rIns="0" bIns="0" anchor="t"/>
          <a:lstStyle>
            <a:lvl1pPr>
              <a:defRPr sz="2000" b="1">
                <a:solidFill>
                  <a:schemeClr val="accent1">
                    <a:lumMod val="75000"/>
                  </a:schemeClr>
                </a:solidFill>
              </a:defRPr>
            </a:lvl1pPr>
          </a:lstStyle>
          <a:p>
            <a:r>
              <a:rPr kumimoji="1" lang="ja-JP" altLang="en-US" dirty="0"/>
              <a:t>タイトルの書式設定</a:t>
            </a:r>
          </a:p>
        </p:txBody>
      </p:sp>
      <p:cxnSp>
        <p:nvCxnSpPr>
          <p:cNvPr id="6" name="直線コネクタ 5">
            <a:extLst>
              <a:ext uri="{FF2B5EF4-FFF2-40B4-BE49-F238E27FC236}">
                <a16:creationId xmlns:a16="http://schemas.microsoft.com/office/drawing/2014/main" id="{C1118E86-9111-4FDB-9F1B-A2C45855F8DA}"/>
              </a:ext>
            </a:extLst>
          </p:cNvPr>
          <p:cNvCxnSpPr/>
          <p:nvPr userDrawn="1"/>
        </p:nvCxnSpPr>
        <p:spPr>
          <a:xfrm>
            <a:off x="194338" y="548680"/>
            <a:ext cx="9517327" cy="0"/>
          </a:xfrm>
          <a:prstGeom prst="line">
            <a:avLst/>
          </a:prstGeom>
          <a:ln w="254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8041738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タイトル_2行">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CBC0D0B-61E8-4361-90F7-5552067209F7}"/>
              </a:ext>
            </a:extLst>
          </p:cNvPr>
          <p:cNvSpPr>
            <a:spLocks noGrp="1"/>
          </p:cNvSpPr>
          <p:nvPr>
            <p:ph type="title" hasCustomPrompt="1"/>
          </p:nvPr>
        </p:nvSpPr>
        <p:spPr>
          <a:xfrm>
            <a:off x="194337" y="188913"/>
            <a:ext cx="9516000" cy="432000"/>
          </a:xfrm>
          <a:prstGeom prst="rect">
            <a:avLst/>
          </a:prstGeom>
        </p:spPr>
        <p:txBody>
          <a:bodyPr lIns="0" tIns="0" rIns="0" bIns="0" anchor="ctr"/>
          <a:lstStyle>
            <a:lvl1pPr>
              <a:spcBef>
                <a:spcPts val="400"/>
              </a:spcBef>
              <a:defRPr sz="2000" b="1">
                <a:solidFill>
                  <a:schemeClr val="accent1">
                    <a:lumMod val="75000"/>
                  </a:schemeClr>
                </a:solidFill>
              </a:defRPr>
            </a:lvl1pPr>
          </a:lstStyle>
          <a:p>
            <a:r>
              <a:rPr kumimoji="1" lang="ja-JP" altLang="en-US" dirty="0"/>
              <a:t>タイトルの書式設定</a:t>
            </a:r>
          </a:p>
        </p:txBody>
      </p:sp>
      <p:cxnSp>
        <p:nvCxnSpPr>
          <p:cNvPr id="6" name="直線コネクタ 5">
            <a:extLst>
              <a:ext uri="{FF2B5EF4-FFF2-40B4-BE49-F238E27FC236}">
                <a16:creationId xmlns:a16="http://schemas.microsoft.com/office/drawing/2014/main" id="{C1118E86-9111-4FDB-9F1B-A2C45855F8DA}"/>
              </a:ext>
            </a:extLst>
          </p:cNvPr>
          <p:cNvCxnSpPr/>
          <p:nvPr userDrawn="1"/>
        </p:nvCxnSpPr>
        <p:spPr>
          <a:xfrm>
            <a:off x="194338" y="692696"/>
            <a:ext cx="9517327"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8" name="テキスト ボックス 7">
            <a:extLst>
              <a:ext uri="{FF2B5EF4-FFF2-40B4-BE49-F238E27FC236}">
                <a16:creationId xmlns:a16="http://schemas.microsoft.com/office/drawing/2014/main" id="{98CE7557-D939-4DA1-8F15-DA462564987E}"/>
              </a:ext>
            </a:extLst>
          </p:cNvPr>
          <p:cNvSpPr txBox="1"/>
          <p:nvPr userDrawn="1"/>
        </p:nvSpPr>
        <p:spPr>
          <a:xfrm>
            <a:off x="9672000" y="6714000"/>
            <a:ext cx="234000" cy="144000"/>
          </a:xfrm>
          <a:prstGeom prst="rect">
            <a:avLst/>
          </a:prstGeom>
          <a:noFill/>
        </p:spPr>
        <p:txBody>
          <a:bodyPr wrap="none" lIns="0" tIns="0" rIns="0" bIns="0" rtlCol="0" anchor="b" anchorCtr="0">
            <a:noAutofit/>
          </a:bodyPr>
          <a:lstStyle/>
          <a:p>
            <a:pPr algn="ctr"/>
            <a:fld id="{9C1B02FA-3B43-4965-97B5-C29D405C4738}" type="slidenum">
              <a:rPr kumimoji="1" lang="ja-JP" altLang="en-US" sz="1000" b="1" smtClean="0">
                <a:solidFill>
                  <a:schemeClr val="accent1">
                    <a:lumMod val="75000"/>
                  </a:schemeClr>
                </a:solidFill>
                <a:latin typeface="+mn-ea"/>
                <a:ea typeface="+mn-ea"/>
                <a:cs typeface="Arial" panose="020B0604020202020204" pitchFamily="34" charset="0"/>
              </a:rPr>
              <a:pPr algn="ctr"/>
              <a:t>‹#›</a:t>
            </a:fld>
            <a:endParaRPr kumimoji="1" lang="ja-JP" altLang="en-US" sz="600" b="1" dirty="0">
              <a:solidFill>
                <a:schemeClr val="accent1">
                  <a:lumMod val="75000"/>
                </a:schemeClr>
              </a:solidFill>
              <a:latin typeface="+mn-ea"/>
              <a:ea typeface="+mn-ea"/>
              <a:cs typeface="Arial" panose="020B0604020202020204" pitchFamily="34" charset="0"/>
            </a:endParaRPr>
          </a:p>
        </p:txBody>
      </p:sp>
    </p:spTree>
    <p:extLst>
      <p:ext uri="{BB962C8B-B14F-4D97-AF65-F5344CB8AC3E}">
        <p14:creationId xmlns:p14="http://schemas.microsoft.com/office/powerpoint/2010/main" val="239661633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85699" name="Rectangle 3"/>
          <p:cNvSpPr>
            <a:spLocks noGrp="1" noChangeArrowheads="1"/>
          </p:cNvSpPr>
          <p:nvPr>
            <p:ph type="ctrTitle"/>
          </p:nvPr>
        </p:nvSpPr>
        <p:spPr>
          <a:xfrm>
            <a:off x="742975" y="429553"/>
            <a:ext cx="8420100" cy="796823"/>
          </a:xfrm>
        </p:spPr>
        <p:txBody>
          <a:bodyPr/>
          <a:lstStyle>
            <a:lvl1pPr>
              <a:defRPr sz="4401"/>
            </a:lvl1pPr>
          </a:lstStyle>
          <a:p>
            <a:r>
              <a:rPr lang="ja-JP" altLang="en-US"/>
              <a:t>マスタ タイトルの書式設定</a:t>
            </a:r>
          </a:p>
        </p:txBody>
      </p:sp>
      <p:sp>
        <p:nvSpPr>
          <p:cNvPr id="285700" name="Rectangle 4"/>
          <p:cNvSpPr>
            <a:spLocks noGrp="1" noChangeArrowheads="1"/>
          </p:cNvSpPr>
          <p:nvPr>
            <p:ph type="subTitle" idx="1"/>
          </p:nvPr>
        </p:nvSpPr>
        <p:spPr>
          <a:xfrm>
            <a:off x="2125699" y="5706805"/>
            <a:ext cx="5654675" cy="917575"/>
          </a:xfrm>
        </p:spPr>
        <p:txBody>
          <a:bodyPr/>
          <a:lstStyle>
            <a:lvl1pPr marL="0" indent="0" algn="ctr">
              <a:defRPr>
                <a:latin typeface="HGP創英角ｺﾞｼｯｸUB" pitchFamily="50" charset="-128"/>
                <a:ea typeface="HGP創英角ｺﾞｼｯｸUB" pitchFamily="50" charset="-128"/>
              </a:defRPr>
            </a:lvl1pPr>
          </a:lstStyle>
          <a:p>
            <a:r>
              <a:rPr lang="ja-JP" altLang="en-US"/>
              <a:t>文部科学省</a:t>
            </a:r>
          </a:p>
        </p:txBody>
      </p:sp>
      <p:sp>
        <p:nvSpPr>
          <p:cNvPr id="4" name="Rectangle 5"/>
          <p:cNvSpPr>
            <a:spLocks noGrp="1" noChangeArrowheads="1"/>
          </p:cNvSpPr>
          <p:nvPr>
            <p:ph type="dt" sz="half" idx="10"/>
          </p:nvPr>
        </p:nvSpPr>
        <p:spPr>
          <a:xfrm>
            <a:off x="0" y="6553200"/>
            <a:ext cx="2311400" cy="304800"/>
          </a:xfrm>
        </p:spPr>
        <p:txBody>
          <a:bodyPr/>
          <a:lstStyle>
            <a:lvl1pPr>
              <a:defRPr/>
            </a:lvl1pPr>
          </a:lstStyle>
          <a:p>
            <a:pPr>
              <a:defRPr/>
            </a:pPr>
            <a:fld id="{C1F4F52C-5558-4B77-928C-A1F421A1B4A5}" type="datetime3">
              <a:rPr lang="en-US" altLang="ja-JP" smtClean="0">
                <a:solidFill>
                  <a:prstClr val="black"/>
                </a:solidFill>
              </a:rPr>
              <a:t>28 February 2023</a:t>
            </a:fld>
            <a:endParaRPr lang="en-US" altLang="ja-JP" dirty="0">
              <a:solidFill>
                <a:prstClr val="black"/>
              </a:solidFill>
            </a:endParaRPr>
          </a:p>
        </p:txBody>
      </p:sp>
      <p:sp>
        <p:nvSpPr>
          <p:cNvPr id="5" name="Rectangle 6"/>
          <p:cNvSpPr>
            <a:spLocks noGrp="1" noChangeArrowheads="1"/>
          </p:cNvSpPr>
          <p:nvPr>
            <p:ph type="ftr" sz="quarter" idx="11"/>
          </p:nvPr>
        </p:nvSpPr>
        <p:spPr>
          <a:xfrm>
            <a:off x="3384575" y="6245228"/>
            <a:ext cx="3136900" cy="476251"/>
          </a:xfrm>
        </p:spPr>
        <p:txBody>
          <a:bodyPr/>
          <a:lstStyle>
            <a:lvl1pPr>
              <a:defRPr/>
            </a:lvl1pPr>
          </a:lstStyle>
          <a:p>
            <a:pPr>
              <a:defRPr/>
            </a:pPr>
            <a:endParaRPr lang="en-US" altLang="ja-JP" dirty="0">
              <a:solidFill>
                <a:prstClr val="black"/>
              </a:solidFill>
            </a:endParaRPr>
          </a:p>
        </p:txBody>
      </p:sp>
      <p:sp>
        <p:nvSpPr>
          <p:cNvPr id="6" name="Rectangle 7"/>
          <p:cNvSpPr>
            <a:spLocks noGrp="1" noChangeArrowheads="1"/>
          </p:cNvSpPr>
          <p:nvPr>
            <p:ph type="sldNum" sz="quarter" idx="12"/>
          </p:nvPr>
        </p:nvSpPr>
        <p:spPr>
          <a:xfrm>
            <a:off x="7594600" y="6419854"/>
            <a:ext cx="2311400" cy="234951"/>
          </a:xfrm>
        </p:spPr>
        <p:txBody>
          <a:bodyPr/>
          <a:lstStyle>
            <a:lvl1pPr>
              <a:defRPr/>
            </a:lvl1pPr>
          </a:lstStyle>
          <a:p>
            <a:pPr>
              <a:defRPr/>
            </a:pPr>
            <a:fld id="{D1C5E902-E906-42C8-8EE8-6CEC8244D4C2}" type="slidenum">
              <a:rPr lang="en-US" altLang="ja-JP">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324369899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solidFill>
                  <a:schemeClr val="tx1"/>
                </a:solidFill>
              </a:defRPr>
            </a:lvl1pPr>
          </a:lstStyle>
          <a:p>
            <a:r>
              <a:rPr lang="ja-JP" altLang="en-US" dirty="0"/>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5"/>
          <p:cNvSpPr>
            <a:spLocks noGrp="1" noChangeArrowheads="1"/>
          </p:cNvSpPr>
          <p:nvPr>
            <p:ph type="dt" sz="half" idx="10"/>
          </p:nvPr>
        </p:nvSpPr>
        <p:spPr>
          <a:ln/>
        </p:spPr>
        <p:txBody>
          <a:bodyPr/>
          <a:lstStyle>
            <a:lvl1pPr>
              <a:defRPr/>
            </a:lvl1pPr>
          </a:lstStyle>
          <a:p>
            <a:pPr>
              <a:defRPr/>
            </a:pPr>
            <a:fld id="{DDAAC8DC-F03A-4B6B-B946-8E268478B592}" type="datetime3">
              <a:rPr lang="en-US" altLang="ja-JP" smtClean="0">
                <a:solidFill>
                  <a:prstClr val="black"/>
                </a:solidFill>
              </a:rPr>
              <a:t>28 February 2023</a:t>
            </a:fld>
            <a:endParaRPr lang="en-US" altLang="ja-JP" dirty="0">
              <a:solidFill>
                <a:prstClr val="black"/>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dirty="0">
              <a:solidFill>
                <a:prstClr val="black"/>
              </a:solidFill>
            </a:endParaRPr>
          </a:p>
        </p:txBody>
      </p:sp>
      <p:sp>
        <p:nvSpPr>
          <p:cNvPr id="7" name="Rectangle 7">
            <a:extLst>
              <a:ext uri="{FF2B5EF4-FFF2-40B4-BE49-F238E27FC236}">
                <a16:creationId xmlns:a16="http://schemas.microsoft.com/office/drawing/2014/main" id="{A4634C0F-24BF-4452-B220-7E94CBC0DB6C}"/>
              </a:ext>
            </a:extLst>
          </p:cNvPr>
          <p:cNvSpPr>
            <a:spLocks noGrp="1" noChangeArrowheads="1"/>
          </p:cNvSpPr>
          <p:nvPr>
            <p:ph type="sldNum" sz="quarter" idx="12"/>
          </p:nvPr>
        </p:nvSpPr>
        <p:spPr>
          <a:xfrm>
            <a:off x="7594600" y="6419854"/>
            <a:ext cx="2311400" cy="234951"/>
          </a:xfrm>
        </p:spPr>
        <p:txBody>
          <a:bodyPr/>
          <a:lstStyle>
            <a:lvl1pPr>
              <a:defRPr/>
            </a:lvl1pPr>
          </a:lstStyle>
          <a:p>
            <a:pPr>
              <a:defRPr/>
            </a:pPr>
            <a:fld id="{D1C5E902-E906-42C8-8EE8-6CEC8244D4C2}" type="slidenum">
              <a:rPr lang="en-US" altLang="ja-JP">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296318611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85699" name="Rectangle 3"/>
          <p:cNvSpPr>
            <a:spLocks noGrp="1" noChangeArrowheads="1"/>
          </p:cNvSpPr>
          <p:nvPr>
            <p:ph type="ctrTitle"/>
          </p:nvPr>
        </p:nvSpPr>
        <p:spPr>
          <a:xfrm>
            <a:off x="742975" y="429553"/>
            <a:ext cx="8420100" cy="796823"/>
          </a:xfrm>
        </p:spPr>
        <p:txBody>
          <a:bodyPr/>
          <a:lstStyle>
            <a:lvl1pPr>
              <a:defRPr sz="4401"/>
            </a:lvl1pPr>
          </a:lstStyle>
          <a:p>
            <a:r>
              <a:rPr lang="ja-JP" altLang="en-US"/>
              <a:t>マスタ タイトルの書式設定</a:t>
            </a:r>
          </a:p>
        </p:txBody>
      </p:sp>
      <p:sp>
        <p:nvSpPr>
          <p:cNvPr id="285700" name="Rectangle 4"/>
          <p:cNvSpPr>
            <a:spLocks noGrp="1" noChangeArrowheads="1"/>
          </p:cNvSpPr>
          <p:nvPr>
            <p:ph type="subTitle" idx="1"/>
          </p:nvPr>
        </p:nvSpPr>
        <p:spPr>
          <a:xfrm>
            <a:off x="2125699" y="5706805"/>
            <a:ext cx="5654675" cy="917575"/>
          </a:xfrm>
        </p:spPr>
        <p:txBody>
          <a:bodyPr/>
          <a:lstStyle>
            <a:lvl1pPr marL="0" indent="0" algn="ctr">
              <a:defRPr>
                <a:latin typeface="HGP創英角ｺﾞｼｯｸUB" pitchFamily="50" charset="-128"/>
                <a:ea typeface="HGP創英角ｺﾞｼｯｸUB" pitchFamily="50" charset="-128"/>
              </a:defRPr>
            </a:lvl1pPr>
          </a:lstStyle>
          <a:p>
            <a:r>
              <a:rPr lang="ja-JP" altLang="en-US"/>
              <a:t>文部科学省</a:t>
            </a:r>
          </a:p>
        </p:txBody>
      </p:sp>
      <p:sp>
        <p:nvSpPr>
          <p:cNvPr id="4" name="Rectangle 5"/>
          <p:cNvSpPr>
            <a:spLocks noGrp="1" noChangeArrowheads="1"/>
          </p:cNvSpPr>
          <p:nvPr>
            <p:ph type="dt" sz="half" idx="10"/>
          </p:nvPr>
        </p:nvSpPr>
        <p:spPr>
          <a:xfrm>
            <a:off x="0" y="6553200"/>
            <a:ext cx="2311400" cy="304800"/>
          </a:xfrm>
        </p:spPr>
        <p:txBody>
          <a:bodyPr/>
          <a:lstStyle>
            <a:lvl1pPr>
              <a:defRPr/>
            </a:lvl1pPr>
          </a:lstStyle>
          <a:p>
            <a:pPr>
              <a:defRPr/>
            </a:pPr>
            <a:fld id="{C1F4F52C-5558-4B77-928C-A1F421A1B4A5}" type="datetime3">
              <a:rPr lang="en-US" altLang="ja-JP" smtClean="0">
                <a:solidFill>
                  <a:prstClr val="black"/>
                </a:solidFill>
              </a:rPr>
              <a:t>28 February 2023</a:t>
            </a:fld>
            <a:endParaRPr lang="en-US" altLang="ja-JP" dirty="0">
              <a:solidFill>
                <a:prstClr val="black"/>
              </a:solidFill>
            </a:endParaRPr>
          </a:p>
        </p:txBody>
      </p:sp>
      <p:sp>
        <p:nvSpPr>
          <p:cNvPr id="5" name="Rectangle 6"/>
          <p:cNvSpPr>
            <a:spLocks noGrp="1" noChangeArrowheads="1"/>
          </p:cNvSpPr>
          <p:nvPr>
            <p:ph type="ftr" sz="quarter" idx="11"/>
          </p:nvPr>
        </p:nvSpPr>
        <p:spPr>
          <a:xfrm>
            <a:off x="3384575" y="6245228"/>
            <a:ext cx="3136900" cy="476251"/>
          </a:xfrm>
        </p:spPr>
        <p:txBody>
          <a:bodyPr/>
          <a:lstStyle>
            <a:lvl1pPr>
              <a:defRPr/>
            </a:lvl1pPr>
          </a:lstStyle>
          <a:p>
            <a:pPr>
              <a:defRPr/>
            </a:pPr>
            <a:endParaRPr lang="en-US" altLang="ja-JP" dirty="0">
              <a:solidFill>
                <a:prstClr val="black"/>
              </a:solidFill>
            </a:endParaRPr>
          </a:p>
        </p:txBody>
      </p:sp>
      <p:sp>
        <p:nvSpPr>
          <p:cNvPr id="6" name="Rectangle 7"/>
          <p:cNvSpPr>
            <a:spLocks noGrp="1" noChangeArrowheads="1"/>
          </p:cNvSpPr>
          <p:nvPr>
            <p:ph type="sldNum" sz="quarter" idx="12"/>
          </p:nvPr>
        </p:nvSpPr>
        <p:spPr>
          <a:xfrm>
            <a:off x="7594600" y="6419854"/>
            <a:ext cx="2311400" cy="234951"/>
          </a:xfrm>
        </p:spPr>
        <p:txBody>
          <a:bodyPr/>
          <a:lstStyle>
            <a:lvl1pPr>
              <a:defRPr/>
            </a:lvl1pPr>
          </a:lstStyle>
          <a:p>
            <a:pPr>
              <a:defRPr/>
            </a:pPr>
            <a:fld id="{D1C5E902-E906-42C8-8EE8-6CEC8244D4C2}" type="slidenum">
              <a:rPr lang="en-US" altLang="ja-JP">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199107467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solidFill>
                  <a:schemeClr val="tx1"/>
                </a:solidFill>
              </a:defRPr>
            </a:lvl1pPr>
          </a:lstStyle>
          <a:p>
            <a:r>
              <a:rPr lang="ja-JP" altLang="en-US" dirty="0"/>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5"/>
          <p:cNvSpPr>
            <a:spLocks noGrp="1" noChangeArrowheads="1"/>
          </p:cNvSpPr>
          <p:nvPr>
            <p:ph type="dt" sz="half" idx="10"/>
          </p:nvPr>
        </p:nvSpPr>
        <p:spPr>
          <a:ln/>
        </p:spPr>
        <p:txBody>
          <a:bodyPr/>
          <a:lstStyle>
            <a:lvl1pPr>
              <a:defRPr/>
            </a:lvl1pPr>
          </a:lstStyle>
          <a:p>
            <a:pPr>
              <a:defRPr/>
            </a:pPr>
            <a:fld id="{DDAAC8DC-F03A-4B6B-B946-8E268478B592}" type="datetime3">
              <a:rPr lang="en-US" altLang="ja-JP" smtClean="0">
                <a:solidFill>
                  <a:prstClr val="black"/>
                </a:solidFill>
              </a:rPr>
              <a:t>28 February 2023</a:t>
            </a:fld>
            <a:endParaRPr lang="en-US" altLang="ja-JP" dirty="0">
              <a:solidFill>
                <a:prstClr val="black"/>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dirty="0">
              <a:solidFill>
                <a:prstClr val="black"/>
              </a:solidFill>
            </a:endParaRPr>
          </a:p>
        </p:txBody>
      </p:sp>
      <p:sp>
        <p:nvSpPr>
          <p:cNvPr id="7" name="Rectangle 7">
            <a:extLst>
              <a:ext uri="{FF2B5EF4-FFF2-40B4-BE49-F238E27FC236}">
                <a16:creationId xmlns:a16="http://schemas.microsoft.com/office/drawing/2014/main" id="{A4634C0F-24BF-4452-B220-7E94CBC0DB6C}"/>
              </a:ext>
            </a:extLst>
          </p:cNvPr>
          <p:cNvSpPr>
            <a:spLocks noGrp="1" noChangeArrowheads="1"/>
          </p:cNvSpPr>
          <p:nvPr>
            <p:ph type="sldNum" sz="quarter" idx="12"/>
          </p:nvPr>
        </p:nvSpPr>
        <p:spPr>
          <a:xfrm>
            <a:off x="7594600" y="6419854"/>
            <a:ext cx="2311400" cy="234951"/>
          </a:xfrm>
        </p:spPr>
        <p:txBody>
          <a:bodyPr/>
          <a:lstStyle>
            <a:lvl1pPr>
              <a:defRPr/>
            </a:lvl1pPr>
          </a:lstStyle>
          <a:p>
            <a:pPr>
              <a:defRPr/>
            </a:pPr>
            <a:fld id="{D1C5E902-E906-42C8-8EE8-6CEC8244D4C2}" type="slidenum">
              <a:rPr lang="en-US" altLang="ja-JP">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292417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 つの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347563997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secHead">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63" y="4407444"/>
            <a:ext cx="8420100" cy="705210"/>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663" y="2906722"/>
            <a:ext cx="8420100" cy="1500187"/>
          </a:xfrm>
        </p:spPr>
        <p:txBody>
          <a:bodyPr anchor="b"/>
          <a:lstStyle>
            <a:lvl1pPr marL="0" indent="0">
              <a:buNone/>
              <a:defRPr sz="2000"/>
            </a:lvl1pPr>
            <a:lvl2pPr marL="443870" indent="0">
              <a:buNone/>
              <a:defRPr sz="1800"/>
            </a:lvl2pPr>
            <a:lvl3pPr marL="887730" indent="0">
              <a:buNone/>
              <a:defRPr sz="1600"/>
            </a:lvl3pPr>
            <a:lvl4pPr marL="1331591" indent="0">
              <a:buNone/>
              <a:defRPr sz="1400"/>
            </a:lvl4pPr>
            <a:lvl5pPr marL="1775458" indent="0">
              <a:buNone/>
              <a:defRPr sz="1400"/>
            </a:lvl5pPr>
            <a:lvl6pPr marL="2219325" indent="0">
              <a:buNone/>
              <a:defRPr sz="1400"/>
            </a:lvl6pPr>
            <a:lvl7pPr marL="2663185" indent="0">
              <a:buNone/>
              <a:defRPr sz="1400"/>
            </a:lvl7pPr>
            <a:lvl8pPr marL="3107041" indent="0">
              <a:buNone/>
              <a:defRPr sz="1400"/>
            </a:lvl8pPr>
            <a:lvl9pPr marL="3550910" indent="0">
              <a:buNone/>
              <a:defRPr sz="1400"/>
            </a:lvl9pPr>
          </a:lstStyle>
          <a:p>
            <a:pPr lvl="0"/>
            <a:r>
              <a:rPr lang="ja-JP" altLang="en-US"/>
              <a:t>マスタ テキストの書式設定</a:t>
            </a:r>
          </a:p>
        </p:txBody>
      </p:sp>
      <p:sp>
        <p:nvSpPr>
          <p:cNvPr id="4" name="Rectangle 5"/>
          <p:cNvSpPr>
            <a:spLocks noGrp="1" noChangeArrowheads="1"/>
          </p:cNvSpPr>
          <p:nvPr>
            <p:ph type="dt" sz="half" idx="10"/>
          </p:nvPr>
        </p:nvSpPr>
        <p:spPr>
          <a:ln/>
        </p:spPr>
        <p:txBody>
          <a:bodyPr/>
          <a:lstStyle>
            <a:lvl1pPr>
              <a:defRPr/>
            </a:lvl1pPr>
          </a:lstStyle>
          <a:p>
            <a:pPr>
              <a:defRPr/>
            </a:pPr>
            <a:fld id="{7B3A1061-BFF8-42B0-BB7B-EC4D8E768F12}" type="datetime3">
              <a:rPr lang="en-US" altLang="ja-JP" smtClean="0">
                <a:solidFill>
                  <a:prstClr val="black"/>
                </a:solidFill>
              </a:rPr>
              <a:t>28 February 2023</a:t>
            </a:fld>
            <a:endParaRPr lang="en-US" altLang="ja-JP" dirty="0">
              <a:solidFill>
                <a:prstClr val="black"/>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dirty="0">
              <a:solidFill>
                <a:prstClr val="black"/>
              </a:solidFill>
            </a:endParaRPr>
          </a:p>
        </p:txBody>
      </p:sp>
      <p:sp>
        <p:nvSpPr>
          <p:cNvPr id="6" name="Rectangle 8"/>
          <p:cNvSpPr>
            <a:spLocks noGrp="1" noChangeArrowheads="1"/>
          </p:cNvSpPr>
          <p:nvPr>
            <p:ph type="sldNum" sz="quarter" idx="12"/>
          </p:nvPr>
        </p:nvSpPr>
        <p:spPr>
          <a:ln/>
        </p:spPr>
        <p:txBody>
          <a:bodyPr/>
          <a:lstStyle>
            <a:lvl1pPr>
              <a:defRPr/>
            </a:lvl1pPr>
          </a:lstStyle>
          <a:p>
            <a:pPr>
              <a:defRPr/>
            </a:pPr>
            <a:fld id="{815FDC16-3827-494C-A76C-C02C86A2B258}" type="slidenum">
              <a:rPr lang="en-US" altLang="ja-JP">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145777948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515" y="2130315"/>
            <a:ext cx="8420973" cy="1470052"/>
          </a:xfrm>
          <a:prstGeom prst="rect">
            <a:avLst/>
          </a:prstGeom>
        </p:spPr>
        <p:txBody>
          <a:bodyPr lIns="94512" tIns="47256" rIns="94512" bIns="47256"/>
          <a:lstStyle/>
          <a:p>
            <a:r>
              <a:rPr kumimoji="1" lang="ja-JP" altLang="en-US"/>
              <a:t>マスター タイトルの書式設定</a:t>
            </a:r>
          </a:p>
        </p:txBody>
      </p:sp>
      <p:sp>
        <p:nvSpPr>
          <p:cNvPr id="3" name="サブタイトル 2"/>
          <p:cNvSpPr>
            <a:spLocks noGrp="1"/>
          </p:cNvSpPr>
          <p:nvPr>
            <p:ph type="subTitle" idx="1"/>
          </p:nvPr>
        </p:nvSpPr>
        <p:spPr>
          <a:xfrm>
            <a:off x="1486776" y="3885977"/>
            <a:ext cx="6934199" cy="1752301"/>
          </a:xfrm>
          <a:prstGeom prst="rect">
            <a:avLst/>
          </a:prstGeom>
        </p:spPr>
        <p:txBody>
          <a:bodyPr lIns="94512" tIns="47256" rIns="94512" bIns="47256"/>
          <a:lstStyle>
            <a:lvl1pPr marL="0" indent="0" algn="ctr">
              <a:buNone/>
              <a:defRPr>
                <a:solidFill>
                  <a:schemeClr val="tx1">
                    <a:tint val="75000"/>
                  </a:schemeClr>
                </a:solidFill>
              </a:defRPr>
            </a:lvl1pPr>
            <a:lvl2pPr marL="472562" indent="0" algn="ctr">
              <a:buNone/>
              <a:defRPr>
                <a:solidFill>
                  <a:schemeClr val="tx1">
                    <a:tint val="75000"/>
                  </a:schemeClr>
                </a:solidFill>
              </a:defRPr>
            </a:lvl2pPr>
            <a:lvl3pPr marL="945124" indent="0" algn="ctr">
              <a:buNone/>
              <a:defRPr>
                <a:solidFill>
                  <a:schemeClr val="tx1">
                    <a:tint val="75000"/>
                  </a:schemeClr>
                </a:solidFill>
              </a:defRPr>
            </a:lvl3pPr>
            <a:lvl4pPr marL="1417686" indent="0" algn="ctr">
              <a:buNone/>
              <a:defRPr>
                <a:solidFill>
                  <a:schemeClr val="tx1">
                    <a:tint val="75000"/>
                  </a:schemeClr>
                </a:solidFill>
              </a:defRPr>
            </a:lvl4pPr>
            <a:lvl5pPr marL="1890248" indent="0" algn="ctr">
              <a:buNone/>
              <a:defRPr>
                <a:solidFill>
                  <a:schemeClr val="tx1">
                    <a:tint val="75000"/>
                  </a:schemeClr>
                </a:solidFill>
              </a:defRPr>
            </a:lvl5pPr>
            <a:lvl6pPr marL="2362810" indent="0" algn="ctr">
              <a:buNone/>
              <a:defRPr>
                <a:solidFill>
                  <a:schemeClr val="tx1">
                    <a:tint val="75000"/>
                  </a:schemeClr>
                </a:solidFill>
              </a:defRPr>
            </a:lvl6pPr>
            <a:lvl7pPr marL="2835372" indent="0" algn="ctr">
              <a:buNone/>
              <a:defRPr>
                <a:solidFill>
                  <a:schemeClr val="tx1">
                    <a:tint val="75000"/>
                  </a:schemeClr>
                </a:solidFill>
              </a:defRPr>
            </a:lvl7pPr>
            <a:lvl8pPr marL="3307933" indent="0" algn="ctr">
              <a:buNone/>
              <a:defRPr>
                <a:solidFill>
                  <a:schemeClr val="tx1">
                    <a:tint val="75000"/>
                  </a:schemeClr>
                </a:solidFill>
              </a:defRPr>
            </a:lvl8pPr>
            <a:lvl9pPr marL="3780495"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700FCA9-DFA2-4DBD-827A-B1AAFE6AA7BD}" type="datetime3">
              <a:rPr lang="en-US" altLang="ja-JP" smtClean="0">
                <a:solidFill>
                  <a:prstClr val="black">
                    <a:tint val="75000"/>
                  </a:prstClr>
                </a:solidFill>
              </a:rPr>
              <a:t>28 February 2023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F14AF66F-3B4F-4E8B-A9F2-F8EEB7F87A3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24477865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4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6175" y="273850"/>
            <a:ext cx="8915401" cy="1144120"/>
          </a:xfrm>
          <a:prstGeom prst="rect">
            <a:avLst/>
          </a:prstGeom>
        </p:spPr>
        <p:txBody>
          <a:bodyPr lIns="94512" tIns="47256" rIns="94512" bIns="47256"/>
          <a:lstStyle/>
          <a:p>
            <a:r>
              <a:rPr kumimoji="1" lang="ja-JP" altLang="en-US"/>
              <a:t>マスター タイトルの書式設定</a:t>
            </a:r>
          </a:p>
        </p:txBody>
      </p:sp>
      <p:sp>
        <p:nvSpPr>
          <p:cNvPr id="3" name="コンテンツ プレースホルダー 2"/>
          <p:cNvSpPr>
            <a:spLocks noGrp="1"/>
          </p:cNvSpPr>
          <p:nvPr>
            <p:ph idx="1"/>
          </p:nvPr>
        </p:nvSpPr>
        <p:spPr>
          <a:xfrm>
            <a:off x="496175" y="1599417"/>
            <a:ext cx="8915401" cy="4526078"/>
          </a:xfrm>
          <a:prstGeom prst="rect">
            <a:avLst/>
          </a:prstGeom>
        </p:spPr>
        <p:txBody>
          <a:bodyPr lIns="94512" tIns="47256" rIns="94512" bIns="47256"/>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2ED537C-E284-4DBF-9A5A-44CE6D233C3F}" type="datetime3">
              <a:rPr lang="en-US" altLang="ja-JP" smtClean="0">
                <a:solidFill>
                  <a:prstClr val="black">
                    <a:tint val="75000"/>
                  </a:prstClr>
                </a:solidFill>
              </a:rPr>
              <a:t>28 February 2023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F14AF66F-3B4F-4E8B-A9F2-F8EEB7F87A3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9691201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4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96" y="4406796"/>
            <a:ext cx="8419227" cy="1362527"/>
          </a:xfrm>
          <a:prstGeom prst="rect">
            <a:avLst/>
          </a:prstGeom>
        </p:spPr>
        <p:txBody>
          <a:bodyPr lIns="94512" tIns="47256" rIns="94512" bIns="47256" anchor="t"/>
          <a:lstStyle>
            <a:lvl1pPr algn="l">
              <a:defRPr sz="41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696" y="2906502"/>
            <a:ext cx="8419227" cy="1500293"/>
          </a:xfrm>
          <a:prstGeom prst="rect">
            <a:avLst/>
          </a:prstGeom>
        </p:spPr>
        <p:txBody>
          <a:bodyPr lIns="94512" tIns="47256" rIns="94512" bIns="47256" anchor="b"/>
          <a:lstStyle>
            <a:lvl1pPr marL="0" indent="0">
              <a:buNone/>
              <a:defRPr sz="2100">
                <a:solidFill>
                  <a:schemeClr val="tx1">
                    <a:tint val="75000"/>
                  </a:schemeClr>
                </a:solidFill>
              </a:defRPr>
            </a:lvl1pPr>
            <a:lvl2pPr marL="472562" indent="0">
              <a:buNone/>
              <a:defRPr sz="1900">
                <a:solidFill>
                  <a:schemeClr val="tx1">
                    <a:tint val="75000"/>
                  </a:schemeClr>
                </a:solidFill>
              </a:defRPr>
            </a:lvl2pPr>
            <a:lvl3pPr marL="945124" indent="0">
              <a:buNone/>
              <a:defRPr sz="1700">
                <a:solidFill>
                  <a:schemeClr val="tx1">
                    <a:tint val="75000"/>
                  </a:schemeClr>
                </a:solidFill>
              </a:defRPr>
            </a:lvl3pPr>
            <a:lvl4pPr marL="1417686" indent="0">
              <a:buNone/>
              <a:defRPr sz="1400">
                <a:solidFill>
                  <a:schemeClr val="tx1">
                    <a:tint val="75000"/>
                  </a:schemeClr>
                </a:solidFill>
              </a:defRPr>
            </a:lvl4pPr>
            <a:lvl5pPr marL="1890248" indent="0">
              <a:buNone/>
              <a:defRPr sz="1400">
                <a:solidFill>
                  <a:schemeClr val="tx1">
                    <a:tint val="75000"/>
                  </a:schemeClr>
                </a:solidFill>
              </a:defRPr>
            </a:lvl5pPr>
            <a:lvl6pPr marL="2362810" indent="0">
              <a:buNone/>
              <a:defRPr sz="1400">
                <a:solidFill>
                  <a:schemeClr val="tx1">
                    <a:tint val="75000"/>
                  </a:schemeClr>
                </a:solidFill>
              </a:defRPr>
            </a:lvl6pPr>
            <a:lvl7pPr marL="2835372" indent="0">
              <a:buNone/>
              <a:defRPr sz="1400">
                <a:solidFill>
                  <a:schemeClr val="tx1">
                    <a:tint val="75000"/>
                  </a:schemeClr>
                </a:solidFill>
              </a:defRPr>
            </a:lvl7pPr>
            <a:lvl8pPr marL="3307933" indent="0">
              <a:buNone/>
              <a:defRPr sz="1400">
                <a:solidFill>
                  <a:schemeClr val="tx1">
                    <a:tint val="75000"/>
                  </a:schemeClr>
                </a:solidFill>
              </a:defRPr>
            </a:lvl8pPr>
            <a:lvl9pPr marL="3780495"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856AA1A-55AA-492B-AB0C-3BE4133CC37D}" type="datetime3">
              <a:rPr lang="en-US" altLang="ja-JP" smtClean="0">
                <a:solidFill>
                  <a:prstClr val="black">
                    <a:tint val="75000"/>
                  </a:prstClr>
                </a:solidFill>
              </a:rPr>
              <a:t>28 February 2023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F14AF66F-3B4F-4E8B-A9F2-F8EEB7F87A3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23389776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4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6175" y="273850"/>
            <a:ext cx="8915401" cy="1144120"/>
          </a:xfrm>
          <a:prstGeom prst="rect">
            <a:avLst/>
          </a:prstGeom>
        </p:spPr>
        <p:txBody>
          <a:bodyPr lIns="94512" tIns="47256" rIns="94512" bIns="47256"/>
          <a:lstStyle/>
          <a:p>
            <a:r>
              <a:rPr kumimoji="1" lang="ja-JP" altLang="en-US"/>
              <a:t>マスター タイトルの書式設定</a:t>
            </a:r>
          </a:p>
        </p:txBody>
      </p:sp>
      <p:sp>
        <p:nvSpPr>
          <p:cNvPr id="3" name="コンテンツ プレースホルダー 2"/>
          <p:cNvSpPr>
            <a:spLocks noGrp="1"/>
          </p:cNvSpPr>
          <p:nvPr>
            <p:ph sz="half" idx="1"/>
          </p:nvPr>
        </p:nvSpPr>
        <p:spPr>
          <a:xfrm>
            <a:off x="496175" y="1599417"/>
            <a:ext cx="4372967" cy="4526078"/>
          </a:xfrm>
          <a:prstGeom prst="rect">
            <a:avLst/>
          </a:prstGeom>
        </p:spPr>
        <p:txBody>
          <a:bodyPr lIns="94512" tIns="47256" rIns="94512" bIns="47256"/>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6862" y="1599417"/>
            <a:ext cx="4374713" cy="4526078"/>
          </a:xfrm>
          <a:prstGeom prst="rect">
            <a:avLst/>
          </a:prstGeom>
        </p:spPr>
        <p:txBody>
          <a:bodyPr lIns="94512" tIns="47256" rIns="94512" bIns="47256"/>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768EBD8-B39A-47A8-9B41-FB3A436D877F}" type="datetime3">
              <a:rPr lang="en-US" altLang="ja-JP" smtClean="0">
                <a:solidFill>
                  <a:prstClr val="black">
                    <a:tint val="75000"/>
                  </a:prstClr>
                </a:solidFill>
              </a:rPr>
              <a:t>28 February 2023</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F14AF66F-3B4F-4E8B-A9F2-F8EEB7F87A3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96719178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4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6175" y="273850"/>
            <a:ext cx="8915401" cy="1144120"/>
          </a:xfrm>
          <a:prstGeom prst="rect">
            <a:avLst/>
          </a:prstGeom>
        </p:spPr>
        <p:txBody>
          <a:bodyPr lIns="94512" tIns="47256" rIns="94512" bIns="47256"/>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6173" y="1535575"/>
            <a:ext cx="4376461" cy="640103"/>
          </a:xfrm>
          <a:prstGeom prst="rect">
            <a:avLst/>
          </a:prstGeom>
        </p:spPr>
        <p:txBody>
          <a:bodyPr lIns="94512" tIns="47256" rIns="94512" bIns="47256" anchor="b"/>
          <a:lstStyle>
            <a:lvl1pPr marL="0" indent="0">
              <a:buNone/>
              <a:defRPr sz="2500" b="1"/>
            </a:lvl1pPr>
            <a:lvl2pPr marL="472562" indent="0">
              <a:buNone/>
              <a:defRPr sz="2100" b="1"/>
            </a:lvl2pPr>
            <a:lvl3pPr marL="945124" indent="0">
              <a:buNone/>
              <a:defRPr sz="1900" b="1"/>
            </a:lvl3pPr>
            <a:lvl4pPr marL="1417686" indent="0">
              <a:buNone/>
              <a:defRPr sz="1700" b="1"/>
            </a:lvl4pPr>
            <a:lvl5pPr marL="1890248" indent="0">
              <a:buNone/>
              <a:defRPr sz="1700" b="1"/>
            </a:lvl5pPr>
            <a:lvl6pPr marL="2362810" indent="0">
              <a:buNone/>
              <a:defRPr sz="1700" b="1"/>
            </a:lvl6pPr>
            <a:lvl7pPr marL="2835372" indent="0">
              <a:buNone/>
              <a:defRPr sz="1700" b="1"/>
            </a:lvl7pPr>
            <a:lvl8pPr marL="3307933" indent="0">
              <a:buNone/>
              <a:defRPr sz="1700" b="1"/>
            </a:lvl8pPr>
            <a:lvl9pPr marL="3780495" indent="0">
              <a:buNone/>
              <a:defRPr sz="17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6173" y="2175677"/>
            <a:ext cx="4376461" cy="3949818"/>
          </a:xfrm>
          <a:prstGeom prst="rect">
            <a:avLst/>
          </a:prstGeom>
        </p:spPr>
        <p:txBody>
          <a:bodyPr lIns="94512" tIns="47256" rIns="94512" bIns="47256"/>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1620" y="1535575"/>
            <a:ext cx="4379955" cy="640103"/>
          </a:xfrm>
          <a:prstGeom prst="rect">
            <a:avLst/>
          </a:prstGeom>
        </p:spPr>
        <p:txBody>
          <a:bodyPr lIns="94512" tIns="47256" rIns="94512" bIns="47256" anchor="b"/>
          <a:lstStyle>
            <a:lvl1pPr marL="0" indent="0">
              <a:buNone/>
              <a:defRPr sz="2500" b="1"/>
            </a:lvl1pPr>
            <a:lvl2pPr marL="472562" indent="0">
              <a:buNone/>
              <a:defRPr sz="2100" b="1"/>
            </a:lvl2pPr>
            <a:lvl3pPr marL="945124" indent="0">
              <a:buNone/>
              <a:defRPr sz="1900" b="1"/>
            </a:lvl3pPr>
            <a:lvl4pPr marL="1417686" indent="0">
              <a:buNone/>
              <a:defRPr sz="1700" b="1"/>
            </a:lvl4pPr>
            <a:lvl5pPr marL="1890248" indent="0">
              <a:buNone/>
              <a:defRPr sz="1700" b="1"/>
            </a:lvl5pPr>
            <a:lvl6pPr marL="2362810" indent="0">
              <a:buNone/>
              <a:defRPr sz="1700" b="1"/>
            </a:lvl6pPr>
            <a:lvl7pPr marL="2835372" indent="0">
              <a:buNone/>
              <a:defRPr sz="1700" b="1"/>
            </a:lvl7pPr>
            <a:lvl8pPr marL="3307933" indent="0">
              <a:buNone/>
              <a:defRPr sz="1700" b="1"/>
            </a:lvl8pPr>
            <a:lvl9pPr marL="3780495" indent="0">
              <a:buNone/>
              <a:defRPr sz="17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1620" y="2175677"/>
            <a:ext cx="4379955" cy="3949818"/>
          </a:xfrm>
          <a:prstGeom prst="rect">
            <a:avLst/>
          </a:prstGeom>
        </p:spPr>
        <p:txBody>
          <a:bodyPr lIns="94512" tIns="47256" rIns="94512" bIns="47256"/>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74D79FE6-A04D-4DFD-BE56-1C475728F108}" type="datetime3">
              <a:rPr lang="en-US" altLang="ja-JP" smtClean="0">
                <a:solidFill>
                  <a:prstClr val="black">
                    <a:tint val="75000"/>
                  </a:prstClr>
                </a:solidFill>
              </a:rPr>
              <a:t>28 February 2023</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F14AF66F-3B4F-4E8B-A9F2-F8EEB7F87A3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523778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4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96175" y="273850"/>
            <a:ext cx="8915401" cy="1144120"/>
          </a:xfrm>
          <a:prstGeom prst="rect">
            <a:avLst/>
          </a:prstGeom>
        </p:spPr>
        <p:txBody>
          <a:bodyPr lIns="94512" tIns="47256" rIns="94512" bIns="47256"/>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E641D5D-9E00-4937-B4AF-021EFF37E01D}" type="datetime3">
              <a:rPr lang="en-US" altLang="ja-JP" smtClean="0">
                <a:solidFill>
                  <a:prstClr val="black">
                    <a:tint val="75000"/>
                  </a:prstClr>
                </a:solidFill>
              </a:rPr>
              <a:t>28 February 2023</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F14AF66F-3B4F-4E8B-A9F2-F8EEB7F87A3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991969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4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B04BD58-F75A-424D-8EA0-C70A2A4CD7AA}" type="datetime3">
              <a:rPr lang="en-US" altLang="ja-JP" smtClean="0">
                <a:solidFill>
                  <a:prstClr val="black">
                    <a:tint val="75000"/>
                  </a:prstClr>
                </a:solidFill>
              </a:rPr>
              <a:t>28 February 2023</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F14AF66F-3B4F-4E8B-A9F2-F8EEB7F87A3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16670601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4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6174" y="273850"/>
            <a:ext cx="3258323" cy="1160920"/>
          </a:xfrm>
          <a:prstGeom prst="rect">
            <a:avLst/>
          </a:prstGeom>
        </p:spPr>
        <p:txBody>
          <a:bodyPr lIns="94512" tIns="47256" rIns="94512" bIns="47256" anchor="b"/>
          <a:lstStyle>
            <a:lvl1pPr algn="l">
              <a:defRPr sz="21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3299" y="273850"/>
            <a:ext cx="5538275" cy="5851644"/>
          </a:xfrm>
          <a:prstGeom prst="rect">
            <a:avLst/>
          </a:prstGeom>
        </p:spPr>
        <p:txBody>
          <a:bodyPr lIns="94512" tIns="47256" rIns="94512" bIns="47256"/>
          <a:lstStyle>
            <a:lvl1pPr>
              <a:defRPr sz="3300"/>
            </a:lvl1pPr>
            <a:lvl2pPr>
              <a:defRPr sz="2900"/>
            </a:lvl2pPr>
            <a:lvl3pPr>
              <a:defRPr sz="25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6174" y="1434770"/>
            <a:ext cx="3258323" cy="4690724"/>
          </a:xfrm>
          <a:prstGeom prst="rect">
            <a:avLst/>
          </a:prstGeom>
        </p:spPr>
        <p:txBody>
          <a:bodyPr lIns="94512" tIns="47256" rIns="94512" bIns="47256"/>
          <a:lstStyle>
            <a:lvl1pPr marL="0" indent="0">
              <a:buNone/>
              <a:defRPr sz="1400"/>
            </a:lvl1pPr>
            <a:lvl2pPr marL="472562" indent="0">
              <a:buNone/>
              <a:defRPr sz="1200"/>
            </a:lvl2pPr>
            <a:lvl3pPr marL="945124" indent="0">
              <a:buNone/>
              <a:defRPr sz="1000"/>
            </a:lvl3pPr>
            <a:lvl4pPr marL="1417686" indent="0">
              <a:buNone/>
              <a:defRPr sz="900"/>
            </a:lvl4pPr>
            <a:lvl5pPr marL="1890248" indent="0">
              <a:buNone/>
              <a:defRPr sz="900"/>
            </a:lvl5pPr>
            <a:lvl6pPr marL="2362810" indent="0">
              <a:buNone/>
              <a:defRPr sz="900"/>
            </a:lvl6pPr>
            <a:lvl7pPr marL="2835372" indent="0">
              <a:buNone/>
              <a:defRPr sz="900"/>
            </a:lvl7pPr>
            <a:lvl8pPr marL="3307933" indent="0">
              <a:buNone/>
              <a:defRPr sz="900"/>
            </a:lvl8pPr>
            <a:lvl9pPr marL="3780495"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E617E73-CD0C-49AB-B5B9-203EBB1EB866}" type="datetime3">
              <a:rPr lang="en-US" altLang="ja-JP" smtClean="0">
                <a:solidFill>
                  <a:prstClr val="black">
                    <a:tint val="75000"/>
                  </a:prstClr>
                </a:solidFill>
              </a:rPr>
              <a:t>28 February 2023</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F14AF66F-3B4F-4E8B-A9F2-F8EEB7F87A3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1469136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4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018" y="4799929"/>
            <a:ext cx="5943600" cy="567860"/>
          </a:xfrm>
          <a:prstGeom prst="rect">
            <a:avLst/>
          </a:prstGeom>
        </p:spPr>
        <p:txBody>
          <a:bodyPr lIns="94512" tIns="47256" rIns="94512" bIns="47256" anchor="b"/>
          <a:lstStyle>
            <a:lvl1pPr algn="l">
              <a:defRPr sz="21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018" y="613224"/>
            <a:ext cx="5943600" cy="4114463"/>
          </a:xfrm>
          <a:prstGeom prst="rect">
            <a:avLst/>
          </a:prstGeom>
        </p:spPr>
        <p:txBody>
          <a:bodyPr lIns="94512" tIns="47256" rIns="94512" bIns="47256"/>
          <a:lstStyle>
            <a:lvl1pPr marL="0" indent="0">
              <a:buNone/>
              <a:defRPr sz="3300"/>
            </a:lvl1pPr>
            <a:lvl2pPr marL="472562" indent="0">
              <a:buNone/>
              <a:defRPr sz="2900"/>
            </a:lvl2pPr>
            <a:lvl3pPr marL="945124" indent="0">
              <a:buNone/>
              <a:defRPr sz="2500"/>
            </a:lvl3pPr>
            <a:lvl4pPr marL="1417686" indent="0">
              <a:buNone/>
              <a:defRPr sz="2100"/>
            </a:lvl4pPr>
            <a:lvl5pPr marL="1890248" indent="0">
              <a:buNone/>
              <a:defRPr sz="2100"/>
            </a:lvl5pPr>
            <a:lvl6pPr marL="2362810" indent="0">
              <a:buNone/>
              <a:defRPr sz="2100"/>
            </a:lvl6pPr>
            <a:lvl7pPr marL="2835372" indent="0">
              <a:buNone/>
              <a:defRPr sz="2100"/>
            </a:lvl7pPr>
            <a:lvl8pPr marL="3307933" indent="0">
              <a:buNone/>
              <a:defRPr sz="2100"/>
            </a:lvl8pPr>
            <a:lvl9pPr marL="3780495" indent="0">
              <a:buNone/>
              <a:defRPr sz="2100"/>
            </a:lvl9pPr>
          </a:lstStyle>
          <a:p>
            <a:endParaRPr kumimoji="1" lang="ja-JP" altLang="en-US"/>
          </a:p>
        </p:txBody>
      </p:sp>
      <p:sp>
        <p:nvSpPr>
          <p:cNvPr id="4" name="テキスト プレースホルダー 3"/>
          <p:cNvSpPr>
            <a:spLocks noGrp="1"/>
          </p:cNvSpPr>
          <p:nvPr>
            <p:ph type="body" sz="half" idx="2"/>
          </p:nvPr>
        </p:nvSpPr>
        <p:spPr>
          <a:xfrm>
            <a:off x="1941018" y="5367788"/>
            <a:ext cx="5943600" cy="804748"/>
          </a:xfrm>
          <a:prstGeom prst="rect">
            <a:avLst/>
          </a:prstGeom>
        </p:spPr>
        <p:txBody>
          <a:bodyPr lIns="94512" tIns="47256" rIns="94512" bIns="47256"/>
          <a:lstStyle>
            <a:lvl1pPr marL="0" indent="0">
              <a:buNone/>
              <a:defRPr sz="1400"/>
            </a:lvl1pPr>
            <a:lvl2pPr marL="472562" indent="0">
              <a:buNone/>
              <a:defRPr sz="1200"/>
            </a:lvl2pPr>
            <a:lvl3pPr marL="945124" indent="0">
              <a:buNone/>
              <a:defRPr sz="1000"/>
            </a:lvl3pPr>
            <a:lvl4pPr marL="1417686" indent="0">
              <a:buNone/>
              <a:defRPr sz="900"/>
            </a:lvl4pPr>
            <a:lvl5pPr marL="1890248" indent="0">
              <a:buNone/>
              <a:defRPr sz="900"/>
            </a:lvl5pPr>
            <a:lvl6pPr marL="2362810" indent="0">
              <a:buNone/>
              <a:defRPr sz="900"/>
            </a:lvl6pPr>
            <a:lvl7pPr marL="2835372" indent="0">
              <a:buNone/>
              <a:defRPr sz="900"/>
            </a:lvl7pPr>
            <a:lvl8pPr marL="3307933" indent="0">
              <a:buNone/>
              <a:defRPr sz="900"/>
            </a:lvl8pPr>
            <a:lvl9pPr marL="3780495"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79CBB16-EC74-4EA1-AD58-C958077A0A09}" type="datetime3">
              <a:rPr lang="en-US" altLang="ja-JP" smtClean="0">
                <a:solidFill>
                  <a:prstClr val="black">
                    <a:tint val="75000"/>
                  </a:prstClr>
                </a:solidFill>
              </a:rPr>
              <a:t>28 February 2023</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F14AF66F-3B4F-4E8B-A9F2-F8EEB7F87A3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53300282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比較">
    <p:spTree>
      <p:nvGrpSpPr>
        <p:cNvPr id="1" name=""/>
        <p:cNvGrpSpPr/>
        <p:nvPr/>
      </p:nvGrpSpPr>
      <p:grpSpPr>
        <a:xfrm>
          <a:off x="0" y="0"/>
          <a:ext cx="0" cy="0"/>
          <a:chOff x="0" y="0"/>
          <a:chExt cx="0" cy="0"/>
        </a:xfrm>
      </p:grpSpPr>
    </p:spTree>
    <p:extLst>
      <p:ext uri="{BB962C8B-B14F-4D97-AF65-F5344CB8AC3E}">
        <p14:creationId xmlns:p14="http://schemas.microsoft.com/office/powerpoint/2010/main" val="3295880087"/>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96175" y="273850"/>
            <a:ext cx="8915401" cy="1144120"/>
          </a:xfrm>
          <a:prstGeom prst="rect">
            <a:avLst/>
          </a:prstGeom>
        </p:spPr>
        <p:txBody>
          <a:bodyPr lIns="94512" tIns="47256" rIns="94512" bIns="47256"/>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6175" y="1599417"/>
            <a:ext cx="8915401" cy="4526078"/>
          </a:xfrm>
          <a:prstGeom prst="rect">
            <a:avLst/>
          </a:prstGeom>
        </p:spPr>
        <p:txBody>
          <a:bodyPr vert="eaVert" lIns="94512" tIns="47256" rIns="94512" bIns="47256"/>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E7B2A69-ED9B-41D7-8EC8-25296153A743}" type="datetime3">
              <a:rPr lang="en-US" altLang="ja-JP" smtClean="0">
                <a:solidFill>
                  <a:prstClr val="black">
                    <a:tint val="75000"/>
                  </a:prstClr>
                </a:solidFill>
              </a:rPr>
              <a:t>28 February 2023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F14AF66F-3B4F-4E8B-A9F2-F8EEB7F87A3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2363261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5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4035" y="273850"/>
            <a:ext cx="2227540" cy="5851644"/>
          </a:xfrm>
          <a:prstGeom prst="rect">
            <a:avLst/>
          </a:prstGeom>
        </p:spPr>
        <p:txBody>
          <a:bodyPr vert="eaVert" lIns="94512" tIns="47256" rIns="94512" bIns="47256"/>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6174" y="273850"/>
            <a:ext cx="6520139" cy="5851644"/>
          </a:xfrm>
          <a:prstGeom prst="rect">
            <a:avLst/>
          </a:prstGeom>
        </p:spPr>
        <p:txBody>
          <a:bodyPr vert="eaVert" lIns="94512" tIns="47256" rIns="94512" bIns="47256"/>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C349145-9886-4292-8595-73DFCD90E573}" type="datetime3">
              <a:rPr lang="en-US" altLang="ja-JP" smtClean="0">
                <a:solidFill>
                  <a:prstClr val="black">
                    <a:tint val="75000"/>
                  </a:prstClr>
                </a:solidFill>
              </a:rPr>
              <a:t>28 February 2023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F14AF66F-3B4F-4E8B-A9F2-F8EEB7F87A3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25236210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1_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623713" y="115924"/>
            <a:ext cx="8667312" cy="504018"/>
          </a:xfrm>
          <a:prstGeom prst="rect">
            <a:avLst/>
          </a:prstGeom>
        </p:spPr>
        <p:txBody>
          <a:bodyPr lIns="94512" tIns="47256" rIns="94512" bIns="47256"/>
          <a:lstStyle/>
          <a:p>
            <a:r>
              <a:rPr lang="ja-JP" altLang="en-US"/>
              <a:t>マスター タイトルの書式設定</a:t>
            </a:r>
          </a:p>
        </p:txBody>
      </p:sp>
      <p:sp>
        <p:nvSpPr>
          <p:cNvPr id="3" name="Rectangle 10"/>
          <p:cNvSpPr>
            <a:spLocks noGrp="1" noChangeArrowheads="1"/>
          </p:cNvSpPr>
          <p:nvPr>
            <p:ph type="dt" sz="half" idx="10"/>
          </p:nvPr>
        </p:nvSpPr>
        <p:spPr>
          <a:ln/>
        </p:spPr>
        <p:txBody>
          <a:bodyPr/>
          <a:lstStyle>
            <a:lvl1pPr>
              <a:defRPr/>
            </a:lvl1pPr>
          </a:lstStyle>
          <a:p>
            <a:pPr>
              <a:defRPr/>
            </a:pPr>
            <a:fld id="{D7EEDC28-37F0-4422-B138-73C32D2B0416}" type="datetime3">
              <a:rPr lang="en-US" altLang="ja-JP" smtClean="0">
                <a:solidFill>
                  <a:srgbClr val="000000"/>
                </a:solidFill>
              </a:rPr>
              <a:t>28 February 2023</a:t>
            </a:fld>
            <a:endParaRPr lang="en-US" altLang="ja-JP">
              <a:solidFill>
                <a:srgbClr val="000000"/>
              </a:solidFill>
            </a:endParaRPr>
          </a:p>
        </p:txBody>
      </p:sp>
      <p:sp>
        <p:nvSpPr>
          <p:cNvPr id="4" name="Rectangle 11"/>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12"/>
          <p:cNvSpPr>
            <a:spLocks noGrp="1" noChangeArrowheads="1"/>
          </p:cNvSpPr>
          <p:nvPr>
            <p:ph type="sldNum" sz="quarter" idx="12"/>
          </p:nvPr>
        </p:nvSpPr>
        <p:spPr>
          <a:ln/>
        </p:spPr>
        <p:txBody>
          <a:bodyPr/>
          <a:lstStyle>
            <a:lvl1pPr>
              <a:defRPr/>
            </a:lvl1pPr>
          </a:lstStyle>
          <a:p>
            <a:pPr>
              <a:defRPr/>
            </a:pPr>
            <a:fld id="{11E634F1-0359-47E1-B8AC-53E83E0FEE2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21117867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2_ユーザー設定レイアウト">
    <p:spTree>
      <p:nvGrpSpPr>
        <p:cNvPr id="1" name=""/>
        <p:cNvGrpSpPr/>
        <p:nvPr/>
      </p:nvGrpSpPr>
      <p:grpSpPr>
        <a:xfrm>
          <a:off x="0" y="0"/>
          <a:ext cx="0" cy="0"/>
          <a:chOff x="0" y="0"/>
          <a:chExt cx="0" cy="0"/>
        </a:xfrm>
      </p:grpSpPr>
      <p:sp>
        <p:nvSpPr>
          <p:cNvPr id="2" name="Rectangle 10"/>
          <p:cNvSpPr>
            <a:spLocks noGrp="1" noChangeArrowheads="1"/>
          </p:cNvSpPr>
          <p:nvPr>
            <p:ph type="dt" sz="half" idx="10"/>
          </p:nvPr>
        </p:nvSpPr>
        <p:spPr>
          <a:ln/>
        </p:spPr>
        <p:txBody>
          <a:bodyPr/>
          <a:lstStyle>
            <a:lvl1pPr>
              <a:defRPr/>
            </a:lvl1pPr>
          </a:lstStyle>
          <a:p>
            <a:pPr>
              <a:defRPr/>
            </a:pPr>
            <a:fld id="{1A1769A3-BD95-4895-BDB3-0B0DF2B89277}" type="datetime3">
              <a:rPr lang="en-US" altLang="ja-JP" smtClean="0">
                <a:solidFill>
                  <a:srgbClr val="000000"/>
                </a:solidFill>
              </a:rPr>
              <a:t>28 February 2023</a:t>
            </a:fld>
            <a:endParaRPr lang="en-US" altLang="ja-JP">
              <a:solidFill>
                <a:srgbClr val="000000"/>
              </a:solidFill>
            </a:endParaRPr>
          </a:p>
        </p:txBody>
      </p:sp>
      <p:sp>
        <p:nvSpPr>
          <p:cNvPr id="3" name="Rectangle 11"/>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12"/>
          <p:cNvSpPr>
            <a:spLocks noGrp="1" noChangeArrowheads="1"/>
          </p:cNvSpPr>
          <p:nvPr>
            <p:ph type="sldNum" sz="quarter" idx="12"/>
          </p:nvPr>
        </p:nvSpPr>
        <p:spPr>
          <a:ln/>
        </p:spPr>
        <p:txBody>
          <a:bodyPr/>
          <a:lstStyle>
            <a:lvl1pPr>
              <a:defRPr/>
            </a:lvl1pPr>
          </a:lstStyle>
          <a:p>
            <a:pPr>
              <a:defRPr/>
            </a:pPr>
            <a:fld id="{6392135A-B801-466B-8BFE-CEDA255ED774}"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8528757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1_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13229" y="764427"/>
            <a:ext cx="8669061" cy="5255224"/>
          </a:xfrm>
          <a:prstGeom prst="rect">
            <a:avLst/>
          </a:prstGeom>
        </p:spPr>
        <p:txBody>
          <a:bodyPr lIns="94512" tIns="47256" rIns="94512" bIns="47256"/>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4" name="Rectangle 10"/>
          <p:cNvSpPr>
            <a:spLocks noGrp="1" noChangeArrowheads="1"/>
          </p:cNvSpPr>
          <p:nvPr>
            <p:ph type="dt" sz="half" idx="10"/>
          </p:nvPr>
        </p:nvSpPr>
        <p:spPr>
          <a:ln/>
        </p:spPr>
        <p:txBody>
          <a:bodyPr/>
          <a:lstStyle>
            <a:lvl1pPr>
              <a:defRPr/>
            </a:lvl1pPr>
          </a:lstStyle>
          <a:p>
            <a:pPr>
              <a:defRPr/>
            </a:pPr>
            <a:fld id="{D90137E2-6F5D-4728-8DAB-E6E392726662}" type="datetime3">
              <a:rPr lang="en-US" altLang="ja-JP" smtClean="0">
                <a:solidFill>
                  <a:srgbClr val="000000"/>
                </a:solidFill>
              </a:rPr>
              <a:t>28 February 2023</a:t>
            </a:fld>
            <a:endParaRPr lang="en-US" altLang="ja-JP">
              <a:solidFill>
                <a:srgbClr val="000000"/>
              </a:solidFill>
            </a:endParaRPr>
          </a:p>
        </p:txBody>
      </p:sp>
      <p:sp>
        <p:nvSpPr>
          <p:cNvPr id="5" name="Rectangle 11"/>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12"/>
          <p:cNvSpPr>
            <a:spLocks noGrp="1" noChangeArrowheads="1"/>
          </p:cNvSpPr>
          <p:nvPr>
            <p:ph type="sldNum" sz="quarter" idx="12"/>
          </p:nvPr>
        </p:nvSpPr>
        <p:spPr>
          <a:ln/>
        </p:spPr>
        <p:txBody>
          <a:bodyPr/>
          <a:lstStyle>
            <a:lvl1pPr>
              <a:defRPr/>
            </a:lvl1pPr>
          </a:lstStyle>
          <a:p>
            <a:pPr>
              <a:defRPr/>
            </a:pPr>
            <a:fld id="{98208FF9-2686-40AF-95C1-3025D8545AC0}"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90379692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623713" y="115924"/>
            <a:ext cx="8667312" cy="504018"/>
          </a:xfrm>
          <a:prstGeom prst="rect">
            <a:avLst/>
          </a:prstGeom>
        </p:spPr>
        <p:txBody>
          <a:bodyPr lIns="94512" tIns="47256" rIns="94512" bIns="47256"/>
          <a:lstStyle/>
          <a:p>
            <a:r>
              <a:rPr lang="ja-JP" altLang="en-US"/>
              <a:t>マスター タイトルの書式設定</a:t>
            </a:r>
          </a:p>
        </p:txBody>
      </p:sp>
      <p:sp>
        <p:nvSpPr>
          <p:cNvPr id="3" name="Rectangle 10"/>
          <p:cNvSpPr>
            <a:spLocks noGrp="1" noChangeArrowheads="1"/>
          </p:cNvSpPr>
          <p:nvPr>
            <p:ph type="dt" sz="half" idx="10"/>
          </p:nvPr>
        </p:nvSpPr>
        <p:spPr>
          <a:ln/>
        </p:spPr>
        <p:txBody>
          <a:bodyPr/>
          <a:lstStyle>
            <a:lvl1pPr>
              <a:defRPr/>
            </a:lvl1pPr>
          </a:lstStyle>
          <a:p>
            <a:pPr>
              <a:defRPr/>
            </a:pPr>
            <a:fld id="{B5F9FE64-F822-4B7D-8699-0CAED8DB7171}" type="datetime3">
              <a:rPr lang="en-US" altLang="ja-JP" smtClean="0">
                <a:solidFill>
                  <a:srgbClr val="000000"/>
                </a:solidFill>
              </a:rPr>
              <a:t>28 February 2023</a:t>
            </a:fld>
            <a:endParaRPr lang="en-US" altLang="ja-JP">
              <a:solidFill>
                <a:srgbClr val="000000"/>
              </a:solidFill>
            </a:endParaRPr>
          </a:p>
        </p:txBody>
      </p:sp>
      <p:sp>
        <p:nvSpPr>
          <p:cNvPr id="4" name="Rectangle 11"/>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12"/>
          <p:cNvSpPr>
            <a:spLocks noGrp="1" noChangeArrowheads="1"/>
          </p:cNvSpPr>
          <p:nvPr>
            <p:ph type="sldNum" sz="quarter" idx="12"/>
          </p:nvPr>
        </p:nvSpPr>
        <p:spPr>
          <a:ln/>
        </p:spPr>
        <p:txBody>
          <a:bodyPr/>
          <a:lstStyle>
            <a:lvl1pPr>
              <a:defRPr/>
            </a:lvl1pPr>
          </a:lstStyle>
          <a:p>
            <a:pPr>
              <a:defRPr/>
            </a:pPr>
            <a:fld id="{CB52BE17-EC54-4CCC-ABCE-87D3D4C60B47}"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63291848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1_タイトルのみ">
    <p:spTree>
      <p:nvGrpSpPr>
        <p:cNvPr id="1" name=""/>
        <p:cNvGrpSpPr/>
        <p:nvPr/>
      </p:nvGrpSpPr>
      <p:grpSpPr>
        <a:xfrm>
          <a:off x="0" y="0"/>
          <a:ext cx="0" cy="0"/>
          <a:chOff x="0" y="0"/>
          <a:chExt cx="0" cy="0"/>
        </a:xfrm>
      </p:grpSpPr>
      <p:sp>
        <p:nvSpPr>
          <p:cNvPr id="9" name="タイトル 8"/>
          <p:cNvSpPr>
            <a:spLocks noGrp="1"/>
          </p:cNvSpPr>
          <p:nvPr>
            <p:ph type="title"/>
          </p:nvPr>
        </p:nvSpPr>
        <p:spPr>
          <a:xfrm>
            <a:off x="623713" y="115924"/>
            <a:ext cx="8667312" cy="504018"/>
          </a:xfrm>
          <a:prstGeom prst="rect">
            <a:avLst/>
          </a:prstGeom>
        </p:spPr>
        <p:txBody>
          <a:bodyPr lIns="94512" tIns="47256" rIns="94512" bIns="47256"/>
          <a:lstStyle/>
          <a:p>
            <a:r>
              <a:rPr lang="ja-JP" altLang="en-US" dirty="0"/>
              <a:t>マスター タイトルの書式設定</a:t>
            </a:r>
          </a:p>
        </p:txBody>
      </p:sp>
      <p:sp>
        <p:nvSpPr>
          <p:cNvPr id="3" name="Rectangle 10"/>
          <p:cNvSpPr>
            <a:spLocks noGrp="1" noChangeArrowheads="1"/>
          </p:cNvSpPr>
          <p:nvPr>
            <p:ph type="dt" sz="half" idx="10"/>
          </p:nvPr>
        </p:nvSpPr>
        <p:spPr>
          <a:ln/>
        </p:spPr>
        <p:txBody>
          <a:bodyPr/>
          <a:lstStyle>
            <a:lvl1pPr>
              <a:defRPr/>
            </a:lvl1pPr>
          </a:lstStyle>
          <a:p>
            <a:pPr>
              <a:defRPr/>
            </a:pPr>
            <a:fld id="{5339B2E0-5EC4-421D-8004-D73A06010AD3}" type="datetime3">
              <a:rPr lang="en-US" altLang="ja-JP" smtClean="0">
                <a:solidFill>
                  <a:srgbClr val="000000"/>
                </a:solidFill>
              </a:rPr>
              <a:t>28 February 2023</a:t>
            </a:fld>
            <a:endParaRPr lang="en-US" altLang="ja-JP">
              <a:solidFill>
                <a:srgbClr val="000000"/>
              </a:solidFill>
            </a:endParaRPr>
          </a:p>
        </p:txBody>
      </p:sp>
      <p:sp>
        <p:nvSpPr>
          <p:cNvPr id="4" name="Rectangle 11"/>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12"/>
          <p:cNvSpPr>
            <a:spLocks noGrp="1" noChangeArrowheads="1"/>
          </p:cNvSpPr>
          <p:nvPr>
            <p:ph type="sldNum" sz="quarter" idx="12"/>
          </p:nvPr>
        </p:nvSpPr>
        <p:spPr>
          <a:ln/>
        </p:spPr>
        <p:txBody>
          <a:bodyPr/>
          <a:lstStyle>
            <a:lvl1pPr>
              <a:defRPr/>
            </a:lvl1pPr>
          </a:lstStyle>
          <a:p>
            <a:pPr>
              <a:defRPr/>
            </a:pPr>
            <a:fld id="{0EE9979F-F615-4602-8118-A533E6BD0D95}"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41254838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57.xml><?xml version="1.0" encoding="utf-8"?>
<p:sldLayout xmlns:a="http://schemas.openxmlformats.org/drawingml/2006/main" xmlns:r="http://schemas.openxmlformats.org/officeDocument/2006/relationships" xmlns:p="http://schemas.openxmlformats.org/presentationml/2006/main" userDrawn="1">
  <p:cSld name="2_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13229" y="764427"/>
            <a:ext cx="8669061" cy="5255224"/>
          </a:xfrm>
          <a:prstGeom prst="rect">
            <a:avLst/>
          </a:prstGeom>
        </p:spPr>
        <p:txBody>
          <a:bodyPr lIns="94512" tIns="47256" rIns="94512" bIns="47256"/>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4" name="Rectangle 10"/>
          <p:cNvSpPr>
            <a:spLocks noGrp="1" noChangeArrowheads="1"/>
          </p:cNvSpPr>
          <p:nvPr>
            <p:ph type="dt" sz="half" idx="10"/>
          </p:nvPr>
        </p:nvSpPr>
        <p:spPr>
          <a:ln/>
        </p:spPr>
        <p:txBody>
          <a:bodyPr/>
          <a:lstStyle>
            <a:lvl1pPr>
              <a:defRPr/>
            </a:lvl1pPr>
          </a:lstStyle>
          <a:p>
            <a:pPr>
              <a:defRPr/>
            </a:pPr>
            <a:fld id="{CFD91FFA-A00D-4E70-B87A-F59DD4161176}" type="datetime3">
              <a:rPr lang="en-US" altLang="ja-JP" smtClean="0">
                <a:solidFill>
                  <a:srgbClr val="000000"/>
                </a:solidFill>
              </a:rPr>
              <a:t>28 February 2023</a:t>
            </a:fld>
            <a:endParaRPr lang="en-US" altLang="ja-JP">
              <a:solidFill>
                <a:srgbClr val="000000"/>
              </a:solidFill>
            </a:endParaRPr>
          </a:p>
        </p:txBody>
      </p:sp>
      <p:sp>
        <p:nvSpPr>
          <p:cNvPr id="5" name="Rectangle 11"/>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12"/>
          <p:cNvSpPr>
            <a:spLocks noGrp="1" noChangeArrowheads="1"/>
          </p:cNvSpPr>
          <p:nvPr>
            <p:ph type="sldNum" sz="quarter" idx="12"/>
          </p:nvPr>
        </p:nvSpPr>
        <p:spPr>
          <a:ln/>
        </p:spPr>
        <p:txBody>
          <a:bodyPr/>
          <a:lstStyle>
            <a:lvl1pPr>
              <a:defRPr/>
            </a:lvl1pPr>
          </a:lstStyle>
          <a:p>
            <a:pPr>
              <a:defRPr/>
            </a:pPr>
            <a:fld id="{486F2C41-50EA-471B-AC43-296ADDF71DB0}"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22145814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58.xml><?xml version="1.0" encoding="utf-8"?>
<p:sldLayout xmlns:a="http://schemas.openxmlformats.org/drawingml/2006/main" xmlns:r="http://schemas.openxmlformats.org/officeDocument/2006/relationships" xmlns:p="http://schemas.openxmlformats.org/presentationml/2006/main" userDrawn="1">
  <p:cSld name="3_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13229" y="764427"/>
            <a:ext cx="8669061" cy="5255224"/>
          </a:xfrm>
          <a:prstGeom prst="rect">
            <a:avLst/>
          </a:prstGeom>
        </p:spPr>
        <p:txBody>
          <a:bodyPr lIns="94512" tIns="47256" rIns="94512" bIns="47256"/>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4" name="Rectangle 10"/>
          <p:cNvSpPr>
            <a:spLocks noGrp="1" noChangeArrowheads="1"/>
          </p:cNvSpPr>
          <p:nvPr>
            <p:ph type="dt" sz="half" idx="10"/>
          </p:nvPr>
        </p:nvSpPr>
        <p:spPr>
          <a:ln/>
        </p:spPr>
        <p:txBody>
          <a:bodyPr/>
          <a:lstStyle>
            <a:lvl1pPr>
              <a:defRPr/>
            </a:lvl1pPr>
          </a:lstStyle>
          <a:p>
            <a:pPr>
              <a:defRPr/>
            </a:pPr>
            <a:fld id="{6BFE342C-A725-4BA5-B77A-E9ED3C2B74C7}" type="datetime3">
              <a:rPr lang="en-US" altLang="ja-JP" smtClean="0">
                <a:solidFill>
                  <a:srgbClr val="000000"/>
                </a:solidFill>
              </a:rPr>
              <a:t>28 February 2023</a:t>
            </a:fld>
            <a:endParaRPr lang="en-US" altLang="ja-JP">
              <a:solidFill>
                <a:srgbClr val="000000"/>
              </a:solidFill>
            </a:endParaRPr>
          </a:p>
        </p:txBody>
      </p:sp>
      <p:sp>
        <p:nvSpPr>
          <p:cNvPr id="5" name="Rectangle 11"/>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12"/>
          <p:cNvSpPr>
            <a:spLocks noGrp="1" noChangeArrowheads="1"/>
          </p:cNvSpPr>
          <p:nvPr>
            <p:ph type="sldNum" sz="quarter" idx="12"/>
          </p:nvPr>
        </p:nvSpPr>
        <p:spPr>
          <a:ln/>
        </p:spPr>
        <p:txBody>
          <a:bodyPr/>
          <a:lstStyle>
            <a:lvl1pPr>
              <a:defRPr/>
            </a:lvl1pPr>
          </a:lstStyle>
          <a:p>
            <a:pPr>
              <a:defRPr/>
            </a:pPr>
            <a:fld id="{5325B65E-796B-4153-9DA1-60FE29D177D9}"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57722990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Tree>
    <p:extLst>
      <p:ext uri="{BB962C8B-B14F-4D97-AF65-F5344CB8AC3E}">
        <p14:creationId xmlns:p14="http://schemas.microsoft.com/office/powerpoint/2010/main" val="27660749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63502A7A-4D7B-E38F-B94A-4380B9644F5D}"/>
              </a:ext>
            </a:extLst>
          </p:cNvPr>
          <p:cNvSpPr>
            <a:spLocks noGrp="1"/>
          </p:cNvSpPr>
          <p:nvPr>
            <p:ph type="dt" sz="half" idx="10"/>
          </p:nvPr>
        </p:nvSpPr>
        <p:spPr/>
        <p:txBody>
          <a:bodyPr/>
          <a:lstStyle/>
          <a:p>
            <a:pPr>
              <a:defRPr/>
            </a:pPr>
            <a:fld id="{1EF88C07-D830-4042-8F99-3F14C5BFC396}" type="datetime1">
              <a:rPr lang="en-US" altLang="ja-JP" smtClean="0"/>
              <a:t>2/28/2023</a:t>
            </a:fld>
            <a:endParaRPr lang="ja-JP" altLang="en-US"/>
          </a:p>
        </p:txBody>
      </p:sp>
      <p:sp>
        <p:nvSpPr>
          <p:cNvPr id="3" name="フッター プレースホルダー 2">
            <a:extLst>
              <a:ext uri="{FF2B5EF4-FFF2-40B4-BE49-F238E27FC236}">
                <a16:creationId xmlns:a16="http://schemas.microsoft.com/office/drawing/2014/main" id="{A066B326-DEF8-BC2B-AAF4-300FEB2C111F}"/>
              </a:ext>
            </a:extLst>
          </p:cNvPr>
          <p:cNvSpPr>
            <a:spLocks noGrp="1"/>
          </p:cNvSpPr>
          <p:nvPr>
            <p:ph type="ftr" sz="quarter" idx="11"/>
          </p:nvPr>
        </p:nvSpPr>
        <p:spPr/>
        <p:txBody>
          <a:bodyPr/>
          <a:lstStyle/>
          <a:p>
            <a:pPr>
              <a:defRPr/>
            </a:pPr>
            <a:endParaRPr lang="ja-JP" altLang="en-US"/>
          </a:p>
        </p:txBody>
      </p:sp>
      <p:sp>
        <p:nvSpPr>
          <p:cNvPr id="4" name="スライド番号プレースホルダー 3">
            <a:extLst>
              <a:ext uri="{FF2B5EF4-FFF2-40B4-BE49-F238E27FC236}">
                <a16:creationId xmlns:a16="http://schemas.microsoft.com/office/drawing/2014/main" id="{E4A9E651-1CFA-7B40-B137-D7DEC1BE9FDA}"/>
              </a:ext>
            </a:extLst>
          </p:cNvPr>
          <p:cNvSpPr>
            <a:spLocks noGrp="1"/>
          </p:cNvSpPr>
          <p:nvPr>
            <p:ph type="sldNum" sz="quarter" idx="12"/>
          </p:nvPr>
        </p:nvSpPr>
        <p:spPr/>
        <p:txBody>
          <a:bodyPr/>
          <a:lstStyle/>
          <a:p>
            <a:pPr>
              <a:defRPr/>
            </a:pPr>
            <a:fld id="{EC14C734-3C32-4B92-ABBE-60D8D1AAB512}" type="slidenum">
              <a:rPr lang="ja-JP" altLang="en-US" smtClean="0"/>
              <a:pPr>
                <a:defRPr/>
              </a:pPr>
              <a:t>‹#›</a:t>
            </a:fld>
            <a:endParaRPr lang="ja-JP" altLang="en-US"/>
          </a:p>
        </p:txBody>
      </p:sp>
    </p:spTree>
    <p:extLst>
      <p:ext uri="{BB962C8B-B14F-4D97-AF65-F5344CB8AC3E}">
        <p14:creationId xmlns:p14="http://schemas.microsoft.com/office/powerpoint/2010/main" val="16700414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タイトル付きの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31099026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タイトルと図">
    <p:spTree>
      <p:nvGrpSpPr>
        <p:cNvPr id="1" name=""/>
        <p:cNvGrpSpPr/>
        <p:nvPr/>
      </p:nvGrpSpPr>
      <p:grpSpPr>
        <a:xfrm>
          <a:off x="0" y="0"/>
          <a:ext cx="0" cy="0"/>
          <a:chOff x="0" y="0"/>
          <a:chExt cx="0" cy="0"/>
        </a:xfrm>
      </p:grpSpPr>
    </p:spTree>
    <p:extLst>
      <p:ext uri="{BB962C8B-B14F-4D97-AF65-F5344CB8AC3E}">
        <p14:creationId xmlns:p14="http://schemas.microsoft.com/office/powerpoint/2010/main" val="28651609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18" Type="http://schemas.openxmlformats.org/officeDocument/2006/relationships/slideLayout" Target="../slideLayouts/slideLayout3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17" Type="http://schemas.openxmlformats.org/officeDocument/2006/relationships/slideLayout" Target="../slideLayouts/slideLayout29.xml"/><Relationship Id="rId2" Type="http://schemas.openxmlformats.org/officeDocument/2006/relationships/slideLayout" Target="../slideLayouts/slideLayout14.xml"/><Relationship Id="rId16" Type="http://schemas.openxmlformats.org/officeDocument/2006/relationships/slideLayout" Target="../slideLayouts/slideLayout28.xml"/><Relationship Id="rId20" Type="http://schemas.openxmlformats.org/officeDocument/2006/relationships/image" Target="../media/image1.gif"/><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19" Type="http://schemas.openxmlformats.org/officeDocument/2006/relationships/theme" Target="../theme/theme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32.xml"/><Relationship Id="rId1"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35.xml"/><Relationship Id="rId2" Type="http://schemas.openxmlformats.org/officeDocument/2006/relationships/slideLayout" Target="../slideLayouts/slideLayout34.xml"/><Relationship Id="rId1" Type="http://schemas.openxmlformats.org/officeDocument/2006/relationships/slideLayout" Target="../slideLayouts/slideLayout33.xml"/><Relationship Id="rId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3" Type="http://schemas.openxmlformats.org/officeDocument/2006/relationships/theme" Target="../theme/theme5.xml"/><Relationship Id="rId2" Type="http://schemas.openxmlformats.org/officeDocument/2006/relationships/slideLayout" Target="../slideLayouts/slideLayout37.xml"/><Relationship Id="rId1" Type="http://schemas.openxmlformats.org/officeDocument/2006/relationships/slideLayout" Target="../slideLayouts/slideLayout36.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40.xml"/><Relationship Id="rId2" Type="http://schemas.openxmlformats.org/officeDocument/2006/relationships/slideLayout" Target="../slideLayouts/slideLayout39.xml"/><Relationship Id="rId1" Type="http://schemas.openxmlformats.org/officeDocument/2006/relationships/slideLayout" Target="../slideLayouts/slideLayout38.xml"/><Relationship Id="rId4"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48.xml"/><Relationship Id="rId13" Type="http://schemas.openxmlformats.org/officeDocument/2006/relationships/slideLayout" Target="../slideLayouts/slideLayout53.xml"/><Relationship Id="rId18" Type="http://schemas.openxmlformats.org/officeDocument/2006/relationships/slideLayout" Target="../slideLayouts/slideLayout58.xml"/><Relationship Id="rId3" Type="http://schemas.openxmlformats.org/officeDocument/2006/relationships/slideLayout" Target="../slideLayouts/slideLayout43.xml"/><Relationship Id="rId7" Type="http://schemas.openxmlformats.org/officeDocument/2006/relationships/slideLayout" Target="../slideLayouts/slideLayout47.xml"/><Relationship Id="rId12" Type="http://schemas.openxmlformats.org/officeDocument/2006/relationships/slideLayout" Target="../slideLayouts/slideLayout52.xml"/><Relationship Id="rId17" Type="http://schemas.openxmlformats.org/officeDocument/2006/relationships/slideLayout" Target="../slideLayouts/slideLayout57.xml"/><Relationship Id="rId2" Type="http://schemas.openxmlformats.org/officeDocument/2006/relationships/slideLayout" Target="../slideLayouts/slideLayout42.xml"/><Relationship Id="rId16" Type="http://schemas.openxmlformats.org/officeDocument/2006/relationships/slideLayout" Target="../slideLayouts/slideLayout56.xml"/><Relationship Id="rId20" Type="http://schemas.openxmlformats.org/officeDocument/2006/relationships/image" Target="../media/image1.gif"/><Relationship Id="rId1" Type="http://schemas.openxmlformats.org/officeDocument/2006/relationships/slideLayout" Target="../slideLayouts/slideLayout41.xml"/><Relationship Id="rId6" Type="http://schemas.openxmlformats.org/officeDocument/2006/relationships/slideLayout" Target="../slideLayouts/slideLayout46.xml"/><Relationship Id="rId11" Type="http://schemas.openxmlformats.org/officeDocument/2006/relationships/slideLayout" Target="../slideLayouts/slideLayout51.xml"/><Relationship Id="rId5" Type="http://schemas.openxmlformats.org/officeDocument/2006/relationships/slideLayout" Target="../slideLayouts/slideLayout45.xml"/><Relationship Id="rId15" Type="http://schemas.openxmlformats.org/officeDocument/2006/relationships/slideLayout" Target="../slideLayouts/slideLayout55.xml"/><Relationship Id="rId10" Type="http://schemas.openxmlformats.org/officeDocument/2006/relationships/slideLayout" Target="../slideLayouts/slideLayout50.xml"/><Relationship Id="rId19" Type="http://schemas.openxmlformats.org/officeDocument/2006/relationships/theme" Target="../theme/theme7.xml"/><Relationship Id="rId4" Type="http://schemas.openxmlformats.org/officeDocument/2006/relationships/slideLayout" Target="../slideLayouts/slideLayout44.xml"/><Relationship Id="rId9" Type="http://schemas.openxmlformats.org/officeDocument/2006/relationships/slideLayout" Target="../slideLayouts/slideLayout49.xml"/><Relationship Id="rId14" Type="http://schemas.openxmlformats.org/officeDocument/2006/relationships/slideLayout" Target="../slideLayouts/slideLayout5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95817" y="274954"/>
            <a:ext cx="8914369"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551" tIns="49775" rIns="99551" bIns="49775" numCol="1" anchor="ctr" anchorCtr="0" compatLnSpc="1">
            <a:prstTxWarp prst="textNoShape">
              <a:avLst/>
            </a:prstTxWarp>
          </a:bodyPr>
          <a:lstStyle/>
          <a:p>
            <a:pPr lvl="0"/>
            <a:r>
              <a:rPr lang="ja-JP" altLang="en-US"/>
              <a:t>マスタタイトルの書式設定</a:t>
            </a:r>
          </a:p>
        </p:txBody>
      </p:sp>
      <p:sp>
        <p:nvSpPr>
          <p:cNvPr id="4" name="日付プレースホルダ 3"/>
          <p:cNvSpPr>
            <a:spLocks noGrp="1"/>
          </p:cNvSpPr>
          <p:nvPr>
            <p:ph type="dt" sz="half" idx="2"/>
          </p:nvPr>
        </p:nvSpPr>
        <p:spPr>
          <a:xfrm>
            <a:off x="495816" y="6357038"/>
            <a:ext cx="2311350" cy="364206"/>
          </a:xfrm>
          <a:prstGeom prst="rect">
            <a:avLst/>
          </a:prstGeom>
        </p:spPr>
        <p:txBody>
          <a:bodyPr vert="horz" wrap="square" lIns="99551" tIns="49775" rIns="99551" bIns="49775" numCol="1" anchor="ctr" anchorCtr="0" compatLnSpc="1">
            <a:prstTxWarp prst="textNoShape">
              <a:avLst/>
            </a:prstTxWarp>
          </a:bodyPr>
          <a:lstStyle>
            <a:lvl1pPr eaLnBrk="1" hangingPunct="1">
              <a:defRPr sz="1179">
                <a:solidFill>
                  <a:srgbClr val="898989"/>
                </a:solidFill>
                <a:latin typeface="Calibri" panose="020F0502020204030204" pitchFamily="34" charset="0"/>
              </a:defRPr>
            </a:lvl1pPr>
          </a:lstStyle>
          <a:p>
            <a:pPr>
              <a:defRPr/>
            </a:pPr>
            <a:fld id="{E7FDBF6C-8B6D-4183-A58E-0750D076D430}" type="datetime1">
              <a:rPr lang="en-US" altLang="ja-JP" smtClean="0"/>
              <a:t>2/28/2023</a:t>
            </a:fld>
            <a:endParaRPr lang="ja-JP" altLang="en-US"/>
          </a:p>
        </p:txBody>
      </p:sp>
      <p:sp>
        <p:nvSpPr>
          <p:cNvPr id="5" name="フッター プレースホルダ 4"/>
          <p:cNvSpPr>
            <a:spLocks noGrp="1"/>
          </p:cNvSpPr>
          <p:nvPr>
            <p:ph type="ftr" sz="quarter" idx="3"/>
          </p:nvPr>
        </p:nvSpPr>
        <p:spPr>
          <a:xfrm>
            <a:off x="3383900" y="6357038"/>
            <a:ext cx="3138200" cy="364206"/>
          </a:xfrm>
          <a:prstGeom prst="rect">
            <a:avLst/>
          </a:prstGeom>
        </p:spPr>
        <p:txBody>
          <a:bodyPr vert="horz" lIns="99551" tIns="49775" rIns="99551" bIns="49775" rtlCol="0" anchor="ctr"/>
          <a:lstStyle>
            <a:lvl1pPr algn="ctr" defTabSz="451360" eaLnBrk="1" fontAlgn="auto" hangingPunct="1">
              <a:spcBef>
                <a:spcPts val="0"/>
              </a:spcBef>
              <a:spcAft>
                <a:spcPts val="0"/>
              </a:spcAft>
              <a:defRPr sz="1179">
                <a:solidFill>
                  <a:schemeClr val="tx1">
                    <a:tint val="75000"/>
                  </a:schemeClr>
                </a:solidFill>
                <a:latin typeface="+mn-lt"/>
                <a:ea typeface="+mn-ea"/>
                <a:cs typeface="+mn-cs"/>
              </a:defRPr>
            </a:lvl1pPr>
          </a:lstStyle>
          <a:p>
            <a:pPr>
              <a:defRPr/>
            </a:pPr>
            <a:endParaRPr lang="ja-JP" altLang="en-US"/>
          </a:p>
        </p:txBody>
      </p:sp>
      <p:sp>
        <p:nvSpPr>
          <p:cNvPr id="6" name="スライド番号プレースホルダ 5"/>
          <p:cNvSpPr>
            <a:spLocks noGrp="1"/>
          </p:cNvSpPr>
          <p:nvPr>
            <p:ph type="sldNum" sz="quarter" idx="4"/>
          </p:nvPr>
        </p:nvSpPr>
        <p:spPr>
          <a:xfrm>
            <a:off x="7098834" y="6357038"/>
            <a:ext cx="2311350" cy="364206"/>
          </a:xfrm>
          <a:prstGeom prst="rect">
            <a:avLst/>
          </a:prstGeom>
        </p:spPr>
        <p:txBody>
          <a:bodyPr vert="horz" wrap="square" lIns="99551" tIns="49775" rIns="99551" bIns="49775" numCol="1" anchor="ctr" anchorCtr="0" compatLnSpc="1">
            <a:prstTxWarp prst="textNoShape">
              <a:avLst/>
            </a:prstTxWarp>
          </a:bodyPr>
          <a:lstStyle>
            <a:lvl1pPr algn="r" eaLnBrk="1" hangingPunct="1">
              <a:defRPr sz="1179">
                <a:solidFill>
                  <a:srgbClr val="898989"/>
                </a:solidFill>
                <a:latin typeface="Calibri" panose="020F0502020204030204" pitchFamily="34" charset="0"/>
              </a:defRPr>
            </a:lvl1pPr>
          </a:lstStyle>
          <a:p>
            <a:pPr>
              <a:defRPr/>
            </a:pPr>
            <a:fld id="{EC14C734-3C32-4B92-ABBE-60D8D1AAB512}" type="slidenum">
              <a:rPr lang="ja-JP" altLang="en-US"/>
              <a:pPr>
                <a:defRPr/>
              </a:pPr>
              <a:t>‹#›</a:t>
            </a:fld>
            <a:endParaRPr lang="ja-JP" altLang="en-US"/>
          </a:p>
        </p:txBody>
      </p:sp>
    </p:spTree>
    <p:extLst>
      <p:ext uri="{BB962C8B-B14F-4D97-AF65-F5344CB8AC3E}">
        <p14:creationId xmlns:p14="http://schemas.microsoft.com/office/powerpoint/2010/main" val="2981193075"/>
      </p:ext>
    </p:extLst>
  </p:cSld>
  <p:clrMap bg1="lt1" tx1="dk1" bg2="lt2" tx2="dk2" accent1="accent1" accent2="accent2" accent3="accent3" accent4="accent4" accent5="accent5" accent6="accent6" hlink="hlink" folHlink="folHlink"/>
  <p:sldLayoutIdLst>
    <p:sldLayoutId id="2147485872" r:id="rId1"/>
    <p:sldLayoutId id="2147485873" r:id="rId2"/>
    <p:sldLayoutId id="2147485874" r:id="rId3"/>
    <p:sldLayoutId id="2147485875" r:id="rId4"/>
    <p:sldLayoutId id="2147485876" r:id="rId5"/>
    <p:sldLayoutId id="2147485877" r:id="rId6"/>
    <p:sldLayoutId id="2147485878" r:id="rId7"/>
    <p:sldLayoutId id="2147485879" r:id="rId8"/>
    <p:sldLayoutId id="2147485880" r:id="rId9"/>
    <p:sldLayoutId id="2147485881" r:id="rId10"/>
    <p:sldLayoutId id="2147485882" r:id="rId11"/>
    <p:sldLayoutId id="2147486331" r:id="rId12"/>
  </p:sldLayoutIdLst>
  <p:hf sldNum="0" hdr="0" ftr="0" dt="0"/>
  <p:txStyles>
    <p:titleStyle>
      <a:lvl1pPr algn="ctr" defTabSz="450576" rtl="0" eaLnBrk="0" fontAlgn="base" hangingPunct="0">
        <a:spcBef>
          <a:spcPct val="0"/>
        </a:spcBef>
        <a:spcAft>
          <a:spcPct val="0"/>
        </a:spcAft>
        <a:defRPr kumimoji="1" sz="4353" kern="1200">
          <a:solidFill>
            <a:schemeClr val="tx1"/>
          </a:solidFill>
          <a:latin typeface="Meiryo Bold"/>
          <a:ea typeface="Meiryo Bold"/>
          <a:cs typeface="Meiryo Bold"/>
        </a:defRPr>
      </a:lvl1pPr>
      <a:lvl2pPr algn="ctr" defTabSz="450576" rtl="0" eaLnBrk="0" fontAlgn="base" hangingPunct="0">
        <a:spcBef>
          <a:spcPct val="0"/>
        </a:spcBef>
        <a:spcAft>
          <a:spcPct val="0"/>
        </a:spcAft>
        <a:defRPr kumimoji="1" sz="4353">
          <a:solidFill>
            <a:schemeClr val="tx1"/>
          </a:solidFill>
          <a:latin typeface="Meiryo Bold" charset="-128"/>
          <a:ea typeface="Meiryo Bold" charset="-128"/>
          <a:cs typeface="Meiryo Bold" charset="-128"/>
        </a:defRPr>
      </a:lvl2pPr>
      <a:lvl3pPr algn="ctr" defTabSz="450576" rtl="0" eaLnBrk="0" fontAlgn="base" hangingPunct="0">
        <a:spcBef>
          <a:spcPct val="0"/>
        </a:spcBef>
        <a:spcAft>
          <a:spcPct val="0"/>
        </a:spcAft>
        <a:defRPr kumimoji="1" sz="4353">
          <a:solidFill>
            <a:schemeClr val="tx1"/>
          </a:solidFill>
          <a:latin typeface="Meiryo Bold" charset="-128"/>
          <a:ea typeface="Meiryo Bold" charset="-128"/>
          <a:cs typeface="Meiryo Bold" charset="-128"/>
        </a:defRPr>
      </a:lvl3pPr>
      <a:lvl4pPr algn="ctr" defTabSz="450576" rtl="0" eaLnBrk="0" fontAlgn="base" hangingPunct="0">
        <a:spcBef>
          <a:spcPct val="0"/>
        </a:spcBef>
        <a:spcAft>
          <a:spcPct val="0"/>
        </a:spcAft>
        <a:defRPr kumimoji="1" sz="4353">
          <a:solidFill>
            <a:schemeClr val="tx1"/>
          </a:solidFill>
          <a:latin typeface="Meiryo Bold" charset="-128"/>
          <a:ea typeface="Meiryo Bold" charset="-128"/>
          <a:cs typeface="Meiryo Bold" charset="-128"/>
        </a:defRPr>
      </a:lvl4pPr>
      <a:lvl5pPr algn="ctr" defTabSz="450576" rtl="0" eaLnBrk="0" fontAlgn="base" hangingPunct="0">
        <a:spcBef>
          <a:spcPct val="0"/>
        </a:spcBef>
        <a:spcAft>
          <a:spcPct val="0"/>
        </a:spcAft>
        <a:defRPr kumimoji="1" sz="4353">
          <a:solidFill>
            <a:schemeClr val="tx1"/>
          </a:solidFill>
          <a:latin typeface="Meiryo Bold" charset="-128"/>
          <a:ea typeface="Meiryo Bold" charset="-128"/>
          <a:cs typeface="Meiryo Bold" charset="-128"/>
        </a:defRPr>
      </a:lvl5pPr>
      <a:lvl6pPr marL="451360" algn="ctr" defTabSz="451360" rtl="0" fontAlgn="base">
        <a:spcBef>
          <a:spcPct val="0"/>
        </a:spcBef>
        <a:spcAft>
          <a:spcPct val="0"/>
        </a:spcAft>
        <a:defRPr kumimoji="1" sz="4353">
          <a:solidFill>
            <a:schemeClr val="tx1"/>
          </a:solidFill>
          <a:latin typeface="Meiryo Bold" charset="-128"/>
          <a:ea typeface="Meiryo Bold" charset="-128"/>
          <a:cs typeface="Meiryo Bold" charset="-128"/>
        </a:defRPr>
      </a:lvl6pPr>
      <a:lvl7pPr marL="902720" algn="ctr" defTabSz="451360" rtl="0" fontAlgn="base">
        <a:spcBef>
          <a:spcPct val="0"/>
        </a:spcBef>
        <a:spcAft>
          <a:spcPct val="0"/>
        </a:spcAft>
        <a:defRPr kumimoji="1" sz="4353">
          <a:solidFill>
            <a:schemeClr val="tx1"/>
          </a:solidFill>
          <a:latin typeface="Meiryo Bold" charset="-128"/>
          <a:ea typeface="Meiryo Bold" charset="-128"/>
          <a:cs typeface="Meiryo Bold" charset="-128"/>
        </a:defRPr>
      </a:lvl7pPr>
      <a:lvl8pPr marL="1354082" algn="ctr" defTabSz="451360" rtl="0" fontAlgn="base">
        <a:spcBef>
          <a:spcPct val="0"/>
        </a:spcBef>
        <a:spcAft>
          <a:spcPct val="0"/>
        </a:spcAft>
        <a:defRPr kumimoji="1" sz="4353">
          <a:solidFill>
            <a:schemeClr val="tx1"/>
          </a:solidFill>
          <a:latin typeface="Meiryo Bold" charset="-128"/>
          <a:ea typeface="Meiryo Bold" charset="-128"/>
          <a:cs typeface="Meiryo Bold" charset="-128"/>
        </a:defRPr>
      </a:lvl8pPr>
      <a:lvl9pPr marL="1805442" algn="ctr" defTabSz="451360" rtl="0" fontAlgn="base">
        <a:spcBef>
          <a:spcPct val="0"/>
        </a:spcBef>
        <a:spcAft>
          <a:spcPct val="0"/>
        </a:spcAft>
        <a:defRPr kumimoji="1" sz="4353">
          <a:solidFill>
            <a:schemeClr val="tx1"/>
          </a:solidFill>
          <a:latin typeface="Meiryo Bold" charset="-128"/>
          <a:ea typeface="Meiryo Bold" charset="-128"/>
          <a:cs typeface="Meiryo Bold" charset="-128"/>
        </a:defRPr>
      </a:lvl9pPr>
    </p:titleStyle>
    <p:bodyStyle>
      <a:lvl1pPr marL="338292" indent="-338292" algn="l" defTabSz="450576" rtl="0" eaLnBrk="0" fontAlgn="base" hangingPunct="0">
        <a:spcBef>
          <a:spcPct val="20000"/>
        </a:spcBef>
        <a:spcAft>
          <a:spcPct val="0"/>
        </a:spcAft>
        <a:buFont typeface="Arial" panose="020B0604020202020204" pitchFamily="34" charset="0"/>
        <a:buChar char="•"/>
        <a:defRPr kumimoji="1" sz="3718" kern="1200">
          <a:solidFill>
            <a:schemeClr val="tx1"/>
          </a:solidFill>
          <a:latin typeface="+mn-lt"/>
          <a:ea typeface="+mn-ea"/>
          <a:cs typeface="ＭＳ Ｐゴシック" charset="-128"/>
        </a:defRPr>
      </a:lvl1pPr>
      <a:lvl2pPr marL="732725" indent="-280710" algn="l" defTabSz="450576" rtl="0" eaLnBrk="0" fontAlgn="base" hangingPunct="0">
        <a:spcBef>
          <a:spcPct val="20000"/>
        </a:spcBef>
        <a:spcAft>
          <a:spcPct val="0"/>
        </a:spcAft>
        <a:buFont typeface="Arial" panose="020B0604020202020204" pitchFamily="34" charset="0"/>
        <a:buChar char="–"/>
        <a:defRPr kumimoji="1" sz="2720" kern="1200">
          <a:solidFill>
            <a:schemeClr val="tx1"/>
          </a:solidFill>
          <a:latin typeface="+mn-lt"/>
          <a:ea typeface="+mn-ea"/>
          <a:cs typeface="+mn-cs"/>
        </a:defRPr>
      </a:lvl2pPr>
      <a:lvl3pPr marL="1127157" indent="-224568" algn="l" defTabSz="450576" rtl="0" eaLnBrk="0" fontAlgn="base" hangingPunct="0">
        <a:spcBef>
          <a:spcPct val="20000"/>
        </a:spcBef>
        <a:spcAft>
          <a:spcPct val="0"/>
        </a:spcAft>
        <a:buFont typeface="Arial" panose="020B0604020202020204" pitchFamily="34" charset="0"/>
        <a:buChar char="•"/>
        <a:defRPr kumimoji="1" sz="2358" kern="1200">
          <a:solidFill>
            <a:schemeClr val="tx1"/>
          </a:solidFill>
          <a:latin typeface="+mn-lt"/>
          <a:ea typeface="+mn-ea"/>
          <a:cs typeface="+mn-cs"/>
        </a:defRPr>
      </a:lvl3pPr>
      <a:lvl4pPr marL="1579172" indent="-224568" algn="l" defTabSz="450576" rtl="0" eaLnBrk="0" fontAlgn="base" hangingPunct="0">
        <a:spcBef>
          <a:spcPct val="20000"/>
        </a:spcBef>
        <a:spcAft>
          <a:spcPct val="0"/>
        </a:spcAft>
        <a:buFont typeface="Arial" panose="020B0604020202020204" pitchFamily="34" charset="0"/>
        <a:buChar char="–"/>
        <a:defRPr kumimoji="1" sz="1995" kern="1200">
          <a:solidFill>
            <a:schemeClr val="tx1"/>
          </a:solidFill>
          <a:latin typeface="+mn-lt"/>
          <a:ea typeface="+mn-ea"/>
          <a:cs typeface="+mn-cs"/>
        </a:defRPr>
      </a:lvl4pPr>
      <a:lvl5pPr marL="2029747" indent="-224568" algn="l" defTabSz="450576" rtl="0" eaLnBrk="0" fontAlgn="base" hangingPunct="0">
        <a:spcBef>
          <a:spcPct val="20000"/>
        </a:spcBef>
        <a:spcAft>
          <a:spcPct val="0"/>
        </a:spcAft>
        <a:buFont typeface="Arial" panose="020B0604020202020204" pitchFamily="34" charset="0"/>
        <a:buChar char="»"/>
        <a:defRPr kumimoji="1" sz="1995" kern="1200">
          <a:solidFill>
            <a:schemeClr val="tx1"/>
          </a:solidFill>
          <a:latin typeface="+mn-lt"/>
          <a:ea typeface="+mn-ea"/>
          <a:cs typeface="+mn-cs"/>
        </a:defRPr>
      </a:lvl5pPr>
      <a:lvl6pPr marL="2482482" indent="-225681" algn="l" defTabSz="451360" rtl="0" eaLnBrk="1" latinLnBrk="0" hangingPunct="1">
        <a:spcBef>
          <a:spcPct val="20000"/>
        </a:spcBef>
        <a:buFont typeface="Arial"/>
        <a:buChar char="•"/>
        <a:defRPr kumimoji="1" sz="1995" kern="1200">
          <a:solidFill>
            <a:schemeClr val="tx1"/>
          </a:solidFill>
          <a:latin typeface="+mn-lt"/>
          <a:ea typeface="+mn-ea"/>
          <a:cs typeface="+mn-cs"/>
        </a:defRPr>
      </a:lvl6pPr>
      <a:lvl7pPr marL="2933843" indent="-225681" algn="l" defTabSz="451360" rtl="0" eaLnBrk="1" latinLnBrk="0" hangingPunct="1">
        <a:spcBef>
          <a:spcPct val="20000"/>
        </a:spcBef>
        <a:buFont typeface="Arial"/>
        <a:buChar char="•"/>
        <a:defRPr kumimoji="1" sz="1995" kern="1200">
          <a:solidFill>
            <a:schemeClr val="tx1"/>
          </a:solidFill>
          <a:latin typeface="+mn-lt"/>
          <a:ea typeface="+mn-ea"/>
          <a:cs typeface="+mn-cs"/>
        </a:defRPr>
      </a:lvl7pPr>
      <a:lvl8pPr marL="3385202" indent="-225681" algn="l" defTabSz="451360" rtl="0" eaLnBrk="1" latinLnBrk="0" hangingPunct="1">
        <a:spcBef>
          <a:spcPct val="20000"/>
        </a:spcBef>
        <a:buFont typeface="Arial"/>
        <a:buChar char="•"/>
        <a:defRPr kumimoji="1" sz="1995" kern="1200">
          <a:solidFill>
            <a:schemeClr val="tx1"/>
          </a:solidFill>
          <a:latin typeface="+mn-lt"/>
          <a:ea typeface="+mn-ea"/>
          <a:cs typeface="+mn-cs"/>
        </a:defRPr>
      </a:lvl8pPr>
      <a:lvl9pPr marL="3836564" indent="-225681" algn="l" defTabSz="451360" rtl="0" eaLnBrk="1" latinLnBrk="0" hangingPunct="1">
        <a:spcBef>
          <a:spcPct val="20000"/>
        </a:spcBef>
        <a:buFont typeface="Arial"/>
        <a:buChar char="•"/>
        <a:defRPr kumimoji="1" sz="1995" kern="1200">
          <a:solidFill>
            <a:schemeClr val="tx1"/>
          </a:solidFill>
          <a:latin typeface="+mn-lt"/>
          <a:ea typeface="+mn-ea"/>
          <a:cs typeface="+mn-cs"/>
        </a:defRPr>
      </a:lvl9pPr>
    </p:bodyStyle>
    <p:otherStyle>
      <a:defPPr>
        <a:defRPr lang="ja-JP"/>
      </a:defPPr>
      <a:lvl1pPr marL="0" algn="l" defTabSz="451360" rtl="0" eaLnBrk="1" latinLnBrk="0" hangingPunct="1">
        <a:defRPr kumimoji="1" sz="1815" kern="1200">
          <a:solidFill>
            <a:schemeClr val="tx1"/>
          </a:solidFill>
          <a:latin typeface="+mn-lt"/>
          <a:ea typeface="+mn-ea"/>
          <a:cs typeface="+mn-cs"/>
        </a:defRPr>
      </a:lvl1pPr>
      <a:lvl2pPr marL="451360" algn="l" defTabSz="451360" rtl="0" eaLnBrk="1" latinLnBrk="0" hangingPunct="1">
        <a:defRPr kumimoji="1" sz="1815" kern="1200">
          <a:solidFill>
            <a:schemeClr val="tx1"/>
          </a:solidFill>
          <a:latin typeface="+mn-lt"/>
          <a:ea typeface="+mn-ea"/>
          <a:cs typeface="+mn-cs"/>
        </a:defRPr>
      </a:lvl2pPr>
      <a:lvl3pPr marL="902720" algn="l" defTabSz="451360" rtl="0" eaLnBrk="1" latinLnBrk="0" hangingPunct="1">
        <a:defRPr kumimoji="1" sz="1815" kern="1200">
          <a:solidFill>
            <a:schemeClr val="tx1"/>
          </a:solidFill>
          <a:latin typeface="+mn-lt"/>
          <a:ea typeface="+mn-ea"/>
          <a:cs typeface="+mn-cs"/>
        </a:defRPr>
      </a:lvl3pPr>
      <a:lvl4pPr marL="1354082" algn="l" defTabSz="451360" rtl="0" eaLnBrk="1" latinLnBrk="0" hangingPunct="1">
        <a:defRPr kumimoji="1" sz="1815" kern="1200">
          <a:solidFill>
            <a:schemeClr val="tx1"/>
          </a:solidFill>
          <a:latin typeface="+mn-lt"/>
          <a:ea typeface="+mn-ea"/>
          <a:cs typeface="+mn-cs"/>
        </a:defRPr>
      </a:lvl4pPr>
      <a:lvl5pPr marL="1805442" algn="l" defTabSz="451360" rtl="0" eaLnBrk="1" latinLnBrk="0" hangingPunct="1">
        <a:defRPr kumimoji="1" sz="1815" kern="1200">
          <a:solidFill>
            <a:schemeClr val="tx1"/>
          </a:solidFill>
          <a:latin typeface="+mn-lt"/>
          <a:ea typeface="+mn-ea"/>
          <a:cs typeface="+mn-cs"/>
        </a:defRPr>
      </a:lvl5pPr>
      <a:lvl6pPr marL="2256802" algn="l" defTabSz="451360" rtl="0" eaLnBrk="1" latinLnBrk="0" hangingPunct="1">
        <a:defRPr kumimoji="1" sz="1815" kern="1200">
          <a:solidFill>
            <a:schemeClr val="tx1"/>
          </a:solidFill>
          <a:latin typeface="+mn-lt"/>
          <a:ea typeface="+mn-ea"/>
          <a:cs typeface="+mn-cs"/>
        </a:defRPr>
      </a:lvl6pPr>
      <a:lvl7pPr marL="2708162" algn="l" defTabSz="451360" rtl="0" eaLnBrk="1" latinLnBrk="0" hangingPunct="1">
        <a:defRPr kumimoji="1" sz="1815" kern="1200">
          <a:solidFill>
            <a:schemeClr val="tx1"/>
          </a:solidFill>
          <a:latin typeface="+mn-lt"/>
          <a:ea typeface="+mn-ea"/>
          <a:cs typeface="+mn-cs"/>
        </a:defRPr>
      </a:lvl7pPr>
      <a:lvl8pPr marL="3159522" algn="l" defTabSz="451360" rtl="0" eaLnBrk="1" latinLnBrk="0" hangingPunct="1">
        <a:defRPr kumimoji="1" sz="1815" kern="1200">
          <a:solidFill>
            <a:schemeClr val="tx1"/>
          </a:solidFill>
          <a:latin typeface="+mn-lt"/>
          <a:ea typeface="+mn-ea"/>
          <a:cs typeface="+mn-cs"/>
        </a:defRPr>
      </a:lvl8pPr>
      <a:lvl9pPr marL="3610883" algn="l" defTabSz="451360" rtl="0" eaLnBrk="1" latinLnBrk="0" hangingPunct="1">
        <a:defRPr kumimoji="1" sz="1815"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日付プレースホルダー 3"/>
          <p:cNvSpPr>
            <a:spLocks noGrp="1"/>
          </p:cNvSpPr>
          <p:nvPr>
            <p:ph type="dt" sz="half" idx="2"/>
          </p:nvPr>
        </p:nvSpPr>
        <p:spPr>
          <a:xfrm>
            <a:off x="496175" y="6355664"/>
            <a:ext cx="2311401" cy="366253"/>
          </a:xfrm>
          <a:prstGeom prst="rect">
            <a:avLst/>
          </a:prstGeom>
        </p:spPr>
        <p:txBody>
          <a:bodyPr vert="horz" lIns="94512" tIns="47256" rIns="94512" bIns="47256" rtlCol="0" anchor="ctr"/>
          <a:lstStyle>
            <a:lvl1pPr algn="l">
              <a:defRPr sz="1200">
                <a:solidFill>
                  <a:schemeClr val="tx1">
                    <a:tint val="75000"/>
                  </a:schemeClr>
                </a:solidFill>
              </a:defRPr>
            </a:lvl1pPr>
          </a:lstStyle>
          <a:p>
            <a:pPr fontAlgn="ctr">
              <a:spcBef>
                <a:spcPct val="0"/>
              </a:spcBef>
            </a:pPr>
            <a:fld id="{72B0C801-CE10-4A39-9D5C-8C21D15CCC66}" type="datetime1">
              <a:rPr lang="en-US" altLang="ja-JP" smtClean="0">
                <a:solidFill>
                  <a:prstClr val="black">
                    <a:tint val="75000"/>
                  </a:prstClr>
                </a:solidFill>
              </a:rPr>
              <a:t>2/28/2023</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384115" y="6355664"/>
            <a:ext cx="3137773" cy="366253"/>
          </a:xfrm>
          <a:prstGeom prst="rect">
            <a:avLst/>
          </a:prstGeom>
        </p:spPr>
        <p:txBody>
          <a:bodyPr vert="horz" lIns="94512" tIns="47256" rIns="94512" bIns="47256" rtlCol="0" anchor="ctr"/>
          <a:lstStyle>
            <a:lvl1pPr algn="ctr">
              <a:defRPr sz="1200">
                <a:solidFill>
                  <a:schemeClr val="tx1">
                    <a:tint val="75000"/>
                  </a:schemeClr>
                </a:solidFill>
              </a:defRPr>
            </a:lvl1pPr>
          </a:lstStyle>
          <a:p>
            <a:pPr fontAlgn="ctr">
              <a:spcBef>
                <a:spcPct val="0"/>
              </a:spcBef>
            </a:pPr>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7557196" y="6457329"/>
            <a:ext cx="2311401" cy="366253"/>
          </a:xfrm>
          <a:prstGeom prst="rect">
            <a:avLst/>
          </a:prstGeom>
        </p:spPr>
        <p:txBody>
          <a:bodyPr vert="horz" lIns="94512" tIns="47256" rIns="94512" bIns="47256" rtlCol="0" anchor="ctr"/>
          <a:lstStyle>
            <a:lvl1pPr algn="r">
              <a:defRPr sz="1900">
                <a:solidFill>
                  <a:schemeClr val="tx1">
                    <a:tint val="75000"/>
                  </a:schemeClr>
                </a:solidFill>
              </a:defRPr>
            </a:lvl1pPr>
          </a:lstStyle>
          <a:p>
            <a:pPr fontAlgn="ctr">
              <a:spcBef>
                <a:spcPct val="0"/>
              </a:spcBef>
            </a:pPr>
            <a:fld id="{F14AF66F-3B4F-4E8B-A9F2-F8EEB7F87A3A}" type="slidenum">
              <a:rPr lang="ja-JP" altLang="en-US" smtClean="0">
                <a:solidFill>
                  <a:prstClr val="black">
                    <a:tint val="75000"/>
                  </a:prstClr>
                </a:solidFill>
              </a:rPr>
              <a:pPr fontAlgn="ctr">
                <a:spcBef>
                  <a:spcPct val="0"/>
                </a:spcBef>
              </a:pPr>
              <a:t>‹#›</a:t>
            </a:fld>
            <a:endParaRPr lang="ja-JP" altLang="en-US">
              <a:solidFill>
                <a:prstClr val="black">
                  <a:tint val="75000"/>
                </a:prstClr>
              </a:solidFill>
            </a:endParaRPr>
          </a:p>
        </p:txBody>
      </p:sp>
      <p:pic>
        <p:nvPicPr>
          <p:cNvPr id="1026" name="Picture 2" descr="大学入試センター"/>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4983734" y="50875"/>
            <a:ext cx="4884864" cy="504018"/>
          </a:xfrm>
          <a:prstGeom prst="rect">
            <a:avLst/>
          </a:prstGeom>
          <a:noFill/>
          <a:extLst>
            <a:ext uri="{909E8E84-426E-40DD-AFC4-6F175D3DCCD1}">
              <a14:hiddenFill xmlns:a14="http://schemas.microsoft.com/office/drawing/2010/main">
                <a:solidFill>
                  <a:srgbClr val="FFFFFF"/>
                </a:solidFill>
              </a14:hiddenFill>
            </a:ext>
          </a:extLst>
        </p:spPr>
      </p:pic>
      <p:cxnSp>
        <p:nvCxnSpPr>
          <p:cNvPr id="10" name="直線コネクタ 9"/>
          <p:cNvCxnSpPr/>
          <p:nvPr/>
        </p:nvCxnSpPr>
        <p:spPr>
          <a:xfrm>
            <a:off x="1" y="661236"/>
            <a:ext cx="9906000" cy="0"/>
          </a:xfrm>
          <a:prstGeom prst="line">
            <a:avLst/>
          </a:prstGeom>
          <a:ln w="63500">
            <a:gradFill flip="none" rotWithShape="1">
              <a:gsLst>
                <a:gs pos="0">
                  <a:srgbClr val="0000CC"/>
                </a:gs>
                <a:gs pos="62000">
                  <a:schemeClr val="tx2">
                    <a:lumMod val="60000"/>
                    <a:lumOff val="40000"/>
                  </a:schemeClr>
                </a:gs>
                <a:gs pos="100000">
                  <a:schemeClr val="tx2">
                    <a:lumMod val="40000"/>
                    <a:lumOff val="60000"/>
                  </a:schemeClr>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32747691"/>
      </p:ext>
    </p:extLst>
  </p:cSld>
  <p:clrMap bg1="lt1" tx1="dk1" bg2="lt2" tx2="dk2" accent1="accent1" accent2="accent2" accent3="accent3" accent4="accent4" accent5="accent5" accent6="accent6" hlink="hlink" folHlink="folHlink"/>
  <p:sldLayoutIdLst>
    <p:sldLayoutId id="2147486132" r:id="rId1"/>
    <p:sldLayoutId id="2147486133" r:id="rId2"/>
    <p:sldLayoutId id="2147486134" r:id="rId3"/>
    <p:sldLayoutId id="2147486135" r:id="rId4"/>
    <p:sldLayoutId id="2147486136" r:id="rId5"/>
    <p:sldLayoutId id="2147486137" r:id="rId6"/>
    <p:sldLayoutId id="2147486138" r:id="rId7"/>
    <p:sldLayoutId id="2147486139" r:id="rId8"/>
    <p:sldLayoutId id="2147486140" r:id="rId9"/>
    <p:sldLayoutId id="2147486141" r:id="rId10"/>
    <p:sldLayoutId id="2147486142" r:id="rId11"/>
    <p:sldLayoutId id="2147486143" r:id="rId12"/>
    <p:sldLayoutId id="2147486144" r:id="rId13"/>
    <p:sldLayoutId id="2147486145" r:id="rId14"/>
    <p:sldLayoutId id="2147486146" r:id="rId15"/>
    <p:sldLayoutId id="2147486147" r:id="rId16"/>
    <p:sldLayoutId id="2147486148" r:id="rId17"/>
    <p:sldLayoutId id="2147486149" r:id="rId18"/>
  </p:sldLayoutIdLst>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sldNum="0" hdr="0" ftr="0" dt="0"/>
  <p:txStyles>
    <p:titleStyle>
      <a:lvl1pPr algn="ctr" defTabSz="945124" rtl="0" eaLnBrk="1" latinLnBrk="0" hangingPunct="1">
        <a:spcBef>
          <a:spcPct val="0"/>
        </a:spcBef>
        <a:buNone/>
        <a:defRPr kumimoji="1" sz="4500" kern="1200">
          <a:solidFill>
            <a:schemeClr val="tx1"/>
          </a:solidFill>
          <a:latin typeface="+mj-lt"/>
          <a:ea typeface="+mj-ea"/>
          <a:cs typeface="+mj-cs"/>
        </a:defRPr>
      </a:lvl1pPr>
    </p:titleStyle>
    <p:bodyStyle>
      <a:lvl1pPr marL="354421" indent="-354421" algn="l" defTabSz="945124" rtl="0" eaLnBrk="1" latinLnBrk="0" hangingPunct="1">
        <a:spcBef>
          <a:spcPct val="20000"/>
        </a:spcBef>
        <a:buFont typeface="Arial" pitchFamily="34" charset="0"/>
        <a:buChar char="•"/>
        <a:defRPr kumimoji="1" sz="3300" kern="1200">
          <a:solidFill>
            <a:schemeClr val="tx1"/>
          </a:solidFill>
          <a:latin typeface="+mn-lt"/>
          <a:ea typeface="+mn-ea"/>
          <a:cs typeface="+mn-cs"/>
        </a:defRPr>
      </a:lvl1pPr>
      <a:lvl2pPr marL="767913" indent="-295351" algn="l" defTabSz="945124" rtl="0" eaLnBrk="1" latinLnBrk="0" hangingPunct="1">
        <a:spcBef>
          <a:spcPct val="20000"/>
        </a:spcBef>
        <a:buFont typeface="Arial" pitchFamily="34" charset="0"/>
        <a:buChar char="–"/>
        <a:defRPr kumimoji="1" sz="2900" kern="1200">
          <a:solidFill>
            <a:schemeClr val="tx1"/>
          </a:solidFill>
          <a:latin typeface="+mn-lt"/>
          <a:ea typeface="+mn-ea"/>
          <a:cs typeface="+mn-cs"/>
        </a:defRPr>
      </a:lvl2pPr>
      <a:lvl3pPr marL="1181405" indent="-236281" algn="l" defTabSz="945124" rtl="0" eaLnBrk="1" latinLnBrk="0" hangingPunct="1">
        <a:spcBef>
          <a:spcPct val="20000"/>
        </a:spcBef>
        <a:buFont typeface="Arial" pitchFamily="34" charset="0"/>
        <a:buChar char="•"/>
        <a:defRPr kumimoji="1" sz="2500" kern="1200">
          <a:solidFill>
            <a:schemeClr val="tx1"/>
          </a:solidFill>
          <a:latin typeface="+mn-lt"/>
          <a:ea typeface="+mn-ea"/>
          <a:cs typeface="+mn-cs"/>
        </a:defRPr>
      </a:lvl3pPr>
      <a:lvl4pPr marL="1653967" indent="-236281" algn="l" defTabSz="945124" rtl="0" eaLnBrk="1" latinLnBrk="0" hangingPunct="1">
        <a:spcBef>
          <a:spcPct val="20000"/>
        </a:spcBef>
        <a:buFont typeface="Arial" pitchFamily="34" charset="0"/>
        <a:buChar char="–"/>
        <a:defRPr kumimoji="1" sz="2100" kern="1200">
          <a:solidFill>
            <a:schemeClr val="tx1"/>
          </a:solidFill>
          <a:latin typeface="+mn-lt"/>
          <a:ea typeface="+mn-ea"/>
          <a:cs typeface="+mn-cs"/>
        </a:defRPr>
      </a:lvl4pPr>
      <a:lvl5pPr marL="2126529" indent="-236281" algn="l" defTabSz="945124" rtl="0" eaLnBrk="1" latinLnBrk="0" hangingPunct="1">
        <a:spcBef>
          <a:spcPct val="20000"/>
        </a:spcBef>
        <a:buFont typeface="Arial" pitchFamily="34" charset="0"/>
        <a:buChar char="»"/>
        <a:defRPr kumimoji="1" sz="2100" kern="1200">
          <a:solidFill>
            <a:schemeClr val="tx1"/>
          </a:solidFill>
          <a:latin typeface="+mn-lt"/>
          <a:ea typeface="+mn-ea"/>
          <a:cs typeface="+mn-cs"/>
        </a:defRPr>
      </a:lvl5pPr>
      <a:lvl6pPr marL="2599091" indent="-236281" algn="l" defTabSz="945124" rtl="0" eaLnBrk="1" latinLnBrk="0" hangingPunct="1">
        <a:spcBef>
          <a:spcPct val="20000"/>
        </a:spcBef>
        <a:buFont typeface="Arial" pitchFamily="34" charset="0"/>
        <a:buChar char="•"/>
        <a:defRPr kumimoji="1" sz="2100" kern="1200">
          <a:solidFill>
            <a:schemeClr val="tx1"/>
          </a:solidFill>
          <a:latin typeface="+mn-lt"/>
          <a:ea typeface="+mn-ea"/>
          <a:cs typeface="+mn-cs"/>
        </a:defRPr>
      </a:lvl6pPr>
      <a:lvl7pPr marL="3071652" indent="-236281" algn="l" defTabSz="945124" rtl="0" eaLnBrk="1" latinLnBrk="0" hangingPunct="1">
        <a:spcBef>
          <a:spcPct val="20000"/>
        </a:spcBef>
        <a:buFont typeface="Arial" pitchFamily="34" charset="0"/>
        <a:buChar char="•"/>
        <a:defRPr kumimoji="1" sz="2100" kern="1200">
          <a:solidFill>
            <a:schemeClr val="tx1"/>
          </a:solidFill>
          <a:latin typeface="+mn-lt"/>
          <a:ea typeface="+mn-ea"/>
          <a:cs typeface="+mn-cs"/>
        </a:defRPr>
      </a:lvl7pPr>
      <a:lvl8pPr marL="3544214" indent="-236281" algn="l" defTabSz="945124" rtl="0" eaLnBrk="1" latinLnBrk="0" hangingPunct="1">
        <a:spcBef>
          <a:spcPct val="20000"/>
        </a:spcBef>
        <a:buFont typeface="Arial" pitchFamily="34" charset="0"/>
        <a:buChar char="•"/>
        <a:defRPr kumimoji="1" sz="2100" kern="1200">
          <a:solidFill>
            <a:schemeClr val="tx1"/>
          </a:solidFill>
          <a:latin typeface="+mn-lt"/>
          <a:ea typeface="+mn-ea"/>
          <a:cs typeface="+mn-cs"/>
        </a:defRPr>
      </a:lvl8pPr>
      <a:lvl9pPr marL="4016776" indent="-236281" algn="l" defTabSz="945124" rtl="0" eaLnBrk="1" latinLnBrk="0" hangingPunct="1">
        <a:spcBef>
          <a:spcPct val="20000"/>
        </a:spcBef>
        <a:buFont typeface="Arial" pitchFamily="34" charset="0"/>
        <a:buChar char="•"/>
        <a:defRPr kumimoji="1" sz="2100" kern="1200">
          <a:solidFill>
            <a:schemeClr val="tx1"/>
          </a:solidFill>
          <a:latin typeface="+mn-lt"/>
          <a:ea typeface="+mn-ea"/>
          <a:cs typeface="+mn-cs"/>
        </a:defRPr>
      </a:lvl9pPr>
    </p:bodyStyle>
    <p:otherStyle>
      <a:defPPr>
        <a:defRPr lang="ja-JP"/>
      </a:defPPr>
      <a:lvl1pPr marL="0" algn="l" defTabSz="945124" rtl="0" eaLnBrk="1" latinLnBrk="0" hangingPunct="1">
        <a:defRPr kumimoji="1" sz="1900" kern="1200">
          <a:solidFill>
            <a:schemeClr val="tx1"/>
          </a:solidFill>
          <a:latin typeface="+mn-lt"/>
          <a:ea typeface="+mn-ea"/>
          <a:cs typeface="+mn-cs"/>
        </a:defRPr>
      </a:lvl1pPr>
      <a:lvl2pPr marL="472562" algn="l" defTabSz="945124" rtl="0" eaLnBrk="1" latinLnBrk="0" hangingPunct="1">
        <a:defRPr kumimoji="1" sz="1900" kern="1200">
          <a:solidFill>
            <a:schemeClr val="tx1"/>
          </a:solidFill>
          <a:latin typeface="+mn-lt"/>
          <a:ea typeface="+mn-ea"/>
          <a:cs typeface="+mn-cs"/>
        </a:defRPr>
      </a:lvl2pPr>
      <a:lvl3pPr marL="945124" algn="l" defTabSz="945124" rtl="0" eaLnBrk="1" latinLnBrk="0" hangingPunct="1">
        <a:defRPr kumimoji="1" sz="1900" kern="1200">
          <a:solidFill>
            <a:schemeClr val="tx1"/>
          </a:solidFill>
          <a:latin typeface="+mn-lt"/>
          <a:ea typeface="+mn-ea"/>
          <a:cs typeface="+mn-cs"/>
        </a:defRPr>
      </a:lvl3pPr>
      <a:lvl4pPr marL="1417686" algn="l" defTabSz="945124" rtl="0" eaLnBrk="1" latinLnBrk="0" hangingPunct="1">
        <a:defRPr kumimoji="1" sz="1900" kern="1200">
          <a:solidFill>
            <a:schemeClr val="tx1"/>
          </a:solidFill>
          <a:latin typeface="+mn-lt"/>
          <a:ea typeface="+mn-ea"/>
          <a:cs typeface="+mn-cs"/>
        </a:defRPr>
      </a:lvl4pPr>
      <a:lvl5pPr marL="1890248" algn="l" defTabSz="945124" rtl="0" eaLnBrk="1" latinLnBrk="0" hangingPunct="1">
        <a:defRPr kumimoji="1" sz="1900" kern="1200">
          <a:solidFill>
            <a:schemeClr val="tx1"/>
          </a:solidFill>
          <a:latin typeface="+mn-lt"/>
          <a:ea typeface="+mn-ea"/>
          <a:cs typeface="+mn-cs"/>
        </a:defRPr>
      </a:lvl5pPr>
      <a:lvl6pPr marL="2362810" algn="l" defTabSz="945124" rtl="0" eaLnBrk="1" latinLnBrk="0" hangingPunct="1">
        <a:defRPr kumimoji="1" sz="1900" kern="1200">
          <a:solidFill>
            <a:schemeClr val="tx1"/>
          </a:solidFill>
          <a:latin typeface="+mn-lt"/>
          <a:ea typeface="+mn-ea"/>
          <a:cs typeface="+mn-cs"/>
        </a:defRPr>
      </a:lvl6pPr>
      <a:lvl7pPr marL="2835372" algn="l" defTabSz="945124" rtl="0" eaLnBrk="1" latinLnBrk="0" hangingPunct="1">
        <a:defRPr kumimoji="1" sz="1900" kern="1200">
          <a:solidFill>
            <a:schemeClr val="tx1"/>
          </a:solidFill>
          <a:latin typeface="+mn-lt"/>
          <a:ea typeface="+mn-ea"/>
          <a:cs typeface="+mn-cs"/>
        </a:defRPr>
      </a:lvl7pPr>
      <a:lvl8pPr marL="3307933" algn="l" defTabSz="945124" rtl="0" eaLnBrk="1" latinLnBrk="0" hangingPunct="1">
        <a:defRPr kumimoji="1" sz="1900" kern="1200">
          <a:solidFill>
            <a:schemeClr val="tx1"/>
          </a:solidFill>
          <a:latin typeface="+mn-lt"/>
          <a:ea typeface="+mn-ea"/>
          <a:cs typeface="+mn-cs"/>
        </a:defRPr>
      </a:lvl8pPr>
      <a:lvl9pPr marL="3780495" algn="l" defTabSz="945124" rtl="0" eaLnBrk="1" latinLnBrk="0" hangingPunct="1">
        <a:defRPr kumimoji="1" sz="19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3"/>
          <p:cNvSpPr>
            <a:spLocks noGrp="1" noChangeArrowheads="1"/>
          </p:cNvSpPr>
          <p:nvPr>
            <p:ph type="title"/>
          </p:nvPr>
        </p:nvSpPr>
        <p:spPr bwMode="auto">
          <a:xfrm>
            <a:off x="495301" y="139235"/>
            <a:ext cx="8915400" cy="58210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vert="horz" wrap="square" lIns="88777" tIns="44395" rIns="88777" bIns="44395" numCol="1" anchor="ctr" anchorCtr="0" compatLnSpc="1">
            <a:prstTxWarp prst="textNoShape">
              <a:avLst/>
            </a:prstTxWarp>
            <a:spAutoFit/>
          </a:bodyPr>
          <a:lstStyle/>
          <a:p>
            <a:pPr lvl="0"/>
            <a:r>
              <a:rPr lang="ja-JP" altLang="en-US"/>
              <a:t>マスタ タイトルの書式設定</a:t>
            </a:r>
          </a:p>
        </p:txBody>
      </p:sp>
      <p:sp>
        <p:nvSpPr>
          <p:cNvPr id="2051" name="Rectangle 4"/>
          <p:cNvSpPr>
            <a:spLocks noGrp="1" noChangeArrowheads="1"/>
          </p:cNvSpPr>
          <p:nvPr>
            <p:ph type="body" idx="1"/>
          </p:nvPr>
        </p:nvSpPr>
        <p:spPr bwMode="auto">
          <a:xfrm>
            <a:off x="343151" y="1628879"/>
            <a:ext cx="9326563" cy="494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8777" tIns="44395" rIns="88777" bIns="44395"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84677" name="Rectangle 5"/>
          <p:cNvSpPr>
            <a:spLocks noGrp="1" noChangeArrowheads="1"/>
          </p:cNvSpPr>
          <p:nvPr>
            <p:ph type="dt" sz="half" idx="2"/>
          </p:nvPr>
        </p:nvSpPr>
        <p:spPr bwMode="auto">
          <a:xfrm>
            <a:off x="0" y="6567488"/>
            <a:ext cx="2311400" cy="290512"/>
          </a:xfrm>
          <a:prstGeom prst="rect">
            <a:avLst/>
          </a:prstGeom>
          <a:noFill/>
          <a:ln w="9525">
            <a:noFill/>
            <a:miter lim="800000"/>
            <a:headEnd/>
            <a:tailEnd/>
          </a:ln>
          <a:effectLst/>
        </p:spPr>
        <p:txBody>
          <a:bodyPr vert="horz" wrap="square" lIns="88777" tIns="44395" rIns="88777" bIns="44395" numCol="1" anchor="t" anchorCtr="0" compatLnSpc="1">
            <a:prstTxWarp prst="textNoShape">
              <a:avLst/>
            </a:prstTxWarp>
          </a:bodyPr>
          <a:lstStyle>
            <a:lvl1pPr algn="l" eaLnBrk="1" hangingPunct="1">
              <a:spcBef>
                <a:spcPct val="0"/>
              </a:spcBef>
              <a:defRPr sz="1371" b="0">
                <a:solidFill>
                  <a:schemeClr val="tx1"/>
                </a:solidFill>
                <a:latin typeface="Arial" charset="0"/>
                <a:ea typeface="+mn-ea"/>
              </a:defRPr>
            </a:lvl1pPr>
          </a:lstStyle>
          <a:p>
            <a:pPr>
              <a:defRPr/>
            </a:pPr>
            <a:fld id="{E931FDFC-4048-4F85-9366-8717FBAF840C}" type="datetime1">
              <a:rPr lang="en-US" altLang="ja-JP" smtClean="0">
                <a:solidFill>
                  <a:prstClr val="black"/>
                </a:solidFill>
              </a:rPr>
              <a:t>2/28/2023</a:t>
            </a:fld>
            <a:endParaRPr lang="en-US" altLang="ja-JP">
              <a:solidFill>
                <a:prstClr val="black"/>
              </a:solidFill>
            </a:endParaRPr>
          </a:p>
        </p:txBody>
      </p:sp>
      <p:sp>
        <p:nvSpPr>
          <p:cNvPr id="284678" name="Rectangle 6"/>
          <p:cNvSpPr>
            <a:spLocks noGrp="1" noChangeArrowheads="1"/>
          </p:cNvSpPr>
          <p:nvPr>
            <p:ph type="ftr" sz="quarter" idx="3"/>
          </p:nvPr>
        </p:nvSpPr>
        <p:spPr bwMode="auto">
          <a:xfrm>
            <a:off x="3308351" y="6381751"/>
            <a:ext cx="3136900" cy="476250"/>
          </a:xfrm>
          <a:prstGeom prst="rect">
            <a:avLst/>
          </a:prstGeom>
          <a:noFill/>
          <a:ln w="9525">
            <a:noFill/>
            <a:miter lim="800000"/>
            <a:headEnd/>
            <a:tailEnd/>
          </a:ln>
          <a:effectLst/>
        </p:spPr>
        <p:txBody>
          <a:bodyPr vert="horz" wrap="square" lIns="88777" tIns="44395" rIns="88777" bIns="44395" numCol="1" anchor="t" anchorCtr="0" compatLnSpc="1">
            <a:prstTxWarp prst="textNoShape">
              <a:avLst/>
            </a:prstTxWarp>
          </a:bodyPr>
          <a:lstStyle>
            <a:lvl1pPr algn="ctr" eaLnBrk="1" hangingPunct="1">
              <a:defRPr sz="1371">
                <a:solidFill>
                  <a:schemeClr val="tx1"/>
                </a:solidFill>
                <a:latin typeface="Arial" pitchFamily="34" charset="0"/>
                <a:ea typeface="ＭＳ Ｐゴシック" pitchFamily="50" charset="-128"/>
              </a:defRPr>
            </a:lvl1pPr>
          </a:lstStyle>
          <a:p>
            <a:pPr>
              <a:defRPr/>
            </a:pPr>
            <a:endParaRPr lang="en-US" altLang="ja-JP">
              <a:solidFill>
                <a:prstClr val="black"/>
              </a:solidFill>
            </a:endParaRPr>
          </a:p>
        </p:txBody>
      </p:sp>
      <p:sp>
        <p:nvSpPr>
          <p:cNvPr id="284680" name="Rectangle 8"/>
          <p:cNvSpPr>
            <a:spLocks noGrp="1" noChangeArrowheads="1"/>
          </p:cNvSpPr>
          <p:nvPr>
            <p:ph type="sldNum" sz="quarter" idx="4"/>
          </p:nvPr>
        </p:nvSpPr>
        <p:spPr bwMode="auto">
          <a:xfrm>
            <a:off x="7594600" y="6381751"/>
            <a:ext cx="2311400" cy="476250"/>
          </a:xfrm>
          <a:prstGeom prst="rect">
            <a:avLst/>
          </a:prstGeom>
          <a:noFill/>
          <a:ln w="9525">
            <a:noFill/>
            <a:miter lim="800000"/>
            <a:headEnd/>
            <a:tailEnd/>
          </a:ln>
          <a:effectLst/>
        </p:spPr>
        <p:txBody>
          <a:bodyPr vert="horz" wrap="square" lIns="88777" tIns="44395" rIns="88777" bIns="44395" numCol="1" anchor="t" anchorCtr="0" compatLnSpc="1">
            <a:prstTxWarp prst="textNoShape">
              <a:avLst/>
            </a:prstTxWarp>
          </a:bodyPr>
          <a:lstStyle>
            <a:lvl1pPr algn="r" eaLnBrk="1" hangingPunct="1">
              <a:spcBef>
                <a:spcPct val="0"/>
              </a:spcBef>
              <a:defRPr sz="2350" b="0">
                <a:solidFill>
                  <a:schemeClr val="bg1">
                    <a:lumMod val="50000"/>
                  </a:schemeClr>
                </a:solidFill>
                <a:latin typeface="Arial" charset="0"/>
                <a:ea typeface="+mn-ea"/>
              </a:defRPr>
            </a:lvl1pPr>
          </a:lstStyle>
          <a:p>
            <a:pPr>
              <a:defRPr/>
            </a:pPr>
            <a:fld id="{C85D1701-7C2E-456C-A89D-8D0739B03C3D}" type="slidenum">
              <a:rPr lang="en-US" altLang="ja-JP" smtClean="0"/>
              <a:pPr>
                <a:defRPr/>
              </a:pPr>
              <a:t>‹#›</a:t>
            </a:fld>
            <a:endParaRPr lang="en-US" altLang="ja-JP"/>
          </a:p>
        </p:txBody>
      </p:sp>
    </p:spTree>
    <p:extLst>
      <p:ext uri="{BB962C8B-B14F-4D97-AF65-F5344CB8AC3E}">
        <p14:creationId xmlns:p14="http://schemas.microsoft.com/office/powerpoint/2010/main" val="450111235"/>
      </p:ext>
    </p:extLst>
  </p:cSld>
  <p:clrMap bg1="lt1" tx1="dk1" bg2="lt2" tx2="dk2" accent1="accent1" accent2="accent2" accent3="accent3" accent4="accent4" accent5="accent5" accent6="accent6" hlink="hlink" folHlink="folHlink"/>
  <p:sldLayoutIdLst>
    <p:sldLayoutId id="2147486225" r:id="rId1"/>
    <p:sldLayoutId id="2147486226" r:id="rId2"/>
  </p:sldLayoutIdLst>
  <p:hf sldNum="0" hdr="0" ftr="0" dt="0"/>
  <p:txStyles>
    <p:titleStyle>
      <a:lvl1pPr algn="ctr" rtl="0" eaLnBrk="0" fontAlgn="base" hangingPunct="0">
        <a:spcBef>
          <a:spcPct val="0"/>
        </a:spcBef>
        <a:spcAft>
          <a:spcPct val="0"/>
        </a:spcAft>
        <a:defRPr kumimoji="1" sz="3133">
          <a:solidFill>
            <a:schemeClr val="tx2"/>
          </a:solidFill>
          <a:latin typeface="+mj-lt"/>
          <a:ea typeface="+mj-ea"/>
          <a:cs typeface="+mj-cs"/>
        </a:defRPr>
      </a:lvl1pPr>
      <a:lvl2pPr algn="ctr" rtl="0" eaLnBrk="0" fontAlgn="base" hangingPunct="0">
        <a:spcBef>
          <a:spcPct val="0"/>
        </a:spcBef>
        <a:spcAft>
          <a:spcPct val="0"/>
        </a:spcAft>
        <a:defRPr kumimoji="1" sz="3524">
          <a:solidFill>
            <a:schemeClr val="tx2"/>
          </a:solidFill>
          <a:latin typeface="HGP創英角ｺﾞｼｯｸUB" pitchFamily="50" charset="-128"/>
          <a:ea typeface="HGP創英角ｺﾞｼｯｸUB" pitchFamily="50" charset="-128"/>
        </a:defRPr>
      </a:lvl2pPr>
      <a:lvl3pPr algn="ctr" rtl="0" eaLnBrk="0" fontAlgn="base" hangingPunct="0">
        <a:spcBef>
          <a:spcPct val="0"/>
        </a:spcBef>
        <a:spcAft>
          <a:spcPct val="0"/>
        </a:spcAft>
        <a:defRPr kumimoji="1" sz="3524">
          <a:solidFill>
            <a:schemeClr val="tx2"/>
          </a:solidFill>
          <a:latin typeface="HGP創英角ｺﾞｼｯｸUB" pitchFamily="50" charset="-128"/>
          <a:ea typeface="HGP創英角ｺﾞｼｯｸUB" pitchFamily="50" charset="-128"/>
        </a:defRPr>
      </a:lvl3pPr>
      <a:lvl4pPr algn="ctr" rtl="0" eaLnBrk="0" fontAlgn="base" hangingPunct="0">
        <a:spcBef>
          <a:spcPct val="0"/>
        </a:spcBef>
        <a:spcAft>
          <a:spcPct val="0"/>
        </a:spcAft>
        <a:defRPr kumimoji="1" sz="3524">
          <a:solidFill>
            <a:schemeClr val="tx2"/>
          </a:solidFill>
          <a:latin typeface="HGP創英角ｺﾞｼｯｸUB" pitchFamily="50" charset="-128"/>
          <a:ea typeface="HGP創英角ｺﾞｼｯｸUB" pitchFamily="50" charset="-128"/>
        </a:defRPr>
      </a:lvl4pPr>
      <a:lvl5pPr algn="ctr" rtl="0" eaLnBrk="0" fontAlgn="base" hangingPunct="0">
        <a:spcBef>
          <a:spcPct val="0"/>
        </a:spcBef>
        <a:spcAft>
          <a:spcPct val="0"/>
        </a:spcAft>
        <a:defRPr kumimoji="1" sz="3524">
          <a:solidFill>
            <a:schemeClr val="tx2"/>
          </a:solidFill>
          <a:latin typeface="HGP創英角ｺﾞｼｯｸUB" pitchFamily="50" charset="-128"/>
          <a:ea typeface="HGP創英角ｺﾞｼｯｸUB" pitchFamily="50" charset="-128"/>
        </a:defRPr>
      </a:lvl5pPr>
      <a:lvl6pPr marL="434622" algn="ctr" rtl="0" fontAlgn="base">
        <a:spcBef>
          <a:spcPct val="0"/>
        </a:spcBef>
        <a:spcAft>
          <a:spcPct val="0"/>
        </a:spcAft>
        <a:defRPr kumimoji="1" sz="3524">
          <a:solidFill>
            <a:schemeClr val="tx2"/>
          </a:solidFill>
          <a:latin typeface="HGP創英角ｺﾞｼｯｸUB" pitchFamily="50" charset="-128"/>
          <a:ea typeface="HGP創英角ｺﾞｼｯｸUB" pitchFamily="50" charset="-128"/>
        </a:defRPr>
      </a:lvl6pPr>
      <a:lvl7pPr marL="869235" algn="ctr" rtl="0" fontAlgn="base">
        <a:spcBef>
          <a:spcPct val="0"/>
        </a:spcBef>
        <a:spcAft>
          <a:spcPct val="0"/>
        </a:spcAft>
        <a:defRPr kumimoji="1" sz="3524">
          <a:solidFill>
            <a:schemeClr val="tx2"/>
          </a:solidFill>
          <a:latin typeface="HGP創英角ｺﾞｼｯｸUB" pitchFamily="50" charset="-128"/>
          <a:ea typeface="HGP創英角ｺﾞｼｯｸUB" pitchFamily="50" charset="-128"/>
        </a:defRPr>
      </a:lvl7pPr>
      <a:lvl8pPr marL="1303848" algn="ctr" rtl="0" fontAlgn="base">
        <a:spcBef>
          <a:spcPct val="0"/>
        </a:spcBef>
        <a:spcAft>
          <a:spcPct val="0"/>
        </a:spcAft>
        <a:defRPr kumimoji="1" sz="3524">
          <a:solidFill>
            <a:schemeClr val="tx2"/>
          </a:solidFill>
          <a:latin typeface="HGP創英角ｺﾞｼｯｸUB" pitchFamily="50" charset="-128"/>
          <a:ea typeface="HGP創英角ｺﾞｼｯｸUB" pitchFamily="50" charset="-128"/>
        </a:defRPr>
      </a:lvl8pPr>
      <a:lvl9pPr marL="1738466" algn="ctr" rtl="0" fontAlgn="base">
        <a:spcBef>
          <a:spcPct val="0"/>
        </a:spcBef>
        <a:spcAft>
          <a:spcPct val="0"/>
        </a:spcAft>
        <a:defRPr kumimoji="1" sz="3524">
          <a:solidFill>
            <a:schemeClr val="tx2"/>
          </a:solidFill>
          <a:latin typeface="HGP創英角ｺﾞｼｯｸUB" pitchFamily="50" charset="-128"/>
          <a:ea typeface="HGP創英角ｺﾞｼｯｸUB" pitchFamily="50" charset="-128"/>
        </a:defRPr>
      </a:lvl9pPr>
    </p:titleStyle>
    <p:bodyStyle>
      <a:lvl1pPr marL="579494" indent="-579494" algn="l" rtl="0" eaLnBrk="0" fontAlgn="base" hangingPunct="0">
        <a:spcBef>
          <a:spcPct val="20000"/>
        </a:spcBef>
        <a:spcAft>
          <a:spcPct val="0"/>
        </a:spcAft>
        <a:defRPr kumimoji="1" sz="3133">
          <a:solidFill>
            <a:schemeClr val="tx1"/>
          </a:solidFill>
          <a:latin typeface="+mn-lt"/>
          <a:ea typeface="+mn-ea"/>
          <a:cs typeface="+mn-cs"/>
        </a:defRPr>
      </a:lvl1pPr>
      <a:lvl2pPr marL="941669" indent="-507056" algn="l" rtl="0" eaLnBrk="0" fontAlgn="base" hangingPunct="0">
        <a:spcBef>
          <a:spcPct val="20000"/>
        </a:spcBef>
        <a:spcAft>
          <a:spcPct val="0"/>
        </a:spcAft>
        <a:buChar char="–"/>
        <a:defRPr kumimoji="1" sz="2742">
          <a:solidFill>
            <a:schemeClr val="tx1"/>
          </a:solidFill>
          <a:latin typeface="+mn-lt"/>
          <a:ea typeface="+mn-ea"/>
        </a:defRPr>
      </a:lvl2pPr>
      <a:lvl3pPr marL="1303848" indent="-434622" algn="l" rtl="0" eaLnBrk="0" fontAlgn="base" hangingPunct="0">
        <a:spcBef>
          <a:spcPct val="20000"/>
        </a:spcBef>
        <a:spcAft>
          <a:spcPct val="0"/>
        </a:spcAft>
        <a:buChar char="•"/>
        <a:defRPr kumimoji="1" sz="2350">
          <a:solidFill>
            <a:schemeClr val="tx1"/>
          </a:solidFill>
          <a:latin typeface="+mn-lt"/>
          <a:ea typeface="+mn-ea"/>
        </a:defRPr>
      </a:lvl3pPr>
      <a:lvl4pPr marL="1666025" indent="-362180" algn="l" rtl="0" eaLnBrk="0" fontAlgn="base" hangingPunct="0">
        <a:spcBef>
          <a:spcPct val="20000"/>
        </a:spcBef>
        <a:spcAft>
          <a:spcPct val="0"/>
        </a:spcAft>
        <a:buChar char="–"/>
        <a:defRPr kumimoji="1" sz="1959">
          <a:solidFill>
            <a:schemeClr val="tx1"/>
          </a:solidFill>
          <a:latin typeface="+mn-lt"/>
          <a:ea typeface="+mn-ea"/>
        </a:defRPr>
      </a:lvl4pPr>
      <a:lvl5pPr marL="2100650" indent="-362180" algn="l" rtl="0" eaLnBrk="0" fontAlgn="base" hangingPunct="0">
        <a:spcBef>
          <a:spcPct val="20000"/>
        </a:spcBef>
        <a:spcAft>
          <a:spcPct val="0"/>
        </a:spcAft>
        <a:buChar char="»"/>
        <a:defRPr kumimoji="1" sz="1959">
          <a:solidFill>
            <a:schemeClr val="tx1"/>
          </a:solidFill>
          <a:latin typeface="+mn-lt"/>
          <a:ea typeface="+mn-ea"/>
        </a:defRPr>
      </a:lvl5pPr>
      <a:lvl6pPr marL="2535264" indent="-362180" algn="l" rtl="0" fontAlgn="base">
        <a:spcBef>
          <a:spcPct val="20000"/>
        </a:spcBef>
        <a:spcAft>
          <a:spcPct val="0"/>
        </a:spcAft>
        <a:buChar char="»"/>
        <a:defRPr kumimoji="1" sz="1959">
          <a:solidFill>
            <a:schemeClr val="tx1"/>
          </a:solidFill>
          <a:latin typeface="+mn-lt"/>
          <a:ea typeface="+mn-ea"/>
        </a:defRPr>
      </a:lvl6pPr>
      <a:lvl7pPr marL="2969869" indent="-362180" algn="l" rtl="0" fontAlgn="base">
        <a:spcBef>
          <a:spcPct val="20000"/>
        </a:spcBef>
        <a:spcAft>
          <a:spcPct val="0"/>
        </a:spcAft>
        <a:buChar char="»"/>
        <a:defRPr kumimoji="1" sz="1959">
          <a:solidFill>
            <a:schemeClr val="tx1"/>
          </a:solidFill>
          <a:latin typeface="+mn-lt"/>
          <a:ea typeface="+mn-ea"/>
        </a:defRPr>
      </a:lvl7pPr>
      <a:lvl8pPr marL="3404500" indent="-362180" algn="l" rtl="0" fontAlgn="base">
        <a:spcBef>
          <a:spcPct val="20000"/>
        </a:spcBef>
        <a:spcAft>
          <a:spcPct val="0"/>
        </a:spcAft>
        <a:buChar char="»"/>
        <a:defRPr kumimoji="1" sz="1959">
          <a:solidFill>
            <a:schemeClr val="tx1"/>
          </a:solidFill>
          <a:latin typeface="+mn-lt"/>
          <a:ea typeface="+mn-ea"/>
        </a:defRPr>
      </a:lvl8pPr>
      <a:lvl9pPr marL="3839107" indent="-362180" algn="l" rtl="0" fontAlgn="base">
        <a:spcBef>
          <a:spcPct val="20000"/>
        </a:spcBef>
        <a:spcAft>
          <a:spcPct val="0"/>
        </a:spcAft>
        <a:buChar char="»"/>
        <a:defRPr kumimoji="1" sz="1959">
          <a:solidFill>
            <a:schemeClr val="tx1"/>
          </a:solidFill>
          <a:latin typeface="+mn-lt"/>
          <a:ea typeface="+mn-ea"/>
        </a:defRPr>
      </a:lvl9pPr>
    </p:bodyStyle>
    <p:otherStyle>
      <a:defPPr>
        <a:defRPr lang="ja-JP"/>
      </a:defPPr>
      <a:lvl1pPr marL="0" algn="l" defTabSz="869235" rtl="0" eaLnBrk="1" latinLnBrk="0" hangingPunct="1">
        <a:defRPr kumimoji="1" sz="1763" kern="1200">
          <a:solidFill>
            <a:schemeClr val="tx1"/>
          </a:solidFill>
          <a:latin typeface="+mn-lt"/>
          <a:ea typeface="+mn-ea"/>
          <a:cs typeface="+mn-cs"/>
        </a:defRPr>
      </a:lvl1pPr>
      <a:lvl2pPr marL="434622" algn="l" defTabSz="869235" rtl="0" eaLnBrk="1" latinLnBrk="0" hangingPunct="1">
        <a:defRPr kumimoji="1" sz="1763" kern="1200">
          <a:solidFill>
            <a:schemeClr val="tx1"/>
          </a:solidFill>
          <a:latin typeface="+mn-lt"/>
          <a:ea typeface="+mn-ea"/>
          <a:cs typeface="+mn-cs"/>
        </a:defRPr>
      </a:lvl2pPr>
      <a:lvl3pPr marL="869235" algn="l" defTabSz="869235" rtl="0" eaLnBrk="1" latinLnBrk="0" hangingPunct="1">
        <a:defRPr kumimoji="1" sz="1763" kern="1200">
          <a:solidFill>
            <a:schemeClr val="tx1"/>
          </a:solidFill>
          <a:latin typeface="+mn-lt"/>
          <a:ea typeface="+mn-ea"/>
          <a:cs typeface="+mn-cs"/>
        </a:defRPr>
      </a:lvl3pPr>
      <a:lvl4pPr marL="1303848" algn="l" defTabSz="869235" rtl="0" eaLnBrk="1" latinLnBrk="0" hangingPunct="1">
        <a:defRPr kumimoji="1" sz="1763" kern="1200">
          <a:solidFill>
            <a:schemeClr val="tx1"/>
          </a:solidFill>
          <a:latin typeface="+mn-lt"/>
          <a:ea typeface="+mn-ea"/>
          <a:cs typeface="+mn-cs"/>
        </a:defRPr>
      </a:lvl4pPr>
      <a:lvl5pPr marL="1738466" algn="l" defTabSz="869235" rtl="0" eaLnBrk="1" latinLnBrk="0" hangingPunct="1">
        <a:defRPr kumimoji="1" sz="1763" kern="1200">
          <a:solidFill>
            <a:schemeClr val="tx1"/>
          </a:solidFill>
          <a:latin typeface="+mn-lt"/>
          <a:ea typeface="+mn-ea"/>
          <a:cs typeface="+mn-cs"/>
        </a:defRPr>
      </a:lvl5pPr>
      <a:lvl6pPr marL="2173086" algn="l" defTabSz="869235" rtl="0" eaLnBrk="1" latinLnBrk="0" hangingPunct="1">
        <a:defRPr kumimoji="1" sz="1763" kern="1200">
          <a:solidFill>
            <a:schemeClr val="tx1"/>
          </a:solidFill>
          <a:latin typeface="+mn-lt"/>
          <a:ea typeface="+mn-ea"/>
          <a:cs typeface="+mn-cs"/>
        </a:defRPr>
      </a:lvl6pPr>
      <a:lvl7pPr marL="2607699" algn="l" defTabSz="869235" rtl="0" eaLnBrk="1" latinLnBrk="0" hangingPunct="1">
        <a:defRPr kumimoji="1" sz="1763" kern="1200">
          <a:solidFill>
            <a:schemeClr val="tx1"/>
          </a:solidFill>
          <a:latin typeface="+mn-lt"/>
          <a:ea typeface="+mn-ea"/>
          <a:cs typeface="+mn-cs"/>
        </a:defRPr>
      </a:lvl7pPr>
      <a:lvl8pPr marL="3042309" algn="l" defTabSz="869235" rtl="0" eaLnBrk="1" latinLnBrk="0" hangingPunct="1">
        <a:defRPr kumimoji="1" sz="1763" kern="1200">
          <a:solidFill>
            <a:schemeClr val="tx1"/>
          </a:solidFill>
          <a:latin typeface="+mn-lt"/>
          <a:ea typeface="+mn-ea"/>
          <a:cs typeface="+mn-cs"/>
        </a:defRPr>
      </a:lvl8pPr>
      <a:lvl9pPr marL="3476927" algn="l" defTabSz="869235" rtl="0" eaLnBrk="1" latinLnBrk="0" hangingPunct="1">
        <a:defRPr kumimoji="1" sz="1763"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505804095"/>
      </p:ext>
    </p:extLst>
  </p:cSld>
  <p:clrMap bg1="lt1" tx1="dk1" bg2="lt2" tx2="dk2" accent1="accent1" accent2="accent2" accent3="accent3" accent4="accent4" accent5="accent5" accent6="accent6" hlink="hlink" folHlink="folHlink"/>
  <p:sldLayoutIdLst>
    <p:sldLayoutId id="2147486252" r:id="rId1"/>
    <p:sldLayoutId id="2147486253" r:id="rId2"/>
    <p:sldLayoutId id="2147486254" r:id="rId3"/>
  </p:sldLayoutIdLst>
  <p:hf sldNum="0" hdr="0" dt="0"/>
  <p:txStyles>
    <p:titleStyle>
      <a:lvl1pPr algn="l" defTabSz="861972" rtl="0" eaLnBrk="1" latinLnBrk="0" hangingPunct="1">
        <a:lnSpc>
          <a:spcPct val="90000"/>
        </a:lnSpc>
        <a:spcBef>
          <a:spcPct val="0"/>
        </a:spcBef>
        <a:buNone/>
        <a:defRPr kumimoji="1" sz="4148" kern="1200">
          <a:solidFill>
            <a:schemeClr val="tx1"/>
          </a:solidFill>
          <a:latin typeface="+mj-lt"/>
          <a:ea typeface="+mj-ea"/>
          <a:cs typeface="+mj-cs"/>
        </a:defRPr>
      </a:lvl1pPr>
    </p:titleStyle>
    <p:bodyStyle>
      <a:lvl1pPr marL="215493" indent="-215493" algn="l" defTabSz="861972" rtl="0" eaLnBrk="1" latinLnBrk="0" hangingPunct="1">
        <a:lnSpc>
          <a:spcPct val="90000"/>
        </a:lnSpc>
        <a:spcBef>
          <a:spcPts val="943"/>
        </a:spcBef>
        <a:buFont typeface="Arial" panose="020B0604020202020204" pitchFamily="34" charset="0"/>
        <a:buChar char="•"/>
        <a:defRPr kumimoji="1" sz="2639" kern="1200">
          <a:solidFill>
            <a:schemeClr val="tx1"/>
          </a:solidFill>
          <a:latin typeface="+mn-lt"/>
          <a:ea typeface="+mn-ea"/>
          <a:cs typeface="+mn-cs"/>
        </a:defRPr>
      </a:lvl1pPr>
      <a:lvl2pPr marL="646479" indent="-215493" algn="l" defTabSz="861972" rtl="0" eaLnBrk="1" latinLnBrk="0" hangingPunct="1">
        <a:lnSpc>
          <a:spcPct val="90000"/>
        </a:lnSpc>
        <a:spcBef>
          <a:spcPts val="471"/>
        </a:spcBef>
        <a:buFont typeface="Arial" panose="020B0604020202020204" pitchFamily="34" charset="0"/>
        <a:buChar char="•"/>
        <a:defRPr kumimoji="1" sz="2263" kern="1200">
          <a:solidFill>
            <a:schemeClr val="tx1"/>
          </a:solidFill>
          <a:latin typeface="+mn-lt"/>
          <a:ea typeface="+mn-ea"/>
          <a:cs typeface="+mn-cs"/>
        </a:defRPr>
      </a:lvl2pPr>
      <a:lvl3pPr marL="1077464" indent="-215493" algn="l" defTabSz="861972" rtl="0" eaLnBrk="1" latinLnBrk="0" hangingPunct="1">
        <a:lnSpc>
          <a:spcPct val="90000"/>
        </a:lnSpc>
        <a:spcBef>
          <a:spcPts val="471"/>
        </a:spcBef>
        <a:buFont typeface="Arial" panose="020B0604020202020204" pitchFamily="34" charset="0"/>
        <a:buChar char="•"/>
        <a:defRPr kumimoji="1" sz="1887" kern="1200">
          <a:solidFill>
            <a:schemeClr val="tx1"/>
          </a:solidFill>
          <a:latin typeface="+mn-lt"/>
          <a:ea typeface="+mn-ea"/>
          <a:cs typeface="+mn-cs"/>
        </a:defRPr>
      </a:lvl3pPr>
      <a:lvl4pPr marL="1508449" indent="-215493" algn="l" defTabSz="861972" rtl="0" eaLnBrk="1" latinLnBrk="0" hangingPunct="1">
        <a:lnSpc>
          <a:spcPct val="90000"/>
        </a:lnSpc>
        <a:spcBef>
          <a:spcPts val="471"/>
        </a:spcBef>
        <a:buFont typeface="Arial" panose="020B0604020202020204" pitchFamily="34" charset="0"/>
        <a:buChar char="•"/>
        <a:defRPr kumimoji="1" sz="1697" kern="1200">
          <a:solidFill>
            <a:schemeClr val="tx1"/>
          </a:solidFill>
          <a:latin typeface="+mn-lt"/>
          <a:ea typeface="+mn-ea"/>
          <a:cs typeface="+mn-cs"/>
        </a:defRPr>
      </a:lvl4pPr>
      <a:lvl5pPr marL="1939436" indent="-215493" algn="l" defTabSz="861972" rtl="0" eaLnBrk="1" latinLnBrk="0" hangingPunct="1">
        <a:lnSpc>
          <a:spcPct val="90000"/>
        </a:lnSpc>
        <a:spcBef>
          <a:spcPts val="471"/>
        </a:spcBef>
        <a:buFont typeface="Arial" panose="020B0604020202020204" pitchFamily="34" charset="0"/>
        <a:buChar char="•"/>
        <a:defRPr kumimoji="1" sz="1697" kern="1200">
          <a:solidFill>
            <a:schemeClr val="tx1"/>
          </a:solidFill>
          <a:latin typeface="+mn-lt"/>
          <a:ea typeface="+mn-ea"/>
          <a:cs typeface="+mn-cs"/>
        </a:defRPr>
      </a:lvl5pPr>
      <a:lvl6pPr marL="2370422" indent="-215493" algn="l" defTabSz="861972" rtl="0" eaLnBrk="1" latinLnBrk="0" hangingPunct="1">
        <a:lnSpc>
          <a:spcPct val="90000"/>
        </a:lnSpc>
        <a:spcBef>
          <a:spcPts val="471"/>
        </a:spcBef>
        <a:buFont typeface="Arial" panose="020B0604020202020204" pitchFamily="34" charset="0"/>
        <a:buChar char="•"/>
        <a:defRPr kumimoji="1" sz="1697" kern="1200">
          <a:solidFill>
            <a:schemeClr val="tx1"/>
          </a:solidFill>
          <a:latin typeface="+mn-lt"/>
          <a:ea typeface="+mn-ea"/>
          <a:cs typeface="+mn-cs"/>
        </a:defRPr>
      </a:lvl6pPr>
      <a:lvl7pPr marL="2801407" indent="-215493" algn="l" defTabSz="861972" rtl="0" eaLnBrk="1" latinLnBrk="0" hangingPunct="1">
        <a:lnSpc>
          <a:spcPct val="90000"/>
        </a:lnSpc>
        <a:spcBef>
          <a:spcPts val="471"/>
        </a:spcBef>
        <a:buFont typeface="Arial" panose="020B0604020202020204" pitchFamily="34" charset="0"/>
        <a:buChar char="•"/>
        <a:defRPr kumimoji="1" sz="1697" kern="1200">
          <a:solidFill>
            <a:schemeClr val="tx1"/>
          </a:solidFill>
          <a:latin typeface="+mn-lt"/>
          <a:ea typeface="+mn-ea"/>
          <a:cs typeface="+mn-cs"/>
        </a:defRPr>
      </a:lvl7pPr>
      <a:lvl8pPr marL="3232394" indent="-215493" algn="l" defTabSz="861972" rtl="0" eaLnBrk="1" latinLnBrk="0" hangingPunct="1">
        <a:lnSpc>
          <a:spcPct val="90000"/>
        </a:lnSpc>
        <a:spcBef>
          <a:spcPts val="471"/>
        </a:spcBef>
        <a:buFont typeface="Arial" panose="020B0604020202020204" pitchFamily="34" charset="0"/>
        <a:buChar char="•"/>
        <a:defRPr kumimoji="1" sz="1697" kern="1200">
          <a:solidFill>
            <a:schemeClr val="tx1"/>
          </a:solidFill>
          <a:latin typeface="+mn-lt"/>
          <a:ea typeface="+mn-ea"/>
          <a:cs typeface="+mn-cs"/>
        </a:defRPr>
      </a:lvl8pPr>
      <a:lvl9pPr marL="3663379" indent="-215493" algn="l" defTabSz="861972" rtl="0" eaLnBrk="1" latinLnBrk="0" hangingPunct="1">
        <a:lnSpc>
          <a:spcPct val="90000"/>
        </a:lnSpc>
        <a:spcBef>
          <a:spcPts val="471"/>
        </a:spcBef>
        <a:buFont typeface="Arial" panose="020B0604020202020204" pitchFamily="34" charset="0"/>
        <a:buChar char="•"/>
        <a:defRPr kumimoji="1" sz="1697" kern="1200">
          <a:solidFill>
            <a:schemeClr val="tx1"/>
          </a:solidFill>
          <a:latin typeface="+mn-lt"/>
          <a:ea typeface="+mn-ea"/>
          <a:cs typeface="+mn-cs"/>
        </a:defRPr>
      </a:lvl9pPr>
    </p:bodyStyle>
    <p:otherStyle>
      <a:defPPr>
        <a:defRPr lang="en-US"/>
      </a:defPPr>
      <a:lvl1pPr marL="0" algn="l" defTabSz="861972" rtl="0" eaLnBrk="1" latinLnBrk="0" hangingPunct="1">
        <a:defRPr kumimoji="1" sz="1697" kern="1200">
          <a:solidFill>
            <a:schemeClr val="tx1"/>
          </a:solidFill>
          <a:latin typeface="+mn-lt"/>
          <a:ea typeface="+mn-ea"/>
          <a:cs typeface="+mn-cs"/>
        </a:defRPr>
      </a:lvl1pPr>
      <a:lvl2pPr marL="430987" algn="l" defTabSz="861972" rtl="0" eaLnBrk="1" latinLnBrk="0" hangingPunct="1">
        <a:defRPr kumimoji="1" sz="1697" kern="1200">
          <a:solidFill>
            <a:schemeClr val="tx1"/>
          </a:solidFill>
          <a:latin typeface="+mn-lt"/>
          <a:ea typeface="+mn-ea"/>
          <a:cs typeface="+mn-cs"/>
        </a:defRPr>
      </a:lvl2pPr>
      <a:lvl3pPr marL="861972" algn="l" defTabSz="861972" rtl="0" eaLnBrk="1" latinLnBrk="0" hangingPunct="1">
        <a:defRPr kumimoji="1" sz="1697" kern="1200">
          <a:solidFill>
            <a:schemeClr val="tx1"/>
          </a:solidFill>
          <a:latin typeface="+mn-lt"/>
          <a:ea typeface="+mn-ea"/>
          <a:cs typeface="+mn-cs"/>
        </a:defRPr>
      </a:lvl3pPr>
      <a:lvl4pPr marL="1292958" algn="l" defTabSz="861972" rtl="0" eaLnBrk="1" latinLnBrk="0" hangingPunct="1">
        <a:defRPr kumimoji="1" sz="1697" kern="1200">
          <a:solidFill>
            <a:schemeClr val="tx1"/>
          </a:solidFill>
          <a:latin typeface="+mn-lt"/>
          <a:ea typeface="+mn-ea"/>
          <a:cs typeface="+mn-cs"/>
        </a:defRPr>
      </a:lvl4pPr>
      <a:lvl5pPr marL="1723944" algn="l" defTabSz="861972" rtl="0" eaLnBrk="1" latinLnBrk="0" hangingPunct="1">
        <a:defRPr kumimoji="1" sz="1697" kern="1200">
          <a:solidFill>
            <a:schemeClr val="tx1"/>
          </a:solidFill>
          <a:latin typeface="+mn-lt"/>
          <a:ea typeface="+mn-ea"/>
          <a:cs typeface="+mn-cs"/>
        </a:defRPr>
      </a:lvl5pPr>
      <a:lvl6pPr marL="2154929" algn="l" defTabSz="861972" rtl="0" eaLnBrk="1" latinLnBrk="0" hangingPunct="1">
        <a:defRPr kumimoji="1" sz="1697" kern="1200">
          <a:solidFill>
            <a:schemeClr val="tx1"/>
          </a:solidFill>
          <a:latin typeface="+mn-lt"/>
          <a:ea typeface="+mn-ea"/>
          <a:cs typeface="+mn-cs"/>
        </a:defRPr>
      </a:lvl6pPr>
      <a:lvl7pPr marL="2585914" algn="l" defTabSz="861972" rtl="0" eaLnBrk="1" latinLnBrk="0" hangingPunct="1">
        <a:defRPr kumimoji="1" sz="1697" kern="1200">
          <a:solidFill>
            <a:schemeClr val="tx1"/>
          </a:solidFill>
          <a:latin typeface="+mn-lt"/>
          <a:ea typeface="+mn-ea"/>
          <a:cs typeface="+mn-cs"/>
        </a:defRPr>
      </a:lvl7pPr>
      <a:lvl8pPr marL="3016899" algn="l" defTabSz="861972" rtl="0" eaLnBrk="1" latinLnBrk="0" hangingPunct="1">
        <a:defRPr kumimoji="1" sz="1697" kern="1200">
          <a:solidFill>
            <a:schemeClr val="tx1"/>
          </a:solidFill>
          <a:latin typeface="+mn-lt"/>
          <a:ea typeface="+mn-ea"/>
          <a:cs typeface="+mn-cs"/>
        </a:defRPr>
      </a:lvl8pPr>
      <a:lvl9pPr marL="3447884" algn="l" defTabSz="861972" rtl="0" eaLnBrk="1" latinLnBrk="0" hangingPunct="1">
        <a:defRPr kumimoji="1" sz="1697"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880">
          <p15:clr>
            <a:srgbClr val="F26B43"/>
          </p15:clr>
        </p15:guide>
        <p15:guide id="3" orient="horz" pos="346">
          <p15:clr>
            <a:srgbClr val="F26B43"/>
          </p15:clr>
        </p15:guide>
        <p15:guide id="4" pos="113">
          <p15:clr>
            <a:srgbClr val="F26B43"/>
          </p15:clr>
        </p15:guide>
        <p15:guide id="5" pos="5647">
          <p15:clr>
            <a:srgbClr val="F26B43"/>
          </p15:clr>
        </p15:guide>
        <p15:guide id="7" orient="horz" pos="119">
          <p15:clr>
            <a:srgbClr val="F26B43"/>
          </p15:clr>
        </p15:guide>
        <p15:guide id="8" orient="horz" pos="436">
          <p15:clr>
            <a:srgbClr val="F26B43"/>
          </p15:clr>
        </p15:guide>
        <p15:guide id="9" orient="horz" pos="4156">
          <p15:clr>
            <a:srgbClr val="F26B43"/>
          </p15:clr>
        </p15:guide>
        <p15:guide id="10" orient="horz" pos="527">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3"/>
          <p:cNvSpPr>
            <a:spLocks noGrp="1" noChangeArrowheads="1"/>
          </p:cNvSpPr>
          <p:nvPr>
            <p:ph type="title"/>
          </p:nvPr>
        </p:nvSpPr>
        <p:spPr bwMode="auto">
          <a:xfrm>
            <a:off x="495301" y="139235"/>
            <a:ext cx="8915400" cy="58210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vert="horz" wrap="square" lIns="88777" tIns="44395" rIns="88777" bIns="44395" numCol="1" anchor="ctr" anchorCtr="0" compatLnSpc="1">
            <a:prstTxWarp prst="textNoShape">
              <a:avLst/>
            </a:prstTxWarp>
            <a:spAutoFit/>
          </a:bodyPr>
          <a:lstStyle/>
          <a:p>
            <a:pPr lvl="0"/>
            <a:r>
              <a:rPr lang="ja-JP" altLang="en-US"/>
              <a:t>マスタ タイトルの書式設定</a:t>
            </a:r>
          </a:p>
        </p:txBody>
      </p:sp>
      <p:sp>
        <p:nvSpPr>
          <p:cNvPr id="2051" name="Rectangle 4"/>
          <p:cNvSpPr>
            <a:spLocks noGrp="1" noChangeArrowheads="1"/>
          </p:cNvSpPr>
          <p:nvPr>
            <p:ph type="body" idx="1"/>
          </p:nvPr>
        </p:nvSpPr>
        <p:spPr bwMode="auto">
          <a:xfrm>
            <a:off x="343152" y="1628879"/>
            <a:ext cx="9326563" cy="494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8777" tIns="44395" rIns="88777" bIns="44395"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84677" name="Rectangle 5"/>
          <p:cNvSpPr>
            <a:spLocks noGrp="1" noChangeArrowheads="1"/>
          </p:cNvSpPr>
          <p:nvPr>
            <p:ph type="dt" sz="half" idx="2"/>
          </p:nvPr>
        </p:nvSpPr>
        <p:spPr bwMode="auto">
          <a:xfrm>
            <a:off x="0" y="6567488"/>
            <a:ext cx="2311400" cy="290512"/>
          </a:xfrm>
          <a:prstGeom prst="rect">
            <a:avLst/>
          </a:prstGeom>
          <a:noFill/>
          <a:ln w="9525">
            <a:noFill/>
            <a:miter lim="800000"/>
            <a:headEnd/>
            <a:tailEnd/>
          </a:ln>
          <a:effectLst/>
        </p:spPr>
        <p:txBody>
          <a:bodyPr vert="horz" wrap="square" lIns="88777" tIns="44395" rIns="88777" bIns="44395" numCol="1" anchor="t" anchorCtr="0" compatLnSpc="1">
            <a:prstTxWarp prst="textNoShape">
              <a:avLst/>
            </a:prstTxWarp>
          </a:bodyPr>
          <a:lstStyle>
            <a:lvl1pPr algn="l" eaLnBrk="1" hangingPunct="1">
              <a:spcBef>
                <a:spcPct val="0"/>
              </a:spcBef>
              <a:defRPr sz="1400" b="0">
                <a:solidFill>
                  <a:schemeClr val="tx1"/>
                </a:solidFill>
                <a:latin typeface="Arial" charset="0"/>
                <a:ea typeface="+mn-ea"/>
              </a:defRPr>
            </a:lvl1pPr>
          </a:lstStyle>
          <a:p>
            <a:pPr>
              <a:defRPr/>
            </a:pPr>
            <a:fld id="{00857538-4A8F-46CB-B5A6-1B3038A20BAE}" type="datetime3">
              <a:rPr lang="en-US" altLang="ja-JP" smtClean="0">
                <a:solidFill>
                  <a:prstClr val="black"/>
                </a:solidFill>
              </a:rPr>
              <a:t>28 February 2023</a:t>
            </a:fld>
            <a:endParaRPr lang="en-US" altLang="ja-JP" dirty="0">
              <a:solidFill>
                <a:prstClr val="black"/>
              </a:solidFill>
            </a:endParaRPr>
          </a:p>
        </p:txBody>
      </p:sp>
      <p:sp>
        <p:nvSpPr>
          <p:cNvPr id="284678" name="Rectangle 6"/>
          <p:cNvSpPr>
            <a:spLocks noGrp="1" noChangeArrowheads="1"/>
          </p:cNvSpPr>
          <p:nvPr>
            <p:ph type="ftr" sz="quarter" idx="3"/>
          </p:nvPr>
        </p:nvSpPr>
        <p:spPr bwMode="auto">
          <a:xfrm>
            <a:off x="3308351" y="6381752"/>
            <a:ext cx="3136900" cy="476251"/>
          </a:xfrm>
          <a:prstGeom prst="rect">
            <a:avLst/>
          </a:prstGeom>
          <a:noFill/>
          <a:ln w="9525">
            <a:noFill/>
            <a:miter lim="800000"/>
            <a:headEnd/>
            <a:tailEnd/>
          </a:ln>
          <a:effectLst/>
        </p:spPr>
        <p:txBody>
          <a:bodyPr vert="horz" wrap="square" lIns="88777" tIns="44395" rIns="88777" bIns="44395" numCol="1" anchor="t" anchorCtr="0" compatLnSpc="1">
            <a:prstTxWarp prst="textNoShape">
              <a:avLst/>
            </a:prstTxWarp>
          </a:bodyPr>
          <a:lstStyle>
            <a:lvl1pPr algn="ctr" eaLnBrk="1" hangingPunct="1">
              <a:defRPr sz="1400">
                <a:solidFill>
                  <a:schemeClr val="tx1"/>
                </a:solidFill>
                <a:latin typeface="Arial" pitchFamily="34" charset="0"/>
                <a:ea typeface="ＭＳ Ｐゴシック" pitchFamily="50" charset="-128"/>
              </a:defRPr>
            </a:lvl1pPr>
          </a:lstStyle>
          <a:p>
            <a:pPr>
              <a:defRPr/>
            </a:pPr>
            <a:endParaRPr lang="en-US" altLang="ja-JP" dirty="0">
              <a:solidFill>
                <a:prstClr val="black"/>
              </a:solidFill>
            </a:endParaRPr>
          </a:p>
        </p:txBody>
      </p:sp>
      <p:sp>
        <p:nvSpPr>
          <p:cNvPr id="284680" name="Rectangle 8"/>
          <p:cNvSpPr>
            <a:spLocks noGrp="1" noChangeArrowheads="1"/>
          </p:cNvSpPr>
          <p:nvPr>
            <p:ph type="sldNum" sz="quarter" idx="4"/>
          </p:nvPr>
        </p:nvSpPr>
        <p:spPr bwMode="auto">
          <a:xfrm>
            <a:off x="7594600" y="6381752"/>
            <a:ext cx="2311400" cy="476251"/>
          </a:xfrm>
          <a:prstGeom prst="rect">
            <a:avLst/>
          </a:prstGeom>
          <a:noFill/>
          <a:ln w="9525">
            <a:noFill/>
            <a:miter lim="800000"/>
            <a:headEnd/>
            <a:tailEnd/>
          </a:ln>
          <a:effectLst/>
        </p:spPr>
        <p:txBody>
          <a:bodyPr vert="horz" wrap="square" lIns="88777" tIns="44395" rIns="88777" bIns="44395" numCol="1" anchor="t" anchorCtr="0" compatLnSpc="1">
            <a:prstTxWarp prst="textNoShape">
              <a:avLst/>
            </a:prstTxWarp>
          </a:bodyPr>
          <a:lstStyle>
            <a:lvl1pPr algn="r" eaLnBrk="1" hangingPunct="1">
              <a:spcBef>
                <a:spcPct val="0"/>
              </a:spcBef>
              <a:defRPr sz="2400" b="0">
                <a:solidFill>
                  <a:schemeClr val="bg1">
                    <a:lumMod val="50000"/>
                  </a:schemeClr>
                </a:solidFill>
                <a:latin typeface="Arial" charset="0"/>
                <a:ea typeface="+mn-ea"/>
              </a:defRPr>
            </a:lvl1pPr>
          </a:lstStyle>
          <a:p>
            <a:pPr>
              <a:defRPr/>
            </a:pPr>
            <a:fld id="{C85D1701-7C2E-456C-A89D-8D0739B03C3D}" type="slidenum">
              <a:rPr lang="en-US" altLang="ja-JP" smtClean="0"/>
              <a:pPr>
                <a:defRPr/>
              </a:pPr>
              <a:t>‹#›</a:t>
            </a:fld>
            <a:endParaRPr lang="en-US" altLang="ja-JP" dirty="0"/>
          </a:p>
        </p:txBody>
      </p:sp>
    </p:spTree>
    <p:extLst>
      <p:ext uri="{BB962C8B-B14F-4D97-AF65-F5344CB8AC3E}">
        <p14:creationId xmlns:p14="http://schemas.microsoft.com/office/powerpoint/2010/main" val="2342559256"/>
      </p:ext>
    </p:extLst>
  </p:cSld>
  <p:clrMap bg1="lt1" tx1="dk1" bg2="lt2" tx2="dk2" accent1="accent1" accent2="accent2" accent3="accent3" accent4="accent4" accent5="accent5" accent6="accent6" hlink="hlink" folHlink="folHlink"/>
  <p:sldLayoutIdLst>
    <p:sldLayoutId id="2147486292" r:id="rId1"/>
    <p:sldLayoutId id="2147486293" r:id="rId2"/>
  </p:sldLayoutIdLst>
  <p:hf hdr="0" ftr="0" dt="0"/>
  <p:txStyles>
    <p:titleStyle>
      <a:lvl1pPr algn="ctr" rtl="0" eaLnBrk="0" fontAlgn="base" hangingPunct="0">
        <a:spcBef>
          <a:spcPct val="0"/>
        </a:spcBef>
        <a:spcAft>
          <a:spcPct val="0"/>
        </a:spcAft>
        <a:defRPr kumimoji="1" sz="3200">
          <a:solidFill>
            <a:schemeClr val="tx2"/>
          </a:solidFill>
          <a:latin typeface="+mj-lt"/>
          <a:ea typeface="+mj-ea"/>
          <a:cs typeface="+mj-cs"/>
        </a:defRPr>
      </a:lvl1pPr>
      <a:lvl2pPr algn="ctr" rtl="0" eaLnBrk="0" fontAlgn="base" hangingPunct="0">
        <a:spcBef>
          <a:spcPct val="0"/>
        </a:spcBef>
        <a:spcAft>
          <a:spcPct val="0"/>
        </a:spcAft>
        <a:defRPr kumimoji="1" sz="3600">
          <a:solidFill>
            <a:schemeClr val="tx2"/>
          </a:solidFill>
          <a:latin typeface="HGP創英角ｺﾞｼｯｸUB" pitchFamily="50" charset="-128"/>
          <a:ea typeface="HGP創英角ｺﾞｼｯｸUB" pitchFamily="50" charset="-128"/>
        </a:defRPr>
      </a:lvl2pPr>
      <a:lvl3pPr algn="ctr" rtl="0" eaLnBrk="0" fontAlgn="base" hangingPunct="0">
        <a:spcBef>
          <a:spcPct val="0"/>
        </a:spcBef>
        <a:spcAft>
          <a:spcPct val="0"/>
        </a:spcAft>
        <a:defRPr kumimoji="1" sz="3600">
          <a:solidFill>
            <a:schemeClr val="tx2"/>
          </a:solidFill>
          <a:latin typeface="HGP創英角ｺﾞｼｯｸUB" pitchFamily="50" charset="-128"/>
          <a:ea typeface="HGP創英角ｺﾞｼｯｸUB" pitchFamily="50" charset="-128"/>
        </a:defRPr>
      </a:lvl3pPr>
      <a:lvl4pPr algn="ctr" rtl="0" eaLnBrk="0" fontAlgn="base" hangingPunct="0">
        <a:spcBef>
          <a:spcPct val="0"/>
        </a:spcBef>
        <a:spcAft>
          <a:spcPct val="0"/>
        </a:spcAft>
        <a:defRPr kumimoji="1" sz="3600">
          <a:solidFill>
            <a:schemeClr val="tx2"/>
          </a:solidFill>
          <a:latin typeface="HGP創英角ｺﾞｼｯｸUB" pitchFamily="50" charset="-128"/>
          <a:ea typeface="HGP創英角ｺﾞｼｯｸUB" pitchFamily="50" charset="-128"/>
        </a:defRPr>
      </a:lvl4pPr>
      <a:lvl5pPr algn="ctr" rtl="0" eaLnBrk="0" fontAlgn="base" hangingPunct="0">
        <a:spcBef>
          <a:spcPct val="0"/>
        </a:spcBef>
        <a:spcAft>
          <a:spcPct val="0"/>
        </a:spcAft>
        <a:defRPr kumimoji="1" sz="3600">
          <a:solidFill>
            <a:schemeClr val="tx2"/>
          </a:solidFill>
          <a:latin typeface="HGP創英角ｺﾞｼｯｸUB" pitchFamily="50" charset="-128"/>
          <a:ea typeface="HGP創英角ｺﾞｼｯｸUB" pitchFamily="50" charset="-128"/>
        </a:defRPr>
      </a:lvl5pPr>
      <a:lvl6pPr marL="443870" algn="ctr" rtl="0" fontAlgn="base">
        <a:spcBef>
          <a:spcPct val="0"/>
        </a:spcBef>
        <a:spcAft>
          <a:spcPct val="0"/>
        </a:spcAft>
        <a:defRPr kumimoji="1" sz="3600">
          <a:solidFill>
            <a:schemeClr val="tx2"/>
          </a:solidFill>
          <a:latin typeface="HGP創英角ｺﾞｼｯｸUB" pitchFamily="50" charset="-128"/>
          <a:ea typeface="HGP創英角ｺﾞｼｯｸUB" pitchFamily="50" charset="-128"/>
        </a:defRPr>
      </a:lvl6pPr>
      <a:lvl7pPr marL="887730" algn="ctr" rtl="0" fontAlgn="base">
        <a:spcBef>
          <a:spcPct val="0"/>
        </a:spcBef>
        <a:spcAft>
          <a:spcPct val="0"/>
        </a:spcAft>
        <a:defRPr kumimoji="1" sz="3600">
          <a:solidFill>
            <a:schemeClr val="tx2"/>
          </a:solidFill>
          <a:latin typeface="HGP創英角ｺﾞｼｯｸUB" pitchFamily="50" charset="-128"/>
          <a:ea typeface="HGP創英角ｺﾞｼｯｸUB" pitchFamily="50" charset="-128"/>
        </a:defRPr>
      </a:lvl7pPr>
      <a:lvl8pPr marL="1331591" algn="ctr" rtl="0" fontAlgn="base">
        <a:spcBef>
          <a:spcPct val="0"/>
        </a:spcBef>
        <a:spcAft>
          <a:spcPct val="0"/>
        </a:spcAft>
        <a:defRPr kumimoji="1" sz="3600">
          <a:solidFill>
            <a:schemeClr val="tx2"/>
          </a:solidFill>
          <a:latin typeface="HGP創英角ｺﾞｼｯｸUB" pitchFamily="50" charset="-128"/>
          <a:ea typeface="HGP創英角ｺﾞｼｯｸUB" pitchFamily="50" charset="-128"/>
        </a:defRPr>
      </a:lvl8pPr>
      <a:lvl9pPr marL="1775458" algn="ctr" rtl="0" fontAlgn="base">
        <a:spcBef>
          <a:spcPct val="0"/>
        </a:spcBef>
        <a:spcAft>
          <a:spcPct val="0"/>
        </a:spcAft>
        <a:defRPr kumimoji="1" sz="3600">
          <a:solidFill>
            <a:schemeClr val="tx2"/>
          </a:solidFill>
          <a:latin typeface="HGP創英角ｺﾞｼｯｸUB" pitchFamily="50" charset="-128"/>
          <a:ea typeface="HGP創英角ｺﾞｼｯｸUB" pitchFamily="50" charset="-128"/>
        </a:defRPr>
      </a:lvl9pPr>
    </p:titleStyle>
    <p:bodyStyle>
      <a:lvl1pPr marL="591824" indent="-591824" algn="l" rtl="0" eaLnBrk="0" fontAlgn="base" hangingPunct="0">
        <a:spcBef>
          <a:spcPct val="20000"/>
        </a:spcBef>
        <a:spcAft>
          <a:spcPct val="0"/>
        </a:spcAft>
        <a:defRPr kumimoji="1" sz="3200">
          <a:solidFill>
            <a:schemeClr val="tx1"/>
          </a:solidFill>
          <a:latin typeface="+mn-lt"/>
          <a:ea typeface="+mn-ea"/>
          <a:cs typeface="+mn-cs"/>
        </a:defRPr>
      </a:lvl1pPr>
      <a:lvl2pPr marL="961707" indent="-517846" algn="l" rtl="0" eaLnBrk="0" fontAlgn="base" hangingPunct="0">
        <a:spcBef>
          <a:spcPct val="20000"/>
        </a:spcBef>
        <a:spcAft>
          <a:spcPct val="0"/>
        </a:spcAft>
        <a:buChar char="–"/>
        <a:defRPr kumimoji="1" sz="2800">
          <a:solidFill>
            <a:schemeClr val="tx1"/>
          </a:solidFill>
          <a:latin typeface="+mn-lt"/>
          <a:ea typeface="+mn-ea"/>
        </a:defRPr>
      </a:lvl2pPr>
      <a:lvl3pPr marL="1331591" indent="-443870" algn="l" rtl="0" eaLnBrk="0" fontAlgn="base" hangingPunct="0">
        <a:spcBef>
          <a:spcPct val="20000"/>
        </a:spcBef>
        <a:spcAft>
          <a:spcPct val="0"/>
        </a:spcAft>
        <a:buChar char="•"/>
        <a:defRPr kumimoji="1" sz="2400">
          <a:solidFill>
            <a:schemeClr val="tx1"/>
          </a:solidFill>
          <a:latin typeface="+mn-lt"/>
          <a:ea typeface="+mn-ea"/>
        </a:defRPr>
      </a:lvl3pPr>
      <a:lvl4pPr marL="1701475" indent="-369885" algn="l" rtl="0" eaLnBrk="0" fontAlgn="base" hangingPunct="0">
        <a:spcBef>
          <a:spcPct val="20000"/>
        </a:spcBef>
        <a:spcAft>
          <a:spcPct val="0"/>
        </a:spcAft>
        <a:buChar char="–"/>
        <a:defRPr kumimoji="1" sz="2000">
          <a:solidFill>
            <a:schemeClr val="tx1"/>
          </a:solidFill>
          <a:latin typeface="+mn-lt"/>
          <a:ea typeface="+mn-ea"/>
        </a:defRPr>
      </a:lvl4pPr>
      <a:lvl5pPr marL="2145348" indent="-369885" algn="l" rtl="0" eaLnBrk="0" fontAlgn="base" hangingPunct="0">
        <a:spcBef>
          <a:spcPct val="20000"/>
        </a:spcBef>
        <a:spcAft>
          <a:spcPct val="0"/>
        </a:spcAft>
        <a:buChar char="»"/>
        <a:defRPr kumimoji="1" sz="2000">
          <a:solidFill>
            <a:schemeClr val="tx1"/>
          </a:solidFill>
          <a:latin typeface="+mn-lt"/>
          <a:ea typeface="+mn-ea"/>
        </a:defRPr>
      </a:lvl5pPr>
      <a:lvl6pPr marL="2589210" indent="-369885" algn="l" rtl="0" fontAlgn="base">
        <a:spcBef>
          <a:spcPct val="20000"/>
        </a:spcBef>
        <a:spcAft>
          <a:spcPct val="0"/>
        </a:spcAft>
        <a:buChar char="»"/>
        <a:defRPr kumimoji="1" sz="2000">
          <a:solidFill>
            <a:schemeClr val="tx1"/>
          </a:solidFill>
          <a:latin typeface="+mn-lt"/>
          <a:ea typeface="+mn-ea"/>
        </a:defRPr>
      </a:lvl6pPr>
      <a:lvl7pPr marL="3033063" indent="-369885" algn="l" rtl="0" fontAlgn="base">
        <a:spcBef>
          <a:spcPct val="20000"/>
        </a:spcBef>
        <a:spcAft>
          <a:spcPct val="0"/>
        </a:spcAft>
        <a:buChar char="»"/>
        <a:defRPr kumimoji="1" sz="2000">
          <a:solidFill>
            <a:schemeClr val="tx1"/>
          </a:solidFill>
          <a:latin typeface="+mn-lt"/>
          <a:ea typeface="+mn-ea"/>
        </a:defRPr>
      </a:lvl7pPr>
      <a:lvl8pPr marL="3476941" indent="-369885" algn="l" rtl="0" fontAlgn="base">
        <a:spcBef>
          <a:spcPct val="20000"/>
        </a:spcBef>
        <a:spcAft>
          <a:spcPct val="0"/>
        </a:spcAft>
        <a:buChar char="»"/>
        <a:defRPr kumimoji="1" sz="2000">
          <a:solidFill>
            <a:schemeClr val="tx1"/>
          </a:solidFill>
          <a:latin typeface="+mn-lt"/>
          <a:ea typeface="+mn-ea"/>
        </a:defRPr>
      </a:lvl8pPr>
      <a:lvl9pPr marL="3920795" indent="-369885"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887730" rtl="0" eaLnBrk="1" latinLnBrk="0" hangingPunct="1">
        <a:defRPr kumimoji="1" sz="1800" kern="1200">
          <a:solidFill>
            <a:schemeClr val="tx1"/>
          </a:solidFill>
          <a:latin typeface="+mn-lt"/>
          <a:ea typeface="+mn-ea"/>
          <a:cs typeface="+mn-cs"/>
        </a:defRPr>
      </a:lvl1pPr>
      <a:lvl2pPr marL="443870" algn="l" defTabSz="887730" rtl="0" eaLnBrk="1" latinLnBrk="0" hangingPunct="1">
        <a:defRPr kumimoji="1" sz="1800" kern="1200">
          <a:solidFill>
            <a:schemeClr val="tx1"/>
          </a:solidFill>
          <a:latin typeface="+mn-lt"/>
          <a:ea typeface="+mn-ea"/>
          <a:cs typeface="+mn-cs"/>
        </a:defRPr>
      </a:lvl2pPr>
      <a:lvl3pPr marL="887730" algn="l" defTabSz="887730" rtl="0" eaLnBrk="1" latinLnBrk="0" hangingPunct="1">
        <a:defRPr kumimoji="1" sz="1800" kern="1200">
          <a:solidFill>
            <a:schemeClr val="tx1"/>
          </a:solidFill>
          <a:latin typeface="+mn-lt"/>
          <a:ea typeface="+mn-ea"/>
          <a:cs typeface="+mn-cs"/>
        </a:defRPr>
      </a:lvl3pPr>
      <a:lvl4pPr marL="1331591" algn="l" defTabSz="887730" rtl="0" eaLnBrk="1" latinLnBrk="0" hangingPunct="1">
        <a:defRPr kumimoji="1" sz="1800" kern="1200">
          <a:solidFill>
            <a:schemeClr val="tx1"/>
          </a:solidFill>
          <a:latin typeface="+mn-lt"/>
          <a:ea typeface="+mn-ea"/>
          <a:cs typeface="+mn-cs"/>
        </a:defRPr>
      </a:lvl4pPr>
      <a:lvl5pPr marL="1775458" algn="l" defTabSz="887730" rtl="0" eaLnBrk="1" latinLnBrk="0" hangingPunct="1">
        <a:defRPr kumimoji="1" sz="1800" kern="1200">
          <a:solidFill>
            <a:schemeClr val="tx1"/>
          </a:solidFill>
          <a:latin typeface="+mn-lt"/>
          <a:ea typeface="+mn-ea"/>
          <a:cs typeface="+mn-cs"/>
        </a:defRPr>
      </a:lvl5pPr>
      <a:lvl6pPr marL="2219325" algn="l" defTabSz="887730" rtl="0" eaLnBrk="1" latinLnBrk="0" hangingPunct="1">
        <a:defRPr kumimoji="1" sz="1800" kern="1200">
          <a:solidFill>
            <a:schemeClr val="tx1"/>
          </a:solidFill>
          <a:latin typeface="+mn-lt"/>
          <a:ea typeface="+mn-ea"/>
          <a:cs typeface="+mn-cs"/>
        </a:defRPr>
      </a:lvl6pPr>
      <a:lvl7pPr marL="2663185" algn="l" defTabSz="887730" rtl="0" eaLnBrk="1" latinLnBrk="0" hangingPunct="1">
        <a:defRPr kumimoji="1" sz="1800" kern="1200">
          <a:solidFill>
            <a:schemeClr val="tx1"/>
          </a:solidFill>
          <a:latin typeface="+mn-lt"/>
          <a:ea typeface="+mn-ea"/>
          <a:cs typeface="+mn-cs"/>
        </a:defRPr>
      </a:lvl7pPr>
      <a:lvl8pPr marL="3107041" algn="l" defTabSz="887730" rtl="0" eaLnBrk="1" latinLnBrk="0" hangingPunct="1">
        <a:defRPr kumimoji="1" sz="1800" kern="1200">
          <a:solidFill>
            <a:schemeClr val="tx1"/>
          </a:solidFill>
          <a:latin typeface="+mn-lt"/>
          <a:ea typeface="+mn-ea"/>
          <a:cs typeface="+mn-cs"/>
        </a:defRPr>
      </a:lvl8pPr>
      <a:lvl9pPr marL="3550910" algn="l" defTabSz="887730" rtl="0" eaLnBrk="1" latinLnBrk="0" hangingPunct="1">
        <a:defRPr kumimoji="1"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3"/>
          <p:cNvSpPr>
            <a:spLocks noGrp="1" noChangeArrowheads="1"/>
          </p:cNvSpPr>
          <p:nvPr>
            <p:ph type="title"/>
          </p:nvPr>
        </p:nvSpPr>
        <p:spPr bwMode="auto">
          <a:xfrm>
            <a:off x="495301" y="139235"/>
            <a:ext cx="8915400" cy="58210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vert="horz" wrap="square" lIns="88777" tIns="44395" rIns="88777" bIns="44395" numCol="1" anchor="ctr" anchorCtr="0" compatLnSpc="1">
            <a:prstTxWarp prst="textNoShape">
              <a:avLst/>
            </a:prstTxWarp>
            <a:spAutoFit/>
          </a:bodyPr>
          <a:lstStyle/>
          <a:p>
            <a:pPr lvl="0"/>
            <a:r>
              <a:rPr lang="ja-JP" altLang="en-US"/>
              <a:t>マスタ タイトルの書式設定</a:t>
            </a:r>
          </a:p>
        </p:txBody>
      </p:sp>
      <p:sp>
        <p:nvSpPr>
          <p:cNvPr id="2051" name="Rectangle 4"/>
          <p:cNvSpPr>
            <a:spLocks noGrp="1" noChangeArrowheads="1"/>
          </p:cNvSpPr>
          <p:nvPr>
            <p:ph type="body" idx="1"/>
          </p:nvPr>
        </p:nvSpPr>
        <p:spPr bwMode="auto">
          <a:xfrm>
            <a:off x="343152" y="1628879"/>
            <a:ext cx="9326563" cy="494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8777" tIns="44395" rIns="88777" bIns="44395"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84677" name="Rectangle 5"/>
          <p:cNvSpPr>
            <a:spLocks noGrp="1" noChangeArrowheads="1"/>
          </p:cNvSpPr>
          <p:nvPr>
            <p:ph type="dt" sz="half" idx="2"/>
          </p:nvPr>
        </p:nvSpPr>
        <p:spPr bwMode="auto">
          <a:xfrm>
            <a:off x="0" y="6567488"/>
            <a:ext cx="2311400" cy="290512"/>
          </a:xfrm>
          <a:prstGeom prst="rect">
            <a:avLst/>
          </a:prstGeom>
          <a:noFill/>
          <a:ln w="9525">
            <a:noFill/>
            <a:miter lim="800000"/>
            <a:headEnd/>
            <a:tailEnd/>
          </a:ln>
          <a:effectLst/>
        </p:spPr>
        <p:txBody>
          <a:bodyPr vert="horz" wrap="square" lIns="88777" tIns="44395" rIns="88777" bIns="44395" numCol="1" anchor="t" anchorCtr="0" compatLnSpc="1">
            <a:prstTxWarp prst="textNoShape">
              <a:avLst/>
            </a:prstTxWarp>
          </a:bodyPr>
          <a:lstStyle>
            <a:lvl1pPr algn="l" eaLnBrk="1" hangingPunct="1">
              <a:spcBef>
                <a:spcPct val="0"/>
              </a:spcBef>
              <a:defRPr sz="1400" b="0">
                <a:solidFill>
                  <a:schemeClr val="tx1"/>
                </a:solidFill>
                <a:latin typeface="Arial" charset="0"/>
                <a:ea typeface="+mn-ea"/>
              </a:defRPr>
            </a:lvl1pPr>
          </a:lstStyle>
          <a:p>
            <a:pPr>
              <a:defRPr/>
            </a:pPr>
            <a:fld id="{00857538-4A8F-46CB-B5A6-1B3038A20BAE}" type="datetime3">
              <a:rPr lang="en-US" altLang="ja-JP" smtClean="0">
                <a:solidFill>
                  <a:prstClr val="black"/>
                </a:solidFill>
              </a:rPr>
              <a:t>28 February 2023</a:t>
            </a:fld>
            <a:endParaRPr lang="en-US" altLang="ja-JP" dirty="0">
              <a:solidFill>
                <a:prstClr val="black"/>
              </a:solidFill>
            </a:endParaRPr>
          </a:p>
        </p:txBody>
      </p:sp>
      <p:sp>
        <p:nvSpPr>
          <p:cNvPr id="284678" name="Rectangle 6"/>
          <p:cNvSpPr>
            <a:spLocks noGrp="1" noChangeArrowheads="1"/>
          </p:cNvSpPr>
          <p:nvPr>
            <p:ph type="ftr" sz="quarter" idx="3"/>
          </p:nvPr>
        </p:nvSpPr>
        <p:spPr bwMode="auto">
          <a:xfrm>
            <a:off x="3308351" y="6381752"/>
            <a:ext cx="3136900" cy="476251"/>
          </a:xfrm>
          <a:prstGeom prst="rect">
            <a:avLst/>
          </a:prstGeom>
          <a:noFill/>
          <a:ln w="9525">
            <a:noFill/>
            <a:miter lim="800000"/>
            <a:headEnd/>
            <a:tailEnd/>
          </a:ln>
          <a:effectLst/>
        </p:spPr>
        <p:txBody>
          <a:bodyPr vert="horz" wrap="square" lIns="88777" tIns="44395" rIns="88777" bIns="44395" numCol="1" anchor="t" anchorCtr="0" compatLnSpc="1">
            <a:prstTxWarp prst="textNoShape">
              <a:avLst/>
            </a:prstTxWarp>
          </a:bodyPr>
          <a:lstStyle>
            <a:lvl1pPr algn="ctr" eaLnBrk="1" hangingPunct="1">
              <a:defRPr sz="1400">
                <a:solidFill>
                  <a:schemeClr val="tx1"/>
                </a:solidFill>
                <a:latin typeface="Arial" pitchFamily="34" charset="0"/>
                <a:ea typeface="ＭＳ Ｐゴシック" pitchFamily="50" charset="-128"/>
              </a:defRPr>
            </a:lvl1pPr>
          </a:lstStyle>
          <a:p>
            <a:pPr>
              <a:defRPr/>
            </a:pPr>
            <a:endParaRPr lang="en-US" altLang="ja-JP" dirty="0">
              <a:solidFill>
                <a:prstClr val="black"/>
              </a:solidFill>
            </a:endParaRPr>
          </a:p>
        </p:txBody>
      </p:sp>
      <p:sp>
        <p:nvSpPr>
          <p:cNvPr id="284680" name="Rectangle 8"/>
          <p:cNvSpPr>
            <a:spLocks noGrp="1" noChangeArrowheads="1"/>
          </p:cNvSpPr>
          <p:nvPr>
            <p:ph type="sldNum" sz="quarter" idx="4"/>
          </p:nvPr>
        </p:nvSpPr>
        <p:spPr bwMode="auto">
          <a:xfrm>
            <a:off x="7594600" y="6381752"/>
            <a:ext cx="2311400" cy="476251"/>
          </a:xfrm>
          <a:prstGeom prst="rect">
            <a:avLst/>
          </a:prstGeom>
          <a:noFill/>
          <a:ln w="9525">
            <a:noFill/>
            <a:miter lim="800000"/>
            <a:headEnd/>
            <a:tailEnd/>
          </a:ln>
          <a:effectLst/>
        </p:spPr>
        <p:txBody>
          <a:bodyPr vert="horz" wrap="square" lIns="88777" tIns="44395" rIns="88777" bIns="44395" numCol="1" anchor="t" anchorCtr="0" compatLnSpc="1">
            <a:prstTxWarp prst="textNoShape">
              <a:avLst/>
            </a:prstTxWarp>
          </a:bodyPr>
          <a:lstStyle>
            <a:lvl1pPr algn="r" eaLnBrk="1" hangingPunct="1">
              <a:spcBef>
                <a:spcPct val="0"/>
              </a:spcBef>
              <a:defRPr sz="2400" b="0">
                <a:solidFill>
                  <a:schemeClr val="bg1">
                    <a:lumMod val="50000"/>
                  </a:schemeClr>
                </a:solidFill>
                <a:latin typeface="Arial" charset="0"/>
                <a:ea typeface="+mn-ea"/>
              </a:defRPr>
            </a:lvl1pPr>
          </a:lstStyle>
          <a:p>
            <a:pPr>
              <a:defRPr/>
            </a:pPr>
            <a:fld id="{C85D1701-7C2E-456C-A89D-8D0739B03C3D}" type="slidenum">
              <a:rPr lang="en-US" altLang="ja-JP" smtClean="0"/>
              <a:pPr>
                <a:defRPr/>
              </a:pPr>
              <a:t>‹#›</a:t>
            </a:fld>
            <a:endParaRPr lang="en-US" altLang="ja-JP" dirty="0"/>
          </a:p>
        </p:txBody>
      </p:sp>
    </p:spTree>
    <p:extLst>
      <p:ext uri="{BB962C8B-B14F-4D97-AF65-F5344CB8AC3E}">
        <p14:creationId xmlns:p14="http://schemas.microsoft.com/office/powerpoint/2010/main" val="3406336978"/>
      </p:ext>
    </p:extLst>
  </p:cSld>
  <p:clrMap bg1="lt1" tx1="dk1" bg2="lt2" tx2="dk2" accent1="accent1" accent2="accent2" accent3="accent3" accent4="accent4" accent5="accent5" accent6="accent6" hlink="hlink" folHlink="folHlink"/>
  <p:sldLayoutIdLst>
    <p:sldLayoutId id="2147486308" r:id="rId1"/>
    <p:sldLayoutId id="2147486309" r:id="rId2"/>
    <p:sldLayoutId id="2147486311" r:id="rId3"/>
  </p:sldLayoutIdLst>
  <p:hf hdr="0" ftr="0" dt="0"/>
  <p:txStyles>
    <p:titleStyle>
      <a:lvl1pPr algn="ctr" rtl="0" eaLnBrk="0" fontAlgn="base" hangingPunct="0">
        <a:spcBef>
          <a:spcPct val="0"/>
        </a:spcBef>
        <a:spcAft>
          <a:spcPct val="0"/>
        </a:spcAft>
        <a:defRPr kumimoji="1" sz="3200">
          <a:solidFill>
            <a:schemeClr val="tx2"/>
          </a:solidFill>
          <a:latin typeface="+mj-lt"/>
          <a:ea typeface="+mj-ea"/>
          <a:cs typeface="+mj-cs"/>
        </a:defRPr>
      </a:lvl1pPr>
      <a:lvl2pPr algn="ctr" rtl="0" eaLnBrk="0" fontAlgn="base" hangingPunct="0">
        <a:spcBef>
          <a:spcPct val="0"/>
        </a:spcBef>
        <a:spcAft>
          <a:spcPct val="0"/>
        </a:spcAft>
        <a:defRPr kumimoji="1" sz="3600">
          <a:solidFill>
            <a:schemeClr val="tx2"/>
          </a:solidFill>
          <a:latin typeface="HGP創英角ｺﾞｼｯｸUB" pitchFamily="50" charset="-128"/>
          <a:ea typeface="HGP創英角ｺﾞｼｯｸUB" pitchFamily="50" charset="-128"/>
        </a:defRPr>
      </a:lvl2pPr>
      <a:lvl3pPr algn="ctr" rtl="0" eaLnBrk="0" fontAlgn="base" hangingPunct="0">
        <a:spcBef>
          <a:spcPct val="0"/>
        </a:spcBef>
        <a:spcAft>
          <a:spcPct val="0"/>
        </a:spcAft>
        <a:defRPr kumimoji="1" sz="3600">
          <a:solidFill>
            <a:schemeClr val="tx2"/>
          </a:solidFill>
          <a:latin typeface="HGP創英角ｺﾞｼｯｸUB" pitchFamily="50" charset="-128"/>
          <a:ea typeface="HGP創英角ｺﾞｼｯｸUB" pitchFamily="50" charset="-128"/>
        </a:defRPr>
      </a:lvl3pPr>
      <a:lvl4pPr algn="ctr" rtl="0" eaLnBrk="0" fontAlgn="base" hangingPunct="0">
        <a:spcBef>
          <a:spcPct val="0"/>
        </a:spcBef>
        <a:spcAft>
          <a:spcPct val="0"/>
        </a:spcAft>
        <a:defRPr kumimoji="1" sz="3600">
          <a:solidFill>
            <a:schemeClr val="tx2"/>
          </a:solidFill>
          <a:latin typeface="HGP創英角ｺﾞｼｯｸUB" pitchFamily="50" charset="-128"/>
          <a:ea typeface="HGP創英角ｺﾞｼｯｸUB" pitchFamily="50" charset="-128"/>
        </a:defRPr>
      </a:lvl4pPr>
      <a:lvl5pPr algn="ctr" rtl="0" eaLnBrk="0" fontAlgn="base" hangingPunct="0">
        <a:spcBef>
          <a:spcPct val="0"/>
        </a:spcBef>
        <a:spcAft>
          <a:spcPct val="0"/>
        </a:spcAft>
        <a:defRPr kumimoji="1" sz="3600">
          <a:solidFill>
            <a:schemeClr val="tx2"/>
          </a:solidFill>
          <a:latin typeface="HGP創英角ｺﾞｼｯｸUB" pitchFamily="50" charset="-128"/>
          <a:ea typeface="HGP創英角ｺﾞｼｯｸUB" pitchFamily="50" charset="-128"/>
        </a:defRPr>
      </a:lvl5pPr>
      <a:lvl6pPr marL="443870" algn="ctr" rtl="0" fontAlgn="base">
        <a:spcBef>
          <a:spcPct val="0"/>
        </a:spcBef>
        <a:spcAft>
          <a:spcPct val="0"/>
        </a:spcAft>
        <a:defRPr kumimoji="1" sz="3600">
          <a:solidFill>
            <a:schemeClr val="tx2"/>
          </a:solidFill>
          <a:latin typeface="HGP創英角ｺﾞｼｯｸUB" pitchFamily="50" charset="-128"/>
          <a:ea typeface="HGP創英角ｺﾞｼｯｸUB" pitchFamily="50" charset="-128"/>
        </a:defRPr>
      </a:lvl6pPr>
      <a:lvl7pPr marL="887730" algn="ctr" rtl="0" fontAlgn="base">
        <a:spcBef>
          <a:spcPct val="0"/>
        </a:spcBef>
        <a:spcAft>
          <a:spcPct val="0"/>
        </a:spcAft>
        <a:defRPr kumimoji="1" sz="3600">
          <a:solidFill>
            <a:schemeClr val="tx2"/>
          </a:solidFill>
          <a:latin typeface="HGP創英角ｺﾞｼｯｸUB" pitchFamily="50" charset="-128"/>
          <a:ea typeface="HGP創英角ｺﾞｼｯｸUB" pitchFamily="50" charset="-128"/>
        </a:defRPr>
      </a:lvl7pPr>
      <a:lvl8pPr marL="1331591" algn="ctr" rtl="0" fontAlgn="base">
        <a:spcBef>
          <a:spcPct val="0"/>
        </a:spcBef>
        <a:spcAft>
          <a:spcPct val="0"/>
        </a:spcAft>
        <a:defRPr kumimoji="1" sz="3600">
          <a:solidFill>
            <a:schemeClr val="tx2"/>
          </a:solidFill>
          <a:latin typeface="HGP創英角ｺﾞｼｯｸUB" pitchFamily="50" charset="-128"/>
          <a:ea typeface="HGP創英角ｺﾞｼｯｸUB" pitchFamily="50" charset="-128"/>
        </a:defRPr>
      </a:lvl8pPr>
      <a:lvl9pPr marL="1775458" algn="ctr" rtl="0" fontAlgn="base">
        <a:spcBef>
          <a:spcPct val="0"/>
        </a:spcBef>
        <a:spcAft>
          <a:spcPct val="0"/>
        </a:spcAft>
        <a:defRPr kumimoji="1" sz="3600">
          <a:solidFill>
            <a:schemeClr val="tx2"/>
          </a:solidFill>
          <a:latin typeface="HGP創英角ｺﾞｼｯｸUB" pitchFamily="50" charset="-128"/>
          <a:ea typeface="HGP創英角ｺﾞｼｯｸUB" pitchFamily="50" charset="-128"/>
        </a:defRPr>
      </a:lvl9pPr>
    </p:titleStyle>
    <p:bodyStyle>
      <a:lvl1pPr marL="591824" indent="-591824" algn="l" rtl="0" eaLnBrk="0" fontAlgn="base" hangingPunct="0">
        <a:spcBef>
          <a:spcPct val="20000"/>
        </a:spcBef>
        <a:spcAft>
          <a:spcPct val="0"/>
        </a:spcAft>
        <a:defRPr kumimoji="1" sz="3200">
          <a:solidFill>
            <a:schemeClr val="tx1"/>
          </a:solidFill>
          <a:latin typeface="+mn-lt"/>
          <a:ea typeface="+mn-ea"/>
          <a:cs typeface="+mn-cs"/>
        </a:defRPr>
      </a:lvl1pPr>
      <a:lvl2pPr marL="961707" indent="-517846" algn="l" rtl="0" eaLnBrk="0" fontAlgn="base" hangingPunct="0">
        <a:spcBef>
          <a:spcPct val="20000"/>
        </a:spcBef>
        <a:spcAft>
          <a:spcPct val="0"/>
        </a:spcAft>
        <a:buChar char="–"/>
        <a:defRPr kumimoji="1" sz="2800">
          <a:solidFill>
            <a:schemeClr val="tx1"/>
          </a:solidFill>
          <a:latin typeface="+mn-lt"/>
          <a:ea typeface="+mn-ea"/>
        </a:defRPr>
      </a:lvl2pPr>
      <a:lvl3pPr marL="1331591" indent="-443870" algn="l" rtl="0" eaLnBrk="0" fontAlgn="base" hangingPunct="0">
        <a:spcBef>
          <a:spcPct val="20000"/>
        </a:spcBef>
        <a:spcAft>
          <a:spcPct val="0"/>
        </a:spcAft>
        <a:buChar char="•"/>
        <a:defRPr kumimoji="1" sz="2400">
          <a:solidFill>
            <a:schemeClr val="tx1"/>
          </a:solidFill>
          <a:latin typeface="+mn-lt"/>
          <a:ea typeface="+mn-ea"/>
        </a:defRPr>
      </a:lvl3pPr>
      <a:lvl4pPr marL="1701475" indent="-369885" algn="l" rtl="0" eaLnBrk="0" fontAlgn="base" hangingPunct="0">
        <a:spcBef>
          <a:spcPct val="20000"/>
        </a:spcBef>
        <a:spcAft>
          <a:spcPct val="0"/>
        </a:spcAft>
        <a:buChar char="–"/>
        <a:defRPr kumimoji="1" sz="2000">
          <a:solidFill>
            <a:schemeClr val="tx1"/>
          </a:solidFill>
          <a:latin typeface="+mn-lt"/>
          <a:ea typeface="+mn-ea"/>
        </a:defRPr>
      </a:lvl4pPr>
      <a:lvl5pPr marL="2145348" indent="-369885" algn="l" rtl="0" eaLnBrk="0" fontAlgn="base" hangingPunct="0">
        <a:spcBef>
          <a:spcPct val="20000"/>
        </a:spcBef>
        <a:spcAft>
          <a:spcPct val="0"/>
        </a:spcAft>
        <a:buChar char="»"/>
        <a:defRPr kumimoji="1" sz="2000">
          <a:solidFill>
            <a:schemeClr val="tx1"/>
          </a:solidFill>
          <a:latin typeface="+mn-lt"/>
          <a:ea typeface="+mn-ea"/>
        </a:defRPr>
      </a:lvl5pPr>
      <a:lvl6pPr marL="2589210" indent="-369885" algn="l" rtl="0" fontAlgn="base">
        <a:spcBef>
          <a:spcPct val="20000"/>
        </a:spcBef>
        <a:spcAft>
          <a:spcPct val="0"/>
        </a:spcAft>
        <a:buChar char="»"/>
        <a:defRPr kumimoji="1" sz="2000">
          <a:solidFill>
            <a:schemeClr val="tx1"/>
          </a:solidFill>
          <a:latin typeface="+mn-lt"/>
          <a:ea typeface="+mn-ea"/>
        </a:defRPr>
      </a:lvl6pPr>
      <a:lvl7pPr marL="3033063" indent="-369885" algn="l" rtl="0" fontAlgn="base">
        <a:spcBef>
          <a:spcPct val="20000"/>
        </a:spcBef>
        <a:spcAft>
          <a:spcPct val="0"/>
        </a:spcAft>
        <a:buChar char="»"/>
        <a:defRPr kumimoji="1" sz="2000">
          <a:solidFill>
            <a:schemeClr val="tx1"/>
          </a:solidFill>
          <a:latin typeface="+mn-lt"/>
          <a:ea typeface="+mn-ea"/>
        </a:defRPr>
      </a:lvl7pPr>
      <a:lvl8pPr marL="3476941" indent="-369885" algn="l" rtl="0" fontAlgn="base">
        <a:spcBef>
          <a:spcPct val="20000"/>
        </a:spcBef>
        <a:spcAft>
          <a:spcPct val="0"/>
        </a:spcAft>
        <a:buChar char="»"/>
        <a:defRPr kumimoji="1" sz="2000">
          <a:solidFill>
            <a:schemeClr val="tx1"/>
          </a:solidFill>
          <a:latin typeface="+mn-lt"/>
          <a:ea typeface="+mn-ea"/>
        </a:defRPr>
      </a:lvl8pPr>
      <a:lvl9pPr marL="3920795" indent="-369885"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887730" rtl="0" eaLnBrk="1" latinLnBrk="0" hangingPunct="1">
        <a:defRPr kumimoji="1" sz="1800" kern="1200">
          <a:solidFill>
            <a:schemeClr val="tx1"/>
          </a:solidFill>
          <a:latin typeface="+mn-lt"/>
          <a:ea typeface="+mn-ea"/>
          <a:cs typeface="+mn-cs"/>
        </a:defRPr>
      </a:lvl1pPr>
      <a:lvl2pPr marL="443870" algn="l" defTabSz="887730" rtl="0" eaLnBrk="1" latinLnBrk="0" hangingPunct="1">
        <a:defRPr kumimoji="1" sz="1800" kern="1200">
          <a:solidFill>
            <a:schemeClr val="tx1"/>
          </a:solidFill>
          <a:latin typeface="+mn-lt"/>
          <a:ea typeface="+mn-ea"/>
          <a:cs typeface="+mn-cs"/>
        </a:defRPr>
      </a:lvl2pPr>
      <a:lvl3pPr marL="887730" algn="l" defTabSz="887730" rtl="0" eaLnBrk="1" latinLnBrk="0" hangingPunct="1">
        <a:defRPr kumimoji="1" sz="1800" kern="1200">
          <a:solidFill>
            <a:schemeClr val="tx1"/>
          </a:solidFill>
          <a:latin typeface="+mn-lt"/>
          <a:ea typeface="+mn-ea"/>
          <a:cs typeface="+mn-cs"/>
        </a:defRPr>
      </a:lvl3pPr>
      <a:lvl4pPr marL="1331591" algn="l" defTabSz="887730" rtl="0" eaLnBrk="1" latinLnBrk="0" hangingPunct="1">
        <a:defRPr kumimoji="1" sz="1800" kern="1200">
          <a:solidFill>
            <a:schemeClr val="tx1"/>
          </a:solidFill>
          <a:latin typeface="+mn-lt"/>
          <a:ea typeface="+mn-ea"/>
          <a:cs typeface="+mn-cs"/>
        </a:defRPr>
      </a:lvl4pPr>
      <a:lvl5pPr marL="1775458" algn="l" defTabSz="887730" rtl="0" eaLnBrk="1" latinLnBrk="0" hangingPunct="1">
        <a:defRPr kumimoji="1" sz="1800" kern="1200">
          <a:solidFill>
            <a:schemeClr val="tx1"/>
          </a:solidFill>
          <a:latin typeface="+mn-lt"/>
          <a:ea typeface="+mn-ea"/>
          <a:cs typeface="+mn-cs"/>
        </a:defRPr>
      </a:lvl5pPr>
      <a:lvl6pPr marL="2219325" algn="l" defTabSz="887730" rtl="0" eaLnBrk="1" latinLnBrk="0" hangingPunct="1">
        <a:defRPr kumimoji="1" sz="1800" kern="1200">
          <a:solidFill>
            <a:schemeClr val="tx1"/>
          </a:solidFill>
          <a:latin typeface="+mn-lt"/>
          <a:ea typeface="+mn-ea"/>
          <a:cs typeface="+mn-cs"/>
        </a:defRPr>
      </a:lvl6pPr>
      <a:lvl7pPr marL="2663185" algn="l" defTabSz="887730" rtl="0" eaLnBrk="1" latinLnBrk="0" hangingPunct="1">
        <a:defRPr kumimoji="1" sz="1800" kern="1200">
          <a:solidFill>
            <a:schemeClr val="tx1"/>
          </a:solidFill>
          <a:latin typeface="+mn-lt"/>
          <a:ea typeface="+mn-ea"/>
          <a:cs typeface="+mn-cs"/>
        </a:defRPr>
      </a:lvl7pPr>
      <a:lvl8pPr marL="3107041" algn="l" defTabSz="887730" rtl="0" eaLnBrk="1" latinLnBrk="0" hangingPunct="1">
        <a:defRPr kumimoji="1" sz="1800" kern="1200">
          <a:solidFill>
            <a:schemeClr val="tx1"/>
          </a:solidFill>
          <a:latin typeface="+mn-lt"/>
          <a:ea typeface="+mn-ea"/>
          <a:cs typeface="+mn-cs"/>
        </a:defRPr>
      </a:lvl8pPr>
      <a:lvl9pPr marL="3550910" algn="l" defTabSz="887730" rtl="0" eaLnBrk="1" latinLnBrk="0" hangingPunct="1">
        <a:defRPr kumimoji="1"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日付プレースホルダー 3"/>
          <p:cNvSpPr>
            <a:spLocks noGrp="1"/>
          </p:cNvSpPr>
          <p:nvPr>
            <p:ph type="dt" sz="half" idx="2"/>
          </p:nvPr>
        </p:nvSpPr>
        <p:spPr>
          <a:xfrm>
            <a:off x="496175" y="6355664"/>
            <a:ext cx="2311401" cy="366253"/>
          </a:xfrm>
          <a:prstGeom prst="rect">
            <a:avLst/>
          </a:prstGeom>
        </p:spPr>
        <p:txBody>
          <a:bodyPr vert="horz" lIns="94512" tIns="47256" rIns="94512" bIns="47256" rtlCol="0" anchor="ctr"/>
          <a:lstStyle>
            <a:lvl1pPr algn="l">
              <a:defRPr sz="1200">
                <a:solidFill>
                  <a:schemeClr val="tx1">
                    <a:tint val="75000"/>
                  </a:schemeClr>
                </a:solidFill>
              </a:defRPr>
            </a:lvl1pPr>
          </a:lstStyle>
          <a:p>
            <a:pPr fontAlgn="ctr">
              <a:spcBef>
                <a:spcPct val="0"/>
              </a:spcBef>
            </a:pPr>
            <a:fld id="{4362AF33-9D05-4AF1-845E-BBB02CE7A7F9}" type="datetime3">
              <a:rPr lang="en-US" altLang="ja-JP" smtClean="0">
                <a:solidFill>
                  <a:prstClr val="black">
                    <a:tint val="75000"/>
                  </a:prstClr>
                </a:solidFill>
              </a:rPr>
              <a:t>28 February 2023</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384115" y="6355664"/>
            <a:ext cx="3137773" cy="366253"/>
          </a:xfrm>
          <a:prstGeom prst="rect">
            <a:avLst/>
          </a:prstGeom>
        </p:spPr>
        <p:txBody>
          <a:bodyPr vert="horz" lIns="94512" tIns="47256" rIns="94512" bIns="47256" rtlCol="0" anchor="ctr"/>
          <a:lstStyle>
            <a:lvl1pPr algn="ctr">
              <a:defRPr sz="1200">
                <a:solidFill>
                  <a:schemeClr val="tx1">
                    <a:tint val="75000"/>
                  </a:schemeClr>
                </a:solidFill>
              </a:defRPr>
            </a:lvl1pPr>
          </a:lstStyle>
          <a:p>
            <a:pPr fontAlgn="ctr">
              <a:spcBef>
                <a:spcPct val="0"/>
              </a:spcBef>
            </a:pPr>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7557196" y="6457329"/>
            <a:ext cx="2311401" cy="366253"/>
          </a:xfrm>
          <a:prstGeom prst="rect">
            <a:avLst/>
          </a:prstGeom>
        </p:spPr>
        <p:txBody>
          <a:bodyPr vert="horz" lIns="94512" tIns="47256" rIns="94512" bIns="47256" rtlCol="0" anchor="ctr"/>
          <a:lstStyle>
            <a:lvl1pPr algn="r">
              <a:defRPr sz="1900">
                <a:solidFill>
                  <a:schemeClr val="tx1">
                    <a:tint val="75000"/>
                  </a:schemeClr>
                </a:solidFill>
              </a:defRPr>
            </a:lvl1pPr>
          </a:lstStyle>
          <a:p>
            <a:pPr fontAlgn="ctr">
              <a:spcBef>
                <a:spcPct val="0"/>
              </a:spcBef>
            </a:pPr>
            <a:fld id="{F14AF66F-3B4F-4E8B-A9F2-F8EEB7F87A3A}" type="slidenum">
              <a:rPr lang="ja-JP" altLang="en-US" smtClean="0">
                <a:solidFill>
                  <a:prstClr val="black">
                    <a:tint val="75000"/>
                  </a:prstClr>
                </a:solidFill>
              </a:rPr>
              <a:pPr fontAlgn="ctr">
                <a:spcBef>
                  <a:spcPct val="0"/>
                </a:spcBef>
              </a:pPr>
              <a:t>‹#›</a:t>
            </a:fld>
            <a:endParaRPr lang="ja-JP" altLang="en-US">
              <a:solidFill>
                <a:prstClr val="black">
                  <a:tint val="75000"/>
                </a:prstClr>
              </a:solidFill>
            </a:endParaRPr>
          </a:p>
        </p:txBody>
      </p:sp>
      <p:pic>
        <p:nvPicPr>
          <p:cNvPr id="1026" name="Picture 2" descr="大学入試センター"/>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4983734" y="50875"/>
            <a:ext cx="4884864" cy="504018"/>
          </a:xfrm>
          <a:prstGeom prst="rect">
            <a:avLst/>
          </a:prstGeom>
          <a:noFill/>
          <a:extLst>
            <a:ext uri="{909E8E84-426E-40DD-AFC4-6F175D3DCCD1}">
              <a14:hiddenFill xmlns:a14="http://schemas.microsoft.com/office/drawing/2010/main">
                <a:solidFill>
                  <a:srgbClr val="FFFFFF"/>
                </a:solidFill>
              </a14:hiddenFill>
            </a:ext>
          </a:extLst>
        </p:spPr>
      </p:pic>
      <p:cxnSp>
        <p:nvCxnSpPr>
          <p:cNvPr id="10" name="直線コネクタ 9"/>
          <p:cNvCxnSpPr/>
          <p:nvPr/>
        </p:nvCxnSpPr>
        <p:spPr>
          <a:xfrm>
            <a:off x="1" y="661236"/>
            <a:ext cx="9906000" cy="0"/>
          </a:xfrm>
          <a:prstGeom prst="line">
            <a:avLst/>
          </a:prstGeom>
          <a:ln w="63500">
            <a:gradFill flip="none" rotWithShape="1">
              <a:gsLst>
                <a:gs pos="0">
                  <a:srgbClr val="0000CC"/>
                </a:gs>
                <a:gs pos="62000">
                  <a:schemeClr val="tx2">
                    <a:lumMod val="60000"/>
                    <a:lumOff val="40000"/>
                  </a:schemeClr>
                </a:gs>
                <a:gs pos="100000">
                  <a:schemeClr val="tx2">
                    <a:lumMod val="40000"/>
                    <a:lumOff val="60000"/>
                  </a:schemeClr>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92690508"/>
      </p:ext>
    </p:extLst>
  </p:cSld>
  <p:clrMap bg1="lt1" tx1="dk1" bg2="lt2" tx2="dk2" accent1="accent1" accent2="accent2" accent3="accent3" accent4="accent4" accent5="accent5" accent6="accent6" hlink="hlink" folHlink="folHlink"/>
  <p:sldLayoutIdLst>
    <p:sldLayoutId id="2147486313" r:id="rId1"/>
    <p:sldLayoutId id="2147486314" r:id="rId2"/>
    <p:sldLayoutId id="2147486315" r:id="rId3"/>
    <p:sldLayoutId id="2147486316" r:id="rId4"/>
    <p:sldLayoutId id="2147486317" r:id="rId5"/>
    <p:sldLayoutId id="2147486318" r:id="rId6"/>
    <p:sldLayoutId id="2147486319" r:id="rId7"/>
    <p:sldLayoutId id="2147486320" r:id="rId8"/>
    <p:sldLayoutId id="2147486321" r:id="rId9"/>
    <p:sldLayoutId id="2147486322" r:id="rId10"/>
    <p:sldLayoutId id="2147486323" r:id="rId11"/>
    <p:sldLayoutId id="2147486324" r:id="rId12"/>
    <p:sldLayoutId id="2147486325" r:id="rId13"/>
    <p:sldLayoutId id="2147486326" r:id="rId14"/>
    <p:sldLayoutId id="2147486327" r:id="rId15"/>
    <p:sldLayoutId id="2147486328" r:id="rId16"/>
    <p:sldLayoutId id="2147486329" r:id="rId17"/>
    <p:sldLayoutId id="2147486330" r:id="rId18"/>
  </p:sldLayoutIdLst>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ftr="0" dt="0"/>
  <p:txStyles>
    <p:titleStyle>
      <a:lvl1pPr algn="ctr" defTabSz="945124" rtl="0" eaLnBrk="1" latinLnBrk="0" hangingPunct="1">
        <a:spcBef>
          <a:spcPct val="0"/>
        </a:spcBef>
        <a:buNone/>
        <a:defRPr kumimoji="1" sz="4500" kern="1200">
          <a:solidFill>
            <a:schemeClr val="tx1"/>
          </a:solidFill>
          <a:latin typeface="+mj-lt"/>
          <a:ea typeface="+mj-ea"/>
          <a:cs typeface="+mj-cs"/>
        </a:defRPr>
      </a:lvl1pPr>
    </p:titleStyle>
    <p:bodyStyle>
      <a:lvl1pPr marL="354421" indent="-354421" algn="l" defTabSz="945124" rtl="0" eaLnBrk="1" latinLnBrk="0" hangingPunct="1">
        <a:spcBef>
          <a:spcPct val="20000"/>
        </a:spcBef>
        <a:buFont typeface="Arial" pitchFamily="34" charset="0"/>
        <a:buChar char="•"/>
        <a:defRPr kumimoji="1" sz="3300" kern="1200">
          <a:solidFill>
            <a:schemeClr val="tx1"/>
          </a:solidFill>
          <a:latin typeface="+mn-lt"/>
          <a:ea typeface="+mn-ea"/>
          <a:cs typeface="+mn-cs"/>
        </a:defRPr>
      </a:lvl1pPr>
      <a:lvl2pPr marL="767913" indent="-295351" algn="l" defTabSz="945124" rtl="0" eaLnBrk="1" latinLnBrk="0" hangingPunct="1">
        <a:spcBef>
          <a:spcPct val="20000"/>
        </a:spcBef>
        <a:buFont typeface="Arial" pitchFamily="34" charset="0"/>
        <a:buChar char="–"/>
        <a:defRPr kumimoji="1" sz="2900" kern="1200">
          <a:solidFill>
            <a:schemeClr val="tx1"/>
          </a:solidFill>
          <a:latin typeface="+mn-lt"/>
          <a:ea typeface="+mn-ea"/>
          <a:cs typeface="+mn-cs"/>
        </a:defRPr>
      </a:lvl2pPr>
      <a:lvl3pPr marL="1181405" indent="-236281" algn="l" defTabSz="945124" rtl="0" eaLnBrk="1" latinLnBrk="0" hangingPunct="1">
        <a:spcBef>
          <a:spcPct val="20000"/>
        </a:spcBef>
        <a:buFont typeface="Arial" pitchFamily="34" charset="0"/>
        <a:buChar char="•"/>
        <a:defRPr kumimoji="1" sz="2500" kern="1200">
          <a:solidFill>
            <a:schemeClr val="tx1"/>
          </a:solidFill>
          <a:latin typeface="+mn-lt"/>
          <a:ea typeface="+mn-ea"/>
          <a:cs typeface="+mn-cs"/>
        </a:defRPr>
      </a:lvl3pPr>
      <a:lvl4pPr marL="1653967" indent="-236281" algn="l" defTabSz="945124" rtl="0" eaLnBrk="1" latinLnBrk="0" hangingPunct="1">
        <a:spcBef>
          <a:spcPct val="20000"/>
        </a:spcBef>
        <a:buFont typeface="Arial" pitchFamily="34" charset="0"/>
        <a:buChar char="–"/>
        <a:defRPr kumimoji="1" sz="2100" kern="1200">
          <a:solidFill>
            <a:schemeClr val="tx1"/>
          </a:solidFill>
          <a:latin typeface="+mn-lt"/>
          <a:ea typeface="+mn-ea"/>
          <a:cs typeface="+mn-cs"/>
        </a:defRPr>
      </a:lvl4pPr>
      <a:lvl5pPr marL="2126529" indent="-236281" algn="l" defTabSz="945124" rtl="0" eaLnBrk="1" latinLnBrk="0" hangingPunct="1">
        <a:spcBef>
          <a:spcPct val="20000"/>
        </a:spcBef>
        <a:buFont typeface="Arial" pitchFamily="34" charset="0"/>
        <a:buChar char="»"/>
        <a:defRPr kumimoji="1" sz="2100" kern="1200">
          <a:solidFill>
            <a:schemeClr val="tx1"/>
          </a:solidFill>
          <a:latin typeface="+mn-lt"/>
          <a:ea typeface="+mn-ea"/>
          <a:cs typeface="+mn-cs"/>
        </a:defRPr>
      </a:lvl5pPr>
      <a:lvl6pPr marL="2599091" indent="-236281" algn="l" defTabSz="945124" rtl="0" eaLnBrk="1" latinLnBrk="0" hangingPunct="1">
        <a:spcBef>
          <a:spcPct val="20000"/>
        </a:spcBef>
        <a:buFont typeface="Arial" pitchFamily="34" charset="0"/>
        <a:buChar char="•"/>
        <a:defRPr kumimoji="1" sz="2100" kern="1200">
          <a:solidFill>
            <a:schemeClr val="tx1"/>
          </a:solidFill>
          <a:latin typeface="+mn-lt"/>
          <a:ea typeface="+mn-ea"/>
          <a:cs typeface="+mn-cs"/>
        </a:defRPr>
      </a:lvl6pPr>
      <a:lvl7pPr marL="3071652" indent="-236281" algn="l" defTabSz="945124" rtl="0" eaLnBrk="1" latinLnBrk="0" hangingPunct="1">
        <a:spcBef>
          <a:spcPct val="20000"/>
        </a:spcBef>
        <a:buFont typeface="Arial" pitchFamily="34" charset="0"/>
        <a:buChar char="•"/>
        <a:defRPr kumimoji="1" sz="2100" kern="1200">
          <a:solidFill>
            <a:schemeClr val="tx1"/>
          </a:solidFill>
          <a:latin typeface="+mn-lt"/>
          <a:ea typeface="+mn-ea"/>
          <a:cs typeface="+mn-cs"/>
        </a:defRPr>
      </a:lvl7pPr>
      <a:lvl8pPr marL="3544214" indent="-236281" algn="l" defTabSz="945124" rtl="0" eaLnBrk="1" latinLnBrk="0" hangingPunct="1">
        <a:spcBef>
          <a:spcPct val="20000"/>
        </a:spcBef>
        <a:buFont typeface="Arial" pitchFamily="34" charset="0"/>
        <a:buChar char="•"/>
        <a:defRPr kumimoji="1" sz="2100" kern="1200">
          <a:solidFill>
            <a:schemeClr val="tx1"/>
          </a:solidFill>
          <a:latin typeface="+mn-lt"/>
          <a:ea typeface="+mn-ea"/>
          <a:cs typeface="+mn-cs"/>
        </a:defRPr>
      </a:lvl8pPr>
      <a:lvl9pPr marL="4016776" indent="-236281" algn="l" defTabSz="945124" rtl="0" eaLnBrk="1" latinLnBrk="0" hangingPunct="1">
        <a:spcBef>
          <a:spcPct val="20000"/>
        </a:spcBef>
        <a:buFont typeface="Arial" pitchFamily="34" charset="0"/>
        <a:buChar char="•"/>
        <a:defRPr kumimoji="1" sz="2100" kern="1200">
          <a:solidFill>
            <a:schemeClr val="tx1"/>
          </a:solidFill>
          <a:latin typeface="+mn-lt"/>
          <a:ea typeface="+mn-ea"/>
          <a:cs typeface="+mn-cs"/>
        </a:defRPr>
      </a:lvl9pPr>
    </p:bodyStyle>
    <p:otherStyle>
      <a:defPPr>
        <a:defRPr lang="ja-JP"/>
      </a:defPPr>
      <a:lvl1pPr marL="0" algn="l" defTabSz="945124" rtl="0" eaLnBrk="1" latinLnBrk="0" hangingPunct="1">
        <a:defRPr kumimoji="1" sz="1900" kern="1200">
          <a:solidFill>
            <a:schemeClr val="tx1"/>
          </a:solidFill>
          <a:latin typeface="+mn-lt"/>
          <a:ea typeface="+mn-ea"/>
          <a:cs typeface="+mn-cs"/>
        </a:defRPr>
      </a:lvl1pPr>
      <a:lvl2pPr marL="472562" algn="l" defTabSz="945124" rtl="0" eaLnBrk="1" latinLnBrk="0" hangingPunct="1">
        <a:defRPr kumimoji="1" sz="1900" kern="1200">
          <a:solidFill>
            <a:schemeClr val="tx1"/>
          </a:solidFill>
          <a:latin typeface="+mn-lt"/>
          <a:ea typeface="+mn-ea"/>
          <a:cs typeface="+mn-cs"/>
        </a:defRPr>
      </a:lvl2pPr>
      <a:lvl3pPr marL="945124" algn="l" defTabSz="945124" rtl="0" eaLnBrk="1" latinLnBrk="0" hangingPunct="1">
        <a:defRPr kumimoji="1" sz="1900" kern="1200">
          <a:solidFill>
            <a:schemeClr val="tx1"/>
          </a:solidFill>
          <a:latin typeface="+mn-lt"/>
          <a:ea typeface="+mn-ea"/>
          <a:cs typeface="+mn-cs"/>
        </a:defRPr>
      </a:lvl3pPr>
      <a:lvl4pPr marL="1417686" algn="l" defTabSz="945124" rtl="0" eaLnBrk="1" latinLnBrk="0" hangingPunct="1">
        <a:defRPr kumimoji="1" sz="1900" kern="1200">
          <a:solidFill>
            <a:schemeClr val="tx1"/>
          </a:solidFill>
          <a:latin typeface="+mn-lt"/>
          <a:ea typeface="+mn-ea"/>
          <a:cs typeface="+mn-cs"/>
        </a:defRPr>
      </a:lvl4pPr>
      <a:lvl5pPr marL="1890248" algn="l" defTabSz="945124" rtl="0" eaLnBrk="1" latinLnBrk="0" hangingPunct="1">
        <a:defRPr kumimoji="1" sz="1900" kern="1200">
          <a:solidFill>
            <a:schemeClr val="tx1"/>
          </a:solidFill>
          <a:latin typeface="+mn-lt"/>
          <a:ea typeface="+mn-ea"/>
          <a:cs typeface="+mn-cs"/>
        </a:defRPr>
      </a:lvl5pPr>
      <a:lvl6pPr marL="2362810" algn="l" defTabSz="945124" rtl="0" eaLnBrk="1" latinLnBrk="0" hangingPunct="1">
        <a:defRPr kumimoji="1" sz="1900" kern="1200">
          <a:solidFill>
            <a:schemeClr val="tx1"/>
          </a:solidFill>
          <a:latin typeface="+mn-lt"/>
          <a:ea typeface="+mn-ea"/>
          <a:cs typeface="+mn-cs"/>
        </a:defRPr>
      </a:lvl6pPr>
      <a:lvl7pPr marL="2835372" algn="l" defTabSz="945124" rtl="0" eaLnBrk="1" latinLnBrk="0" hangingPunct="1">
        <a:defRPr kumimoji="1" sz="1900" kern="1200">
          <a:solidFill>
            <a:schemeClr val="tx1"/>
          </a:solidFill>
          <a:latin typeface="+mn-lt"/>
          <a:ea typeface="+mn-ea"/>
          <a:cs typeface="+mn-cs"/>
        </a:defRPr>
      </a:lvl7pPr>
      <a:lvl8pPr marL="3307933" algn="l" defTabSz="945124" rtl="0" eaLnBrk="1" latinLnBrk="0" hangingPunct="1">
        <a:defRPr kumimoji="1" sz="1900" kern="1200">
          <a:solidFill>
            <a:schemeClr val="tx1"/>
          </a:solidFill>
          <a:latin typeface="+mn-lt"/>
          <a:ea typeface="+mn-ea"/>
          <a:cs typeface="+mn-cs"/>
        </a:defRPr>
      </a:lvl8pPr>
      <a:lvl9pPr marL="3780495" algn="l" defTabSz="945124"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グループ化 4">
            <a:extLst>
              <a:ext uri="{FF2B5EF4-FFF2-40B4-BE49-F238E27FC236}">
                <a16:creationId xmlns:a16="http://schemas.microsoft.com/office/drawing/2014/main" id="{225CBDC6-8F6E-2000-DFAB-4D28567A47E3}"/>
              </a:ext>
            </a:extLst>
          </p:cNvPr>
          <p:cNvGrpSpPr/>
          <p:nvPr/>
        </p:nvGrpSpPr>
        <p:grpSpPr>
          <a:xfrm>
            <a:off x="5818000" y="3881216"/>
            <a:ext cx="1818047" cy="1730391"/>
            <a:chOff x="5853244" y="3825540"/>
            <a:chExt cx="1339171" cy="1296000"/>
          </a:xfrm>
        </p:grpSpPr>
        <p:sp>
          <p:nvSpPr>
            <p:cNvPr id="6" name="アーチ 5">
              <a:extLst>
                <a:ext uri="{FF2B5EF4-FFF2-40B4-BE49-F238E27FC236}">
                  <a16:creationId xmlns:a16="http://schemas.microsoft.com/office/drawing/2014/main" id="{17E977CE-D546-BDD9-74F1-C2A3F482168B}"/>
                </a:ext>
              </a:extLst>
            </p:cNvPr>
            <p:cNvSpPr>
              <a:spLocks noChangeAspect="1"/>
            </p:cNvSpPr>
            <p:nvPr/>
          </p:nvSpPr>
          <p:spPr>
            <a:xfrm rot="5400000">
              <a:off x="5853244" y="3825540"/>
              <a:ext cx="1296000" cy="1296000"/>
            </a:xfrm>
            <a:prstGeom prst="blockArc">
              <a:avLst>
                <a:gd name="adj1" fmla="val 19980680"/>
                <a:gd name="adj2" fmla="val 17504895"/>
                <a:gd name="adj3" fmla="val 11578"/>
              </a:avLst>
            </a:prstGeom>
            <a:solidFill>
              <a:srgbClr val="5DCEAF">
                <a:lumMod val="75000"/>
              </a:srgbClr>
            </a:solidFill>
            <a:ln w="117475" cap="sq" cmpd="sng" algn="ctr">
              <a:solidFill>
                <a:srgbClr val="5DCEAF">
                  <a:lumMod val="75000"/>
                </a:srgbClr>
              </a:solidFill>
              <a:prstDash val="dash"/>
              <a:miter lim="800000"/>
            </a:ln>
            <a:effectLst/>
          </p:spPr>
          <p:txBody>
            <a:bodyPr rtlCol="0" anchor="ctr">
              <a:noAutofit/>
            </a:bodyPr>
            <a:lstStyle/>
            <a:p>
              <a:pPr marL="0" marR="0" lvl="0" indent="0" algn="ctr" defTabSz="864017" eaLnBrk="1" fontAlgn="auto" latinLnBrk="0" hangingPunct="1">
                <a:lnSpc>
                  <a:spcPct val="100000"/>
                </a:lnSpc>
                <a:spcBef>
                  <a:spcPts val="0"/>
                </a:spcBef>
                <a:spcAft>
                  <a:spcPts val="0"/>
                </a:spcAft>
                <a:buClrTx/>
                <a:buSzTx/>
                <a:buFontTx/>
                <a:buNone/>
                <a:tabLst/>
                <a:defRPr/>
              </a:pPr>
              <a:endParaRPr kumimoji="1" lang="ja-JP" altLang="en-US" sz="1701"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7" name="二等辺三角形 6">
              <a:extLst>
                <a:ext uri="{FF2B5EF4-FFF2-40B4-BE49-F238E27FC236}">
                  <a16:creationId xmlns:a16="http://schemas.microsoft.com/office/drawing/2014/main" id="{26301202-5502-D114-85C2-106806A58666}"/>
                </a:ext>
              </a:extLst>
            </p:cNvPr>
            <p:cNvSpPr/>
            <p:nvPr/>
          </p:nvSpPr>
          <p:spPr>
            <a:xfrm rot="12737519">
              <a:off x="6711179" y="4598288"/>
              <a:ext cx="481236" cy="370226"/>
            </a:xfrm>
            <a:prstGeom prst="triangle">
              <a:avLst>
                <a:gd name="adj" fmla="val 56190"/>
              </a:avLst>
            </a:prstGeom>
            <a:solidFill>
              <a:srgbClr val="5DCEAF">
                <a:lumMod val="75000"/>
              </a:srgbClr>
            </a:solidFill>
            <a:ln w="6350" cap="flat" cmpd="sng" algn="ctr">
              <a:noFill/>
              <a:prstDash val="solid"/>
              <a:miter lim="800000"/>
            </a:ln>
            <a:effectLst/>
          </p:spPr>
          <p:txBody>
            <a:bodyPr rtlCol="0" anchor="ctr">
              <a:noAutofit/>
            </a:bodyPr>
            <a:lstStyle/>
            <a:p>
              <a:pPr marL="0" marR="0" lvl="0" indent="0" algn="ctr" defTabSz="864017" eaLnBrk="1" fontAlgn="auto" latinLnBrk="0" hangingPunct="1">
                <a:lnSpc>
                  <a:spcPct val="100000"/>
                </a:lnSpc>
                <a:spcBef>
                  <a:spcPts val="0"/>
                </a:spcBef>
                <a:spcAft>
                  <a:spcPts val="0"/>
                </a:spcAft>
                <a:buClrTx/>
                <a:buSzTx/>
                <a:buFontTx/>
                <a:buNone/>
                <a:tabLst/>
                <a:defRPr/>
              </a:pPr>
              <a:endParaRPr kumimoji="1" lang="ja-JP" altLang="en-US" sz="1701"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grpSp>
      <p:sp>
        <p:nvSpPr>
          <p:cNvPr id="138" name="アーチ 137">
            <a:extLst>
              <a:ext uri="{FF2B5EF4-FFF2-40B4-BE49-F238E27FC236}">
                <a16:creationId xmlns:a16="http://schemas.microsoft.com/office/drawing/2014/main" id="{A2661E9C-E48A-EAF2-4872-30CDE5E87425}"/>
              </a:ext>
            </a:extLst>
          </p:cNvPr>
          <p:cNvSpPr>
            <a:spLocks noChangeAspect="1"/>
          </p:cNvSpPr>
          <p:nvPr/>
        </p:nvSpPr>
        <p:spPr>
          <a:xfrm rot="4212799">
            <a:off x="5529416" y="2906070"/>
            <a:ext cx="3168000" cy="3168000"/>
          </a:xfrm>
          <a:prstGeom prst="blockArc">
            <a:avLst>
              <a:gd name="adj1" fmla="val 20462243"/>
              <a:gd name="adj2" fmla="val 19526736"/>
              <a:gd name="adj3" fmla="val 7998"/>
            </a:avLst>
          </a:prstGeom>
          <a:solidFill>
            <a:srgbClr val="5DCEAF">
              <a:lumMod val="75000"/>
            </a:srgbClr>
          </a:solidFill>
          <a:ln w="101600" cap="sq" cmpd="sng" algn="ctr">
            <a:solidFill>
              <a:srgbClr val="5DCEAF">
                <a:lumMod val="75000"/>
              </a:srgbClr>
            </a:solidFill>
            <a:prstDash val="dash"/>
            <a:miter lim="800000"/>
          </a:ln>
          <a:effectLst/>
        </p:spPr>
        <p:txBody>
          <a:bodyPr rtlCol="0" anchor="ctr">
            <a:noAutofit/>
          </a:bodyPr>
          <a:lstStyle/>
          <a:p>
            <a:pPr marL="0" marR="0" lvl="0" indent="0" algn="ctr" defTabSz="864017" eaLnBrk="1" fontAlgn="auto" latinLnBrk="0" hangingPunct="1">
              <a:lnSpc>
                <a:spcPct val="100000"/>
              </a:lnSpc>
              <a:spcBef>
                <a:spcPts val="0"/>
              </a:spcBef>
              <a:spcAft>
                <a:spcPts val="0"/>
              </a:spcAft>
              <a:buClrTx/>
              <a:buSzTx/>
              <a:buFontTx/>
              <a:buNone/>
              <a:tabLst/>
              <a:defRPr/>
            </a:pPr>
            <a:endParaRPr kumimoji="1" lang="ja-JP" altLang="en-US" sz="1701"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39" name="正方形/長方形 138">
            <a:extLst>
              <a:ext uri="{FF2B5EF4-FFF2-40B4-BE49-F238E27FC236}">
                <a16:creationId xmlns:a16="http://schemas.microsoft.com/office/drawing/2014/main" id="{4296C548-14AD-E76C-2531-A41C21572325}"/>
              </a:ext>
            </a:extLst>
          </p:cNvPr>
          <p:cNvSpPr/>
          <p:nvPr/>
        </p:nvSpPr>
        <p:spPr>
          <a:xfrm>
            <a:off x="1275820" y="369120"/>
            <a:ext cx="8604000" cy="360000"/>
          </a:xfrm>
          <a:prstGeom prst="rect">
            <a:avLst/>
          </a:prstGeom>
          <a:solidFill>
            <a:srgbClr val="5DCEAF">
              <a:lumMod val="60000"/>
              <a:lumOff val="40000"/>
            </a:srgbClr>
          </a:solidFill>
        </p:spPr>
        <p:txBody>
          <a:bodyPr wrap="square" lIns="36000" tIns="36000" rIns="36000" bIns="36000" anchor="ctr" anchorCtr="0">
            <a:noAutofit/>
          </a:bodyPr>
          <a:lstStyle/>
          <a:p>
            <a:pPr marL="127000" marR="0" lvl="0" indent="-127000" algn="ctr" defTabSz="914400" eaLnBrk="1" fontAlgn="auto" latinLnBrk="0" hangingPunct="1">
              <a:lnSpc>
                <a:spcPts val="1300"/>
              </a:lnSpc>
              <a:spcBef>
                <a:spcPts val="0"/>
              </a:spcBef>
              <a:spcAft>
                <a:spcPts val="0"/>
              </a:spcAft>
              <a:buClrTx/>
              <a:buSzTx/>
              <a:buFontTx/>
              <a:buNone/>
              <a:tabLst/>
              <a:defRPr/>
            </a:pPr>
            <a:endParaRPr kumimoji="0" lang="en-US" altLang="ja-JP" sz="1050" b="0" i="0" u="none" strike="noStrike" kern="0" cap="none" spc="-3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140" name="正方形/長方形 139">
            <a:extLst>
              <a:ext uri="{FF2B5EF4-FFF2-40B4-BE49-F238E27FC236}">
                <a16:creationId xmlns:a16="http://schemas.microsoft.com/office/drawing/2014/main" id="{C7513057-C4D5-520C-6235-DD2D543A2B61}"/>
              </a:ext>
            </a:extLst>
          </p:cNvPr>
          <p:cNvSpPr/>
          <p:nvPr/>
        </p:nvSpPr>
        <p:spPr>
          <a:xfrm>
            <a:off x="56456" y="368660"/>
            <a:ext cx="9792000" cy="360000"/>
          </a:xfrm>
          <a:prstGeom prst="rect">
            <a:avLst/>
          </a:prstGeom>
          <a:noFill/>
        </p:spPr>
        <p:txBody>
          <a:bodyPr wrap="square" lIns="36000" tIns="36000" rIns="36000" bIns="36000" anchor="ctr" anchorCtr="0">
            <a:noAutofit/>
          </a:bodyPr>
          <a:lstStyle/>
          <a:p>
            <a:pPr marL="127000" indent="-127000" algn="ctr">
              <a:lnSpc>
                <a:spcPts val="1300"/>
              </a:lnSpc>
              <a:defRPr/>
            </a:pPr>
            <a:r>
              <a:rPr lang="ja-JP" altLang="en-US" sz="1050" b="1" spc="-30" dirty="0">
                <a:solidFill>
                  <a:prstClr val="black"/>
                </a:solidFill>
                <a:latin typeface="Meiryo UI" panose="020B0604030504040204" pitchFamily="50" charset="-128"/>
                <a:ea typeface="Meiryo UI" panose="020B0604030504040204" pitchFamily="50" charset="-128"/>
              </a:rPr>
              <a:t>予測困難な時代を生き抜く自律的な学修者を育成するためには、学修者本位の教育への転換が必要。</a:t>
            </a:r>
            <a:endParaRPr lang="en-US" altLang="ja-JP" sz="1050" b="1" spc="-30" dirty="0">
              <a:solidFill>
                <a:prstClr val="black"/>
              </a:solidFill>
              <a:latin typeface="Meiryo UI" panose="020B0604030504040204" pitchFamily="50" charset="-128"/>
              <a:ea typeface="Meiryo UI" panose="020B0604030504040204" pitchFamily="50" charset="-128"/>
            </a:endParaRPr>
          </a:p>
          <a:p>
            <a:pPr marL="127000" indent="-127000" algn="ctr">
              <a:lnSpc>
                <a:spcPts val="1300"/>
              </a:lnSpc>
              <a:defRPr/>
            </a:pPr>
            <a:r>
              <a:rPr lang="ja-JP" altLang="en-US" sz="1050" b="1" spc="-30" dirty="0">
                <a:solidFill>
                  <a:prstClr val="black"/>
                </a:solidFill>
                <a:latin typeface="Meiryo UI" panose="020B0604030504040204" pitchFamily="50" charset="-128"/>
                <a:ea typeface="Meiryo UI" panose="020B0604030504040204" pitchFamily="50" charset="-128"/>
              </a:rPr>
              <a:t>そのためには、教育組織としての大学が教学マネジメントという考え方を重視していく必要。</a:t>
            </a:r>
            <a:endParaRPr lang="en-US" altLang="ja-JP" sz="1050" b="1" spc="-30" dirty="0">
              <a:solidFill>
                <a:prstClr val="black"/>
              </a:solidFill>
              <a:latin typeface="Meiryo UI" panose="020B0604030504040204" pitchFamily="50" charset="-128"/>
              <a:ea typeface="Meiryo UI" panose="020B0604030504040204" pitchFamily="50" charset="-128"/>
            </a:endParaRPr>
          </a:p>
        </p:txBody>
      </p:sp>
      <p:sp>
        <p:nvSpPr>
          <p:cNvPr id="142" name="正方形/長方形 141">
            <a:extLst>
              <a:ext uri="{FF2B5EF4-FFF2-40B4-BE49-F238E27FC236}">
                <a16:creationId xmlns:a16="http://schemas.microsoft.com/office/drawing/2014/main" id="{949BC012-DF0A-0CA4-7DE9-FA8BBB3818E1}"/>
              </a:ext>
            </a:extLst>
          </p:cNvPr>
          <p:cNvSpPr/>
          <p:nvPr/>
        </p:nvSpPr>
        <p:spPr>
          <a:xfrm>
            <a:off x="57544" y="2313376"/>
            <a:ext cx="9792000" cy="4500000"/>
          </a:xfrm>
          <a:prstGeom prst="rect">
            <a:avLst/>
          </a:prstGeom>
          <a:noFill/>
          <a:ln w="19050" cap="flat" cmpd="sng" algn="ctr">
            <a:solidFill>
              <a:srgbClr val="F14124">
                <a:lumMod val="60000"/>
                <a:lumOff val="40000"/>
              </a:srgbClr>
            </a:solidFill>
            <a:prstDash val="lgDash"/>
            <a:miter lim="800000"/>
          </a:ln>
          <a:effectLst/>
        </p:spPr>
        <p:txBody>
          <a:bodyPr rtlCol="0" anchor="ctr">
            <a:noAutofit/>
          </a:bodyPr>
          <a:lstStyle/>
          <a:p>
            <a:pPr marL="0" marR="0" lvl="0" indent="0" algn="ctr" defTabSz="864017" eaLnBrk="1" fontAlgn="auto" latinLnBrk="0" hangingPunct="1">
              <a:lnSpc>
                <a:spcPct val="100000"/>
              </a:lnSpc>
              <a:spcBef>
                <a:spcPts val="0"/>
              </a:spcBef>
              <a:spcAft>
                <a:spcPts val="0"/>
              </a:spcAft>
              <a:buClrTx/>
              <a:buSzTx/>
              <a:buFontTx/>
              <a:buNone/>
              <a:tabLst/>
              <a:defRPr/>
            </a:pPr>
            <a:endParaRPr kumimoji="1" lang="ja-JP" altLang="en-US" sz="1701"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43" name="四角形: 角を丸くする 142">
            <a:extLst>
              <a:ext uri="{FF2B5EF4-FFF2-40B4-BE49-F238E27FC236}">
                <a16:creationId xmlns:a16="http://schemas.microsoft.com/office/drawing/2014/main" id="{648F6D21-A110-977A-37AF-AE0072FEB033}"/>
              </a:ext>
            </a:extLst>
          </p:cNvPr>
          <p:cNvSpPr/>
          <p:nvPr/>
        </p:nvSpPr>
        <p:spPr>
          <a:xfrm>
            <a:off x="718857" y="3086318"/>
            <a:ext cx="6702186" cy="432000"/>
          </a:xfrm>
          <a:prstGeom prst="roundRect">
            <a:avLst>
              <a:gd name="adj" fmla="val 18321"/>
            </a:avLst>
          </a:prstGeom>
          <a:solidFill>
            <a:srgbClr val="DFF5FD">
              <a:alpha val="69804"/>
            </a:srgbClr>
          </a:solidFill>
          <a:ln w="12700" cap="flat" cmpd="sng" algn="ctr">
            <a:solidFill>
              <a:srgbClr val="024FA1"/>
            </a:solidFill>
            <a:prstDash val="solid"/>
            <a:miter lim="800000"/>
          </a:ln>
          <a:effectLst/>
        </p:spPr>
        <p:txBody>
          <a:bodyPr lIns="72000" tIns="0" rIns="216000" bIns="0" rtlCol="0" anchor="ctr" anchorCtr="0">
            <a:noAutofit/>
          </a:bodyPr>
          <a:lstStyle/>
          <a:p>
            <a:pPr marL="0" marR="0" lvl="0" indent="0" algn="just" defTabSz="914400" eaLnBrk="1" fontAlgn="auto" latinLnBrk="0" hangingPunct="1">
              <a:lnSpc>
                <a:spcPct val="100000"/>
              </a:lnSpc>
              <a:spcBef>
                <a:spcPts val="0"/>
              </a:spcBef>
              <a:spcAft>
                <a:spcPts val="0"/>
              </a:spcAft>
              <a:buClr>
                <a:srgbClr val="4E67C8">
                  <a:lumMod val="50000"/>
                </a:srgbClr>
              </a:buClr>
              <a:buSzTx/>
              <a:buFontTx/>
              <a:buNone/>
              <a:tabLst/>
              <a:defRPr/>
            </a:pPr>
            <a:r>
              <a:rPr kumimoji="1" lang="en-US" altLang="ja-JP" sz="1200" b="1" i="0" u="none" strike="noStrike" kern="0" cap="none" spc="0" normalizeH="0" baseline="0" noProof="0" dirty="0">
                <a:ln>
                  <a:noFill/>
                </a:ln>
                <a:solidFill>
                  <a:srgbClr val="024FA1"/>
                </a:solidFill>
                <a:effectLst/>
                <a:uLnTx/>
                <a:uFillTx/>
                <a:latin typeface="Meiryo UI" panose="020B0604030504040204" pitchFamily="50" charset="-128"/>
                <a:ea typeface="Meiryo UI" panose="020B0604030504040204" pitchFamily="50" charset="-128"/>
                <a:cs typeface="+mn-cs"/>
              </a:rPr>
              <a:t>Ⅰ</a:t>
            </a:r>
            <a:r>
              <a:rPr kumimoji="1" lang="ja-JP" altLang="en-US" sz="1200" b="1" i="0" u="none" strike="noStrike" kern="0" cap="none" spc="0" normalizeH="0" baseline="0" noProof="0" dirty="0">
                <a:ln>
                  <a:noFill/>
                </a:ln>
                <a:solidFill>
                  <a:srgbClr val="024FA1"/>
                </a:solidFill>
                <a:effectLst/>
                <a:uLnTx/>
                <a:uFillTx/>
                <a:latin typeface="Meiryo UI" panose="020B0604030504040204" pitchFamily="50" charset="-128"/>
                <a:ea typeface="Meiryo UI" panose="020B0604030504040204" pitchFamily="50" charset="-128"/>
                <a:cs typeface="+mn-cs"/>
              </a:rPr>
              <a:t> 「三つの方針」を通じた学修目標の具体化</a:t>
            </a:r>
          </a:p>
          <a:p>
            <a:pPr marL="171450" marR="0" lvl="0" indent="-171450" algn="just" defTabSz="91440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ja-JP" altLang="en-US" sz="900" b="0" i="0" u="none" strike="noStrike" kern="0" cap="none" spc="-30" normalizeH="0" baseline="0" noProof="0" dirty="0">
                <a:ln>
                  <a:noFill/>
                </a:ln>
                <a:solidFill>
                  <a:prstClr val="black"/>
                </a:solidFill>
                <a:effectLst/>
                <a:uLnTx/>
                <a:uFillTx/>
                <a:latin typeface="MS UI Gothic" panose="020B0600070205080204" pitchFamily="50" charset="-128"/>
                <a:ea typeface="MS UI Gothic" panose="020B0600070205080204" pitchFamily="50" charset="-128"/>
                <a:cs typeface="+mn-cs"/>
              </a:rPr>
              <a:t>学生の学修目標及び卒業生に最低限備わっている能力の保証として機能するよう、ＤＰを具体的かつ明確に設定</a:t>
            </a:r>
          </a:p>
        </p:txBody>
      </p:sp>
      <p:sp>
        <p:nvSpPr>
          <p:cNvPr id="144" name="テキスト ボックス 14">
            <a:extLst>
              <a:ext uri="{FF2B5EF4-FFF2-40B4-BE49-F238E27FC236}">
                <a16:creationId xmlns:a16="http://schemas.microsoft.com/office/drawing/2014/main" id="{9B4F0050-053C-F247-6864-121BD9E8CEC1}"/>
              </a:ext>
            </a:extLst>
          </p:cNvPr>
          <p:cNvSpPr txBox="1">
            <a:spLocks noChangeArrowheads="1"/>
          </p:cNvSpPr>
          <p:nvPr/>
        </p:nvSpPr>
        <p:spPr bwMode="auto">
          <a:xfrm>
            <a:off x="597197" y="6525844"/>
            <a:ext cx="1296000" cy="216000"/>
          </a:xfrm>
          <a:prstGeom prst="rect">
            <a:avLst/>
          </a:prstGeom>
          <a:noFill/>
          <a:ln w="9525">
            <a:solidFill>
              <a:srgbClr val="5DCEAF">
                <a:lumMod val="75000"/>
              </a:srgbClr>
            </a:solidFill>
            <a:miter lim="800000"/>
            <a:headEnd/>
            <a:tailEnd/>
          </a:ln>
          <a:extLst>
            <a:ext uri="{909E8E84-426E-40DD-AFC4-6F175D3DCCD1}">
              <a14:hiddenFill xmlns:a14="http://schemas.microsoft.com/office/drawing/2010/main">
                <a:solidFill>
                  <a:srgbClr val="FFFFFF"/>
                </a:solidFill>
              </a14:hiddenFill>
            </a:ext>
          </a:extLst>
        </p:spPr>
        <p:txBody>
          <a:bodyPr wrap="square" lIns="0" tIns="0" rIns="0" bIns="0">
            <a:no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37931725" indent="-37474525">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4479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051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3623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195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eaLnBrk="1" fontAlgn="auto" latinLnBrk="0" hangingPunct="1">
              <a:lnSpc>
                <a:spcPts val="1500"/>
              </a:lnSpc>
              <a:spcBef>
                <a:spcPts val="0"/>
              </a:spcBef>
              <a:spcAft>
                <a:spcPts val="0"/>
              </a:spcAft>
              <a:buClrTx/>
              <a:buSzTx/>
              <a:buFontTx/>
              <a:buNone/>
              <a:tabLst/>
              <a:defRPr/>
            </a:pPr>
            <a:r>
              <a:rPr kumimoji="1" lang="ja-JP" altLang="en-US" sz="1050" b="1" i="0" u="none" strike="noStrike" kern="0" cap="none" spc="0" normalizeH="0" baseline="0" noProof="0" dirty="0">
                <a:ln>
                  <a:noFill/>
                </a:ln>
                <a:solidFill>
                  <a:srgbClr val="A7EA52">
                    <a:lumMod val="50000"/>
                  </a:srgbClr>
                </a:solidFill>
                <a:effectLst/>
                <a:highlight>
                  <a:srgbClr val="D9EDF3"/>
                </a:highlight>
                <a:uLnTx/>
                <a:uFillTx/>
                <a:latin typeface="MS UI Gothic" panose="020B0600070205080204" pitchFamily="50" charset="-128"/>
                <a:ea typeface="MS UI Gothic" panose="020B0600070205080204" pitchFamily="50" charset="-128"/>
              </a:rPr>
              <a:t>積極的な説明責任</a:t>
            </a:r>
          </a:p>
        </p:txBody>
      </p:sp>
      <p:sp>
        <p:nvSpPr>
          <p:cNvPr id="145" name="円弧 144">
            <a:extLst>
              <a:ext uri="{FF2B5EF4-FFF2-40B4-BE49-F238E27FC236}">
                <a16:creationId xmlns:a16="http://schemas.microsoft.com/office/drawing/2014/main" id="{DDF8CDFA-3690-B52B-FC4F-19CC26FCA9A1}"/>
              </a:ext>
            </a:extLst>
          </p:cNvPr>
          <p:cNvSpPr/>
          <p:nvPr/>
        </p:nvSpPr>
        <p:spPr>
          <a:xfrm rot="16200000" flipH="1">
            <a:off x="442541" y="3410199"/>
            <a:ext cx="2872258" cy="3194199"/>
          </a:xfrm>
          <a:prstGeom prst="arc">
            <a:avLst>
              <a:gd name="adj1" fmla="val 19120542"/>
              <a:gd name="adj2" fmla="val 21415408"/>
            </a:avLst>
          </a:prstGeom>
          <a:noFill/>
          <a:ln w="88900" cap="flat" cmpd="dbl" algn="ctr">
            <a:solidFill>
              <a:srgbClr val="5DCEAF">
                <a:lumMod val="75000"/>
              </a:srgbClr>
            </a:solidFill>
            <a:prstDash val="solid"/>
            <a:miter lim="800000"/>
            <a:headEnd type="none" w="med" len="med"/>
            <a:tailEnd type="triangle" w="med" len="med"/>
          </a:ln>
          <a:effectLst/>
        </p:spPr>
        <p:txBody>
          <a:bodyPr rtlCol="0" anchor="ctr"/>
          <a:lstStyle/>
          <a:p>
            <a:pPr marL="0" marR="0" lvl="0" indent="0" algn="ctr" defTabSz="844083" eaLnBrk="1" fontAlgn="base" latinLnBrk="0" hangingPunct="1">
              <a:lnSpc>
                <a:spcPct val="100000"/>
              </a:lnSpc>
              <a:spcBef>
                <a:spcPct val="0"/>
              </a:spcBef>
              <a:spcAft>
                <a:spcPct val="0"/>
              </a:spcAft>
              <a:buClrTx/>
              <a:buSzTx/>
              <a:buFontTx/>
              <a:buNone/>
              <a:tabLst/>
              <a:defRPr/>
            </a:pPr>
            <a:endParaRPr kumimoji="1" lang="en-GB" sz="1662" b="0" i="0" u="none" strike="noStrike" kern="0" cap="none" spc="0" normalizeH="0" baseline="0" noProof="0">
              <a:ln>
                <a:noFill/>
              </a:ln>
              <a:solidFill>
                <a:prstClr val="black"/>
              </a:solidFill>
              <a:effectLst/>
              <a:uLnTx/>
              <a:uFillTx/>
              <a:latin typeface="ＭＳ Ｐゴシック"/>
              <a:ea typeface="ＭＳ ゴシック"/>
              <a:cs typeface="+mn-cs"/>
            </a:endParaRPr>
          </a:p>
        </p:txBody>
      </p:sp>
      <p:sp>
        <p:nvSpPr>
          <p:cNvPr id="146" name="四角形: 角を丸くする 145">
            <a:extLst>
              <a:ext uri="{FF2B5EF4-FFF2-40B4-BE49-F238E27FC236}">
                <a16:creationId xmlns:a16="http://schemas.microsoft.com/office/drawing/2014/main" id="{4C407961-8544-0AD0-DC29-F4FD200AAF87}"/>
              </a:ext>
            </a:extLst>
          </p:cNvPr>
          <p:cNvSpPr/>
          <p:nvPr/>
        </p:nvSpPr>
        <p:spPr>
          <a:xfrm>
            <a:off x="707508" y="4942232"/>
            <a:ext cx="6686879" cy="648000"/>
          </a:xfrm>
          <a:prstGeom prst="roundRect">
            <a:avLst>
              <a:gd name="adj" fmla="val 11155"/>
            </a:avLst>
          </a:prstGeom>
          <a:solidFill>
            <a:srgbClr val="DFF5FD">
              <a:alpha val="69804"/>
            </a:srgbClr>
          </a:solidFill>
          <a:ln w="12700" cap="flat" cmpd="sng" algn="ctr">
            <a:solidFill>
              <a:srgbClr val="024FA1"/>
            </a:solidFill>
            <a:prstDash val="solid"/>
            <a:miter lim="800000"/>
          </a:ln>
          <a:effectLst/>
        </p:spPr>
        <p:txBody>
          <a:bodyPr lIns="72000" tIns="0" rIns="216000" bIns="0" rtlCol="0" anchor="ctr" anchorCtr="0">
            <a:noAutofit/>
          </a:bodyPr>
          <a:lstStyle/>
          <a:p>
            <a:pPr marL="0" marR="0" lvl="0" indent="0" algn="just" defTabSz="914400" eaLnBrk="1" fontAlgn="auto" latinLnBrk="0" hangingPunct="1">
              <a:lnSpc>
                <a:spcPct val="100000"/>
              </a:lnSpc>
              <a:spcBef>
                <a:spcPts val="0"/>
              </a:spcBef>
              <a:spcAft>
                <a:spcPts val="0"/>
              </a:spcAft>
              <a:buClr>
                <a:srgbClr val="4E67C8">
                  <a:lumMod val="50000"/>
                </a:srgbClr>
              </a:buClr>
              <a:buSzTx/>
              <a:buFontTx/>
              <a:buNone/>
              <a:tabLst/>
              <a:defRPr/>
            </a:pPr>
            <a:r>
              <a:rPr kumimoji="1" lang="en-US" altLang="ja-JP" sz="1200" b="1" i="0" u="none" strike="noStrike" kern="0" cap="none" spc="0" normalizeH="0" baseline="0" noProof="0" dirty="0">
                <a:ln>
                  <a:noFill/>
                </a:ln>
                <a:solidFill>
                  <a:srgbClr val="024FA1"/>
                </a:solidFill>
                <a:effectLst/>
                <a:uLnTx/>
                <a:uFillTx/>
                <a:latin typeface="Meiryo UI" panose="020B0604030504040204" pitchFamily="50" charset="-128"/>
                <a:ea typeface="Meiryo UI" panose="020B0604030504040204" pitchFamily="50" charset="-128"/>
                <a:cs typeface="+mn-cs"/>
              </a:rPr>
              <a:t>Ⅲ </a:t>
            </a:r>
            <a:r>
              <a:rPr kumimoji="1" lang="ja-JP" altLang="en-US" sz="1200" b="1" i="0" u="none" strike="noStrike" kern="0" cap="none" spc="0" normalizeH="0" baseline="0" noProof="0" dirty="0">
                <a:ln>
                  <a:noFill/>
                </a:ln>
                <a:solidFill>
                  <a:srgbClr val="024FA1"/>
                </a:solidFill>
                <a:effectLst/>
                <a:uLnTx/>
                <a:uFillTx/>
                <a:latin typeface="Meiryo UI" panose="020B0604030504040204" pitchFamily="50" charset="-128"/>
                <a:ea typeface="Meiryo UI" panose="020B0604030504040204" pitchFamily="50" charset="-128"/>
                <a:cs typeface="+mn-cs"/>
              </a:rPr>
              <a:t>学修成果・教育成果の把握・可視化</a:t>
            </a:r>
            <a:endParaRPr kumimoji="1" lang="en-US" altLang="ja-JP" sz="1200" b="1" i="0" u="none" strike="noStrike" kern="0" cap="none" spc="0" normalizeH="0" baseline="0" noProof="0" dirty="0">
              <a:ln>
                <a:noFill/>
              </a:ln>
              <a:solidFill>
                <a:srgbClr val="024FA1"/>
              </a:solidFill>
              <a:effectLst/>
              <a:uLnTx/>
              <a:uFillTx/>
              <a:latin typeface="Meiryo UI" panose="020B0604030504040204" pitchFamily="50" charset="-128"/>
              <a:ea typeface="Meiryo UI" panose="020B0604030504040204" pitchFamily="50" charset="-128"/>
              <a:cs typeface="+mn-cs"/>
            </a:endParaRPr>
          </a:p>
          <a:p>
            <a:pPr marL="171450" marR="0" lvl="0" indent="-171450" algn="just" defTabSz="91440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ja-JP" altLang="en-US" sz="900" b="0" i="0" u="none" strike="noStrike" kern="0" cap="none" spc="-30" normalizeH="0" baseline="0" noProof="0" dirty="0">
                <a:ln>
                  <a:noFill/>
                </a:ln>
                <a:solidFill>
                  <a:prstClr val="black"/>
                </a:solidFill>
                <a:effectLst/>
                <a:uLnTx/>
                <a:uFillTx/>
                <a:latin typeface="MS UI Gothic" panose="020B0600070205080204" pitchFamily="50" charset="-128"/>
                <a:ea typeface="MS UI Gothic" panose="020B0600070205080204" pitchFamily="50" charset="-128"/>
                <a:cs typeface="+mn-cs"/>
              </a:rPr>
              <a:t>一人一人の学生が自らの学修成果を自覚し、エビデンスと共に説明できるようにするとともに、</a:t>
            </a:r>
            <a:r>
              <a:rPr kumimoji="0" lang="en-US" altLang="ja-JP" sz="900" b="0" i="0" u="none" strike="noStrike" kern="0" cap="none" spc="-30" normalizeH="0" baseline="0" noProof="0" dirty="0">
                <a:ln>
                  <a:noFill/>
                </a:ln>
                <a:solidFill>
                  <a:prstClr val="black"/>
                </a:solidFill>
                <a:effectLst/>
                <a:uLnTx/>
                <a:uFillTx/>
                <a:latin typeface="MS UI Gothic" panose="020B0600070205080204" pitchFamily="50" charset="-128"/>
                <a:ea typeface="MS UI Gothic" panose="020B0600070205080204" pitchFamily="50" charset="-128"/>
                <a:cs typeface="+mn-cs"/>
              </a:rPr>
              <a:t>DP</a:t>
            </a:r>
            <a:r>
              <a:rPr kumimoji="0" lang="ja-JP" altLang="en-US" sz="900" b="0" i="0" u="none" strike="noStrike" kern="0" cap="none" spc="-30" normalizeH="0" baseline="0" noProof="0" dirty="0">
                <a:ln>
                  <a:noFill/>
                </a:ln>
                <a:solidFill>
                  <a:prstClr val="black"/>
                </a:solidFill>
                <a:effectLst/>
                <a:uLnTx/>
                <a:uFillTx/>
                <a:latin typeface="MS UI Gothic" panose="020B0600070205080204" pitchFamily="50" charset="-128"/>
                <a:ea typeface="MS UI Gothic" panose="020B0600070205080204" pitchFamily="50" charset="-128"/>
                <a:cs typeface="+mn-cs"/>
              </a:rPr>
              <a:t>の見直しを含む教育改善にもつなげてゆくため、複数の情報を組み合わせて多元的に学修成果・教育成果を把握・可視化</a:t>
            </a:r>
            <a:endParaRPr kumimoji="0" lang="en-US" altLang="ja-JP" sz="900" b="0" i="0" u="none" strike="noStrike" kern="0" cap="none" spc="-30" normalizeH="0" baseline="0" noProof="0" dirty="0">
              <a:ln>
                <a:noFill/>
              </a:ln>
              <a:solidFill>
                <a:prstClr val="black"/>
              </a:solidFill>
              <a:effectLst/>
              <a:uLnTx/>
              <a:uFillTx/>
              <a:latin typeface="MS UI Gothic" panose="020B0600070205080204" pitchFamily="50" charset="-128"/>
              <a:ea typeface="MS UI Gothic" panose="020B0600070205080204" pitchFamily="50" charset="-128"/>
              <a:cs typeface="+mn-cs"/>
            </a:endParaRPr>
          </a:p>
          <a:p>
            <a:pPr marL="171450" marR="0" lvl="0" indent="-171450" algn="just" defTabSz="91440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ja-JP" altLang="en-US" sz="900" b="0" i="0" u="none" strike="noStrike" kern="0" cap="none" spc="-30" normalizeH="0" baseline="0" noProof="0" dirty="0">
                <a:ln>
                  <a:noFill/>
                </a:ln>
                <a:solidFill>
                  <a:prstClr val="black"/>
                </a:solidFill>
                <a:effectLst/>
                <a:uLnTx/>
                <a:uFillTx/>
                <a:latin typeface="MS UI Gothic" panose="020B0600070205080204" pitchFamily="50" charset="-128"/>
                <a:ea typeface="MS UI Gothic" panose="020B0600070205080204" pitchFamily="50" charset="-128"/>
                <a:cs typeface="+mn-cs"/>
              </a:rPr>
              <a:t>大学教育の質保証の根幹、学修成果・教育成果の把握・可視化の前提として成績評価の信頼性を確保</a:t>
            </a:r>
          </a:p>
        </p:txBody>
      </p:sp>
      <p:sp>
        <p:nvSpPr>
          <p:cNvPr id="147" name="円弧 146">
            <a:extLst>
              <a:ext uri="{FF2B5EF4-FFF2-40B4-BE49-F238E27FC236}">
                <a16:creationId xmlns:a16="http://schemas.microsoft.com/office/drawing/2014/main" id="{FE44E663-3956-26D9-9C63-536C698D20BF}"/>
              </a:ext>
            </a:extLst>
          </p:cNvPr>
          <p:cNvSpPr/>
          <p:nvPr/>
        </p:nvSpPr>
        <p:spPr>
          <a:xfrm rot="16200000" flipV="1">
            <a:off x="7426989" y="5081086"/>
            <a:ext cx="1377829" cy="1482931"/>
          </a:xfrm>
          <a:prstGeom prst="arc">
            <a:avLst>
              <a:gd name="adj1" fmla="val 10613105"/>
              <a:gd name="adj2" fmla="val 18837694"/>
            </a:avLst>
          </a:prstGeom>
          <a:noFill/>
          <a:ln w="88900" cap="flat" cmpd="dbl" algn="ctr">
            <a:solidFill>
              <a:srgbClr val="5DCEAF">
                <a:lumMod val="75000"/>
              </a:srgbClr>
            </a:solidFill>
            <a:prstDash val="solid"/>
            <a:miter lim="800000"/>
            <a:headEnd type="none" w="med" len="med"/>
            <a:tailEnd type="triangle" w="med" len="med"/>
          </a:ln>
          <a:effectLst/>
        </p:spPr>
        <p:txBody>
          <a:bodyPr rtlCol="0" anchor="ctr"/>
          <a:lstStyle/>
          <a:p>
            <a:pPr marL="0" marR="0" lvl="0" indent="0" algn="ctr" defTabSz="844083" eaLnBrk="1" fontAlgn="base" latinLnBrk="0" hangingPunct="1">
              <a:lnSpc>
                <a:spcPct val="100000"/>
              </a:lnSpc>
              <a:spcBef>
                <a:spcPct val="0"/>
              </a:spcBef>
              <a:spcAft>
                <a:spcPct val="0"/>
              </a:spcAft>
              <a:buClrTx/>
              <a:buSzTx/>
              <a:buFontTx/>
              <a:buNone/>
              <a:tabLst/>
              <a:defRPr/>
            </a:pPr>
            <a:endParaRPr kumimoji="1" lang="en-GB" sz="1662" b="0" i="0" u="none" strike="noStrike" kern="0" cap="none" spc="0" normalizeH="0" baseline="0" noProof="0">
              <a:ln>
                <a:noFill/>
              </a:ln>
              <a:solidFill>
                <a:prstClr val="black"/>
              </a:solidFill>
              <a:effectLst/>
              <a:uLnTx/>
              <a:uFillTx/>
              <a:latin typeface="ＭＳ Ｐゴシック"/>
              <a:ea typeface="ＭＳ ゴシック"/>
              <a:cs typeface="+mn-cs"/>
            </a:endParaRPr>
          </a:p>
        </p:txBody>
      </p:sp>
      <p:sp>
        <p:nvSpPr>
          <p:cNvPr id="148" name="テキスト ボックス 14">
            <a:extLst>
              <a:ext uri="{FF2B5EF4-FFF2-40B4-BE49-F238E27FC236}">
                <a16:creationId xmlns:a16="http://schemas.microsoft.com/office/drawing/2014/main" id="{6E1B716D-B04E-9632-CE92-5F0F2B2D9EED}"/>
              </a:ext>
            </a:extLst>
          </p:cNvPr>
          <p:cNvSpPr txBox="1">
            <a:spLocks noChangeArrowheads="1"/>
          </p:cNvSpPr>
          <p:nvPr/>
        </p:nvSpPr>
        <p:spPr bwMode="auto">
          <a:xfrm>
            <a:off x="8373713" y="6492434"/>
            <a:ext cx="1296000" cy="216000"/>
          </a:xfrm>
          <a:prstGeom prst="rect">
            <a:avLst/>
          </a:prstGeom>
          <a:noFill/>
          <a:ln w="9525">
            <a:solidFill>
              <a:srgbClr val="5DCEAF">
                <a:lumMod val="75000"/>
              </a:srgbClr>
            </a:solidFill>
            <a:miter lim="800000"/>
            <a:headEnd/>
            <a:tailEnd/>
          </a:ln>
          <a:extLst>
            <a:ext uri="{909E8E84-426E-40DD-AFC4-6F175D3DCCD1}">
              <a14:hiddenFill xmlns:a14="http://schemas.microsoft.com/office/drawing/2010/main">
                <a:solidFill>
                  <a:srgbClr val="FFFFFF"/>
                </a:solidFill>
              </a14:hiddenFill>
            </a:ext>
          </a:extLst>
        </p:spPr>
        <p:txBody>
          <a:bodyPr wrap="square" lIns="0" tIns="0" rIns="0" bIns="0">
            <a:no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37931725" indent="-37474525">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4479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051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3623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195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eaLnBrk="1" fontAlgn="auto" latinLnBrk="0" hangingPunct="1">
              <a:lnSpc>
                <a:spcPts val="1500"/>
              </a:lnSpc>
              <a:spcBef>
                <a:spcPts val="0"/>
              </a:spcBef>
              <a:spcAft>
                <a:spcPts val="0"/>
              </a:spcAft>
              <a:buClrTx/>
              <a:buSzTx/>
              <a:buFontTx/>
              <a:buNone/>
              <a:tabLst/>
              <a:defRPr/>
            </a:pPr>
            <a:r>
              <a:rPr kumimoji="1" lang="ja-JP" altLang="en-US" sz="1050" b="1" i="0" u="none" strike="noStrike" kern="0" cap="none" spc="0" normalizeH="0" baseline="0" noProof="0" dirty="0">
                <a:ln>
                  <a:noFill/>
                </a:ln>
                <a:solidFill>
                  <a:srgbClr val="A7EA52">
                    <a:lumMod val="50000"/>
                  </a:srgbClr>
                </a:solidFill>
                <a:effectLst/>
                <a:highlight>
                  <a:srgbClr val="D9EDF3"/>
                </a:highlight>
                <a:uLnTx/>
                <a:uFillTx/>
                <a:latin typeface="MS UI Gothic" panose="020B0600070205080204" pitchFamily="50" charset="-128"/>
                <a:ea typeface="MS UI Gothic" panose="020B0600070205080204" pitchFamily="50" charset="-128"/>
              </a:rPr>
              <a:t>社会からの信頼と支援</a:t>
            </a:r>
          </a:p>
        </p:txBody>
      </p:sp>
      <p:sp>
        <p:nvSpPr>
          <p:cNvPr id="149" name="テキスト ボックス 24">
            <a:extLst>
              <a:ext uri="{FF2B5EF4-FFF2-40B4-BE49-F238E27FC236}">
                <a16:creationId xmlns:a16="http://schemas.microsoft.com/office/drawing/2014/main" id="{2EC4C1D3-0DAA-1F13-E4D7-4F55C910D7CB}"/>
              </a:ext>
            </a:extLst>
          </p:cNvPr>
          <p:cNvSpPr txBox="1">
            <a:spLocks noChangeArrowheads="1"/>
          </p:cNvSpPr>
          <p:nvPr/>
        </p:nvSpPr>
        <p:spPr bwMode="auto">
          <a:xfrm>
            <a:off x="646079" y="2205364"/>
            <a:ext cx="8627401" cy="216000"/>
          </a:xfrm>
          <a:prstGeom prst="rect">
            <a:avLst/>
          </a:prstGeom>
          <a:solidFill>
            <a:srgbClr val="F9B3A7"/>
          </a:solidFill>
          <a:ln w="19050">
            <a:solidFill>
              <a:srgbClr val="F14124">
                <a:lumMod val="60000"/>
                <a:lumOff val="40000"/>
              </a:srgbClr>
            </a:solidFill>
            <a:miter lim="800000"/>
            <a:headEnd/>
            <a:tailEnd/>
          </a:ln>
        </p:spPr>
        <p:txBody>
          <a:bodyPr wrap="square" lIns="72000" tIns="36000" rIns="72000" bIns="36000" anchor="ctr" anchorCtr="0">
            <a:noAutofit/>
          </a:bodyPr>
          <a:lstStyle>
            <a:lvl1pPr marL="246063" indent="-246063">
              <a:defRPr kumimoji="1">
                <a:solidFill>
                  <a:schemeClr val="tx1"/>
                </a:solidFill>
                <a:latin typeface="Arial" panose="020B0604020202020204" pitchFamily="34" charset="0"/>
                <a:ea typeface="ＭＳ Ｐゴシック" panose="020B0600070205080204" pitchFamily="50" charset="-128"/>
              </a:defRPr>
            </a:lvl1pPr>
            <a:lvl2pPr marL="37931725" indent="-37474525">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4479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051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3623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195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246063" marR="0" lvl="0" indent="-246063" algn="ctr" defTabSz="914400" eaLnBrk="1" fontAlgn="auto" latinLnBrk="0" hangingPunct="1">
              <a:lnSpc>
                <a:spcPct val="100000"/>
              </a:lnSpc>
              <a:spcBef>
                <a:spcPts val="0"/>
              </a:spcBef>
              <a:spcAft>
                <a:spcPts val="0"/>
              </a:spcAft>
              <a:buClrTx/>
              <a:buSzTx/>
              <a:buFontTx/>
              <a:buNone/>
              <a:tabLst/>
              <a:defRPr/>
            </a:pPr>
            <a:r>
              <a:rPr kumimoji="1" lang="ja-JP" altLang="en-US" sz="105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学長のリーダーシップの下、学位プログラム毎に、以下のような教学マネジメントを確立することが求められる。</a:t>
            </a:r>
          </a:p>
        </p:txBody>
      </p:sp>
      <p:sp>
        <p:nvSpPr>
          <p:cNvPr id="150" name="四角形: 角を丸くする 149">
            <a:extLst>
              <a:ext uri="{FF2B5EF4-FFF2-40B4-BE49-F238E27FC236}">
                <a16:creationId xmlns:a16="http://schemas.microsoft.com/office/drawing/2014/main" id="{A7B2D5E7-F095-F2CC-D636-0BA49E631698}"/>
              </a:ext>
            </a:extLst>
          </p:cNvPr>
          <p:cNvSpPr/>
          <p:nvPr/>
        </p:nvSpPr>
        <p:spPr>
          <a:xfrm>
            <a:off x="718857" y="3589914"/>
            <a:ext cx="6690513" cy="649296"/>
          </a:xfrm>
          <a:prstGeom prst="roundRect">
            <a:avLst>
              <a:gd name="adj" fmla="val 6524"/>
            </a:avLst>
          </a:prstGeom>
          <a:solidFill>
            <a:srgbClr val="DFF5FD">
              <a:alpha val="69804"/>
            </a:srgbClr>
          </a:solidFill>
          <a:ln w="12700" cap="flat" cmpd="sng" algn="ctr">
            <a:solidFill>
              <a:srgbClr val="024FA1"/>
            </a:solidFill>
            <a:prstDash val="solid"/>
            <a:miter lim="800000"/>
          </a:ln>
          <a:effectLst/>
        </p:spPr>
        <p:txBody>
          <a:bodyPr lIns="72000" tIns="0" rIns="216000" bIns="0" rtlCol="0" anchor="ctr" anchorCtr="0">
            <a:noAutofit/>
          </a:bodyPr>
          <a:lstStyle/>
          <a:p>
            <a:pPr marL="0" marR="0" lvl="0" indent="0" algn="just" defTabSz="914400" eaLnBrk="1" fontAlgn="auto" latinLnBrk="0" hangingPunct="1">
              <a:lnSpc>
                <a:spcPct val="100000"/>
              </a:lnSpc>
              <a:spcBef>
                <a:spcPts val="0"/>
              </a:spcBef>
              <a:spcAft>
                <a:spcPts val="0"/>
              </a:spcAft>
              <a:buClr>
                <a:srgbClr val="4E67C8">
                  <a:lumMod val="50000"/>
                </a:srgbClr>
              </a:buClr>
              <a:buSzTx/>
              <a:buFontTx/>
              <a:buNone/>
              <a:tabLst/>
              <a:defRPr/>
            </a:pPr>
            <a:r>
              <a:rPr kumimoji="1" lang="en-US" altLang="ja-JP" sz="1200" b="1" i="0" u="none" strike="noStrike" kern="0" cap="none" spc="0" normalizeH="0" baseline="0" noProof="0" dirty="0">
                <a:ln>
                  <a:noFill/>
                </a:ln>
                <a:solidFill>
                  <a:srgbClr val="024FA1"/>
                </a:solidFill>
                <a:effectLst/>
                <a:uLnTx/>
                <a:uFillTx/>
                <a:latin typeface="Meiryo UI" panose="020B0604030504040204" pitchFamily="50" charset="-128"/>
                <a:ea typeface="Meiryo UI" panose="020B0604030504040204" pitchFamily="50" charset="-128"/>
                <a:cs typeface="+mn-cs"/>
              </a:rPr>
              <a:t>Ⅱ </a:t>
            </a:r>
            <a:r>
              <a:rPr kumimoji="1" lang="ja-JP" altLang="en-US" sz="1200" b="1" i="0" u="none" strike="noStrike" kern="0" cap="none" spc="0" normalizeH="0" baseline="0" noProof="0" dirty="0">
                <a:ln>
                  <a:noFill/>
                </a:ln>
                <a:solidFill>
                  <a:srgbClr val="024FA1"/>
                </a:solidFill>
                <a:effectLst/>
                <a:uLnTx/>
                <a:uFillTx/>
                <a:latin typeface="Meiryo UI" panose="020B0604030504040204" pitchFamily="50" charset="-128"/>
                <a:ea typeface="Meiryo UI" panose="020B0604030504040204" pitchFamily="50" charset="-128"/>
                <a:cs typeface="+mn-cs"/>
              </a:rPr>
              <a:t>授業科目・教育課程の編成・実施</a:t>
            </a:r>
            <a:endParaRPr kumimoji="1" lang="en-US" altLang="ja-JP" sz="1200" b="1" i="0" u="none" strike="noStrike" kern="0" cap="none" spc="0" normalizeH="0" baseline="0" noProof="0" dirty="0">
              <a:ln>
                <a:noFill/>
              </a:ln>
              <a:solidFill>
                <a:srgbClr val="024FA1"/>
              </a:solidFill>
              <a:effectLst/>
              <a:uLnTx/>
              <a:uFillTx/>
              <a:latin typeface="Meiryo UI" panose="020B0604030504040204" pitchFamily="50" charset="-128"/>
              <a:ea typeface="Meiryo UI" panose="020B0604030504040204" pitchFamily="50" charset="-128"/>
              <a:cs typeface="+mn-cs"/>
            </a:endParaRPr>
          </a:p>
          <a:p>
            <a:pPr marL="171450" marR="0" lvl="0" indent="-171450" algn="just" defTabSz="91440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ja-JP" altLang="en-US" sz="900" b="0" i="0" u="none" strike="noStrike" kern="0" cap="none" spc="-30" normalizeH="0" baseline="0" noProof="0" dirty="0">
                <a:ln>
                  <a:noFill/>
                </a:ln>
                <a:solidFill>
                  <a:prstClr val="black"/>
                </a:solidFill>
                <a:effectLst/>
                <a:uLnTx/>
                <a:uFillTx/>
                <a:latin typeface="MS UI Gothic" panose="020B0600070205080204" pitchFamily="50" charset="-128"/>
                <a:ea typeface="MS UI Gothic" panose="020B0600070205080204" pitchFamily="50" charset="-128"/>
                <a:cs typeface="+mn-cs"/>
              </a:rPr>
              <a:t>明確な到達目標を有する個々の授業科目が学位プログラムを支える構造となるよう、体系的・組織的に教育課程を編成</a:t>
            </a:r>
            <a:endParaRPr kumimoji="0" lang="en-US" altLang="ja-JP" sz="900" b="0" i="0" u="none" strike="noStrike" kern="0" cap="none" spc="-30" normalizeH="0" baseline="0" noProof="0" dirty="0">
              <a:ln>
                <a:noFill/>
              </a:ln>
              <a:solidFill>
                <a:prstClr val="black"/>
              </a:solidFill>
              <a:effectLst/>
              <a:uLnTx/>
              <a:uFillTx/>
              <a:latin typeface="MS UI Gothic" panose="020B0600070205080204" pitchFamily="50" charset="-128"/>
              <a:ea typeface="MS UI Gothic" panose="020B0600070205080204" pitchFamily="50" charset="-128"/>
              <a:cs typeface="+mn-cs"/>
            </a:endParaRPr>
          </a:p>
          <a:p>
            <a:pPr marL="171450" marR="0" lvl="0" indent="-171450" algn="just" defTabSz="91440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ja-JP" altLang="en-US" sz="900" b="0" i="0" u="none" strike="noStrike" kern="0" cap="none" spc="-30" normalizeH="0" baseline="0" noProof="0" dirty="0">
                <a:ln>
                  <a:noFill/>
                </a:ln>
                <a:solidFill>
                  <a:prstClr val="black"/>
                </a:solidFill>
                <a:effectLst/>
                <a:uLnTx/>
                <a:uFillTx/>
                <a:latin typeface="MS UI Gothic" panose="020B0600070205080204" pitchFamily="50" charset="-128"/>
                <a:ea typeface="MS UI Gothic" panose="020B0600070205080204" pitchFamily="50" charset="-128"/>
                <a:cs typeface="+mn-cs"/>
              </a:rPr>
              <a:t>授業科目の過不足、各授業科目の相互関係、履修順序や履修要件について検証が必要</a:t>
            </a:r>
          </a:p>
          <a:p>
            <a:pPr marL="171450" marR="0" lvl="0" indent="-171450" algn="just" defTabSz="91440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ja-JP" altLang="en-US" sz="900" b="0" i="0" u="none" strike="noStrike" kern="0" cap="none" spc="-30" normalizeH="0" baseline="0" noProof="0" dirty="0">
                <a:ln>
                  <a:noFill/>
                </a:ln>
                <a:solidFill>
                  <a:prstClr val="black"/>
                </a:solidFill>
                <a:effectLst/>
                <a:uLnTx/>
                <a:uFillTx/>
                <a:latin typeface="MS UI Gothic" panose="020B0600070205080204" pitchFamily="50" charset="-128"/>
                <a:ea typeface="MS UI Gothic" panose="020B0600070205080204" pitchFamily="50" charset="-128"/>
                <a:cs typeface="+mn-cs"/>
              </a:rPr>
              <a:t>密度の濃い主体的な学修を可能とする前提として、授業科目の精選・統合のみならず、同時に履修する授業科目数の絞り込みが求められる</a:t>
            </a:r>
          </a:p>
        </p:txBody>
      </p:sp>
      <p:sp>
        <p:nvSpPr>
          <p:cNvPr id="151" name="フリーフォーム: 図形 150">
            <a:extLst>
              <a:ext uri="{FF2B5EF4-FFF2-40B4-BE49-F238E27FC236}">
                <a16:creationId xmlns:a16="http://schemas.microsoft.com/office/drawing/2014/main" id="{537F072D-A01A-3157-EF79-6D38BD42C58E}"/>
              </a:ext>
            </a:extLst>
          </p:cNvPr>
          <p:cNvSpPr/>
          <p:nvPr/>
        </p:nvSpPr>
        <p:spPr>
          <a:xfrm>
            <a:off x="164467" y="3086558"/>
            <a:ext cx="7179585" cy="3078634"/>
          </a:xfrm>
          <a:custGeom>
            <a:avLst/>
            <a:gdLst>
              <a:gd name="connsiteX0" fmla="*/ 72001 w 6120024"/>
              <a:gd name="connsiteY0" fmla="*/ 0 h 2880000"/>
              <a:gd name="connsiteX1" fmla="*/ 359999 w 6120024"/>
              <a:gd name="connsiteY1" fmla="*/ 0 h 2880000"/>
              <a:gd name="connsiteX2" fmla="*/ 432000 w 6120024"/>
              <a:gd name="connsiteY2" fmla="*/ 72001 h 2880000"/>
              <a:gd name="connsiteX3" fmla="*/ 432000 w 6120024"/>
              <a:gd name="connsiteY3" fmla="*/ 2376000 h 2880000"/>
              <a:gd name="connsiteX4" fmla="*/ 6036022 w 6120024"/>
              <a:gd name="connsiteY4" fmla="*/ 2376000 h 2880000"/>
              <a:gd name="connsiteX5" fmla="*/ 6120024 w 6120024"/>
              <a:gd name="connsiteY5" fmla="*/ 2460002 h 2880000"/>
              <a:gd name="connsiteX6" fmla="*/ 6120024 w 6120024"/>
              <a:gd name="connsiteY6" fmla="*/ 2795998 h 2880000"/>
              <a:gd name="connsiteX7" fmla="*/ 6036022 w 6120024"/>
              <a:gd name="connsiteY7" fmla="*/ 2880000 h 2880000"/>
              <a:gd name="connsiteX8" fmla="*/ 359999 w 6120024"/>
              <a:gd name="connsiteY8" fmla="*/ 2880000 h 2880000"/>
              <a:gd name="connsiteX9" fmla="*/ 300026 w 6120024"/>
              <a:gd name="connsiteY9" fmla="*/ 2880000 h 2880000"/>
              <a:gd name="connsiteX10" fmla="*/ 72001 w 6120024"/>
              <a:gd name="connsiteY10" fmla="*/ 2880000 h 2880000"/>
              <a:gd name="connsiteX11" fmla="*/ 0 w 6120024"/>
              <a:gd name="connsiteY11" fmla="*/ 2807999 h 2880000"/>
              <a:gd name="connsiteX12" fmla="*/ 0 w 6120024"/>
              <a:gd name="connsiteY12" fmla="*/ 72001 h 2880000"/>
              <a:gd name="connsiteX13" fmla="*/ 72001 w 6120024"/>
              <a:gd name="connsiteY13" fmla="*/ 0 h 288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120024" h="2880000">
                <a:moveTo>
                  <a:pt x="72001" y="0"/>
                </a:moveTo>
                <a:lnTo>
                  <a:pt x="359999" y="0"/>
                </a:lnTo>
                <a:cubicBezTo>
                  <a:pt x="399764" y="0"/>
                  <a:pt x="432000" y="32236"/>
                  <a:pt x="432000" y="72001"/>
                </a:cubicBezTo>
                <a:lnTo>
                  <a:pt x="432000" y="2376000"/>
                </a:lnTo>
                <a:lnTo>
                  <a:pt x="6036022" y="2376000"/>
                </a:lnTo>
                <a:cubicBezTo>
                  <a:pt x="6082415" y="2376000"/>
                  <a:pt x="6120024" y="2413609"/>
                  <a:pt x="6120024" y="2460002"/>
                </a:cubicBezTo>
                <a:lnTo>
                  <a:pt x="6120024" y="2795998"/>
                </a:lnTo>
                <a:cubicBezTo>
                  <a:pt x="6120024" y="2842391"/>
                  <a:pt x="6082415" y="2880000"/>
                  <a:pt x="6036022" y="2880000"/>
                </a:cubicBezTo>
                <a:lnTo>
                  <a:pt x="359999" y="2880000"/>
                </a:lnTo>
                <a:lnTo>
                  <a:pt x="300026" y="2880000"/>
                </a:lnTo>
                <a:lnTo>
                  <a:pt x="72001" y="2880000"/>
                </a:lnTo>
                <a:cubicBezTo>
                  <a:pt x="32236" y="2880000"/>
                  <a:pt x="0" y="2847764"/>
                  <a:pt x="0" y="2807999"/>
                </a:cubicBezTo>
                <a:lnTo>
                  <a:pt x="0" y="72001"/>
                </a:lnTo>
                <a:cubicBezTo>
                  <a:pt x="0" y="32236"/>
                  <a:pt x="32236" y="0"/>
                  <a:pt x="72001" y="0"/>
                </a:cubicBezTo>
                <a:close/>
              </a:path>
            </a:pathLst>
          </a:custGeom>
          <a:solidFill>
            <a:srgbClr val="DFF5FD">
              <a:alpha val="69804"/>
            </a:srgbClr>
          </a:solidFill>
          <a:ln w="12700" cap="flat" cmpd="sng" algn="ctr">
            <a:solidFill>
              <a:srgbClr val="024FA1"/>
            </a:solidFill>
            <a:prstDash val="solid"/>
            <a:miter lim="800000"/>
          </a:ln>
          <a:effectLst/>
        </p:spPr>
        <p:txBody>
          <a:bodyPr wrap="square" lIns="72000" tIns="36000" rIns="72000" bIns="36000" rtlCol="0" anchor="t">
            <a:noAutofit/>
          </a:bodyPr>
          <a:lstStyle/>
          <a:p>
            <a:pPr marL="171450" marR="0" lvl="0" indent="-171450" algn="just" defTabSz="914400" eaLnBrk="1" fontAlgn="auto" latinLnBrk="0" hangingPunct="1">
              <a:lnSpc>
                <a:spcPct val="100000"/>
              </a:lnSpc>
              <a:spcBef>
                <a:spcPts val="0"/>
              </a:spcBef>
              <a:spcAft>
                <a:spcPts val="0"/>
              </a:spcAft>
              <a:buClrTx/>
              <a:buSzTx/>
              <a:buFont typeface="Wingdings" panose="05000000000000000000" pitchFamily="2" charset="2"/>
              <a:buChar char="ü"/>
              <a:tabLst/>
              <a:defRPr/>
            </a:pPr>
            <a:endParaRPr kumimoji="0" lang="ja-JP" altLang="en-US" sz="900" b="0" i="0" u="none" strike="noStrike" kern="0" cap="none" spc="-30" normalizeH="0" baseline="0" noProof="0" dirty="0">
              <a:ln>
                <a:noFill/>
              </a:ln>
              <a:solidFill>
                <a:prstClr val="black"/>
              </a:solidFill>
              <a:effectLst/>
              <a:uLnTx/>
              <a:uFillTx/>
              <a:latin typeface="MS UI Gothic" panose="020B0600070205080204" pitchFamily="50" charset="-128"/>
              <a:ea typeface="MS UI Gothic" panose="020B0600070205080204" pitchFamily="50" charset="-128"/>
              <a:cs typeface="+mn-cs"/>
            </a:endParaRPr>
          </a:p>
        </p:txBody>
      </p:sp>
      <p:grpSp>
        <p:nvGrpSpPr>
          <p:cNvPr id="152" name="グループ化 151">
            <a:extLst>
              <a:ext uri="{FF2B5EF4-FFF2-40B4-BE49-F238E27FC236}">
                <a16:creationId xmlns:a16="http://schemas.microsoft.com/office/drawing/2014/main" id="{E84D169E-CA4B-49E0-8628-47F07793CFC7}"/>
              </a:ext>
            </a:extLst>
          </p:cNvPr>
          <p:cNvGrpSpPr/>
          <p:nvPr/>
        </p:nvGrpSpPr>
        <p:grpSpPr>
          <a:xfrm>
            <a:off x="165092" y="3229786"/>
            <a:ext cx="7178960" cy="2889063"/>
            <a:chOff x="164468" y="2960424"/>
            <a:chExt cx="7178960" cy="2889063"/>
          </a:xfrm>
        </p:grpSpPr>
        <p:sp>
          <p:nvSpPr>
            <p:cNvPr id="153" name="四角形: 角を丸くする 152">
              <a:extLst>
                <a:ext uri="{FF2B5EF4-FFF2-40B4-BE49-F238E27FC236}">
                  <a16:creationId xmlns:a16="http://schemas.microsoft.com/office/drawing/2014/main" id="{50EEC454-E6D7-9156-E503-49E127380EF0}"/>
                </a:ext>
              </a:extLst>
            </p:cNvPr>
            <p:cNvSpPr/>
            <p:nvPr/>
          </p:nvSpPr>
          <p:spPr>
            <a:xfrm>
              <a:off x="668523" y="5345487"/>
              <a:ext cx="6674905" cy="504000"/>
            </a:xfrm>
            <a:prstGeom prst="roundRect">
              <a:avLst/>
            </a:prstGeom>
            <a:noFill/>
            <a:ln w="12700" cap="flat" cmpd="sng" algn="ctr">
              <a:noFill/>
              <a:prstDash val="solid"/>
              <a:miter lim="800000"/>
            </a:ln>
            <a:effectLst/>
          </p:spPr>
          <p:txBody>
            <a:bodyPr lIns="72000" tIns="36000" rIns="72000" bIns="36000" rtlCol="0" anchor="ctr">
              <a:noAutofit/>
            </a:bodyPr>
            <a:lstStyle/>
            <a:p>
              <a:pPr marL="171450" marR="0" lvl="0" indent="-171450" algn="just" defTabSz="91440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n-US" altLang="ja-JP" sz="900" b="0" i="0" u="none" strike="noStrike" kern="0" cap="none" spc="-30" normalizeH="0" baseline="0" noProof="0" dirty="0">
                  <a:ln>
                    <a:noFill/>
                  </a:ln>
                  <a:solidFill>
                    <a:prstClr val="black"/>
                  </a:solidFill>
                  <a:effectLst/>
                  <a:uLnTx/>
                  <a:uFillTx/>
                  <a:latin typeface="MS UI Gothic" panose="020B0600070205080204" pitchFamily="50" charset="-128"/>
                  <a:ea typeface="MS UI Gothic" panose="020B0600070205080204" pitchFamily="50" charset="-128"/>
                  <a:cs typeface="+mn-cs"/>
                </a:rPr>
                <a:t>DP</a:t>
              </a:r>
              <a:r>
                <a:rPr kumimoji="0" lang="ja-JP" altLang="en-US" sz="900" b="0" i="0" u="none" strike="noStrike" kern="0" cap="none" spc="-30" normalizeH="0" baseline="0" noProof="0" dirty="0">
                  <a:ln>
                    <a:noFill/>
                  </a:ln>
                  <a:solidFill>
                    <a:prstClr val="black"/>
                  </a:solidFill>
                  <a:effectLst/>
                  <a:uLnTx/>
                  <a:uFillTx/>
                  <a:latin typeface="MS UI Gothic" panose="020B0600070205080204" pitchFamily="50" charset="-128"/>
                  <a:ea typeface="MS UI Gothic" panose="020B0600070205080204" pitchFamily="50" charset="-128"/>
                  <a:cs typeface="+mn-cs"/>
                </a:rPr>
                <a:t>に沿った学修者本位の教育を提供するために必要な望ましい教職員像を定義</a:t>
              </a:r>
            </a:p>
            <a:p>
              <a:pPr marL="171450" marR="0" lvl="0" indent="-171450" algn="just" defTabSz="91440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ja-JP" altLang="en-US" sz="900" b="0" i="0" u="none" strike="noStrike" kern="0" cap="none" spc="-30" normalizeH="0" baseline="0" noProof="0" dirty="0">
                  <a:ln>
                    <a:noFill/>
                  </a:ln>
                  <a:solidFill>
                    <a:prstClr val="black"/>
                  </a:solidFill>
                  <a:effectLst/>
                  <a:uLnTx/>
                  <a:uFillTx/>
                  <a:latin typeface="MS UI Gothic" panose="020B0600070205080204" pitchFamily="50" charset="-128"/>
                  <a:ea typeface="MS UI Gothic" panose="020B0600070205080204" pitchFamily="50" charset="-128"/>
                  <a:cs typeface="+mn-cs"/>
                </a:rPr>
                <a:t>対象者の役職・経験に応じた適切かつ最適なＦＤ・ＳＤを、教育改善活動としても位置付け、組織的かつ体系的に実施</a:t>
              </a:r>
            </a:p>
            <a:p>
              <a:pPr marL="171450" marR="0" lvl="0" indent="-171450" algn="just" defTabSz="91440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ja-JP" altLang="en-US" sz="900" b="0" i="0" u="none" strike="noStrike" kern="0" cap="none" spc="-30" normalizeH="0" baseline="0" noProof="0" dirty="0">
                  <a:ln>
                    <a:noFill/>
                  </a:ln>
                  <a:solidFill>
                    <a:prstClr val="black"/>
                  </a:solidFill>
                  <a:effectLst/>
                  <a:uLnTx/>
                  <a:uFillTx/>
                  <a:latin typeface="MS UI Gothic" panose="020B0600070205080204" pitchFamily="50" charset="-128"/>
                  <a:ea typeface="MS UI Gothic" panose="020B0600070205080204" pitchFamily="50" charset="-128"/>
                  <a:cs typeface="+mn-cs"/>
                </a:rPr>
                <a:t>教学マネジメントの基礎となる情報収集基盤である教学ＩＲの学内理解や、必要な制度整備・人材育成を促進</a:t>
              </a:r>
            </a:p>
          </p:txBody>
        </p:sp>
        <p:sp>
          <p:nvSpPr>
            <p:cNvPr id="154" name="正方形/長方形 153">
              <a:extLst>
                <a:ext uri="{FF2B5EF4-FFF2-40B4-BE49-F238E27FC236}">
                  <a16:creationId xmlns:a16="http://schemas.microsoft.com/office/drawing/2014/main" id="{8CCC8890-6B28-3B05-BFCA-77C6F381B679}"/>
                </a:ext>
              </a:extLst>
            </p:cNvPr>
            <p:cNvSpPr/>
            <p:nvPr/>
          </p:nvSpPr>
          <p:spPr>
            <a:xfrm>
              <a:off x="164468" y="2960424"/>
              <a:ext cx="432000" cy="288000"/>
            </a:xfrm>
            <a:prstGeom prst="rect">
              <a:avLst/>
            </a:prstGeom>
          </p:spPr>
          <p:txBody>
            <a:bodyPr wrap="none" lIns="36000" tIns="36000" rIns="36000" bIns="3600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200" b="1" i="0" u="none" strike="noStrike" kern="0" cap="none" spc="0" normalizeH="0" baseline="0" noProof="0" dirty="0">
                  <a:ln>
                    <a:noFill/>
                  </a:ln>
                  <a:solidFill>
                    <a:srgbClr val="024FA1"/>
                  </a:solidFill>
                  <a:effectLst/>
                  <a:uLnTx/>
                  <a:uFillTx/>
                  <a:latin typeface="Meiryo UI" panose="020B0604030504040204" pitchFamily="50" charset="-128"/>
                  <a:ea typeface="Meiryo UI" panose="020B0604030504040204" pitchFamily="50" charset="-128"/>
                </a:rPr>
                <a:t>Ⅳ</a:t>
              </a:r>
              <a:endParaRPr kumimoji="0" lang="ja-JP" altLang="en-US" sz="1800" b="0" i="0" u="none" strike="noStrike" kern="0" cap="none" spc="0" normalizeH="0" baseline="0" noProof="0" dirty="0">
                <a:ln>
                  <a:noFill/>
                </a:ln>
                <a:solidFill>
                  <a:prstClr val="black"/>
                </a:solidFill>
                <a:effectLst/>
                <a:uLnTx/>
                <a:uFillTx/>
                <a:latin typeface="Calibri" panose="020F0502020204030204"/>
                <a:ea typeface="游ゴシック" panose="020B0400000000000000" pitchFamily="50" charset="-128"/>
              </a:endParaRPr>
            </a:p>
          </p:txBody>
        </p:sp>
        <p:sp>
          <p:nvSpPr>
            <p:cNvPr id="155" name="四角形: 角を丸くする 154">
              <a:extLst>
                <a:ext uri="{FF2B5EF4-FFF2-40B4-BE49-F238E27FC236}">
                  <a16:creationId xmlns:a16="http://schemas.microsoft.com/office/drawing/2014/main" id="{8389A508-0E59-E23F-BEF2-257709273AB8}"/>
                </a:ext>
              </a:extLst>
            </p:cNvPr>
            <p:cNvSpPr/>
            <p:nvPr/>
          </p:nvSpPr>
          <p:spPr>
            <a:xfrm>
              <a:off x="164516" y="3032696"/>
              <a:ext cx="432000" cy="2664000"/>
            </a:xfrm>
            <a:prstGeom prst="roundRect">
              <a:avLst/>
            </a:prstGeom>
            <a:noFill/>
            <a:ln w="12700" cap="flat" cmpd="sng" algn="ctr">
              <a:noFill/>
              <a:prstDash val="solid"/>
              <a:miter lim="800000"/>
            </a:ln>
            <a:effectLst/>
          </p:spPr>
          <p:txBody>
            <a:bodyPr vert="eaVert" lIns="0" tIns="0" rIns="0" bIns="0" rtlCol="0" anchor="ctr" anchorCtr="0">
              <a:noAutofit/>
            </a:bodyPr>
            <a:lstStyle/>
            <a:p>
              <a:pPr marL="0" marR="0" lvl="0" indent="0" algn="ctr" defTabSz="914400" eaLnBrk="1" fontAlgn="auto" latinLnBrk="0" hangingPunct="1">
                <a:lnSpc>
                  <a:spcPct val="100000"/>
                </a:lnSpc>
                <a:spcBef>
                  <a:spcPts val="0"/>
                </a:spcBef>
                <a:spcAft>
                  <a:spcPts val="0"/>
                </a:spcAft>
                <a:buClr>
                  <a:srgbClr val="4E67C8">
                    <a:lumMod val="50000"/>
                  </a:srgbClr>
                </a:buClr>
                <a:buSzTx/>
                <a:buFontTx/>
                <a:buNone/>
                <a:tabLst/>
                <a:defRPr/>
              </a:pPr>
              <a:r>
                <a:rPr kumimoji="1" lang="ja-JP" altLang="en-US" sz="1200" b="1" i="0" u="none" strike="noStrike" kern="0" cap="none" spc="0" normalizeH="0" baseline="0" noProof="0" dirty="0">
                  <a:ln>
                    <a:noFill/>
                  </a:ln>
                  <a:solidFill>
                    <a:srgbClr val="024FA1"/>
                  </a:solidFill>
                  <a:effectLst/>
                  <a:uLnTx/>
                  <a:uFillTx/>
                  <a:latin typeface="Meiryo UI" panose="020B0604030504040204" pitchFamily="50" charset="-128"/>
                  <a:ea typeface="Meiryo UI" panose="020B0604030504040204" pitchFamily="50" charset="-128"/>
                  <a:cs typeface="+mn-cs"/>
                </a:rPr>
                <a:t>教学マネジメントを支える基盤</a:t>
              </a:r>
              <a:endParaRPr kumimoji="1" lang="en-US" altLang="ja-JP" sz="1200" b="1" i="0" u="none" strike="noStrike" kern="0" cap="none" spc="0" normalizeH="0" baseline="0" noProof="0" dirty="0">
                <a:ln>
                  <a:noFill/>
                </a:ln>
                <a:solidFill>
                  <a:srgbClr val="024FA1"/>
                </a:solidFill>
                <a:effectLst/>
                <a:uLnTx/>
                <a:uFillTx/>
                <a:latin typeface="Meiryo UI" panose="020B0604030504040204" pitchFamily="50" charset="-128"/>
                <a:ea typeface="Meiryo UI" panose="020B0604030504040204" pitchFamily="50" charset="-128"/>
                <a:cs typeface="+mn-cs"/>
              </a:endParaRPr>
            </a:p>
            <a:p>
              <a:pPr marL="0" marR="0" lvl="0" indent="0" algn="ctr" defTabSz="914400" eaLnBrk="1" fontAlgn="auto" latinLnBrk="0" hangingPunct="1">
                <a:lnSpc>
                  <a:spcPct val="100000"/>
                </a:lnSpc>
                <a:spcBef>
                  <a:spcPts val="0"/>
                </a:spcBef>
                <a:spcAft>
                  <a:spcPts val="0"/>
                </a:spcAft>
                <a:buClr>
                  <a:srgbClr val="4E67C8">
                    <a:lumMod val="50000"/>
                  </a:srgbClr>
                </a:buClr>
                <a:buSzTx/>
                <a:buFontTx/>
                <a:buNone/>
                <a:tabLst/>
                <a:defRPr/>
              </a:pPr>
              <a:r>
                <a:rPr kumimoji="1" lang="ja-JP" altLang="en-US" sz="1200" b="1" i="0" u="none" strike="noStrike" kern="0" cap="none" spc="0" normalizeH="0" baseline="0" noProof="0" dirty="0">
                  <a:ln>
                    <a:noFill/>
                  </a:ln>
                  <a:solidFill>
                    <a:srgbClr val="024FA1"/>
                  </a:solidFill>
                  <a:effectLst/>
                  <a:uLnTx/>
                  <a:uFillTx/>
                  <a:latin typeface="Meiryo UI" panose="020B0604030504040204" pitchFamily="50" charset="-128"/>
                  <a:ea typeface="Meiryo UI" panose="020B0604030504040204" pitchFamily="50" charset="-128"/>
                  <a:cs typeface="+mn-cs"/>
                </a:rPr>
                <a:t>（ＦＤ・ＳＤ、教学ＩＲ）</a:t>
              </a:r>
              <a:endParaRPr kumimoji="0" lang="en-US" altLang="ja-JP" sz="1200" b="0" i="0" u="none" strike="noStrike" kern="0" cap="none" spc="-30" normalizeH="0" baseline="0" noProof="0" dirty="0">
                <a:ln>
                  <a:noFill/>
                </a:ln>
                <a:solidFill>
                  <a:prstClr val="black"/>
                </a:solidFill>
                <a:effectLst/>
                <a:uLnTx/>
                <a:uFillTx/>
                <a:latin typeface="MS UI Gothic" panose="020B0600070205080204" pitchFamily="50" charset="-128"/>
                <a:ea typeface="MS UI Gothic" panose="020B0600070205080204" pitchFamily="50" charset="-128"/>
                <a:cs typeface="+mn-cs"/>
              </a:endParaRPr>
            </a:p>
          </p:txBody>
        </p:sp>
      </p:grpSp>
      <p:sp>
        <p:nvSpPr>
          <p:cNvPr id="156" name="コンテンツ プレースホルダ 2">
            <a:extLst>
              <a:ext uri="{FF2B5EF4-FFF2-40B4-BE49-F238E27FC236}">
                <a16:creationId xmlns:a16="http://schemas.microsoft.com/office/drawing/2014/main" id="{61B4A402-9E24-CCF9-20DB-4376D2FDDCDE}"/>
              </a:ext>
            </a:extLst>
          </p:cNvPr>
          <p:cNvSpPr txBox="1">
            <a:spLocks/>
          </p:cNvSpPr>
          <p:nvPr/>
        </p:nvSpPr>
        <p:spPr bwMode="auto">
          <a:xfrm>
            <a:off x="187432" y="-27384"/>
            <a:ext cx="9266068" cy="42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o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37931725" indent="-37474525">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4479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051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3623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195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defTabSz="496888" fontAlgn="base">
              <a:lnSpc>
                <a:spcPts val="3050"/>
              </a:lnSpc>
              <a:spcBef>
                <a:spcPct val="20000"/>
              </a:spcBef>
              <a:spcAft>
                <a:spcPct val="0"/>
              </a:spcAft>
              <a:defRPr/>
            </a:pPr>
            <a:r>
              <a:rPr lang="ja-JP" altLang="en-US" sz="2300" b="1" spc="-50" dirty="0">
                <a:solidFill>
                  <a:srgbClr val="024FA1"/>
                </a:solidFill>
                <a:latin typeface="Meiryo UI" panose="020B0604030504040204" pitchFamily="50" charset="-128"/>
                <a:ea typeface="Meiryo UI" panose="020B0604030504040204" pitchFamily="50" charset="-128"/>
              </a:rPr>
              <a:t>教学マネジメント指針の概要</a:t>
            </a:r>
          </a:p>
        </p:txBody>
      </p:sp>
      <p:cxnSp>
        <p:nvCxnSpPr>
          <p:cNvPr id="157" name="直線コネクタ 156">
            <a:extLst>
              <a:ext uri="{FF2B5EF4-FFF2-40B4-BE49-F238E27FC236}">
                <a16:creationId xmlns:a16="http://schemas.microsoft.com/office/drawing/2014/main" id="{ED62DA5A-3562-0013-6595-7D72B7A9E9DD}"/>
              </a:ext>
            </a:extLst>
          </p:cNvPr>
          <p:cNvCxnSpPr/>
          <p:nvPr/>
        </p:nvCxnSpPr>
        <p:spPr>
          <a:xfrm>
            <a:off x="-15552" y="292356"/>
            <a:ext cx="9937104" cy="18056"/>
          </a:xfrm>
          <a:prstGeom prst="line">
            <a:avLst/>
          </a:prstGeom>
          <a:noFill/>
          <a:ln w="25400" cap="flat" cmpd="sng" algn="ctr">
            <a:solidFill>
              <a:srgbClr val="024FA1"/>
            </a:solidFill>
            <a:prstDash val="solid"/>
          </a:ln>
          <a:effectLst/>
        </p:spPr>
      </p:cxnSp>
      <p:sp>
        <p:nvSpPr>
          <p:cNvPr id="158" name="テキスト ボックス 14">
            <a:extLst>
              <a:ext uri="{FF2B5EF4-FFF2-40B4-BE49-F238E27FC236}">
                <a16:creationId xmlns:a16="http://schemas.microsoft.com/office/drawing/2014/main" id="{4077DCE6-3594-36B5-09D6-7D85CA396F97}"/>
              </a:ext>
            </a:extLst>
          </p:cNvPr>
          <p:cNvSpPr txBox="1">
            <a:spLocks noChangeArrowheads="1"/>
          </p:cNvSpPr>
          <p:nvPr/>
        </p:nvSpPr>
        <p:spPr bwMode="auto">
          <a:xfrm>
            <a:off x="1281544" y="764796"/>
            <a:ext cx="8568000" cy="504000"/>
          </a:xfrm>
          <a:prstGeom prst="rect">
            <a:avLst/>
          </a:prstGeom>
          <a:noFill/>
          <a:ln>
            <a:noFill/>
          </a:ln>
        </p:spPr>
        <p:txBody>
          <a:bodyPr wrap="square" lIns="72000" tIns="0" rIns="72000" bIns="0" anchor="ctr" anchorCtr="0">
            <a:no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37931725" indent="-37474525">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4479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051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3623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195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127000" indent="-127000">
              <a:lnSpc>
                <a:spcPts val="1300"/>
              </a:lnSpc>
              <a:defRPr/>
            </a:pPr>
            <a:r>
              <a:rPr lang="ja-JP" altLang="en-US" sz="900" spc="-30" dirty="0">
                <a:solidFill>
                  <a:prstClr val="black"/>
                </a:solidFill>
                <a:latin typeface="MS UI Gothic" panose="020B0600070205080204" pitchFamily="50" charset="-128"/>
                <a:ea typeface="MS UI Gothic" panose="020B0600070205080204" pitchFamily="50" charset="-128"/>
              </a:rPr>
              <a:t>○　大学がその教育目的を達成するために行う管理運営であり、大学の内部質保証の確立にも密接に関わる重要な営みである。</a:t>
            </a:r>
            <a:endParaRPr lang="en-US" altLang="ja-JP" sz="900" spc="-30" dirty="0">
              <a:solidFill>
                <a:prstClr val="black"/>
              </a:solidFill>
              <a:latin typeface="MS UI Gothic" panose="020B0600070205080204" pitchFamily="50" charset="-128"/>
              <a:ea typeface="MS UI Gothic" panose="020B0600070205080204" pitchFamily="50" charset="-128"/>
            </a:endParaRPr>
          </a:p>
          <a:p>
            <a:pPr marL="127000" indent="-127000">
              <a:lnSpc>
                <a:spcPts val="1300"/>
              </a:lnSpc>
              <a:defRPr/>
            </a:pPr>
            <a:r>
              <a:rPr lang="ja-JP" altLang="en-US" sz="900" spc="-30" dirty="0">
                <a:solidFill>
                  <a:prstClr val="black"/>
                </a:solidFill>
                <a:latin typeface="MS UI Gothic" panose="020B0600070205080204" pitchFamily="50" charset="-128"/>
                <a:ea typeface="MS UI Gothic" panose="020B0600070205080204" pitchFamily="50" charset="-128"/>
              </a:rPr>
              <a:t>○　その確立に当たっては、教育活動に用いることができる学内の資源（人員や施設等）や学生の時間は有限であるという視点や、学修者本位の教育の実現のためには大学の時間構造を「供給者目線」から「学修者目線</a:t>
            </a:r>
            <a:r>
              <a:rPr lang="ja-JP" altLang="en-US" sz="900" spc="-30">
                <a:solidFill>
                  <a:prstClr val="black"/>
                </a:solidFill>
                <a:latin typeface="MS UI Gothic" panose="020B0600070205080204" pitchFamily="50" charset="-128"/>
                <a:ea typeface="MS UI Gothic" panose="020B0600070205080204" pitchFamily="50" charset="-128"/>
              </a:rPr>
              <a:t>」へ転換する</a:t>
            </a:r>
            <a:r>
              <a:rPr lang="ja-JP" altLang="en-US" sz="900" spc="-30" dirty="0">
                <a:solidFill>
                  <a:prstClr val="black"/>
                </a:solidFill>
                <a:latin typeface="MS UI Gothic" panose="020B0600070205080204" pitchFamily="50" charset="-128"/>
                <a:ea typeface="MS UI Gothic" panose="020B0600070205080204" pitchFamily="50" charset="-128"/>
              </a:rPr>
              <a:t>という視点が特に重視される。</a:t>
            </a:r>
          </a:p>
        </p:txBody>
      </p:sp>
      <p:sp>
        <p:nvSpPr>
          <p:cNvPr id="159" name="テキスト ボックス 14">
            <a:extLst>
              <a:ext uri="{FF2B5EF4-FFF2-40B4-BE49-F238E27FC236}">
                <a16:creationId xmlns:a16="http://schemas.microsoft.com/office/drawing/2014/main" id="{AF380F51-AC64-263B-D23B-D0D7AD519423}"/>
              </a:ext>
            </a:extLst>
          </p:cNvPr>
          <p:cNvSpPr txBox="1">
            <a:spLocks noChangeArrowheads="1"/>
          </p:cNvSpPr>
          <p:nvPr/>
        </p:nvSpPr>
        <p:spPr bwMode="auto">
          <a:xfrm>
            <a:off x="308592" y="764696"/>
            <a:ext cx="972000" cy="504000"/>
          </a:xfrm>
          <a:prstGeom prst="rect">
            <a:avLst/>
          </a:prstGeom>
          <a:solidFill>
            <a:srgbClr val="5DCEAF">
              <a:lumMod val="40000"/>
              <a:lumOff val="60000"/>
            </a:srgbClr>
          </a:solidFill>
          <a:ln w="9525">
            <a:noFill/>
            <a:miter lim="800000"/>
            <a:headEnd/>
            <a:tailEnd/>
          </a:ln>
        </p:spPr>
        <p:txBody>
          <a:bodyPr wrap="square" lIns="36000" tIns="0" rIns="36000" bIns="0" anchor="ctr" anchorCtr="0">
            <a:no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37931725" indent="-37474525">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4479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051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3623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195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eaLnBrk="1" fontAlgn="auto" latinLnBrk="0" hangingPunct="1">
              <a:lnSpc>
                <a:spcPts val="1500"/>
              </a:lnSpc>
              <a:spcBef>
                <a:spcPts val="0"/>
              </a:spcBef>
              <a:spcAft>
                <a:spcPts val="0"/>
              </a:spcAft>
              <a:buClrTx/>
              <a:buSzTx/>
              <a:buFontTx/>
              <a:buNone/>
              <a:tabLst/>
              <a:defRPr/>
            </a:pPr>
            <a:r>
              <a:rPr kumimoji="1" lang="ja-JP" altLang="en-US" sz="105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教学マネジメント</a:t>
            </a:r>
            <a:endParaRPr kumimoji="1" lang="en-US" altLang="ja-JP" sz="105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ctr" defTabSz="914400" eaLnBrk="1" fontAlgn="auto" latinLnBrk="0" hangingPunct="1">
              <a:lnSpc>
                <a:spcPts val="1500"/>
              </a:lnSpc>
              <a:spcBef>
                <a:spcPts val="0"/>
              </a:spcBef>
              <a:spcAft>
                <a:spcPts val="0"/>
              </a:spcAft>
              <a:buClrTx/>
              <a:buSzTx/>
              <a:buFontTx/>
              <a:buNone/>
              <a:tabLst/>
              <a:defRPr/>
            </a:pPr>
            <a:r>
              <a:rPr kumimoji="1" lang="ja-JP" altLang="en-US" sz="105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とは</a:t>
            </a:r>
          </a:p>
        </p:txBody>
      </p:sp>
      <p:sp>
        <p:nvSpPr>
          <p:cNvPr id="160" name="テキスト ボックス 14">
            <a:extLst>
              <a:ext uri="{FF2B5EF4-FFF2-40B4-BE49-F238E27FC236}">
                <a16:creationId xmlns:a16="http://schemas.microsoft.com/office/drawing/2014/main" id="{D94CF2DC-16C1-A2EB-13FE-9771802BD9E9}"/>
              </a:ext>
            </a:extLst>
          </p:cNvPr>
          <p:cNvSpPr txBox="1">
            <a:spLocks noChangeArrowheads="1"/>
          </p:cNvSpPr>
          <p:nvPr/>
        </p:nvSpPr>
        <p:spPr bwMode="auto">
          <a:xfrm>
            <a:off x="1281544" y="1304856"/>
            <a:ext cx="8568000" cy="828000"/>
          </a:xfrm>
          <a:prstGeom prst="rect">
            <a:avLst/>
          </a:prstGeom>
          <a:noFill/>
          <a:ln>
            <a:noFill/>
          </a:ln>
        </p:spPr>
        <p:txBody>
          <a:bodyPr wrap="square" lIns="72000" tIns="0" rIns="72000" bIns="0" anchor="ctr" anchorCtr="0">
            <a:no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37931725" indent="-37474525">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4479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051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3623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195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just">
              <a:lnSpc>
                <a:spcPts val="1300"/>
              </a:lnSpc>
              <a:defRPr/>
            </a:pPr>
            <a:r>
              <a:rPr lang="ja-JP" altLang="en-US" sz="900" spc="-30" dirty="0">
                <a:solidFill>
                  <a:prstClr val="black"/>
                </a:solidFill>
                <a:latin typeface="MS UI Gothic" panose="020B0600070205080204" pitchFamily="50" charset="-128"/>
                <a:ea typeface="MS UI Gothic" panose="020B0600070205080204" pitchFamily="50" charset="-128"/>
              </a:rPr>
              <a:t>○　学修者本位の教育の実現を図るための教育改善に取り組みつつ、社会に対する説明責任を果たしていく大学運営（＝教学マネジメントがシステムとして確立した大学運営）の在り方を示すもの。</a:t>
            </a:r>
            <a:endParaRPr lang="en-US" altLang="ja-JP" sz="900" spc="-30" dirty="0">
              <a:solidFill>
                <a:prstClr val="black"/>
              </a:solidFill>
              <a:latin typeface="MS UI Gothic" panose="020B0600070205080204" pitchFamily="50" charset="-128"/>
              <a:ea typeface="MS UI Gothic" panose="020B0600070205080204" pitchFamily="50" charset="-128"/>
            </a:endParaRPr>
          </a:p>
          <a:p>
            <a:pPr algn="just">
              <a:lnSpc>
                <a:spcPts val="1300"/>
              </a:lnSpc>
              <a:defRPr/>
            </a:pPr>
            <a:r>
              <a:rPr lang="ja-JP" altLang="en-US" sz="900" spc="-30" dirty="0">
                <a:solidFill>
                  <a:prstClr val="black"/>
                </a:solidFill>
                <a:latin typeface="MS UI Gothic" panose="020B0600070205080204" pitchFamily="50" charset="-128"/>
                <a:ea typeface="MS UI Gothic" panose="020B0600070205080204" pitchFamily="50" charset="-128"/>
              </a:rPr>
              <a:t>○　ただし、教学マネジメントは、各大学が自らの理念を踏まえ、その責任でそれぞれの実情に応じて構築すべきものであり、本指針は「マニュアル」ではない。</a:t>
            </a:r>
            <a:endParaRPr lang="en-US" altLang="ja-JP" sz="900" spc="-30" dirty="0">
              <a:solidFill>
                <a:prstClr val="black"/>
              </a:solidFill>
              <a:latin typeface="MS UI Gothic" panose="020B0600070205080204" pitchFamily="50" charset="-128"/>
              <a:ea typeface="MS UI Gothic" panose="020B0600070205080204" pitchFamily="50" charset="-128"/>
            </a:endParaRPr>
          </a:p>
          <a:p>
            <a:pPr marL="127000" indent="-127000" algn="just">
              <a:lnSpc>
                <a:spcPts val="1300"/>
              </a:lnSpc>
              <a:defRPr/>
            </a:pPr>
            <a:r>
              <a:rPr lang="ja-JP" altLang="en-US" sz="900" spc="-30" dirty="0">
                <a:solidFill>
                  <a:prstClr val="black"/>
                </a:solidFill>
                <a:latin typeface="MS UI Gothic" panose="020B0600070205080204" pitchFamily="50" charset="-128"/>
                <a:ea typeface="MS UI Gothic" panose="020B0600070205080204" pitchFamily="50" charset="-128"/>
              </a:rPr>
              <a:t>○　教育改善の取組が十分な成果に結びついていない大学等に対し、質保証の観点から確実に実施されることが必要と考えられる取組等を分かりやすく示し、その取組を促進することを主眼に置く。</a:t>
            </a:r>
            <a:endParaRPr lang="en-US" altLang="ja-JP" sz="900" spc="-30" dirty="0">
              <a:solidFill>
                <a:prstClr val="black"/>
              </a:solidFill>
              <a:latin typeface="MS UI Gothic" panose="020B0600070205080204" pitchFamily="50" charset="-128"/>
              <a:ea typeface="MS UI Gothic" panose="020B0600070205080204" pitchFamily="50" charset="-128"/>
            </a:endParaRPr>
          </a:p>
          <a:p>
            <a:pPr marL="127000" indent="-127000" algn="just">
              <a:lnSpc>
                <a:spcPts val="1300"/>
              </a:lnSpc>
              <a:defRPr/>
            </a:pPr>
            <a:r>
              <a:rPr lang="ja-JP" altLang="en-US" sz="900" spc="-30" dirty="0">
                <a:solidFill>
                  <a:prstClr val="black"/>
                </a:solidFill>
                <a:latin typeface="MS UI Gothic" panose="020B0600070205080204" pitchFamily="50" charset="-128"/>
                <a:ea typeface="MS UI Gothic" panose="020B0600070205080204" pitchFamily="50" charset="-128"/>
              </a:rPr>
              <a:t>○　本指針を参照することが最も強く望まれるのは、学長・副学長や学部長等である。また、実際に教育等に携わる教職員のほか、学生や学費負担者、入学希望者をはじめ、地域社会や産業界といった大学に関わる関係者にも理解されるよう作成されている。</a:t>
            </a:r>
            <a:endParaRPr lang="en-US" altLang="ja-JP" sz="900" spc="-30" dirty="0">
              <a:solidFill>
                <a:prstClr val="black"/>
              </a:solidFill>
              <a:latin typeface="MS UI Gothic" panose="020B0600070205080204" pitchFamily="50" charset="-128"/>
              <a:ea typeface="MS UI Gothic" panose="020B0600070205080204" pitchFamily="50" charset="-128"/>
            </a:endParaRPr>
          </a:p>
        </p:txBody>
      </p:sp>
      <p:sp>
        <p:nvSpPr>
          <p:cNvPr id="161" name="二等辺三角形 160">
            <a:extLst>
              <a:ext uri="{FF2B5EF4-FFF2-40B4-BE49-F238E27FC236}">
                <a16:creationId xmlns:a16="http://schemas.microsoft.com/office/drawing/2014/main" id="{9742D1F3-04FB-CA69-88EA-59A1BB509A63}"/>
              </a:ext>
            </a:extLst>
          </p:cNvPr>
          <p:cNvSpPr/>
          <p:nvPr/>
        </p:nvSpPr>
        <p:spPr>
          <a:xfrm rot="2404256" flipH="1" flipV="1">
            <a:off x="7841277" y="5164117"/>
            <a:ext cx="756765" cy="536722"/>
          </a:xfrm>
          <a:prstGeom prst="triangle">
            <a:avLst/>
          </a:prstGeom>
          <a:solidFill>
            <a:srgbClr val="5DCEAF">
              <a:lumMod val="75000"/>
            </a:srgbClr>
          </a:solidFill>
          <a:ln w="6350" cap="flat" cmpd="sng" algn="ctr">
            <a:noFill/>
            <a:prstDash val="solid"/>
            <a:miter lim="800000"/>
          </a:ln>
          <a:effectLst/>
        </p:spPr>
        <p:txBody>
          <a:bodyPr rtlCol="0" anchor="ctr">
            <a:noAutofit/>
          </a:bodyPr>
          <a:lstStyle/>
          <a:p>
            <a:pPr marL="0" marR="0" lvl="0" indent="0" algn="ctr" defTabSz="864017" eaLnBrk="1" fontAlgn="auto" latinLnBrk="0" hangingPunct="1">
              <a:lnSpc>
                <a:spcPct val="100000"/>
              </a:lnSpc>
              <a:spcBef>
                <a:spcPts val="0"/>
              </a:spcBef>
              <a:spcAft>
                <a:spcPts val="0"/>
              </a:spcAft>
              <a:buClrTx/>
              <a:buSzTx/>
              <a:buFontTx/>
              <a:buNone/>
              <a:tabLst/>
              <a:defRPr/>
            </a:pPr>
            <a:endParaRPr kumimoji="1" lang="ja-JP" altLang="en-US" sz="1701"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62" name="テキスト ボックス 161">
            <a:extLst>
              <a:ext uri="{FF2B5EF4-FFF2-40B4-BE49-F238E27FC236}">
                <a16:creationId xmlns:a16="http://schemas.microsoft.com/office/drawing/2014/main" id="{76443E9A-F1F8-6B0F-1037-FE2FCB400C9A}"/>
              </a:ext>
            </a:extLst>
          </p:cNvPr>
          <p:cNvSpPr txBox="1"/>
          <p:nvPr/>
        </p:nvSpPr>
        <p:spPr>
          <a:xfrm>
            <a:off x="6429500" y="2845880"/>
            <a:ext cx="1512000" cy="304462"/>
          </a:xfrm>
          <a:prstGeom prst="rect">
            <a:avLst/>
          </a:prstGeom>
          <a:noFill/>
        </p:spPr>
        <p:txBody>
          <a:bodyPr wrap="none" rtlCol="0">
            <a:noAutofit/>
          </a:bodyPr>
          <a:lstStyle/>
          <a:p>
            <a:pPr algn="ctr">
              <a:buClr>
                <a:srgbClr val="4E67C8">
                  <a:lumMod val="50000"/>
                </a:srgbClr>
              </a:buClr>
              <a:defRPr/>
            </a:pPr>
            <a:r>
              <a:rPr kumimoji="1" lang="ja-JP" altLang="en-US" sz="1100" i="1" u="sng" dirty="0">
                <a:solidFill>
                  <a:srgbClr val="5DCEAF">
                    <a:lumMod val="50000"/>
                  </a:srgbClr>
                </a:solidFill>
                <a:effectLst>
                  <a:glow rad="139700">
                    <a:srgbClr val="FFFF00">
                      <a:alpha val="40000"/>
                    </a:srgbClr>
                  </a:glow>
                </a:effectLst>
                <a:latin typeface="HGP創英角ｺﾞｼｯｸUB" panose="020B0900000000000000" pitchFamily="50" charset="-128"/>
                <a:ea typeface="HGP創英角ｺﾞｼｯｸUB" panose="020B0900000000000000" pitchFamily="50" charset="-128"/>
              </a:rPr>
              <a:t>「学位プログラム」レベル</a:t>
            </a:r>
          </a:p>
        </p:txBody>
      </p:sp>
      <p:sp>
        <p:nvSpPr>
          <p:cNvPr id="164" name="テキスト ボックス 163">
            <a:extLst>
              <a:ext uri="{FF2B5EF4-FFF2-40B4-BE49-F238E27FC236}">
                <a16:creationId xmlns:a16="http://schemas.microsoft.com/office/drawing/2014/main" id="{FCE0DCC1-E5B4-3CE8-8D5C-0309D1B7119C}"/>
              </a:ext>
            </a:extLst>
          </p:cNvPr>
          <p:cNvSpPr txBox="1"/>
          <p:nvPr/>
        </p:nvSpPr>
        <p:spPr>
          <a:xfrm>
            <a:off x="7064517" y="3297537"/>
            <a:ext cx="1512000" cy="288000"/>
          </a:xfrm>
          <a:prstGeom prst="rect">
            <a:avLst/>
          </a:prstGeom>
          <a:noFill/>
        </p:spPr>
        <p:txBody>
          <a:bodyPr wrap="none" rtlCol="0">
            <a:noAutofit/>
          </a:bodyPr>
          <a:lstStyle/>
          <a:p>
            <a:pPr algn="ctr">
              <a:buClr>
                <a:srgbClr val="4E67C8">
                  <a:lumMod val="50000"/>
                </a:srgbClr>
              </a:buClr>
              <a:defRPr/>
            </a:pPr>
            <a:r>
              <a:rPr kumimoji="1" lang="ja-JP" altLang="en-US" sz="1100" i="1" u="sng" dirty="0">
                <a:solidFill>
                  <a:srgbClr val="5DCEAF">
                    <a:lumMod val="50000"/>
                  </a:srgbClr>
                </a:solidFill>
                <a:effectLst>
                  <a:glow rad="139700">
                    <a:srgbClr val="FFFF00">
                      <a:alpha val="40000"/>
                    </a:srgbClr>
                  </a:glow>
                </a:effectLst>
                <a:latin typeface="HGP創英角ｺﾞｼｯｸUB" panose="020B0900000000000000" pitchFamily="50" charset="-128"/>
                <a:ea typeface="HGP創英角ｺﾞｼｯｸUB" panose="020B0900000000000000" pitchFamily="50" charset="-128"/>
              </a:rPr>
              <a:t>「授業科目」レベル</a:t>
            </a:r>
          </a:p>
        </p:txBody>
      </p:sp>
      <p:sp>
        <p:nvSpPr>
          <p:cNvPr id="165" name="テキスト ボックス 14">
            <a:extLst>
              <a:ext uri="{FF2B5EF4-FFF2-40B4-BE49-F238E27FC236}">
                <a16:creationId xmlns:a16="http://schemas.microsoft.com/office/drawing/2014/main" id="{ADB1007F-5BDC-75E2-5B68-50F4640B3254}"/>
              </a:ext>
            </a:extLst>
          </p:cNvPr>
          <p:cNvSpPr txBox="1">
            <a:spLocks noChangeArrowheads="1"/>
          </p:cNvSpPr>
          <p:nvPr/>
        </p:nvSpPr>
        <p:spPr bwMode="auto">
          <a:xfrm>
            <a:off x="308592" y="1304764"/>
            <a:ext cx="972000" cy="828000"/>
          </a:xfrm>
          <a:prstGeom prst="rect">
            <a:avLst/>
          </a:prstGeom>
          <a:solidFill>
            <a:srgbClr val="5DCEAF">
              <a:lumMod val="40000"/>
              <a:lumOff val="60000"/>
            </a:srgbClr>
          </a:solidFill>
          <a:ln w="9525">
            <a:noFill/>
            <a:miter lim="800000"/>
            <a:headEnd/>
            <a:tailEnd/>
          </a:ln>
        </p:spPr>
        <p:txBody>
          <a:bodyPr wrap="square" lIns="36000" tIns="0" rIns="36000" bIns="0" anchor="ctr" anchorCtr="0">
            <a:no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37931725" indent="-37474525">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4479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051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3623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195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eaLnBrk="1" fontAlgn="auto" latinLnBrk="0" hangingPunct="1">
              <a:lnSpc>
                <a:spcPts val="1500"/>
              </a:lnSpc>
              <a:spcBef>
                <a:spcPts val="0"/>
              </a:spcBef>
              <a:spcAft>
                <a:spcPts val="0"/>
              </a:spcAft>
              <a:buClrTx/>
              <a:buSzTx/>
              <a:buFontTx/>
              <a:buNone/>
              <a:tabLst/>
              <a:defRPr/>
            </a:pPr>
            <a:r>
              <a:rPr kumimoji="1" lang="ja-JP" altLang="en-US" sz="105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教学マネジメント</a:t>
            </a:r>
            <a:endParaRPr kumimoji="1" lang="en-US" altLang="ja-JP" sz="105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ctr" defTabSz="914400" eaLnBrk="1" fontAlgn="auto" latinLnBrk="0" hangingPunct="1">
              <a:lnSpc>
                <a:spcPts val="1500"/>
              </a:lnSpc>
              <a:spcBef>
                <a:spcPts val="0"/>
              </a:spcBef>
              <a:spcAft>
                <a:spcPts val="0"/>
              </a:spcAft>
              <a:buClrTx/>
              <a:buSzTx/>
              <a:buFontTx/>
              <a:buNone/>
              <a:tabLst/>
              <a:defRPr/>
            </a:pPr>
            <a:r>
              <a:rPr kumimoji="1" lang="ja-JP" altLang="en-US" sz="105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指針とは</a:t>
            </a:r>
          </a:p>
        </p:txBody>
      </p:sp>
      <p:sp>
        <p:nvSpPr>
          <p:cNvPr id="166" name="正方形/長方形 165">
            <a:extLst>
              <a:ext uri="{FF2B5EF4-FFF2-40B4-BE49-F238E27FC236}">
                <a16:creationId xmlns:a16="http://schemas.microsoft.com/office/drawing/2014/main" id="{47486686-2CC5-AF10-526C-E38A31E0EBFB}"/>
              </a:ext>
            </a:extLst>
          </p:cNvPr>
          <p:cNvSpPr/>
          <p:nvPr/>
        </p:nvSpPr>
        <p:spPr>
          <a:xfrm>
            <a:off x="57416" y="368660"/>
            <a:ext cx="1224000" cy="360000"/>
          </a:xfrm>
          <a:prstGeom prst="rect">
            <a:avLst/>
          </a:prstGeom>
          <a:solidFill>
            <a:srgbClr val="5DCEAF">
              <a:lumMod val="60000"/>
              <a:lumOff val="40000"/>
            </a:srgbClr>
          </a:solidFill>
        </p:spPr>
        <p:txBody>
          <a:bodyPr wrap="square" lIns="36000" tIns="36000" rIns="36000" bIns="36000" anchor="ctr" anchorCtr="0">
            <a:noAutofit/>
          </a:bodyPr>
          <a:lstStyle/>
          <a:p>
            <a:pPr marL="127000" marR="0" lvl="0" indent="-127000" algn="ctr" defTabSz="914400" eaLnBrk="1" fontAlgn="auto" latinLnBrk="0" hangingPunct="1">
              <a:lnSpc>
                <a:spcPts val="1300"/>
              </a:lnSpc>
              <a:spcBef>
                <a:spcPts val="0"/>
              </a:spcBef>
              <a:spcAft>
                <a:spcPts val="0"/>
              </a:spcAft>
              <a:buClrTx/>
              <a:buSzTx/>
              <a:buFontTx/>
              <a:buNone/>
              <a:tabLst/>
              <a:defRPr/>
            </a:pPr>
            <a:endParaRPr kumimoji="0" lang="en-US" altLang="ja-JP" sz="1050" b="0" i="0" u="none" strike="noStrike" kern="0" cap="none" spc="-3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167" name="四角形: 角を丸くする 166">
            <a:extLst>
              <a:ext uri="{FF2B5EF4-FFF2-40B4-BE49-F238E27FC236}">
                <a16:creationId xmlns:a16="http://schemas.microsoft.com/office/drawing/2014/main" id="{6F0CFE0B-29BF-4887-25EF-BB7B15543365}"/>
              </a:ext>
            </a:extLst>
          </p:cNvPr>
          <p:cNvSpPr/>
          <p:nvPr/>
        </p:nvSpPr>
        <p:spPr>
          <a:xfrm>
            <a:off x="2001209" y="6218574"/>
            <a:ext cx="5940312" cy="523294"/>
          </a:xfrm>
          <a:prstGeom prst="roundRect">
            <a:avLst>
              <a:gd name="adj" fmla="val 10052"/>
            </a:avLst>
          </a:prstGeom>
          <a:solidFill>
            <a:srgbClr val="DFF5FD">
              <a:alpha val="69804"/>
            </a:srgbClr>
          </a:solidFill>
          <a:ln w="12700" cap="flat" cmpd="sng" algn="ctr">
            <a:solidFill>
              <a:srgbClr val="024FA1"/>
            </a:solidFill>
            <a:prstDash val="solid"/>
            <a:miter lim="800000"/>
          </a:ln>
          <a:effectLst/>
        </p:spPr>
        <p:txBody>
          <a:bodyPr lIns="72000" tIns="36000" rIns="72000" bIns="36000" rtlCol="0" anchor="ctr" anchorCtr="0">
            <a:noAutofit/>
          </a:bodyPr>
          <a:lstStyle/>
          <a:p>
            <a:pPr marL="0" marR="0" lvl="0" indent="0" algn="just" defTabSz="914400" eaLnBrk="1" fontAlgn="auto" latinLnBrk="0" hangingPunct="1">
              <a:lnSpc>
                <a:spcPct val="100000"/>
              </a:lnSpc>
              <a:spcBef>
                <a:spcPts val="0"/>
              </a:spcBef>
              <a:spcAft>
                <a:spcPts val="0"/>
              </a:spcAft>
              <a:buClr>
                <a:srgbClr val="4E67C8">
                  <a:lumMod val="50000"/>
                </a:srgbClr>
              </a:buClr>
              <a:buSzTx/>
              <a:buFontTx/>
              <a:buNone/>
              <a:tabLst/>
              <a:defRPr/>
            </a:pPr>
            <a:r>
              <a:rPr kumimoji="1" lang="en-US" altLang="ja-JP" sz="1200" b="1" i="0" u="none" strike="noStrike" kern="0" cap="none" spc="0" normalizeH="0" baseline="0" noProof="0" dirty="0">
                <a:ln>
                  <a:noFill/>
                </a:ln>
                <a:solidFill>
                  <a:srgbClr val="024FA1"/>
                </a:solidFill>
                <a:effectLst/>
                <a:uLnTx/>
                <a:uFillTx/>
                <a:latin typeface="Meiryo UI" panose="020B0604030504040204" pitchFamily="50" charset="-128"/>
                <a:ea typeface="Meiryo UI" panose="020B0604030504040204" pitchFamily="50" charset="-128"/>
                <a:cs typeface="+mn-cs"/>
              </a:rPr>
              <a:t>Ⅴ </a:t>
            </a:r>
            <a:r>
              <a:rPr kumimoji="1" lang="ja-JP" altLang="en-US" sz="1200" b="1" i="0" u="none" strike="noStrike" kern="0" cap="none" spc="0" normalizeH="0" baseline="0" noProof="0" dirty="0">
                <a:ln>
                  <a:noFill/>
                </a:ln>
                <a:solidFill>
                  <a:srgbClr val="024FA1"/>
                </a:solidFill>
                <a:effectLst/>
                <a:uLnTx/>
                <a:uFillTx/>
                <a:latin typeface="Meiryo UI" panose="020B0604030504040204" pitchFamily="50" charset="-128"/>
                <a:ea typeface="Meiryo UI" panose="020B0604030504040204" pitchFamily="50" charset="-128"/>
                <a:cs typeface="+mn-cs"/>
              </a:rPr>
              <a:t>情報公表</a:t>
            </a:r>
            <a:endParaRPr kumimoji="1" lang="en-US" altLang="ja-JP" sz="1200" b="1" i="0" u="none" strike="noStrike" kern="0" cap="none" spc="0" normalizeH="0" baseline="0" noProof="0" dirty="0">
              <a:ln>
                <a:noFill/>
              </a:ln>
              <a:solidFill>
                <a:srgbClr val="024FA1"/>
              </a:solidFill>
              <a:effectLst/>
              <a:uLnTx/>
              <a:uFillTx/>
              <a:latin typeface="Meiryo UI" panose="020B0604030504040204" pitchFamily="50" charset="-128"/>
              <a:ea typeface="Meiryo UI" panose="020B0604030504040204" pitchFamily="50" charset="-128"/>
              <a:cs typeface="+mn-cs"/>
            </a:endParaRPr>
          </a:p>
          <a:p>
            <a:pPr marL="171450" marR="0" lvl="0" indent="-171450" algn="just" defTabSz="91440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ja-JP" altLang="en-US" sz="900" b="0" i="0" u="none" strike="noStrike" kern="0" cap="none" spc="-30" normalizeH="0" baseline="0" noProof="0" dirty="0">
                <a:ln>
                  <a:noFill/>
                </a:ln>
                <a:solidFill>
                  <a:prstClr val="black"/>
                </a:solidFill>
                <a:effectLst/>
                <a:uLnTx/>
                <a:uFillTx/>
                <a:latin typeface="MS UI Gothic" panose="020B0600070205080204" pitchFamily="50" charset="-128"/>
                <a:ea typeface="MS UI Gothic" panose="020B0600070205080204" pitchFamily="50" charset="-128"/>
                <a:cs typeface="+mn-cs"/>
              </a:rPr>
              <a:t>各大学が学修者本位の観点から教育を充実する上で、学修成果・教育成果を自発的・積極的に公表していくことが必要</a:t>
            </a:r>
            <a:endParaRPr kumimoji="0" lang="en-US" altLang="ja-JP" sz="900" b="0" i="0" u="none" strike="noStrike" kern="0" cap="none" spc="-30" normalizeH="0" baseline="0" noProof="0" dirty="0">
              <a:ln>
                <a:noFill/>
              </a:ln>
              <a:solidFill>
                <a:prstClr val="black"/>
              </a:solidFill>
              <a:effectLst/>
              <a:uLnTx/>
              <a:uFillTx/>
              <a:latin typeface="MS UI Gothic" panose="020B0600070205080204" pitchFamily="50" charset="-128"/>
              <a:ea typeface="MS UI Gothic" panose="020B0600070205080204" pitchFamily="50" charset="-128"/>
              <a:cs typeface="+mn-cs"/>
            </a:endParaRPr>
          </a:p>
          <a:p>
            <a:pPr marL="171450" marR="0" lvl="0" indent="-171450" algn="just" defTabSz="91440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ja-JP" altLang="en-US" sz="900" b="0" i="0" u="none" strike="noStrike" kern="0" cap="none" spc="-30" normalizeH="0" baseline="0" noProof="0" dirty="0">
                <a:ln>
                  <a:noFill/>
                </a:ln>
                <a:solidFill>
                  <a:prstClr val="black"/>
                </a:solidFill>
                <a:effectLst/>
                <a:uLnTx/>
                <a:uFillTx/>
                <a:latin typeface="MS UI Gothic" panose="020B0600070205080204" pitchFamily="50" charset="-128"/>
                <a:ea typeface="MS UI Gothic" panose="020B0600070205080204" pitchFamily="50" charset="-128"/>
                <a:cs typeface="+mn-cs"/>
              </a:rPr>
              <a:t>地域社会や産業界、大学進学者といった社会からの評価を通じた大学教育の質の向上を図る上でも情報公表は重要</a:t>
            </a:r>
            <a:endParaRPr kumimoji="0" lang="en-US" altLang="ja-JP" sz="900" b="0" i="0" u="none" strike="noStrike" kern="0" cap="none" spc="-30" normalizeH="0" baseline="0" noProof="0" dirty="0">
              <a:ln>
                <a:noFill/>
              </a:ln>
              <a:solidFill>
                <a:prstClr val="black"/>
              </a:solidFill>
              <a:effectLst/>
              <a:uLnTx/>
              <a:uFillTx/>
              <a:latin typeface="MS UI Gothic" panose="020B0600070205080204" pitchFamily="50" charset="-128"/>
              <a:ea typeface="MS UI Gothic" panose="020B0600070205080204" pitchFamily="50" charset="-128"/>
              <a:cs typeface="+mn-cs"/>
            </a:endParaRPr>
          </a:p>
        </p:txBody>
      </p:sp>
      <p:sp>
        <p:nvSpPr>
          <p:cNvPr id="168" name="正方形/長方形 167">
            <a:extLst>
              <a:ext uri="{FF2B5EF4-FFF2-40B4-BE49-F238E27FC236}">
                <a16:creationId xmlns:a16="http://schemas.microsoft.com/office/drawing/2014/main" id="{0CB7AC5C-49EC-7875-3586-4366A537C700}"/>
              </a:ext>
            </a:extLst>
          </p:cNvPr>
          <p:cNvSpPr/>
          <p:nvPr/>
        </p:nvSpPr>
        <p:spPr>
          <a:xfrm>
            <a:off x="56476" y="764848"/>
            <a:ext cx="216000" cy="1620000"/>
          </a:xfrm>
          <a:prstGeom prst="rect">
            <a:avLst/>
          </a:prstGeom>
          <a:solidFill>
            <a:srgbClr val="5DCEAF">
              <a:lumMod val="75000"/>
            </a:srgbClr>
          </a:solidFill>
          <a:ln w="6350" cap="flat" cmpd="sng" algn="ctr">
            <a:noFill/>
            <a:prstDash val="solid"/>
            <a:miter lim="800000"/>
          </a:ln>
          <a:effectLst/>
        </p:spPr>
        <p:txBody>
          <a:bodyPr rtlCol="0" anchor="ctr"/>
          <a:lstStyle/>
          <a:p>
            <a:pPr marL="0" marR="0" lvl="0" indent="0" algn="ctr" defTabSz="864017" eaLnBrk="1" fontAlgn="auto" latinLnBrk="0" hangingPunct="1">
              <a:lnSpc>
                <a:spcPct val="100000"/>
              </a:lnSpc>
              <a:spcBef>
                <a:spcPts val="0"/>
              </a:spcBef>
              <a:spcAft>
                <a:spcPts val="0"/>
              </a:spcAft>
              <a:buClrTx/>
              <a:buSzTx/>
              <a:buFontTx/>
              <a:buNone/>
              <a:tabLst/>
              <a:defRPr/>
            </a:pPr>
            <a:endParaRPr kumimoji="1" lang="ja-JP" altLang="en-US" sz="1701"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69" name="二等辺三角形 168">
            <a:extLst>
              <a:ext uri="{FF2B5EF4-FFF2-40B4-BE49-F238E27FC236}">
                <a16:creationId xmlns:a16="http://schemas.microsoft.com/office/drawing/2014/main" id="{7B8FBE03-2A22-3688-E926-5022EAECDD91}"/>
              </a:ext>
            </a:extLst>
          </p:cNvPr>
          <p:cNvSpPr/>
          <p:nvPr/>
        </p:nvSpPr>
        <p:spPr>
          <a:xfrm rot="3296192">
            <a:off x="8828224" y="3028961"/>
            <a:ext cx="446675" cy="343291"/>
          </a:xfrm>
          <a:prstGeom prst="triangle">
            <a:avLst/>
          </a:prstGeom>
          <a:solidFill>
            <a:srgbClr val="5DCEAF">
              <a:lumMod val="75000"/>
            </a:srgbClr>
          </a:solidFill>
          <a:ln w="6350" cap="flat" cmpd="sng" algn="ctr">
            <a:noFill/>
            <a:prstDash val="solid"/>
            <a:miter lim="800000"/>
          </a:ln>
          <a:effectLst/>
        </p:spPr>
        <p:txBody>
          <a:bodyPr rtlCol="0" anchor="ctr">
            <a:noAutofit/>
          </a:bodyPr>
          <a:lstStyle/>
          <a:p>
            <a:pPr marL="0" marR="0" lvl="0" indent="0" algn="ctr" defTabSz="864017" eaLnBrk="1" fontAlgn="auto" latinLnBrk="0" hangingPunct="1">
              <a:lnSpc>
                <a:spcPct val="100000"/>
              </a:lnSpc>
              <a:spcBef>
                <a:spcPts val="0"/>
              </a:spcBef>
              <a:spcAft>
                <a:spcPts val="0"/>
              </a:spcAft>
              <a:buClrTx/>
              <a:buSzTx/>
              <a:buFontTx/>
              <a:buNone/>
              <a:tabLst/>
              <a:defRPr/>
            </a:pPr>
            <a:endParaRPr kumimoji="1" lang="ja-JP" altLang="en-US" sz="1701"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70" name="アーチ 169">
            <a:extLst>
              <a:ext uri="{FF2B5EF4-FFF2-40B4-BE49-F238E27FC236}">
                <a16:creationId xmlns:a16="http://schemas.microsoft.com/office/drawing/2014/main" id="{4F56E356-623E-ADA7-811D-0D2098423856}"/>
              </a:ext>
            </a:extLst>
          </p:cNvPr>
          <p:cNvSpPr>
            <a:spLocks noChangeAspect="1"/>
          </p:cNvSpPr>
          <p:nvPr/>
        </p:nvSpPr>
        <p:spPr>
          <a:xfrm rot="5400000">
            <a:off x="7999921" y="2178518"/>
            <a:ext cx="1260000" cy="1260000"/>
          </a:xfrm>
          <a:prstGeom prst="blockArc">
            <a:avLst>
              <a:gd name="adj1" fmla="val 19696754"/>
              <a:gd name="adj2" fmla="val 17139401"/>
              <a:gd name="adj3" fmla="val 14968"/>
            </a:avLst>
          </a:prstGeom>
          <a:solidFill>
            <a:srgbClr val="5DCEAF">
              <a:lumMod val="75000"/>
            </a:srgbClr>
          </a:solidFill>
          <a:ln w="82550" cap="sq" cmpd="sng" algn="ctr">
            <a:solidFill>
              <a:srgbClr val="5DCEAF">
                <a:lumMod val="75000"/>
              </a:srgbClr>
            </a:solidFill>
            <a:prstDash val="dash"/>
            <a:miter lim="800000"/>
          </a:ln>
          <a:effectLst/>
        </p:spPr>
        <p:txBody>
          <a:bodyPr rtlCol="0" anchor="ctr">
            <a:noAutofit/>
          </a:bodyPr>
          <a:lstStyle/>
          <a:p>
            <a:pPr marL="0" marR="0" lvl="0" indent="0" algn="ctr" defTabSz="864017"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71" name="テキスト ボックス 170">
            <a:extLst>
              <a:ext uri="{FF2B5EF4-FFF2-40B4-BE49-F238E27FC236}">
                <a16:creationId xmlns:a16="http://schemas.microsoft.com/office/drawing/2014/main" id="{374E61FF-FA92-4512-7B5E-CDBF35256E16}"/>
              </a:ext>
            </a:extLst>
          </p:cNvPr>
          <p:cNvSpPr txBox="1"/>
          <p:nvPr/>
        </p:nvSpPr>
        <p:spPr>
          <a:xfrm>
            <a:off x="7941500" y="2204896"/>
            <a:ext cx="1512000" cy="216000"/>
          </a:xfrm>
          <a:prstGeom prst="rect">
            <a:avLst/>
          </a:prstGeom>
          <a:noFill/>
        </p:spPr>
        <p:txBody>
          <a:bodyPr wrap="square" rtlCol="0" anchor="ctr" anchorCtr="0">
            <a:noAutofit/>
          </a:bodyPr>
          <a:lstStyle/>
          <a:p>
            <a:pPr algn="ctr">
              <a:buClr>
                <a:srgbClr val="4E67C8">
                  <a:lumMod val="50000"/>
                </a:srgbClr>
              </a:buClr>
              <a:defRPr/>
            </a:pPr>
            <a:r>
              <a:rPr kumimoji="1" lang="ja-JP" altLang="en-US" sz="1100" i="1" u="sng" dirty="0">
                <a:solidFill>
                  <a:srgbClr val="5DCEAF">
                    <a:lumMod val="50000"/>
                  </a:srgbClr>
                </a:solidFill>
                <a:effectLst>
                  <a:glow rad="139700">
                    <a:srgbClr val="FFFF00">
                      <a:alpha val="40000"/>
                    </a:srgbClr>
                  </a:glow>
                </a:effectLst>
                <a:latin typeface="HGP創英角ｺﾞｼｯｸUB" panose="020B0900000000000000" pitchFamily="50" charset="-128"/>
                <a:ea typeface="HGP創英角ｺﾞｼｯｸUB" panose="020B0900000000000000" pitchFamily="50" charset="-128"/>
              </a:rPr>
              <a:t>「大学全体」レベル</a:t>
            </a:r>
          </a:p>
        </p:txBody>
      </p:sp>
      <p:sp>
        <p:nvSpPr>
          <p:cNvPr id="172" name="矢印: 五方向 171">
            <a:extLst>
              <a:ext uri="{FF2B5EF4-FFF2-40B4-BE49-F238E27FC236}">
                <a16:creationId xmlns:a16="http://schemas.microsoft.com/office/drawing/2014/main" id="{0DB544E5-79D6-EAF5-49C7-03322E09CF35}"/>
              </a:ext>
            </a:extLst>
          </p:cNvPr>
          <p:cNvSpPr/>
          <p:nvPr/>
        </p:nvSpPr>
        <p:spPr>
          <a:xfrm rot="5400000">
            <a:off x="4664464" y="-2079108"/>
            <a:ext cx="576000" cy="9648000"/>
          </a:xfrm>
          <a:prstGeom prst="homePlate">
            <a:avLst>
              <a:gd name="adj" fmla="val 49524"/>
            </a:avLst>
          </a:prstGeom>
          <a:solidFill>
            <a:srgbClr val="BFEBFA">
              <a:alpha val="69804"/>
            </a:srgbClr>
          </a:solidFill>
          <a:ln w="6350" cap="flat" cmpd="sng" algn="ctr">
            <a:noFill/>
            <a:prstDash val="solid"/>
            <a:miter lim="800000"/>
          </a:ln>
          <a:effectLst/>
        </p:spPr>
        <p:txBody>
          <a:bodyPr rtlCol="0" anchor="ctr">
            <a:noAutofit/>
          </a:bodyPr>
          <a:lstStyle/>
          <a:p>
            <a:pPr marL="0" marR="0" lvl="0" indent="0" algn="ctr" defTabSz="864017" eaLnBrk="1" fontAlgn="auto" latinLnBrk="0" hangingPunct="1">
              <a:lnSpc>
                <a:spcPct val="100000"/>
              </a:lnSpc>
              <a:spcBef>
                <a:spcPts val="0"/>
              </a:spcBef>
              <a:spcAft>
                <a:spcPts val="0"/>
              </a:spcAft>
              <a:buClrTx/>
              <a:buSzTx/>
              <a:buFontTx/>
              <a:buNone/>
              <a:tabLst/>
              <a:defRPr/>
            </a:pPr>
            <a:endParaRPr kumimoji="1" lang="ja-JP" altLang="en-US" sz="1701"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73" name="テキスト ボックス 172">
            <a:extLst>
              <a:ext uri="{FF2B5EF4-FFF2-40B4-BE49-F238E27FC236}">
                <a16:creationId xmlns:a16="http://schemas.microsoft.com/office/drawing/2014/main" id="{1053F593-59DF-1CFC-D419-582F40E7E55F}"/>
              </a:ext>
            </a:extLst>
          </p:cNvPr>
          <p:cNvSpPr txBox="1"/>
          <p:nvPr/>
        </p:nvSpPr>
        <p:spPr>
          <a:xfrm>
            <a:off x="632520" y="2430869"/>
            <a:ext cx="8640960" cy="602087"/>
          </a:xfrm>
          <a:prstGeom prst="rect">
            <a:avLst/>
          </a:prstGeom>
          <a:noFill/>
        </p:spPr>
        <p:txBody>
          <a:bodyPr wrap="square" lIns="0" tIns="0" rIns="0" bIns="0" rtlCol="0">
            <a:noAutofit/>
          </a:bodyPr>
          <a:lstStyle/>
          <a:p>
            <a:pPr algn="ctr">
              <a:buClr>
                <a:srgbClr val="4E67C8">
                  <a:lumMod val="50000"/>
                </a:srgbClr>
              </a:buClr>
              <a:defRPr/>
            </a:pPr>
            <a:r>
              <a:rPr kumimoji="1" lang="ja-JP" altLang="en-US" b="1" dirty="0">
                <a:solidFill>
                  <a:srgbClr val="B4DCFA">
                    <a:lumMod val="50000"/>
                  </a:srgbClr>
                </a:solidFill>
                <a:latin typeface="Meiryo UI" panose="020B0604030504040204" pitchFamily="50" charset="-128"/>
                <a:ea typeface="Meiryo UI" panose="020B0604030504040204" pitchFamily="50" charset="-128"/>
              </a:rPr>
              <a:t>三つの方針</a:t>
            </a:r>
            <a:r>
              <a:rPr kumimoji="1" lang="ja-JP" altLang="en-US" sz="1200" b="1" dirty="0">
                <a:solidFill>
                  <a:srgbClr val="B4DCFA">
                    <a:lumMod val="50000"/>
                  </a:srgbClr>
                </a:solidFill>
                <a:latin typeface="Meiryo UI" panose="020B0604030504040204" pitchFamily="50" charset="-128"/>
                <a:ea typeface="Meiryo UI" panose="020B0604030504040204" pitchFamily="50" charset="-128"/>
              </a:rPr>
              <a:t>（「卒業認定・学位授与の方針」（</a:t>
            </a:r>
            <a:r>
              <a:rPr kumimoji="1" lang="en-US" altLang="ja-JP" sz="1200" b="1" dirty="0">
                <a:solidFill>
                  <a:srgbClr val="B4DCFA">
                    <a:lumMod val="50000"/>
                  </a:srgbClr>
                </a:solidFill>
                <a:latin typeface="Meiryo UI" panose="020B0604030504040204" pitchFamily="50" charset="-128"/>
                <a:ea typeface="Meiryo UI" panose="020B0604030504040204" pitchFamily="50" charset="-128"/>
              </a:rPr>
              <a:t>DP</a:t>
            </a:r>
            <a:r>
              <a:rPr kumimoji="1" lang="ja-JP" altLang="en-US" sz="1200" b="1" dirty="0">
                <a:solidFill>
                  <a:srgbClr val="B4DCFA">
                    <a:lumMod val="50000"/>
                  </a:srgbClr>
                </a:solidFill>
                <a:latin typeface="Meiryo UI" panose="020B0604030504040204" pitchFamily="50" charset="-128"/>
                <a:ea typeface="Meiryo UI" panose="020B0604030504040204" pitchFamily="50" charset="-128"/>
              </a:rPr>
              <a:t>）、「教育課程編成・実施の方針」（</a:t>
            </a:r>
            <a:r>
              <a:rPr kumimoji="1" lang="en-US" altLang="ja-JP" sz="1200" b="1" dirty="0">
                <a:solidFill>
                  <a:srgbClr val="B4DCFA">
                    <a:lumMod val="50000"/>
                  </a:srgbClr>
                </a:solidFill>
                <a:latin typeface="Meiryo UI" panose="020B0604030504040204" pitchFamily="50" charset="-128"/>
                <a:ea typeface="Meiryo UI" panose="020B0604030504040204" pitchFamily="50" charset="-128"/>
              </a:rPr>
              <a:t>CP</a:t>
            </a:r>
            <a:r>
              <a:rPr kumimoji="1" lang="ja-JP" altLang="en-US" sz="1200" b="1" dirty="0">
                <a:solidFill>
                  <a:srgbClr val="B4DCFA">
                    <a:lumMod val="50000"/>
                  </a:srgbClr>
                </a:solidFill>
                <a:latin typeface="Meiryo UI" panose="020B0604030504040204" pitchFamily="50" charset="-128"/>
                <a:ea typeface="Meiryo UI" panose="020B0604030504040204" pitchFamily="50" charset="-128"/>
              </a:rPr>
              <a:t>）、「入学者受入れの方針」（</a:t>
            </a:r>
            <a:r>
              <a:rPr kumimoji="1" lang="en-US" altLang="ja-JP" sz="1200" b="1" dirty="0">
                <a:solidFill>
                  <a:srgbClr val="B4DCFA">
                    <a:lumMod val="50000"/>
                  </a:srgbClr>
                </a:solidFill>
                <a:latin typeface="Meiryo UI" panose="020B0604030504040204" pitchFamily="50" charset="-128"/>
                <a:ea typeface="Meiryo UI" panose="020B0604030504040204" pitchFamily="50" charset="-128"/>
              </a:rPr>
              <a:t>AP</a:t>
            </a:r>
            <a:r>
              <a:rPr kumimoji="1" lang="ja-JP" altLang="en-US" sz="1200" b="1" dirty="0">
                <a:solidFill>
                  <a:srgbClr val="B4DCFA">
                    <a:lumMod val="50000"/>
                  </a:srgbClr>
                </a:solidFill>
                <a:latin typeface="Meiryo UI" panose="020B0604030504040204" pitchFamily="50" charset="-128"/>
                <a:ea typeface="Meiryo UI" panose="020B0604030504040204" pitchFamily="50" charset="-128"/>
              </a:rPr>
              <a:t>））</a:t>
            </a:r>
            <a:endParaRPr kumimoji="1" lang="en-US" altLang="ja-JP" sz="1200" b="1" dirty="0">
              <a:solidFill>
                <a:srgbClr val="B4DCFA">
                  <a:lumMod val="50000"/>
                </a:srgbClr>
              </a:solidFill>
              <a:latin typeface="Meiryo UI" panose="020B0604030504040204" pitchFamily="50" charset="-128"/>
              <a:ea typeface="Meiryo UI" panose="020B0604030504040204" pitchFamily="50" charset="-128"/>
            </a:endParaRPr>
          </a:p>
          <a:p>
            <a:pPr algn="ctr">
              <a:defRPr/>
            </a:pPr>
            <a:r>
              <a:rPr lang="ja-JP" altLang="en-US" sz="1000" spc="-50" dirty="0">
                <a:solidFill>
                  <a:prstClr val="black"/>
                </a:solidFill>
                <a:latin typeface="MS UI Gothic" panose="020B0600070205080204" pitchFamily="50" charset="-128"/>
                <a:ea typeface="MS UI Gothic" panose="020B0600070205080204" pitchFamily="50" charset="-128"/>
              </a:rPr>
              <a:t>教学マネジメントの確立に当たって最も重要なものであり、学修者本位の教育の質の向上を図るための出発点</a:t>
            </a:r>
          </a:p>
        </p:txBody>
      </p:sp>
      <p:sp>
        <p:nvSpPr>
          <p:cNvPr id="174" name="テキスト ボックス 14">
            <a:extLst>
              <a:ext uri="{FF2B5EF4-FFF2-40B4-BE49-F238E27FC236}">
                <a16:creationId xmlns:a16="http://schemas.microsoft.com/office/drawing/2014/main" id="{A0847726-EE0E-52EB-6166-12F84D4CE633}"/>
              </a:ext>
            </a:extLst>
          </p:cNvPr>
          <p:cNvSpPr txBox="1">
            <a:spLocks noChangeArrowheads="1"/>
          </p:cNvSpPr>
          <p:nvPr/>
        </p:nvSpPr>
        <p:spPr bwMode="auto">
          <a:xfrm>
            <a:off x="8044918" y="3506115"/>
            <a:ext cx="1728000" cy="1008000"/>
          </a:xfrm>
          <a:prstGeom prst="rect">
            <a:avLst/>
          </a:prstGeom>
          <a:solidFill>
            <a:srgbClr val="BEEBDF">
              <a:alpha val="69804"/>
            </a:srgbClr>
          </a:solidFill>
          <a:ln>
            <a:noFill/>
          </a:ln>
        </p:spPr>
        <p:txBody>
          <a:bodyPr wrap="square" lIns="72000" tIns="36000" rIns="72000" bIns="36000" anchor="ctr" anchorCtr="0">
            <a:no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37931725" indent="-37474525">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4479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051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3623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195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just">
              <a:defRPr/>
            </a:pPr>
            <a:r>
              <a:rPr lang="ja-JP" altLang="en-US" sz="1050" dirty="0">
                <a:ln w="0"/>
                <a:solidFill>
                  <a:prstClr val="black"/>
                </a:solidFill>
                <a:latin typeface="MS UI Gothic" panose="020B0600070205080204" pitchFamily="50" charset="-128"/>
                <a:ea typeface="MS UI Gothic" panose="020B0600070205080204" pitchFamily="50" charset="-128"/>
              </a:rPr>
              <a:t>各取組を、大学全体、学位プログラム、授業科目のそれぞれのレベルで実施しつつ、全体として整合性を確保。</a:t>
            </a:r>
          </a:p>
        </p:txBody>
      </p:sp>
      <p:sp>
        <p:nvSpPr>
          <p:cNvPr id="175" name="二等辺三角形 174">
            <a:extLst>
              <a:ext uri="{FF2B5EF4-FFF2-40B4-BE49-F238E27FC236}">
                <a16:creationId xmlns:a16="http://schemas.microsoft.com/office/drawing/2014/main" id="{D4C3FEF5-1E46-4D5C-5A8A-8B60829E7959}"/>
              </a:ext>
            </a:extLst>
          </p:cNvPr>
          <p:cNvSpPr/>
          <p:nvPr/>
        </p:nvSpPr>
        <p:spPr>
          <a:xfrm rot="5400000">
            <a:off x="380496" y="2132852"/>
            <a:ext cx="432000" cy="360000"/>
          </a:xfrm>
          <a:prstGeom prst="triangle">
            <a:avLst/>
          </a:prstGeom>
          <a:solidFill>
            <a:srgbClr val="5DCEAF">
              <a:lumMod val="75000"/>
            </a:srgbClr>
          </a:solidFill>
          <a:ln w="6350" cap="flat" cmpd="sng" algn="ctr">
            <a:noFill/>
            <a:prstDash val="solid"/>
            <a:miter lim="800000"/>
          </a:ln>
          <a:effectLst/>
        </p:spPr>
        <p:txBody>
          <a:bodyPr rtlCol="0" anchor="ctr"/>
          <a:lstStyle/>
          <a:p>
            <a:pPr marL="0" marR="0" lvl="0" indent="0" algn="ctr" defTabSz="864017" eaLnBrk="1" fontAlgn="auto" latinLnBrk="0" hangingPunct="1">
              <a:lnSpc>
                <a:spcPct val="100000"/>
              </a:lnSpc>
              <a:spcBef>
                <a:spcPts val="0"/>
              </a:spcBef>
              <a:spcAft>
                <a:spcPts val="0"/>
              </a:spcAft>
              <a:buClrTx/>
              <a:buSzTx/>
              <a:buFontTx/>
              <a:buNone/>
              <a:tabLst/>
              <a:defRPr/>
            </a:pPr>
            <a:endParaRPr kumimoji="1" lang="ja-JP" altLang="en-US" sz="1701"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76" name="正方形/長方形 175">
            <a:extLst>
              <a:ext uri="{FF2B5EF4-FFF2-40B4-BE49-F238E27FC236}">
                <a16:creationId xmlns:a16="http://schemas.microsoft.com/office/drawing/2014/main" id="{1E1A745D-0391-4723-4710-008EBE103851}"/>
              </a:ext>
            </a:extLst>
          </p:cNvPr>
          <p:cNvSpPr/>
          <p:nvPr/>
        </p:nvSpPr>
        <p:spPr>
          <a:xfrm>
            <a:off x="56456" y="2204066"/>
            <a:ext cx="360000" cy="216000"/>
          </a:xfrm>
          <a:prstGeom prst="rect">
            <a:avLst/>
          </a:prstGeom>
          <a:solidFill>
            <a:srgbClr val="5DCEAF">
              <a:lumMod val="75000"/>
            </a:srgbClr>
          </a:solidFill>
          <a:ln w="6350" cap="flat" cmpd="sng" algn="ctr">
            <a:noFill/>
            <a:prstDash val="solid"/>
            <a:miter lim="800000"/>
          </a:ln>
          <a:effectLst/>
        </p:spPr>
        <p:txBody>
          <a:bodyPr rtlCol="0" anchor="ctr"/>
          <a:lstStyle/>
          <a:p>
            <a:pPr marL="0" marR="0" lvl="0" indent="0" algn="ctr" defTabSz="864017" eaLnBrk="1" fontAlgn="auto" latinLnBrk="0" hangingPunct="1">
              <a:lnSpc>
                <a:spcPct val="100000"/>
              </a:lnSpc>
              <a:spcBef>
                <a:spcPts val="0"/>
              </a:spcBef>
              <a:spcAft>
                <a:spcPts val="0"/>
              </a:spcAft>
              <a:buClrTx/>
              <a:buSzTx/>
              <a:buFontTx/>
              <a:buNone/>
              <a:tabLst/>
              <a:defRPr/>
            </a:pPr>
            <a:endParaRPr kumimoji="1" lang="ja-JP" altLang="en-US" sz="1701" b="0"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77" name="スライド番号プレースホルダー 1">
            <a:extLst>
              <a:ext uri="{FF2B5EF4-FFF2-40B4-BE49-F238E27FC236}">
                <a16:creationId xmlns:a16="http://schemas.microsoft.com/office/drawing/2014/main" id="{77B72EFD-45E7-692F-DF41-1094D9731191}"/>
              </a:ext>
            </a:extLst>
          </p:cNvPr>
          <p:cNvSpPr txBox="1">
            <a:spLocks/>
          </p:cNvSpPr>
          <p:nvPr/>
        </p:nvSpPr>
        <p:spPr>
          <a:xfrm>
            <a:off x="7941500" y="6574583"/>
            <a:ext cx="2001805" cy="292175"/>
          </a:xfrm>
          <a:prstGeom prst="rect">
            <a:avLst/>
          </a:prstGeom>
        </p:spPr>
        <p:txBody>
          <a:bodyPr/>
          <a:lstStyle>
            <a:defPPr>
              <a:defRPr lang="ja-JP"/>
            </a:defPPr>
            <a:lvl1pPr algn="l" defTabSz="496860"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96860" indent="-39685" algn="l" defTabSz="496860"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95305" indent="-80959" algn="l" defTabSz="496860"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492164" indent="-120642" algn="l" defTabSz="496860"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990610" indent="-161916" algn="l" defTabSz="496860"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5867" algn="l" defTabSz="914347"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041" algn="l" defTabSz="914347"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214" algn="l" defTabSz="914347"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387" algn="l" defTabSz="914347"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a:lstStyle>
          <a:p>
            <a:pPr algn="r" defTabSz="383922">
              <a:defRPr/>
            </a:pPr>
            <a:fld id="{973FA57C-AB59-4833-AF31-95C44D5249F2}" type="slidenum">
              <a:rPr lang="ja-JP" altLang="en-US" sz="1546">
                <a:solidFill>
                  <a:srgbClr val="000000"/>
                </a:solidFill>
                <a:latin typeface="メイリオ" panose="020B0604030504040204" pitchFamily="50" charset="-128"/>
                <a:ea typeface="メイリオ" panose="020B0604030504040204" pitchFamily="50" charset="-128"/>
              </a:rPr>
              <a:pPr algn="r" defTabSz="383922">
                <a:defRPr/>
              </a:pPr>
              <a:t>0</a:t>
            </a:fld>
            <a:endParaRPr lang="ja-JP" altLang="en-US" sz="1546" dirty="0">
              <a:solidFill>
                <a:srgbClr val="000000"/>
              </a:solidFill>
              <a:latin typeface="メイリオ" panose="020B0604030504040204" pitchFamily="50" charset="-128"/>
              <a:ea typeface="メイリオ" panose="020B0604030504040204" pitchFamily="50" charset="-128"/>
            </a:endParaRPr>
          </a:p>
        </p:txBody>
      </p:sp>
      <p:sp>
        <p:nvSpPr>
          <p:cNvPr id="178" name="四角形: 角を丸くする 177">
            <a:extLst>
              <a:ext uri="{FF2B5EF4-FFF2-40B4-BE49-F238E27FC236}">
                <a16:creationId xmlns:a16="http://schemas.microsoft.com/office/drawing/2014/main" id="{06CFC850-AE8A-E122-A1BE-19F6ADC2C64A}"/>
              </a:ext>
            </a:extLst>
          </p:cNvPr>
          <p:cNvSpPr/>
          <p:nvPr/>
        </p:nvSpPr>
        <p:spPr>
          <a:xfrm>
            <a:off x="713020" y="4292061"/>
            <a:ext cx="6702186" cy="594673"/>
          </a:xfrm>
          <a:prstGeom prst="roundRect">
            <a:avLst>
              <a:gd name="adj" fmla="val 18321"/>
            </a:avLst>
          </a:prstGeom>
          <a:solidFill>
            <a:srgbClr val="DFF5FD">
              <a:alpha val="69804"/>
            </a:srgbClr>
          </a:solidFill>
          <a:ln w="57150" cap="flat" cmpd="sng" algn="ctr">
            <a:solidFill>
              <a:srgbClr val="024FA1"/>
            </a:solidFill>
            <a:prstDash val="solid"/>
            <a:miter lim="800000"/>
          </a:ln>
          <a:effectLst/>
        </p:spPr>
        <p:txBody>
          <a:bodyPr lIns="72000" tIns="0" rIns="216000" bIns="0" rtlCol="0" anchor="ctr" anchorCtr="0">
            <a:noAutofit/>
          </a:bodyPr>
          <a:lstStyle/>
          <a:p>
            <a:pPr marL="0" marR="0" lvl="0" indent="0" algn="just" defTabSz="914400" eaLnBrk="1" fontAlgn="auto" latinLnBrk="0" hangingPunct="1">
              <a:lnSpc>
                <a:spcPct val="100000"/>
              </a:lnSpc>
              <a:spcBef>
                <a:spcPts val="0"/>
              </a:spcBef>
              <a:spcAft>
                <a:spcPts val="0"/>
              </a:spcAft>
              <a:buClr>
                <a:srgbClr val="4E67C8">
                  <a:lumMod val="50000"/>
                </a:srgbClr>
              </a:buClr>
              <a:buSzTx/>
              <a:buFontTx/>
              <a:buNone/>
              <a:tabLst/>
              <a:defRPr/>
            </a:pPr>
            <a:r>
              <a:rPr kumimoji="1" lang="ja-JP" altLang="en-US" sz="1200" b="1" i="0" u="none" strike="noStrike" kern="0" cap="none" spc="0" normalizeH="0" baseline="0" noProof="0" dirty="0">
                <a:ln>
                  <a:noFill/>
                </a:ln>
                <a:solidFill>
                  <a:srgbClr val="024FA1"/>
                </a:solidFill>
                <a:effectLst/>
                <a:uLnTx/>
                <a:uFillTx/>
                <a:latin typeface="Meiryo UI" panose="020B0604030504040204" pitchFamily="50" charset="-128"/>
                <a:ea typeface="Meiryo UI" panose="020B0604030504040204" pitchFamily="50" charset="-128"/>
                <a:cs typeface="+mn-cs"/>
              </a:rPr>
              <a:t>追補　「入学者受け入れの方針」に基づく大学入学者選抜の実施</a:t>
            </a:r>
            <a:endParaRPr kumimoji="1" lang="en-US" altLang="ja-JP" sz="1200" b="1" i="0" u="none" strike="noStrike" kern="0" cap="none" spc="0" normalizeH="0" baseline="0" noProof="0" dirty="0">
              <a:ln>
                <a:noFill/>
              </a:ln>
              <a:solidFill>
                <a:srgbClr val="024FA1"/>
              </a:solidFill>
              <a:effectLst/>
              <a:uLnTx/>
              <a:uFillTx/>
              <a:latin typeface="Meiryo UI" panose="020B0604030504040204" pitchFamily="50" charset="-128"/>
              <a:ea typeface="Meiryo UI" panose="020B0604030504040204" pitchFamily="50" charset="-128"/>
              <a:cs typeface="+mn-cs"/>
            </a:endParaRPr>
          </a:p>
          <a:p>
            <a:pPr marL="171450" marR="0" lvl="0" indent="-171450" algn="just" defTabSz="91440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ja-JP" altLang="en-US" sz="900" b="0" i="0" u="none" strike="noStrike" kern="0" cap="none" spc="-30" normalizeH="0" baseline="0" noProof="0" dirty="0">
                <a:ln>
                  <a:noFill/>
                </a:ln>
                <a:solidFill>
                  <a:prstClr val="black"/>
                </a:solidFill>
                <a:effectLst/>
                <a:uLnTx/>
                <a:uFillTx/>
                <a:latin typeface="MS UI Gothic" panose="020B0600070205080204" pitchFamily="50" charset="-128"/>
                <a:ea typeface="MS UI Gothic" panose="020B0600070205080204" pitchFamily="50" charset="-128"/>
                <a:cs typeface="+mn-cs"/>
              </a:rPr>
              <a:t>入学段階で身に付けていることが求められる資質・能力等や、評価・判定の方法・基準について、「入学者受入れの方針」に具体的に示す</a:t>
            </a:r>
            <a:endParaRPr kumimoji="1" lang="ja-JP" altLang="en-US" sz="1200" b="1" i="0" u="none" strike="noStrike" kern="0" cap="none" spc="0" normalizeH="0" baseline="0" noProof="0" dirty="0">
              <a:ln>
                <a:noFill/>
              </a:ln>
              <a:solidFill>
                <a:srgbClr val="024FA1"/>
              </a:solidFill>
              <a:effectLst/>
              <a:uLnTx/>
              <a:uFillTx/>
              <a:latin typeface="Meiryo UI" panose="020B0604030504040204" pitchFamily="50" charset="-128"/>
              <a:ea typeface="Meiryo UI" panose="020B0604030504040204" pitchFamily="50" charset="-128"/>
              <a:cs typeface="+mn-cs"/>
            </a:endParaRPr>
          </a:p>
          <a:p>
            <a:pPr marL="171450" marR="0" lvl="0" indent="-171450" algn="just" defTabSz="91440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ja-JP" altLang="en-US" sz="900" b="0" i="0" u="none" strike="noStrike" kern="0" cap="none" spc="-30" normalizeH="0" baseline="0" noProof="0" dirty="0">
                <a:ln>
                  <a:noFill/>
                </a:ln>
                <a:solidFill>
                  <a:prstClr val="black"/>
                </a:solidFill>
                <a:effectLst/>
                <a:uLnTx/>
                <a:uFillTx/>
                <a:latin typeface="MS UI Gothic" panose="020B0600070205080204" pitchFamily="50" charset="-128"/>
                <a:ea typeface="MS UI Gothic" panose="020B0600070205080204" pitchFamily="50" charset="-128"/>
                <a:cs typeface="+mn-cs"/>
              </a:rPr>
              <a:t>入学者選抜が求める学生を適切に見いだすものとなっていたか、点検・評価を実施し、その結果を踏まえて</a:t>
            </a:r>
            <a:r>
              <a:rPr kumimoji="0" lang="en-US" altLang="ja-JP" sz="900" b="0" i="0" u="none" strike="noStrike" kern="0" cap="none" spc="-30" normalizeH="0" baseline="0" noProof="0" dirty="0">
                <a:ln>
                  <a:noFill/>
                </a:ln>
                <a:solidFill>
                  <a:prstClr val="black"/>
                </a:solidFill>
                <a:effectLst/>
                <a:uLnTx/>
                <a:uFillTx/>
                <a:latin typeface="MS UI Gothic" panose="020B0600070205080204" pitchFamily="50" charset="-128"/>
                <a:ea typeface="MS UI Gothic" panose="020B0600070205080204" pitchFamily="50" charset="-128"/>
                <a:cs typeface="+mn-cs"/>
              </a:rPr>
              <a:t>AP</a:t>
            </a:r>
            <a:r>
              <a:rPr kumimoji="0" lang="ja-JP" altLang="en-US" sz="900" b="0" i="0" u="none" strike="noStrike" kern="0" cap="none" spc="-30" normalizeH="0" baseline="0" noProof="0" dirty="0">
                <a:ln>
                  <a:noFill/>
                </a:ln>
                <a:solidFill>
                  <a:prstClr val="black"/>
                </a:solidFill>
                <a:effectLst/>
                <a:uLnTx/>
                <a:uFillTx/>
                <a:latin typeface="MS UI Gothic" panose="020B0600070205080204" pitchFamily="50" charset="-128"/>
                <a:ea typeface="MS UI Gothic" panose="020B0600070205080204" pitchFamily="50" charset="-128"/>
                <a:cs typeface="+mn-cs"/>
              </a:rPr>
              <a:t>等の見直しを実施</a:t>
            </a:r>
          </a:p>
        </p:txBody>
      </p:sp>
      <p:sp>
        <p:nvSpPr>
          <p:cNvPr id="179" name="テキスト ボックス 14">
            <a:extLst>
              <a:ext uri="{FF2B5EF4-FFF2-40B4-BE49-F238E27FC236}">
                <a16:creationId xmlns:a16="http://schemas.microsoft.com/office/drawing/2014/main" id="{BFB322E1-ABB6-9BB5-D9F3-3ADD7388714A}"/>
              </a:ext>
            </a:extLst>
          </p:cNvPr>
          <p:cNvSpPr txBox="1">
            <a:spLocks noChangeArrowheads="1"/>
          </p:cNvSpPr>
          <p:nvPr/>
        </p:nvSpPr>
        <p:spPr bwMode="auto">
          <a:xfrm>
            <a:off x="8049344" y="4545712"/>
            <a:ext cx="1728000" cy="792000"/>
          </a:xfrm>
          <a:prstGeom prst="rect">
            <a:avLst/>
          </a:prstGeom>
          <a:solidFill>
            <a:srgbClr val="B4DCFA">
              <a:lumMod val="90000"/>
              <a:alpha val="69804"/>
            </a:srgbClr>
          </a:solidFill>
          <a:ln>
            <a:noFill/>
          </a:ln>
        </p:spPr>
        <p:txBody>
          <a:bodyPr wrap="square" lIns="72000" tIns="36000" rIns="72000" bIns="36000" anchor="ctr" anchorCtr="0">
            <a:no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37931725" indent="-37474525">
              <a:defRPr kumimoji="1">
                <a:solidFill>
                  <a:schemeClr val="tx1"/>
                </a:solidFill>
                <a:latin typeface="Arial" panose="020B0604020202020204" pitchFamily="34" charset="0"/>
                <a:ea typeface="ＭＳ Ｐゴシック" panose="020B0600070205080204" pitchFamily="50" charset="-128"/>
              </a:defRPr>
            </a:lvl2pPr>
            <a:lvl3pPr>
              <a:defRPr kumimoji="1">
                <a:solidFill>
                  <a:schemeClr val="tx1"/>
                </a:solidFill>
                <a:latin typeface="Arial" panose="020B0604020202020204" pitchFamily="34" charset="0"/>
                <a:ea typeface="ＭＳ Ｐゴシック" panose="020B0600070205080204" pitchFamily="50" charset="-128"/>
              </a:defRPr>
            </a:lvl3pPr>
            <a:lvl4pPr>
              <a:defRPr kumimoji="1">
                <a:solidFill>
                  <a:schemeClr val="tx1"/>
                </a:solidFill>
                <a:latin typeface="Arial" panose="020B0604020202020204" pitchFamily="34" charset="0"/>
                <a:ea typeface="ＭＳ Ｐゴシック" panose="020B0600070205080204" pitchFamily="50" charset="-128"/>
              </a:defRPr>
            </a:lvl4pPr>
            <a:lvl5pPr>
              <a:defRPr kumimoji="1">
                <a:solidFill>
                  <a:schemeClr val="tx1"/>
                </a:solidFill>
                <a:latin typeface="Arial" panose="020B0604020202020204" pitchFamily="34" charset="0"/>
                <a:ea typeface="ＭＳ Ｐゴシック" panose="020B0600070205080204" pitchFamily="50" charset="-128"/>
              </a:defRPr>
            </a:lvl5pPr>
            <a:lvl6pPr marL="24479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051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3623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19525" indent="-161925" defTabSz="496888"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1" lang="ja-JP" altLang="en-US" sz="1050" b="0" i="0" u="none" strike="noStrike" kern="0" cap="none" spc="0" normalizeH="0" baseline="0" noProof="0" dirty="0">
                <a:ln w="0"/>
                <a:solidFill>
                  <a:prstClr val="black"/>
                </a:solidFill>
                <a:effectLst/>
                <a:uLnTx/>
                <a:uFillTx/>
                <a:latin typeface="MS UI Gothic" panose="020B0600070205080204" pitchFamily="50" charset="-128"/>
                <a:ea typeface="MS UI Gothic" panose="020B0600070205080204" pitchFamily="50" charset="-128"/>
              </a:rPr>
              <a:t>学位プログラム共通の考え方や尺度（アセスメントプラン）に則り、大学教育の成果を点検・評価</a:t>
            </a:r>
          </a:p>
        </p:txBody>
      </p:sp>
    </p:spTree>
    <p:extLst>
      <p:ext uri="{BB962C8B-B14F-4D97-AF65-F5344CB8AC3E}">
        <p14:creationId xmlns:p14="http://schemas.microsoft.com/office/powerpoint/2010/main" val="543122718"/>
      </p:ext>
    </p:extLst>
  </p:cSld>
  <p:clrMapOvr>
    <a:masterClrMapping/>
  </p:clrMapOvr>
</p:sld>
</file>

<file path=ppt/theme/theme1.xml><?xml version="1.0" encoding="utf-8"?>
<a:theme xmlns:a="http://schemas.openxmlformats.org/drawingml/2006/main" name="1_Office テーマ">
  <a:themeElements>
    <a:clrScheme name="mext0322">
      <a:dk1>
        <a:srgbClr val="000000"/>
      </a:dk1>
      <a:lt1>
        <a:sysClr val="window" lastClr="FFFFFF"/>
      </a:lt1>
      <a:dk2>
        <a:srgbClr val="024FA1"/>
      </a:dk2>
      <a:lt2>
        <a:srgbClr val="FF501E"/>
      </a:lt2>
      <a:accent1>
        <a:srgbClr val="4BB5C5"/>
      </a:accent1>
      <a:accent2>
        <a:srgbClr val="801C49"/>
      </a:accent2>
      <a:accent3>
        <a:srgbClr val="FED232"/>
      </a:accent3>
      <a:accent4>
        <a:srgbClr val="007437"/>
      </a:accent4>
      <a:accent5>
        <a:srgbClr val="CDECF1"/>
      </a:accent5>
      <a:accent6>
        <a:srgbClr val="D8BFCD"/>
      </a:accent6>
      <a:hlink>
        <a:srgbClr val="FBE6AA"/>
      </a:hlink>
      <a:folHlink>
        <a:srgbClr val="D2E28C"/>
      </a:folHlink>
    </a:clrScheme>
    <a:fontScheme name="Garamond-Trebuchet MS">
      <a:majorFont>
        <a:latin typeface="Garamond" panose="020204040303010108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rebuchet MS" panose="020B0603020202020204"/>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noFill/>
        </a:ln>
      </a:spPr>
      <a:bodyPr rtlCol="0" anchor="ctr"/>
      <a:lstStyle>
        <a:defPPr algn="ctr">
          <a:defRPr kumimoji="1"/>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0_標準デザイン">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8_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63A5B7"/>
        </a:solidFill>
        <a:ln w="9525" cap="flat" cmpd="sng" algn="ctr">
          <a:noFill/>
          <a:prstDash val="solid"/>
          <a:round/>
          <a:headEnd type="none" w="med" len="med"/>
          <a:tailEnd type="none" w="med" len="med"/>
        </a:ln>
        <a:effectLst/>
      </a:spPr>
      <a:bodyPr vert="horz" wrap="square" lIns="91429" tIns="10799" rIns="91429" bIns="45715" numCol="1" rtlCol="0" anchor="t" anchorCtr="0" compatLnSpc="1">
        <a:prstTxWarp prst="textNoShape">
          <a:avLst/>
        </a:prstTxWarp>
      </a:bodyPr>
      <a:lstStyle>
        <a:defPPr marL="0" marR="0" indent="0" algn="ctr" defTabSz="914400" rtl="0" eaLnBrk="1" fontAlgn="base" latinLnBrk="0" hangingPunct="1">
          <a:lnSpc>
            <a:spcPct val="100000"/>
          </a:lnSpc>
          <a:spcBef>
            <a:spcPct val="50000"/>
          </a:spcBef>
          <a:spcAft>
            <a:spcPct val="0"/>
          </a:spcAft>
          <a:buClrTx/>
          <a:buSzTx/>
          <a:buFontTx/>
          <a:buNone/>
          <a:tabLst/>
          <a:defRPr kumimoji="1" sz="2000" b="1" i="0" u="none" strike="noStrike" cap="none" normalizeH="0" baseline="0" smtClean="0">
            <a:ln>
              <a:noFill/>
            </a:ln>
            <a:solidFill>
              <a:schemeClr val="tx1"/>
            </a:solidFill>
            <a:effectLst/>
            <a:latin typeface="Arial" charset="0"/>
            <a:ea typeface="HGP創英角ｺﾞｼｯｸUB" pitchFamily="50" charset="-128"/>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1429" tIns="10799" rIns="91429" bIns="45715" numCol="1" anchor="t" anchorCtr="0" compatLnSpc="1">
        <a:prstTxWarp prst="textNoShape">
          <a:avLst/>
        </a:prstTxWarp>
      </a:bodyPr>
      <a:lstStyle>
        <a:defPPr marL="0" marR="0" indent="0" algn="ctr" defTabSz="914400" rtl="0" eaLnBrk="1" fontAlgn="base" latinLnBrk="0" hangingPunct="1">
          <a:lnSpc>
            <a:spcPct val="100000"/>
          </a:lnSpc>
          <a:spcBef>
            <a:spcPct val="50000"/>
          </a:spcBef>
          <a:spcAft>
            <a:spcPct val="0"/>
          </a:spcAft>
          <a:buClrTx/>
          <a:buSzTx/>
          <a:buFontTx/>
          <a:buNone/>
          <a:tabLst/>
          <a:defRPr kumimoji="1" lang="ja-JP" altLang="en-US" sz="2000" b="1" i="0" u="none" strike="noStrike" cap="none" normalizeH="0" baseline="0" smtClean="0">
            <a:ln>
              <a:noFill/>
            </a:ln>
            <a:solidFill>
              <a:schemeClr val="tx1"/>
            </a:solidFill>
            <a:effectLst/>
            <a:latin typeface="Arial" charset="0"/>
            <a:ea typeface="HGP創英角ｺﾞｼｯｸUB" pitchFamily="50" charset="-128"/>
          </a:defRPr>
        </a:defPPr>
      </a:lstStyle>
    </a:lnDef>
  </a:objectDefaults>
  <a:extraClrSchemeLst>
    <a:extraClrScheme>
      <a:clrScheme name="8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8_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8_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8_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8_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8_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8_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8_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8_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8_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8_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8_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Office テーマ">
  <a:themeElements>
    <a:clrScheme name="ユーザー定義 5">
      <a:dk1>
        <a:srgbClr val="000000"/>
      </a:dk1>
      <a:lt1>
        <a:sysClr val="window" lastClr="FFFFFF"/>
      </a:lt1>
      <a:dk2>
        <a:srgbClr val="024FA1"/>
      </a:dk2>
      <a:lt2>
        <a:srgbClr val="FF501E"/>
      </a:lt2>
      <a:accent1>
        <a:srgbClr val="FFCCCC"/>
      </a:accent1>
      <a:accent2>
        <a:srgbClr val="FC8786"/>
      </a:accent2>
      <a:accent3>
        <a:srgbClr val="FFE74A"/>
      </a:accent3>
      <a:accent4>
        <a:srgbClr val="007437"/>
      </a:accent4>
      <a:accent5>
        <a:srgbClr val="CDECF1"/>
      </a:accent5>
      <a:accent6>
        <a:srgbClr val="D8BFCD"/>
      </a:accent6>
      <a:hlink>
        <a:srgbClr val="0563C1"/>
      </a:hlink>
      <a:folHlink>
        <a:srgbClr val="954F72"/>
      </a:folHlink>
    </a:clrScheme>
    <a:fontScheme name="文科省template">
      <a:majorFont>
        <a:latin typeface="Meiryo UI"/>
        <a:ea typeface="Meiryo UI"/>
        <a:cs typeface=""/>
      </a:majorFont>
      <a:minorFont>
        <a:latin typeface="Meiryo UI"/>
        <a:ea typeface="Meiryo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lIns="0" tIns="0" rIns="0" bIns="0" rtlCol="0" anchor="ctr"/>
      <a:lstStyle>
        <a:defPPr algn="ctr">
          <a:defRPr kumimoji="1" baseline="0" dirty="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プレゼンテーションフォーマット全体.pptx" id="{E0658FE9-B160-416E-B601-D9C338BE418C}" vid="{9D1B29A1-FE70-4774-A285-AFD79BAE73D1}"/>
    </a:ext>
  </a:extLst>
</a:theme>
</file>

<file path=ppt/theme/theme5.xml><?xml version="1.0" encoding="utf-8"?>
<a:theme xmlns:a="http://schemas.openxmlformats.org/drawingml/2006/main" name="12_標準デザイン">
  <a:themeElements>
    <a:clrScheme name="ユーザー定義 1">
      <a:dk1>
        <a:srgbClr val="000000"/>
      </a:dk1>
      <a:lt1>
        <a:srgbClr val="FFFFFF"/>
      </a:lt1>
      <a:dk2>
        <a:srgbClr val="000000"/>
      </a:dk2>
      <a:lt2>
        <a:srgbClr val="808080"/>
      </a:lt2>
      <a:accent1>
        <a:srgbClr val="197DA0"/>
      </a:accent1>
      <a:accent2>
        <a:srgbClr val="333399"/>
      </a:accent2>
      <a:accent3>
        <a:srgbClr val="FFFFFF"/>
      </a:accent3>
      <a:accent4>
        <a:srgbClr val="FF0066"/>
      </a:accent4>
      <a:accent5>
        <a:srgbClr val="EE1A04"/>
      </a:accent5>
      <a:accent6>
        <a:srgbClr val="2D2D8A"/>
      </a:accent6>
      <a:hlink>
        <a:srgbClr val="009999"/>
      </a:hlink>
      <a:folHlink>
        <a:srgbClr val="99CC00"/>
      </a:folHlink>
    </a:clrScheme>
    <a:fontScheme name="8_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63A5B7"/>
        </a:solidFill>
        <a:ln w="9525" cap="flat" cmpd="sng" algn="ctr">
          <a:noFill/>
          <a:prstDash val="solid"/>
          <a:round/>
          <a:headEnd type="none" w="med" len="med"/>
          <a:tailEnd type="none" w="med" len="med"/>
        </a:ln>
        <a:effectLst/>
      </a:spPr>
      <a:bodyPr vert="horz" wrap="square" lIns="91429" tIns="10799" rIns="91429" bIns="45715" numCol="1" rtlCol="0" anchor="t" anchorCtr="0" compatLnSpc="1">
        <a:prstTxWarp prst="textNoShape">
          <a:avLst/>
        </a:prstTxWarp>
      </a:bodyPr>
      <a:lstStyle>
        <a:defPPr marL="0" marR="0" indent="0" algn="ctr" defTabSz="914400" rtl="0" eaLnBrk="1" fontAlgn="base" latinLnBrk="0" hangingPunct="1">
          <a:lnSpc>
            <a:spcPct val="100000"/>
          </a:lnSpc>
          <a:spcBef>
            <a:spcPct val="50000"/>
          </a:spcBef>
          <a:spcAft>
            <a:spcPct val="0"/>
          </a:spcAft>
          <a:buClrTx/>
          <a:buSzTx/>
          <a:buFontTx/>
          <a:buNone/>
          <a:tabLst/>
          <a:defRPr kumimoji="1" sz="2000" b="1" i="0" u="none" strike="noStrike" cap="none" normalizeH="0" baseline="0" dirty="0" smtClean="0">
            <a:ln>
              <a:noFill/>
            </a:ln>
            <a:solidFill>
              <a:schemeClr val="tx1"/>
            </a:solidFill>
            <a:effectLst/>
            <a:latin typeface="+mn-ea"/>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1429" tIns="10799" rIns="91429" bIns="45715" numCol="1" anchor="t" anchorCtr="0" compatLnSpc="1">
        <a:prstTxWarp prst="textNoShape">
          <a:avLst/>
        </a:prstTxWarp>
      </a:bodyPr>
      <a:lstStyle>
        <a:defPPr marL="0" marR="0" indent="0" algn="ctr" defTabSz="914400" rtl="0" eaLnBrk="1" fontAlgn="base" latinLnBrk="0" hangingPunct="1">
          <a:lnSpc>
            <a:spcPct val="100000"/>
          </a:lnSpc>
          <a:spcBef>
            <a:spcPct val="50000"/>
          </a:spcBef>
          <a:spcAft>
            <a:spcPct val="0"/>
          </a:spcAft>
          <a:buClrTx/>
          <a:buSzTx/>
          <a:buFontTx/>
          <a:buNone/>
          <a:tabLst/>
          <a:defRPr kumimoji="1" lang="ja-JP" altLang="en-US" sz="2000" b="1" i="0" u="none" strike="noStrike" cap="none" normalizeH="0" baseline="0" smtClean="0">
            <a:ln>
              <a:noFill/>
            </a:ln>
            <a:solidFill>
              <a:schemeClr val="tx1"/>
            </a:solidFill>
            <a:effectLst/>
            <a:latin typeface="Arial" charset="0"/>
            <a:ea typeface="HGP創英角ｺﾞｼｯｸUB" pitchFamily="50" charset="-128"/>
          </a:defRPr>
        </a:defPPr>
      </a:lstStyle>
    </a:lnDef>
  </a:objectDefaults>
  <a:extraClrSchemeLst>
    <a:extraClrScheme>
      <a:clrScheme name="8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8_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8_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8_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8_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8_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8_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8_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8_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8_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8_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8_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13_標準デザイン">
  <a:themeElements>
    <a:clrScheme name="ユーザー定義 1">
      <a:dk1>
        <a:srgbClr val="000000"/>
      </a:dk1>
      <a:lt1>
        <a:srgbClr val="FFFFFF"/>
      </a:lt1>
      <a:dk2>
        <a:srgbClr val="000000"/>
      </a:dk2>
      <a:lt2>
        <a:srgbClr val="808080"/>
      </a:lt2>
      <a:accent1>
        <a:srgbClr val="197DA0"/>
      </a:accent1>
      <a:accent2>
        <a:srgbClr val="333399"/>
      </a:accent2>
      <a:accent3>
        <a:srgbClr val="FFFFFF"/>
      </a:accent3>
      <a:accent4>
        <a:srgbClr val="FF0066"/>
      </a:accent4>
      <a:accent5>
        <a:srgbClr val="EE1A04"/>
      </a:accent5>
      <a:accent6>
        <a:srgbClr val="2D2D8A"/>
      </a:accent6>
      <a:hlink>
        <a:srgbClr val="009999"/>
      </a:hlink>
      <a:folHlink>
        <a:srgbClr val="99CC00"/>
      </a:folHlink>
    </a:clrScheme>
    <a:fontScheme name="8_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63A5B7"/>
        </a:solidFill>
        <a:ln w="9525" cap="flat" cmpd="sng" algn="ctr">
          <a:noFill/>
          <a:prstDash val="solid"/>
          <a:round/>
          <a:headEnd type="none" w="med" len="med"/>
          <a:tailEnd type="none" w="med" len="med"/>
        </a:ln>
        <a:effectLst/>
      </a:spPr>
      <a:bodyPr vert="horz" wrap="square" lIns="91429" tIns="10799" rIns="91429" bIns="45715" numCol="1" rtlCol="0" anchor="t" anchorCtr="0" compatLnSpc="1">
        <a:prstTxWarp prst="textNoShape">
          <a:avLst/>
        </a:prstTxWarp>
      </a:bodyPr>
      <a:lstStyle>
        <a:defPPr marL="0" marR="0" indent="0" algn="ctr" defTabSz="914400" rtl="0" eaLnBrk="1" fontAlgn="base" latinLnBrk="0" hangingPunct="1">
          <a:lnSpc>
            <a:spcPct val="100000"/>
          </a:lnSpc>
          <a:spcBef>
            <a:spcPct val="50000"/>
          </a:spcBef>
          <a:spcAft>
            <a:spcPct val="0"/>
          </a:spcAft>
          <a:buClrTx/>
          <a:buSzTx/>
          <a:buFontTx/>
          <a:buNone/>
          <a:tabLst/>
          <a:defRPr kumimoji="1" sz="2000" b="1" i="0" u="none" strike="noStrike" cap="none" normalizeH="0" baseline="0" dirty="0" smtClean="0">
            <a:ln>
              <a:noFill/>
            </a:ln>
            <a:solidFill>
              <a:schemeClr val="tx1"/>
            </a:solidFill>
            <a:effectLst/>
            <a:latin typeface="+mn-ea"/>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1429" tIns="10799" rIns="91429" bIns="45715" numCol="1" anchor="t" anchorCtr="0" compatLnSpc="1">
        <a:prstTxWarp prst="textNoShape">
          <a:avLst/>
        </a:prstTxWarp>
      </a:bodyPr>
      <a:lstStyle>
        <a:defPPr marL="0" marR="0" indent="0" algn="ctr" defTabSz="914400" rtl="0" eaLnBrk="1" fontAlgn="base" latinLnBrk="0" hangingPunct="1">
          <a:lnSpc>
            <a:spcPct val="100000"/>
          </a:lnSpc>
          <a:spcBef>
            <a:spcPct val="50000"/>
          </a:spcBef>
          <a:spcAft>
            <a:spcPct val="0"/>
          </a:spcAft>
          <a:buClrTx/>
          <a:buSzTx/>
          <a:buFontTx/>
          <a:buNone/>
          <a:tabLst/>
          <a:defRPr kumimoji="1" lang="ja-JP" altLang="en-US" sz="2000" b="1" i="0" u="none" strike="noStrike" cap="none" normalizeH="0" baseline="0" smtClean="0">
            <a:ln>
              <a:noFill/>
            </a:ln>
            <a:solidFill>
              <a:schemeClr val="tx1"/>
            </a:solidFill>
            <a:effectLst/>
            <a:latin typeface="Arial" charset="0"/>
            <a:ea typeface="HGP創英角ｺﾞｼｯｸUB" pitchFamily="50" charset="-128"/>
          </a:defRPr>
        </a:defPPr>
      </a:lstStyle>
    </a:lnDef>
  </a:objectDefaults>
  <a:extraClrSchemeLst>
    <a:extraClrScheme>
      <a:clrScheme name="8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8_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8_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8_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8_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8_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8_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8_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8_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8_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8_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8_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2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982</Words>
  <Application>Microsoft Office PowerPoint</Application>
  <PresentationFormat>A4 210 x 297 mm</PresentationFormat>
  <Paragraphs>45</Paragraphs>
  <Slides>1</Slides>
  <Notes>0</Notes>
  <HiddenSlides>0</HiddenSlides>
  <MMClips>0</MMClips>
  <ScaleCrop>false</ScaleCrop>
  <HeadingPairs>
    <vt:vector size="6" baseType="variant">
      <vt:variant>
        <vt:lpstr>使用されているフォント</vt:lpstr>
      </vt:variant>
      <vt:variant>
        <vt:i4>11</vt:i4>
      </vt:variant>
      <vt:variant>
        <vt:lpstr>テーマ</vt:lpstr>
      </vt:variant>
      <vt:variant>
        <vt:i4>7</vt:i4>
      </vt:variant>
      <vt:variant>
        <vt:lpstr>スライド タイトル</vt:lpstr>
      </vt:variant>
      <vt:variant>
        <vt:i4>1</vt:i4>
      </vt:variant>
    </vt:vector>
  </HeadingPairs>
  <TitlesOfParts>
    <vt:vector size="19" baseType="lpstr">
      <vt:lpstr>HGP創英角ｺﾞｼｯｸUB</vt:lpstr>
      <vt:lpstr>Meiryo Bold</vt:lpstr>
      <vt:lpstr>Meiryo UI</vt:lpstr>
      <vt:lpstr>ＭＳ Ｐゴシック</vt:lpstr>
      <vt:lpstr>MS UI Gothic</vt:lpstr>
      <vt:lpstr>メイリオ</vt:lpstr>
      <vt:lpstr>游ゴシック</vt:lpstr>
      <vt:lpstr>Arial</vt:lpstr>
      <vt:lpstr>Calibri</vt:lpstr>
      <vt:lpstr>Trebuchet MS</vt:lpstr>
      <vt:lpstr>Wingdings</vt:lpstr>
      <vt:lpstr>1_Office テーマ</vt:lpstr>
      <vt:lpstr>1_デザインの設定</vt:lpstr>
      <vt:lpstr>10_標準デザイン</vt:lpstr>
      <vt:lpstr>2_Office テーマ</vt:lpstr>
      <vt:lpstr>12_標準デザイン</vt:lpstr>
      <vt:lpstr>13_標準デザイン</vt:lpstr>
      <vt:lpstr>2_デザインの設定</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2023-02-28T01:44:40Z</dcterms:created>
  <dcterms:modified xsi:type="dcterms:W3CDTF">2023-02-28T01:44:44Z</dcterms:modified>
</cp:coreProperties>
</file>