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61" r:id="rId2"/>
    <p:sldId id="263" r:id="rId3"/>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66"/>
    <a:srgbClr val="00CC99"/>
    <a:srgbClr val="00A236"/>
    <a:srgbClr val="E6E6E6"/>
    <a:srgbClr val="BADBFE"/>
    <a:srgbClr val="4BB5C5"/>
    <a:srgbClr val="DBF0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BA444B-39B0-4C86-9D82-C96C4CD52401}" v="5" dt="2023-01-26T13:42:03.597"/>
    <p1510:client id="{AE56942A-3A6D-4A84-B5D4-9714008FB0E6}" v="17" dt="2023-01-26T07:22:30.53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03" autoAdjust="0"/>
    <p:restoredTop sz="94660"/>
  </p:normalViewPr>
  <p:slideViewPr>
    <p:cSldViewPr>
      <p:cViewPr varScale="1">
        <p:scale>
          <a:sx n="75" d="100"/>
          <a:sy n="75" d="100"/>
        </p:scale>
        <p:origin x="3402" y="78"/>
      </p:cViewPr>
      <p:guideLst>
        <p:guide orient="horz" pos="312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FE861C-486B-4E18-A0E9-A790238A915C}" type="datetimeFigureOut">
              <a:rPr lang="en-US" smtClean="0"/>
              <a:t>2/21/2023</a:t>
            </a:fld>
            <a:endParaRPr lang="en-US"/>
          </a:p>
        </p:txBody>
      </p:sp>
      <p:sp>
        <p:nvSpPr>
          <p:cNvPr id="4" name="Slide Image Placeholder 3"/>
          <p:cNvSpPr>
            <a:spLocks noGrp="1" noRot="1" noChangeAspect="1"/>
          </p:cNvSpPr>
          <p:nvPr>
            <p:ph type="sldImg" idx="2"/>
          </p:nvPr>
        </p:nvSpPr>
        <p:spPr>
          <a:xfrm>
            <a:off x="2241550" y="685800"/>
            <a:ext cx="23749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811066-0135-4CAA-8AD4-89A97190AC0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F811066-0135-4CAA-8AD4-89A97190AC00}" type="slidenum">
              <a:rPr lang="en-US" smtClean="0"/>
              <a:t>1</a:t>
            </a:fld>
            <a:endParaRPr lang="en-US"/>
          </a:p>
        </p:txBody>
      </p:sp>
    </p:spTree>
    <p:extLst>
      <p:ext uri="{BB962C8B-B14F-4D97-AF65-F5344CB8AC3E}">
        <p14:creationId xmlns:p14="http://schemas.microsoft.com/office/powerpoint/2010/main" val="1694516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F811066-0135-4CAA-8AD4-89A97190AC00}" type="slidenum">
              <a:rPr lang="en-US" smtClean="0"/>
              <a:t>2</a:t>
            </a:fld>
            <a:endParaRPr lang="en-US"/>
          </a:p>
        </p:txBody>
      </p:sp>
    </p:spTree>
    <p:extLst>
      <p:ext uri="{BB962C8B-B14F-4D97-AF65-F5344CB8AC3E}">
        <p14:creationId xmlns:p14="http://schemas.microsoft.com/office/powerpoint/2010/main" val="3640809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2"/>
            <a:ext cx="5829300" cy="2123369"/>
          </a:xfrm>
        </p:spPr>
        <p:txBody>
          <a:bodyPr/>
          <a:lstStyle/>
          <a:p>
            <a:r>
              <a:rPr lang="en-US"/>
              <a:t>Click to edit Master title style</a:t>
            </a:r>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660380" indent="0" algn="ctr">
              <a:buNone/>
              <a:defRPr>
                <a:solidFill>
                  <a:schemeClr val="tx1">
                    <a:tint val="75000"/>
                  </a:schemeClr>
                </a:solidFill>
              </a:defRPr>
            </a:lvl2pPr>
            <a:lvl3pPr marL="1320759" indent="0" algn="ctr">
              <a:buNone/>
              <a:defRPr>
                <a:solidFill>
                  <a:schemeClr val="tx1">
                    <a:tint val="75000"/>
                  </a:schemeClr>
                </a:solidFill>
              </a:defRPr>
            </a:lvl3pPr>
            <a:lvl4pPr marL="1981139" indent="0" algn="ctr">
              <a:buNone/>
              <a:defRPr>
                <a:solidFill>
                  <a:schemeClr val="tx1">
                    <a:tint val="75000"/>
                  </a:schemeClr>
                </a:solidFill>
              </a:defRPr>
            </a:lvl4pPr>
            <a:lvl5pPr marL="2641519" indent="0" algn="ctr">
              <a:buNone/>
              <a:defRPr>
                <a:solidFill>
                  <a:schemeClr val="tx1">
                    <a:tint val="75000"/>
                  </a:schemeClr>
                </a:solidFill>
              </a:defRPr>
            </a:lvl5pPr>
            <a:lvl6pPr marL="3301898" indent="0" algn="ctr">
              <a:buNone/>
              <a:defRPr>
                <a:solidFill>
                  <a:schemeClr val="tx1">
                    <a:tint val="75000"/>
                  </a:schemeClr>
                </a:solidFill>
              </a:defRPr>
            </a:lvl6pPr>
            <a:lvl7pPr marL="3962278" indent="0" algn="ctr">
              <a:buNone/>
              <a:defRPr>
                <a:solidFill>
                  <a:schemeClr val="tx1">
                    <a:tint val="75000"/>
                  </a:schemeClr>
                </a:solidFill>
              </a:defRPr>
            </a:lvl7pPr>
            <a:lvl8pPr marL="4622658" indent="0" algn="ctr">
              <a:buNone/>
              <a:defRPr>
                <a:solidFill>
                  <a:schemeClr val="tx1">
                    <a:tint val="75000"/>
                  </a:schemeClr>
                </a:solidFill>
              </a:defRPr>
            </a:lvl8pPr>
            <a:lvl9pPr marL="528303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102BAB4-8B8D-41DD-85C7-81A0CA962007}"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44824F-EBE0-443F-8A8F-F64816AF04D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02BAB4-8B8D-41DD-85C7-81A0CA962007}"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44824F-EBE0-443F-8A8F-F64816AF04D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0"/>
            <a:ext cx="1543050" cy="845220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96700"/>
            <a:ext cx="4514850" cy="84522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02BAB4-8B8D-41DD-85C7-81A0CA962007}"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44824F-EBE0-443F-8A8F-F64816AF04D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02BAB4-8B8D-41DD-85C7-81A0CA962007}"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44824F-EBE0-443F-8A8F-F64816AF04D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3"/>
            <a:ext cx="5829300" cy="1967442"/>
          </a:xfrm>
        </p:spPr>
        <p:txBody>
          <a:bodyPr anchor="t"/>
          <a:lstStyle>
            <a:lvl1pPr algn="l">
              <a:defRPr sz="5778" b="1" cap="all"/>
            </a:lvl1pPr>
          </a:lstStyle>
          <a:p>
            <a:r>
              <a:rPr lang="en-US"/>
              <a:t>Click to edit Master title style</a:t>
            </a:r>
          </a:p>
        </p:txBody>
      </p:sp>
      <p:sp>
        <p:nvSpPr>
          <p:cNvPr id="3" name="Text Placeholder 2"/>
          <p:cNvSpPr>
            <a:spLocks noGrp="1"/>
          </p:cNvSpPr>
          <p:nvPr>
            <p:ph type="body" idx="1"/>
          </p:nvPr>
        </p:nvSpPr>
        <p:spPr>
          <a:xfrm>
            <a:off x="541735" y="4198586"/>
            <a:ext cx="5829300" cy="2166937"/>
          </a:xfrm>
        </p:spPr>
        <p:txBody>
          <a:bodyPr anchor="b"/>
          <a:lstStyle>
            <a:lvl1pPr marL="0" indent="0">
              <a:buNone/>
              <a:defRPr sz="2889">
                <a:solidFill>
                  <a:schemeClr val="tx1">
                    <a:tint val="75000"/>
                  </a:schemeClr>
                </a:solidFill>
              </a:defRPr>
            </a:lvl1pPr>
            <a:lvl2pPr marL="660380" indent="0">
              <a:buNone/>
              <a:defRPr sz="2600">
                <a:solidFill>
                  <a:schemeClr val="tx1">
                    <a:tint val="75000"/>
                  </a:schemeClr>
                </a:solidFill>
              </a:defRPr>
            </a:lvl2pPr>
            <a:lvl3pPr marL="1320759" indent="0">
              <a:buNone/>
              <a:defRPr sz="2311">
                <a:solidFill>
                  <a:schemeClr val="tx1">
                    <a:tint val="75000"/>
                  </a:schemeClr>
                </a:solidFill>
              </a:defRPr>
            </a:lvl3pPr>
            <a:lvl4pPr marL="1981139" indent="0">
              <a:buNone/>
              <a:defRPr sz="2022">
                <a:solidFill>
                  <a:schemeClr val="tx1">
                    <a:tint val="75000"/>
                  </a:schemeClr>
                </a:solidFill>
              </a:defRPr>
            </a:lvl4pPr>
            <a:lvl5pPr marL="2641519" indent="0">
              <a:buNone/>
              <a:defRPr sz="2022">
                <a:solidFill>
                  <a:schemeClr val="tx1">
                    <a:tint val="75000"/>
                  </a:schemeClr>
                </a:solidFill>
              </a:defRPr>
            </a:lvl5pPr>
            <a:lvl6pPr marL="3301898" indent="0">
              <a:buNone/>
              <a:defRPr sz="2022">
                <a:solidFill>
                  <a:schemeClr val="tx1">
                    <a:tint val="75000"/>
                  </a:schemeClr>
                </a:solidFill>
              </a:defRPr>
            </a:lvl6pPr>
            <a:lvl7pPr marL="3962278" indent="0">
              <a:buNone/>
              <a:defRPr sz="2022">
                <a:solidFill>
                  <a:schemeClr val="tx1">
                    <a:tint val="75000"/>
                  </a:schemeClr>
                </a:solidFill>
              </a:defRPr>
            </a:lvl7pPr>
            <a:lvl8pPr marL="4622658" indent="0">
              <a:buNone/>
              <a:defRPr sz="2022">
                <a:solidFill>
                  <a:schemeClr val="tx1">
                    <a:tint val="75000"/>
                  </a:schemeClr>
                </a:solidFill>
              </a:defRPr>
            </a:lvl8pPr>
            <a:lvl9pPr marL="5283037" indent="0">
              <a:buNone/>
              <a:defRPr sz="202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02BAB4-8B8D-41DD-85C7-81A0CA962007}"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44824F-EBE0-443F-8A8F-F64816AF04D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311401"/>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311401"/>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02BAB4-8B8D-41DD-85C7-81A0CA962007}" type="datetimeFigureOut">
              <a:rPr lang="en-US" smtClean="0"/>
              <a:t>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44824F-EBE0-443F-8A8F-F64816AF04D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217385"/>
            <a:ext cx="303014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217385"/>
            <a:ext cx="303133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en-US"/>
              <a:t>Click to edit Master text styles</a:t>
            </a:r>
          </a:p>
        </p:txBody>
      </p:sp>
      <p:sp>
        <p:nvSpPr>
          <p:cNvPr id="6" name="Content Placeholder 5"/>
          <p:cNvSpPr>
            <a:spLocks noGrp="1"/>
          </p:cNvSpPr>
          <p:nvPr>
            <p:ph sz="quarter" idx="4"/>
          </p:nvPr>
        </p:nvSpPr>
        <p:spPr>
          <a:xfrm>
            <a:off x="3483769" y="3141486"/>
            <a:ext cx="303133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102BAB4-8B8D-41DD-85C7-81A0CA962007}" type="datetimeFigureOut">
              <a:rPr lang="en-US" smtClean="0"/>
              <a:t>2/21/2023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44824F-EBE0-443F-8A8F-F64816AF04D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102BAB4-8B8D-41DD-85C7-81A0CA962007}" type="datetimeFigureOut">
              <a:rPr lang="en-US" smtClean="0"/>
              <a:t>2/21/2023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44824F-EBE0-443F-8A8F-F64816AF04D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02BAB4-8B8D-41DD-85C7-81A0CA962007}" type="datetimeFigureOut">
              <a:rPr lang="en-US" smtClean="0"/>
              <a:t>2/21/2023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44824F-EBE0-443F-8A8F-F64816AF04D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4405"/>
            <a:ext cx="2256235" cy="1678517"/>
          </a:xfrm>
        </p:spPr>
        <p:txBody>
          <a:bodyPr anchor="b"/>
          <a:lstStyle>
            <a:lvl1pPr algn="l">
              <a:defRPr sz="2889" b="1"/>
            </a:lvl1pPr>
          </a:lstStyle>
          <a:p>
            <a:r>
              <a:rPr lang="en-US"/>
              <a:t>Click to edit Master title style</a:t>
            </a:r>
          </a:p>
        </p:txBody>
      </p:sp>
      <p:sp>
        <p:nvSpPr>
          <p:cNvPr id="3" name="Content Placeholder 2"/>
          <p:cNvSpPr>
            <a:spLocks noGrp="1"/>
          </p:cNvSpPr>
          <p:nvPr>
            <p:ph idx="1"/>
          </p:nvPr>
        </p:nvSpPr>
        <p:spPr>
          <a:xfrm>
            <a:off x="2681287" y="394406"/>
            <a:ext cx="3833813"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2072923"/>
            <a:ext cx="2256235" cy="6775980"/>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lang="en-US"/>
              <a:t>Click to edit Master text styles</a:t>
            </a:r>
          </a:p>
        </p:txBody>
      </p:sp>
      <p:sp>
        <p:nvSpPr>
          <p:cNvPr id="5" name="Date Placeholder 4"/>
          <p:cNvSpPr>
            <a:spLocks noGrp="1"/>
          </p:cNvSpPr>
          <p:nvPr>
            <p:ph type="dt" sz="half" idx="10"/>
          </p:nvPr>
        </p:nvSpPr>
        <p:spPr/>
        <p:txBody>
          <a:bodyPr/>
          <a:lstStyle/>
          <a:p>
            <a:fld id="{8102BAB4-8B8D-41DD-85C7-81A0CA962007}" type="datetimeFigureOut">
              <a:rPr lang="en-US" smtClean="0"/>
              <a:t>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44824F-EBE0-443F-8A8F-F64816AF04D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0"/>
            <a:ext cx="4114800" cy="818622"/>
          </a:xfrm>
        </p:spPr>
        <p:txBody>
          <a:bodyPr anchor="b"/>
          <a:lstStyle>
            <a:lvl1pPr algn="l">
              <a:defRPr sz="2889" b="1"/>
            </a:lvl1pPr>
          </a:lstStyle>
          <a:p>
            <a:r>
              <a:rPr lang="en-US"/>
              <a:t>Click to edit Master title style</a:t>
            </a:r>
          </a:p>
        </p:txBody>
      </p:sp>
      <p:sp>
        <p:nvSpPr>
          <p:cNvPr id="3" name="Picture Placeholder 2"/>
          <p:cNvSpPr>
            <a:spLocks noGrp="1"/>
          </p:cNvSpPr>
          <p:nvPr>
            <p:ph type="pic" idx="1"/>
          </p:nvPr>
        </p:nvSpPr>
        <p:spPr>
          <a:xfrm>
            <a:off x="1344216" y="885119"/>
            <a:ext cx="4114800" cy="5943600"/>
          </a:xfr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endParaRPr lang="en-US"/>
          </a:p>
        </p:txBody>
      </p:sp>
      <p:sp>
        <p:nvSpPr>
          <p:cNvPr id="4" name="Text Placeholder 3"/>
          <p:cNvSpPr>
            <a:spLocks noGrp="1"/>
          </p:cNvSpPr>
          <p:nvPr>
            <p:ph type="body" sz="half" idx="2"/>
          </p:nvPr>
        </p:nvSpPr>
        <p:spPr>
          <a:xfrm>
            <a:off x="1344216" y="7752822"/>
            <a:ext cx="4114800" cy="1162578"/>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lang="en-US"/>
              <a:t>Click to edit Master text styles</a:t>
            </a:r>
          </a:p>
        </p:txBody>
      </p:sp>
      <p:sp>
        <p:nvSpPr>
          <p:cNvPr id="5" name="Date Placeholder 4"/>
          <p:cNvSpPr>
            <a:spLocks noGrp="1"/>
          </p:cNvSpPr>
          <p:nvPr>
            <p:ph type="dt" sz="half" idx="10"/>
          </p:nvPr>
        </p:nvSpPr>
        <p:spPr/>
        <p:txBody>
          <a:bodyPr/>
          <a:lstStyle/>
          <a:p>
            <a:fld id="{8102BAB4-8B8D-41DD-85C7-81A0CA962007}" type="datetimeFigureOut">
              <a:rPr lang="en-US" smtClean="0"/>
              <a:t>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44824F-EBE0-443F-8A8F-F64816AF04D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8102BAB4-8B8D-41DD-85C7-81A0CA962007}" type="datetimeFigureOut">
              <a:rPr lang="en-US" smtClean="0"/>
              <a:t>2/21/2023</a:t>
            </a:fld>
            <a:endParaRPr lang="en-US"/>
          </a:p>
        </p:txBody>
      </p:sp>
      <p:sp>
        <p:nvSpPr>
          <p:cNvPr id="5" name="Footer Placeholder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B044824F-EBE0-443F-8A8F-F64816AF04D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20759" rtl="0" eaLnBrk="1" latinLnBrk="0" hangingPunct="1">
        <a:spcBef>
          <a:spcPct val="0"/>
        </a:spcBef>
        <a:buNone/>
        <a:defRPr sz="6355" kern="1200">
          <a:solidFill>
            <a:schemeClr val="tx1"/>
          </a:solidFill>
          <a:latin typeface="+mj-lt"/>
          <a:ea typeface="+mj-ea"/>
          <a:cs typeface="+mj-cs"/>
        </a:defRPr>
      </a:lvl1pPr>
    </p:titleStyle>
    <p:bodyStyle>
      <a:lvl1pPr marL="495285" indent="-495285" algn="l" defTabSz="1320759" rtl="0" eaLnBrk="1" latinLnBrk="0" hangingPunct="1">
        <a:spcBef>
          <a:spcPct val="20000"/>
        </a:spcBef>
        <a:buFont typeface="Arial" pitchFamily="34" charset="0"/>
        <a:buChar char="•"/>
        <a:defRPr sz="4622" kern="1200">
          <a:solidFill>
            <a:schemeClr val="tx1"/>
          </a:solidFill>
          <a:latin typeface="+mn-lt"/>
          <a:ea typeface="+mn-ea"/>
          <a:cs typeface="+mn-cs"/>
        </a:defRPr>
      </a:lvl1pPr>
      <a:lvl2pPr marL="1073117" indent="-412737" algn="l" defTabSz="1320759" rtl="0" eaLnBrk="1" latinLnBrk="0" hangingPunct="1">
        <a:spcBef>
          <a:spcPct val="20000"/>
        </a:spcBef>
        <a:buFont typeface="Arial" pitchFamily="34" charset="0"/>
        <a:buChar char="–"/>
        <a:defRPr sz="4044" kern="1200">
          <a:solidFill>
            <a:schemeClr val="tx1"/>
          </a:solidFill>
          <a:latin typeface="+mn-lt"/>
          <a:ea typeface="+mn-ea"/>
          <a:cs typeface="+mn-cs"/>
        </a:defRPr>
      </a:lvl2pPr>
      <a:lvl3pPr marL="1650949" indent="-330190" algn="l" defTabSz="1320759" rtl="0" eaLnBrk="1" latinLnBrk="0" hangingPunct="1">
        <a:spcBef>
          <a:spcPct val="20000"/>
        </a:spcBef>
        <a:buFont typeface="Arial" pitchFamily="34" charset="0"/>
        <a:buChar char="•"/>
        <a:defRPr sz="3467" kern="1200">
          <a:solidFill>
            <a:schemeClr val="tx1"/>
          </a:solidFill>
          <a:latin typeface="+mn-lt"/>
          <a:ea typeface="+mn-ea"/>
          <a:cs typeface="+mn-cs"/>
        </a:defRPr>
      </a:lvl3pPr>
      <a:lvl4pPr marL="2311329" indent="-330190" algn="l" defTabSz="1320759" rtl="0" eaLnBrk="1" latinLnBrk="0" hangingPunct="1">
        <a:spcBef>
          <a:spcPct val="20000"/>
        </a:spcBef>
        <a:buFont typeface="Arial" pitchFamily="34" charset="0"/>
        <a:buChar char="–"/>
        <a:defRPr sz="2889" kern="1200">
          <a:solidFill>
            <a:schemeClr val="tx1"/>
          </a:solidFill>
          <a:latin typeface="+mn-lt"/>
          <a:ea typeface="+mn-ea"/>
          <a:cs typeface="+mn-cs"/>
        </a:defRPr>
      </a:lvl4pPr>
      <a:lvl5pPr marL="2971709" indent="-330190" algn="l" defTabSz="1320759" rtl="0" eaLnBrk="1" latinLnBrk="0" hangingPunct="1">
        <a:spcBef>
          <a:spcPct val="20000"/>
        </a:spcBef>
        <a:buFont typeface="Arial" pitchFamily="34" charset="0"/>
        <a:buChar char="»"/>
        <a:defRPr sz="2889" kern="1200">
          <a:solidFill>
            <a:schemeClr val="tx1"/>
          </a:solidFill>
          <a:latin typeface="+mn-lt"/>
          <a:ea typeface="+mn-ea"/>
          <a:cs typeface="+mn-cs"/>
        </a:defRPr>
      </a:lvl5pPr>
      <a:lvl6pPr marL="3632088" indent="-330190" algn="l" defTabSz="1320759" rtl="0" eaLnBrk="1" latinLnBrk="0" hangingPunct="1">
        <a:spcBef>
          <a:spcPct val="20000"/>
        </a:spcBef>
        <a:buFont typeface="Arial" pitchFamily="34" charset="0"/>
        <a:buChar char="•"/>
        <a:defRPr sz="2889" kern="1200">
          <a:solidFill>
            <a:schemeClr val="tx1"/>
          </a:solidFill>
          <a:latin typeface="+mn-lt"/>
          <a:ea typeface="+mn-ea"/>
          <a:cs typeface="+mn-cs"/>
        </a:defRPr>
      </a:lvl6pPr>
      <a:lvl7pPr marL="4292468" indent="-330190" algn="l" defTabSz="1320759" rtl="0" eaLnBrk="1" latinLnBrk="0" hangingPunct="1">
        <a:spcBef>
          <a:spcPct val="20000"/>
        </a:spcBef>
        <a:buFont typeface="Arial" pitchFamily="34" charset="0"/>
        <a:buChar char="•"/>
        <a:defRPr sz="2889" kern="1200">
          <a:solidFill>
            <a:schemeClr val="tx1"/>
          </a:solidFill>
          <a:latin typeface="+mn-lt"/>
          <a:ea typeface="+mn-ea"/>
          <a:cs typeface="+mn-cs"/>
        </a:defRPr>
      </a:lvl7pPr>
      <a:lvl8pPr marL="4952848" indent="-330190" algn="l" defTabSz="1320759" rtl="0" eaLnBrk="1" latinLnBrk="0" hangingPunct="1">
        <a:spcBef>
          <a:spcPct val="20000"/>
        </a:spcBef>
        <a:buFont typeface="Arial" pitchFamily="34" charset="0"/>
        <a:buChar char="•"/>
        <a:defRPr sz="2889" kern="1200">
          <a:solidFill>
            <a:schemeClr val="tx1"/>
          </a:solidFill>
          <a:latin typeface="+mn-lt"/>
          <a:ea typeface="+mn-ea"/>
          <a:cs typeface="+mn-cs"/>
        </a:defRPr>
      </a:lvl8pPr>
      <a:lvl9pPr marL="5613227" indent="-330190" algn="l" defTabSz="1320759" rtl="0" eaLnBrk="1" latinLnBrk="0" hangingPunct="1">
        <a:spcBef>
          <a:spcPct val="20000"/>
        </a:spcBef>
        <a:buFont typeface="Arial" pitchFamily="34" charset="0"/>
        <a:buChar char="•"/>
        <a:defRPr sz="2889" kern="1200">
          <a:solidFill>
            <a:schemeClr val="tx1"/>
          </a:solidFill>
          <a:latin typeface="+mn-lt"/>
          <a:ea typeface="+mn-ea"/>
          <a:cs typeface="+mn-cs"/>
        </a:defRPr>
      </a:lvl9pPr>
    </p:bodyStyle>
    <p:otherStyle>
      <a:defPPr>
        <a:defRPr lang="en-US"/>
      </a:defPPr>
      <a:lvl1pPr marL="0" algn="l" defTabSz="1320759" rtl="0" eaLnBrk="1" latinLnBrk="0" hangingPunct="1">
        <a:defRPr sz="2600" kern="1200">
          <a:solidFill>
            <a:schemeClr val="tx1"/>
          </a:solidFill>
          <a:latin typeface="+mn-lt"/>
          <a:ea typeface="+mn-ea"/>
          <a:cs typeface="+mn-cs"/>
        </a:defRPr>
      </a:lvl1pPr>
      <a:lvl2pPr marL="660380" algn="l" defTabSz="1320759" rtl="0" eaLnBrk="1" latinLnBrk="0" hangingPunct="1">
        <a:defRPr sz="2600" kern="1200">
          <a:solidFill>
            <a:schemeClr val="tx1"/>
          </a:solidFill>
          <a:latin typeface="+mn-lt"/>
          <a:ea typeface="+mn-ea"/>
          <a:cs typeface="+mn-cs"/>
        </a:defRPr>
      </a:lvl2pPr>
      <a:lvl3pPr marL="1320759" algn="l" defTabSz="1320759" rtl="0" eaLnBrk="1" latinLnBrk="0" hangingPunct="1">
        <a:defRPr sz="2600" kern="1200">
          <a:solidFill>
            <a:schemeClr val="tx1"/>
          </a:solidFill>
          <a:latin typeface="+mn-lt"/>
          <a:ea typeface="+mn-ea"/>
          <a:cs typeface="+mn-cs"/>
        </a:defRPr>
      </a:lvl3pPr>
      <a:lvl4pPr marL="1981139" algn="l" defTabSz="1320759" rtl="0" eaLnBrk="1" latinLnBrk="0" hangingPunct="1">
        <a:defRPr sz="2600" kern="1200">
          <a:solidFill>
            <a:schemeClr val="tx1"/>
          </a:solidFill>
          <a:latin typeface="+mn-lt"/>
          <a:ea typeface="+mn-ea"/>
          <a:cs typeface="+mn-cs"/>
        </a:defRPr>
      </a:lvl4pPr>
      <a:lvl5pPr marL="2641519" algn="l" defTabSz="1320759" rtl="0" eaLnBrk="1" latinLnBrk="0" hangingPunct="1">
        <a:defRPr sz="2600" kern="1200">
          <a:solidFill>
            <a:schemeClr val="tx1"/>
          </a:solidFill>
          <a:latin typeface="+mn-lt"/>
          <a:ea typeface="+mn-ea"/>
          <a:cs typeface="+mn-cs"/>
        </a:defRPr>
      </a:lvl5pPr>
      <a:lvl6pPr marL="3301898" algn="l" defTabSz="1320759" rtl="0" eaLnBrk="1" latinLnBrk="0" hangingPunct="1">
        <a:defRPr sz="2600" kern="1200">
          <a:solidFill>
            <a:schemeClr val="tx1"/>
          </a:solidFill>
          <a:latin typeface="+mn-lt"/>
          <a:ea typeface="+mn-ea"/>
          <a:cs typeface="+mn-cs"/>
        </a:defRPr>
      </a:lvl6pPr>
      <a:lvl7pPr marL="3962278" algn="l" defTabSz="1320759" rtl="0" eaLnBrk="1" latinLnBrk="0" hangingPunct="1">
        <a:defRPr sz="2600" kern="1200">
          <a:solidFill>
            <a:schemeClr val="tx1"/>
          </a:solidFill>
          <a:latin typeface="+mn-lt"/>
          <a:ea typeface="+mn-ea"/>
          <a:cs typeface="+mn-cs"/>
        </a:defRPr>
      </a:lvl7pPr>
      <a:lvl8pPr marL="4622658" algn="l" defTabSz="1320759" rtl="0" eaLnBrk="1" latinLnBrk="0" hangingPunct="1">
        <a:defRPr sz="2600" kern="1200">
          <a:solidFill>
            <a:schemeClr val="tx1"/>
          </a:solidFill>
          <a:latin typeface="+mn-lt"/>
          <a:ea typeface="+mn-ea"/>
          <a:cs typeface="+mn-cs"/>
        </a:defRPr>
      </a:lvl8pPr>
      <a:lvl9pPr marL="5283037" algn="l" defTabSz="1320759"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0FAF7379-6672-F085-BC94-C3E40BA074BD}"/>
              </a:ext>
            </a:extLst>
          </p:cNvPr>
          <p:cNvGrpSpPr/>
          <p:nvPr/>
        </p:nvGrpSpPr>
        <p:grpSpPr>
          <a:xfrm>
            <a:off x="-21539" y="-1"/>
            <a:ext cx="6871578" cy="9906001"/>
            <a:chOff x="0" y="-1"/>
            <a:chExt cx="6871578" cy="9906001"/>
          </a:xfrm>
        </p:grpSpPr>
        <p:sp>
          <p:nvSpPr>
            <p:cNvPr id="5" name="四角形: 角を丸くする 4">
              <a:extLst>
                <a:ext uri="{FF2B5EF4-FFF2-40B4-BE49-F238E27FC236}">
                  <a16:creationId xmlns:a16="http://schemas.microsoft.com/office/drawing/2014/main" id="{AFBD3F83-729D-138E-93D0-8380F4B69587}"/>
                </a:ext>
              </a:extLst>
            </p:cNvPr>
            <p:cNvSpPr/>
            <p:nvPr/>
          </p:nvSpPr>
          <p:spPr>
            <a:xfrm>
              <a:off x="152400" y="685800"/>
              <a:ext cx="6553200" cy="9067800"/>
            </a:xfrm>
            <a:prstGeom prst="roundRect">
              <a:avLst>
                <a:gd name="adj" fmla="val 18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図 3">
              <a:extLst>
                <a:ext uri="{FF2B5EF4-FFF2-40B4-BE49-F238E27FC236}">
                  <a16:creationId xmlns:a16="http://schemas.microsoft.com/office/drawing/2014/main" id="{0EF248FE-A353-F51D-5DF5-0D1BCA844949}"/>
                </a:ext>
              </a:extLst>
            </p:cNvPr>
            <p:cNvPicPr>
              <a:picLocks noChangeAspect="1"/>
            </p:cNvPicPr>
            <p:nvPr/>
          </p:nvPicPr>
          <p:blipFill>
            <a:blip r:embed="rId3"/>
            <a:stretch>
              <a:fillRect/>
            </a:stretch>
          </p:blipFill>
          <p:spPr>
            <a:xfrm>
              <a:off x="0" y="-1"/>
              <a:ext cx="6871578" cy="9906001"/>
            </a:xfrm>
            <a:prstGeom prst="rect">
              <a:avLst/>
            </a:prstGeom>
          </p:spPr>
        </p:pic>
      </p:grpSp>
      <p:sp>
        <p:nvSpPr>
          <p:cNvPr id="15" name="四角形: 角を丸くする 14">
            <a:extLst>
              <a:ext uri="{FF2B5EF4-FFF2-40B4-BE49-F238E27FC236}">
                <a16:creationId xmlns:a16="http://schemas.microsoft.com/office/drawing/2014/main" id="{7D145877-A707-C60C-4191-97224D0C2466}"/>
              </a:ext>
            </a:extLst>
          </p:cNvPr>
          <p:cNvSpPr/>
          <p:nvPr/>
        </p:nvSpPr>
        <p:spPr>
          <a:xfrm>
            <a:off x="152400" y="685800"/>
            <a:ext cx="6553200" cy="9067800"/>
          </a:xfrm>
          <a:prstGeom prst="roundRect">
            <a:avLst>
              <a:gd name="adj" fmla="val 18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7F529776-8DF4-EEE5-0816-5307B727B4AA}"/>
              </a:ext>
            </a:extLst>
          </p:cNvPr>
          <p:cNvSpPr txBox="1"/>
          <p:nvPr/>
        </p:nvSpPr>
        <p:spPr>
          <a:xfrm>
            <a:off x="1248441" y="125104"/>
            <a:ext cx="4211409" cy="461665"/>
          </a:xfrm>
          <a:prstGeom prst="rect">
            <a:avLst/>
          </a:prstGeom>
          <a:noFill/>
        </p:spPr>
        <p:txBody>
          <a:bodyPr wrap="none">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glow rad="101600">
                    <a:schemeClr val="accent5">
                      <a:lumMod val="75000"/>
                      <a:alpha val="40000"/>
                    </a:schemeClr>
                  </a:glow>
                </a:effectLst>
                <a:uLnTx/>
                <a:uFillTx/>
                <a:latin typeface="Meiryo UI" panose="020B0604030504040204" pitchFamily="50" charset="-128"/>
                <a:ea typeface="Meiryo UI" panose="020B0604030504040204" pitchFamily="50" charset="-128"/>
                <a:cs typeface="+mn-cs"/>
              </a:rPr>
              <a:t>○○に関する研修　ワークシート</a:t>
            </a:r>
          </a:p>
        </p:txBody>
      </p:sp>
      <p:sp>
        <p:nvSpPr>
          <p:cNvPr id="29" name="正方形/長方形 28">
            <a:extLst>
              <a:ext uri="{FF2B5EF4-FFF2-40B4-BE49-F238E27FC236}">
                <a16:creationId xmlns:a16="http://schemas.microsoft.com/office/drawing/2014/main" id="{AB4DA31C-3D07-B68A-49CC-03B825987511}"/>
              </a:ext>
            </a:extLst>
          </p:cNvPr>
          <p:cNvSpPr/>
          <p:nvPr/>
        </p:nvSpPr>
        <p:spPr>
          <a:xfrm>
            <a:off x="0" y="914400"/>
            <a:ext cx="457200" cy="457200"/>
          </a:xfrm>
          <a:prstGeom prst="rect">
            <a:avLst/>
          </a:prstGeom>
          <a:solidFill>
            <a:srgbClr val="339966"/>
          </a:solidFill>
          <a:ln w="12700" cap="flat" cmpd="sng" algn="ctr">
            <a:noFill/>
            <a:prstDash val="solid"/>
            <a:miter lim="800000"/>
          </a:ln>
          <a:effectLst/>
        </p:spPr>
        <p:txBody>
          <a:bodyPr lIns="0" tIns="0" rIns="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ja-JP"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rPr>
              <a:t>1</a:t>
            </a:r>
            <a:endParaRPr kumimoji="1" lang="ja-JP" altLang="en-US"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endParaRPr>
          </a:p>
        </p:txBody>
      </p:sp>
      <p:sp>
        <p:nvSpPr>
          <p:cNvPr id="32" name="正方形/長方形 31">
            <a:extLst>
              <a:ext uri="{FF2B5EF4-FFF2-40B4-BE49-F238E27FC236}">
                <a16:creationId xmlns:a16="http://schemas.microsoft.com/office/drawing/2014/main" id="{FEBADFAD-8E70-7B62-2A07-E8047CD2CA43}"/>
              </a:ext>
            </a:extLst>
          </p:cNvPr>
          <p:cNvSpPr/>
          <p:nvPr/>
        </p:nvSpPr>
        <p:spPr>
          <a:xfrm>
            <a:off x="0" y="1524000"/>
            <a:ext cx="457200" cy="457200"/>
          </a:xfrm>
          <a:prstGeom prst="rect">
            <a:avLst/>
          </a:prstGeom>
          <a:solidFill>
            <a:srgbClr val="339966"/>
          </a:solidFill>
          <a:ln w="12700" cap="flat" cmpd="sng" algn="ctr">
            <a:noFill/>
            <a:prstDash val="solid"/>
            <a:miter lim="800000"/>
          </a:ln>
          <a:effectLst/>
        </p:spPr>
        <p:txBody>
          <a:bodyPr lIns="0" tIns="0" rIns="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ja-JP"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rPr>
              <a:t>2</a:t>
            </a:r>
            <a:endParaRPr kumimoji="1" lang="ja-JP" altLang="en-US"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endParaRPr>
          </a:p>
        </p:txBody>
      </p:sp>
      <p:sp>
        <p:nvSpPr>
          <p:cNvPr id="75" name="テキスト ボックス 74">
            <a:extLst>
              <a:ext uri="{FF2B5EF4-FFF2-40B4-BE49-F238E27FC236}">
                <a16:creationId xmlns:a16="http://schemas.microsoft.com/office/drawing/2014/main" id="{4C557C6F-BB35-5543-5A1F-AF63989AAD54}"/>
              </a:ext>
            </a:extLst>
          </p:cNvPr>
          <p:cNvSpPr txBox="1"/>
          <p:nvPr/>
        </p:nvSpPr>
        <p:spPr>
          <a:xfrm>
            <a:off x="457200" y="914400"/>
            <a:ext cx="688428" cy="457200"/>
          </a:xfrm>
          <a:prstGeom prst="rect">
            <a:avLst/>
          </a:prstGeom>
          <a:solidFill>
            <a:schemeClr val="bg1">
              <a:lumMod val="85000"/>
            </a:schemeClr>
          </a:solidFill>
          <a:ln w="12700">
            <a:noFill/>
          </a:ln>
        </p:spPr>
        <p:txBody>
          <a:bodyPr wrap="none" lIns="108000" tIns="0" rIns="0" bIns="0" rtlCol="0" anchor="ctr"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a:ln>
                  <a:noFill/>
                </a:ln>
                <a:solidFill>
                  <a:srgbClr val="000000"/>
                </a:solidFill>
                <a:effectLst/>
                <a:uLnTx/>
                <a:uFillTx/>
                <a:latin typeface="Meiryo UI"/>
                <a:ea typeface="Meiryo UI"/>
                <a:cs typeface="+mn-cs"/>
              </a:rPr>
              <a:t>目的</a:t>
            </a:r>
          </a:p>
        </p:txBody>
      </p:sp>
      <p:sp>
        <p:nvSpPr>
          <p:cNvPr id="79" name="テキスト ボックス 78">
            <a:extLst>
              <a:ext uri="{FF2B5EF4-FFF2-40B4-BE49-F238E27FC236}">
                <a16:creationId xmlns:a16="http://schemas.microsoft.com/office/drawing/2014/main" id="{6709F8B3-60E9-AD1C-5DA4-A9FA1F2425B3}"/>
              </a:ext>
            </a:extLst>
          </p:cNvPr>
          <p:cNvSpPr txBox="1"/>
          <p:nvPr/>
        </p:nvSpPr>
        <p:spPr>
          <a:xfrm>
            <a:off x="457200" y="1524000"/>
            <a:ext cx="2514600" cy="457200"/>
          </a:xfrm>
          <a:prstGeom prst="rect">
            <a:avLst/>
          </a:prstGeom>
          <a:solidFill>
            <a:schemeClr val="bg1">
              <a:lumMod val="85000"/>
            </a:schemeClr>
          </a:solidFill>
          <a:ln w="12700">
            <a:noFill/>
          </a:ln>
        </p:spPr>
        <p:txBody>
          <a:bodyPr wrap="none" lIns="108000" tIns="0" rIns="0" bIns="0" rtlCol="0" anchor="ctr" anchorCtr="0">
            <a:no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a:ln>
                  <a:noFill/>
                </a:ln>
                <a:solidFill>
                  <a:srgbClr val="000000"/>
                </a:solidFill>
                <a:effectLst/>
                <a:uLnTx/>
                <a:uFillTx/>
                <a:latin typeface="Meiryo UI"/>
                <a:ea typeface="Meiryo UI"/>
                <a:cs typeface="+mn-cs"/>
              </a:rPr>
              <a:t>教育的観点からの事例検討</a:t>
            </a:r>
            <a:endParaRPr kumimoji="1" lang="ja-JP" altLang="en-US" sz="1600" b="0" i="0" u="none" strike="noStrike" kern="0" cap="none" spc="0" normalizeH="0" baseline="0" noProof="0" dirty="0">
              <a:ln>
                <a:noFill/>
              </a:ln>
              <a:solidFill>
                <a:srgbClr val="000000"/>
              </a:solidFill>
              <a:effectLst/>
              <a:uLnTx/>
              <a:uFillTx/>
              <a:latin typeface="Meiryo UI"/>
              <a:ea typeface="Meiryo UI"/>
              <a:cs typeface="+mn-cs"/>
            </a:endParaRPr>
          </a:p>
        </p:txBody>
      </p:sp>
      <p:grpSp>
        <p:nvGrpSpPr>
          <p:cNvPr id="20" name="グループ化 19">
            <a:extLst>
              <a:ext uri="{FF2B5EF4-FFF2-40B4-BE49-F238E27FC236}">
                <a16:creationId xmlns:a16="http://schemas.microsoft.com/office/drawing/2014/main" id="{1DDDF95A-8B71-D7CC-9753-8FA86FA9721C}"/>
              </a:ext>
            </a:extLst>
          </p:cNvPr>
          <p:cNvGrpSpPr/>
          <p:nvPr/>
        </p:nvGrpSpPr>
        <p:grpSpPr>
          <a:xfrm>
            <a:off x="304800" y="6553200"/>
            <a:ext cx="6248400" cy="3048000"/>
            <a:chOff x="304800" y="6553200"/>
            <a:chExt cx="6248400" cy="3048000"/>
          </a:xfrm>
        </p:grpSpPr>
        <p:grpSp>
          <p:nvGrpSpPr>
            <p:cNvPr id="83" name="グループ化 82">
              <a:extLst>
                <a:ext uri="{FF2B5EF4-FFF2-40B4-BE49-F238E27FC236}">
                  <a16:creationId xmlns:a16="http://schemas.microsoft.com/office/drawing/2014/main" id="{7CF8F7F4-4208-CDBD-7E82-5DA79B91E6A9}"/>
                </a:ext>
              </a:extLst>
            </p:cNvPr>
            <p:cNvGrpSpPr/>
            <p:nvPr/>
          </p:nvGrpSpPr>
          <p:grpSpPr>
            <a:xfrm>
              <a:off x="304800" y="6553200"/>
              <a:ext cx="6248400" cy="3048000"/>
              <a:chOff x="381000" y="2438400"/>
              <a:chExt cx="5867400" cy="3048000"/>
            </a:xfrm>
          </p:grpSpPr>
          <p:sp>
            <p:nvSpPr>
              <p:cNvPr id="86" name="正方形/長方形 85">
                <a:extLst>
                  <a:ext uri="{FF2B5EF4-FFF2-40B4-BE49-F238E27FC236}">
                    <a16:creationId xmlns:a16="http://schemas.microsoft.com/office/drawing/2014/main" id="{27E527DA-B150-082C-280A-0AB4755C800C}"/>
                  </a:ext>
                </a:extLst>
              </p:cNvPr>
              <p:cNvSpPr/>
              <p:nvPr/>
            </p:nvSpPr>
            <p:spPr>
              <a:xfrm>
                <a:off x="381000" y="2438400"/>
                <a:ext cx="5867400" cy="3048000"/>
              </a:xfrm>
              <a:prstGeom prst="rect">
                <a:avLst/>
              </a:prstGeom>
              <a:solidFill>
                <a:schemeClr val="bg1"/>
              </a:solidFill>
              <a:ln w="12700" cap="flat" cmpd="sng" algn="ctr">
                <a:solidFill>
                  <a:srgbClr val="339966"/>
                </a:solidFill>
                <a:prstDash val="solid"/>
                <a:miter lim="800000"/>
              </a:ln>
              <a:effectLst/>
            </p:spPr>
            <p:txBody>
              <a:bodyPr lIns="0" tIns="0" rIns="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dirty="0">
                  <a:ln>
                    <a:noFill/>
                  </a:ln>
                  <a:solidFill>
                    <a:srgbClr val="000000"/>
                  </a:solidFill>
                  <a:effectLst/>
                  <a:uLnTx/>
                  <a:uFillTx/>
                  <a:latin typeface="Meiryo UI"/>
                  <a:ea typeface="Meiryo UI"/>
                  <a:cs typeface="+mn-cs"/>
                </a:endParaRPr>
              </a:p>
            </p:txBody>
          </p:sp>
          <p:sp>
            <p:nvSpPr>
              <p:cNvPr id="85" name="テキスト ボックス 84">
                <a:extLst>
                  <a:ext uri="{FF2B5EF4-FFF2-40B4-BE49-F238E27FC236}">
                    <a16:creationId xmlns:a16="http://schemas.microsoft.com/office/drawing/2014/main" id="{F7535AE4-D453-99AE-A60F-D173FAD4F22C}"/>
                  </a:ext>
                </a:extLst>
              </p:cNvPr>
              <p:cNvSpPr txBox="1"/>
              <p:nvPr/>
            </p:nvSpPr>
            <p:spPr>
              <a:xfrm>
                <a:off x="381000" y="2438400"/>
                <a:ext cx="5867400" cy="451556"/>
              </a:xfrm>
              <a:prstGeom prst="rect">
                <a:avLst/>
              </a:prstGeom>
              <a:solidFill>
                <a:srgbClr val="339966"/>
              </a:solidFill>
              <a:ln w="12700">
                <a:noFill/>
              </a:ln>
            </p:spPr>
            <p:txBody>
              <a:bodyPr wrap="square" lIns="288000" tIns="0" rIns="0" bIns="0" rtlCol="0" anchor="ctr">
                <a:noAutofit/>
              </a:bodyPr>
              <a:lstStyle/>
              <a:p>
                <a:pPr marL="0" marR="0" lvl="0" indent="0" defTabSz="457200" eaLnBrk="1" fontAlgn="auto" latinLnBrk="0" hangingPunct="1">
                  <a:lnSpc>
                    <a:spcPct val="100000"/>
                  </a:lnSpc>
                  <a:spcBef>
                    <a:spcPts val="0"/>
                  </a:spcBef>
                  <a:spcAft>
                    <a:spcPts val="0"/>
                  </a:spcAft>
                  <a:buClrTx/>
                  <a:buSzTx/>
                  <a:buFontTx/>
                  <a:buNone/>
                  <a:tabLst>
                    <a:tab pos="1704975" algn="l"/>
                  </a:tabLst>
                  <a:defRPr/>
                </a:pPr>
                <a:r>
                  <a:rPr kumimoji="1" lang="ja-JP" altLang="en-US" sz="1600" b="1" i="0" u="none" strike="noStrike" kern="0" cap="none" spc="0" normalizeH="0" baseline="0" noProof="0" dirty="0">
                    <a:ln>
                      <a:noFill/>
                    </a:ln>
                    <a:solidFill>
                      <a:prstClr val="white"/>
                    </a:solidFill>
                    <a:effectLst/>
                    <a:uLnTx/>
                    <a:uFillTx/>
                    <a:latin typeface="Meiryo UI"/>
                    <a:ea typeface="Meiryo UI"/>
                  </a:rPr>
                  <a:t>　　ディスカッションを通じた学び</a:t>
                </a:r>
              </a:p>
            </p:txBody>
          </p:sp>
        </p:grpSp>
        <p:sp>
          <p:nvSpPr>
            <p:cNvPr id="84" name="楕円 83">
              <a:extLst>
                <a:ext uri="{FF2B5EF4-FFF2-40B4-BE49-F238E27FC236}">
                  <a16:creationId xmlns:a16="http://schemas.microsoft.com/office/drawing/2014/main" id="{70CBB160-5BD8-AA42-D5A6-3898C7FB09F9}"/>
                </a:ext>
              </a:extLst>
            </p:cNvPr>
            <p:cNvSpPr/>
            <p:nvPr/>
          </p:nvSpPr>
          <p:spPr>
            <a:xfrm>
              <a:off x="457200" y="6639400"/>
              <a:ext cx="294220" cy="294800"/>
            </a:xfrm>
            <a:prstGeom prst="ellipse">
              <a:avLst/>
            </a:prstGeom>
            <a:solidFill>
              <a:sysClr val="window" lastClr="FFFFFF"/>
            </a:solidFill>
            <a:ln w="12700" cap="flat" cmpd="sng" algn="ctr">
              <a:noFill/>
              <a:prstDash val="solid"/>
              <a:miter lim="800000"/>
            </a:ln>
            <a:effectLst/>
          </p:spPr>
          <p:txBody>
            <a:bodyPr lIns="0" tIns="0" rIns="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ja-JP" sz="1400" b="1" i="0" u="none" strike="noStrike" kern="0" cap="none" spc="0" normalizeH="0" baseline="0" noProof="0" dirty="0">
                  <a:ln>
                    <a:noFill/>
                  </a:ln>
                  <a:solidFill>
                    <a:srgbClr val="339966"/>
                  </a:solidFill>
                  <a:effectLst/>
                  <a:uLnTx/>
                  <a:uFillTx/>
                  <a:latin typeface="Meiryo UI"/>
                  <a:ea typeface="Meiryo UI"/>
                  <a:cs typeface="+mn-cs"/>
                </a:rPr>
                <a:t>2</a:t>
              </a:r>
              <a:endParaRPr kumimoji="1" lang="ja-JP" altLang="en-US" sz="1400" b="1" i="0" u="none" strike="noStrike" kern="0" cap="none" spc="0" normalizeH="0" baseline="0" noProof="0" dirty="0">
                <a:ln>
                  <a:noFill/>
                </a:ln>
                <a:solidFill>
                  <a:srgbClr val="339966"/>
                </a:solidFill>
                <a:effectLst/>
                <a:uLnTx/>
                <a:uFillTx/>
                <a:latin typeface="Meiryo UI"/>
                <a:ea typeface="Meiryo UI"/>
                <a:cs typeface="+mn-cs"/>
              </a:endParaRPr>
            </a:p>
          </p:txBody>
        </p:sp>
      </p:grpSp>
      <p:grpSp>
        <p:nvGrpSpPr>
          <p:cNvPr id="13" name="グループ化 12">
            <a:extLst>
              <a:ext uri="{FF2B5EF4-FFF2-40B4-BE49-F238E27FC236}">
                <a16:creationId xmlns:a16="http://schemas.microsoft.com/office/drawing/2014/main" id="{014F9872-5F35-81AB-30AB-C9B0EF0F3D35}"/>
              </a:ext>
            </a:extLst>
          </p:cNvPr>
          <p:cNvGrpSpPr/>
          <p:nvPr/>
        </p:nvGrpSpPr>
        <p:grpSpPr>
          <a:xfrm>
            <a:off x="533400" y="7429500"/>
            <a:ext cx="5779851" cy="228600"/>
            <a:chOff x="533400" y="7429500"/>
            <a:chExt cx="5779851" cy="228600"/>
          </a:xfrm>
        </p:grpSpPr>
        <p:sp>
          <p:nvSpPr>
            <p:cNvPr id="88" name="四角形: 上の 2 つの角を丸める 87">
              <a:extLst>
                <a:ext uri="{FF2B5EF4-FFF2-40B4-BE49-F238E27FC236}">
                  <a16:creationId xmlns:a16="http://schemas.microsoft.com/office/drawing/2014/main" id="{7E1033DA-0612-3B69-E890-B664A1A4BD2B}"/>
                </a:ext>
              </a:extLst>
            </p:cNvPr>
            <p:cNvSpPr/>
            <p:nvPr/>
          </p:nvSpPr>
          <p:spPr>
            <a:xfrm>
              <a:off x="533401" y="7429500"/>
              <a:ext cx="609599" cy="228600"/>
            </a:xfrm>
            <a:prstGeom prst="round2SameRect">
              <a:avLst>
                <a:gd name="adj1" fmla="val 37960"/>
                <a:gd name="adj2"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a:solidFill>
                    <a:schemeClr val="accent5">
                      <a:lumMod val="50000"/>
                    </a:schemeClr>
                  </a:solidFill>
                  <a:latin typeface="Meiryo UI" panose="020B0604030504040204" pitchFamily="50" charset="-128"/>
                  <a:ea typeface="Meiryo UI" panose="020B0604030504040204" pitchFamily="50" charset="-128"/>
                </a:rPr>
                <a:t>時期</a:t>
              </a:r>
              <a:endParaRPr kumimoji="1" lang="ja-JP" altLang="en-US" sz="1100" baseline="0" dirty="0">
                <a:solidFill>
                  <a:schemeClr val="accent5">
                    <a:lumMod val="50000"/>
                  </a:schemeClr>
                </a:solidFill>
                <a:latin typeface="Meiryo UI" panose="020B0604030504040204" pitchFamily="50" charset="-128"/>
                <a:ea typeface="Meiryo UI" panose="020B0604030504040204" pitchFamily="50" charset="-128"/>
              </a:endParaRPr>
            </a:p>
          </p:txBody>
        </p:sp>
        <p:cxnSp>
          <p:nvCxnSpPr>
            <p:cNvPr id="89" name="直線コネクタ 88">
              <a:extLst>
                <a:ext uri="{FF2B5EF4-FFF2-40B4-BE49-F238E27FC236}">
                  <a16:creationId xmlns:a16="http://schemas.microsoft.com/office/drawing/2014/main" id="{F30C6DE3-FC1B-0D36-A993-92E52A1D133D}"/>
                </a:ext>
              </a:extLst>
            </p:cNvPr>
            <p:cNvCxnSpPr>
              <a:cxnSpLocks/>
            </p:cNvCxnSpPr>
            <p:nvPr/>
          </p:nvCxnSpPr>
          <p:spPr>
            <a:xfrm>
              <a:off x="533400" y="7657937"/>
              <a:ext cx="5779851" cy="0"/>
            </a:xfrm>
            <a:prstGeom prst="line">
              <a:avLst/>
            </a:prstGeom>
            <a:solidFill>
              <a:srgbClr val="DBF0F3"/>
            </a:solidFill>
            <a:ln>
              <a:solidFill>
                <a:srgbClr val="339966"/>
              </a:solidFill>
            </a:ln>
          </p:spPr>
          <p:style>
            <a:lnRef idx="1">
              <a:schemeClr val="accent1"/>
            </a:lnRef>
            <a:fillRef idx="0">
              <a:schemeClr val="accent1"/>
            </a:fillRef>
            <a:effectRef idx="0">
              <a:schemeClr val="accent1"/>
            </a:effectRef>
            <a:fontRef idx="minor">
              <a:schemeClr val="tx1"/>
            </a:fontRef>
          </p:style>
        </p:cxnSp>
      </p:grpSp>
      <p:grpSp>
        <p:nvGrpSpPr>
          <p:cNvPr id="16" name="グループ化 15">
            <a:extLst>
              <a:ext uri="{FF2B5EF4-FFF2-40B4-BE49-F238E27FC236}">
                <a16:creationId xmlns:a16="http://schemas.microsoft.com/office/drawing/2014/main" id="{66049375-EC3B-0D1D-E8BD-2CC30692F1D4}"/>
              </a:ext>
            </a:extLst>
          </p:cNvPr>
          <p:cNvGrpSpPr/>
          <p:nvPr/>
        </p:nvGrpSpPr>
        <p:grpSpPr>
          <a:xfrm>
            <a:off x="533400" y="7848600"/>
            <a:ext cx="5779851" cy="228600"/>
            <a:chOff x="533400" y="7848600"/>
            <a:chExt cx="5779851" cy="228600"/>
          </a:xfrm>
        </p:grpSpPr>
        <p:sp>
          <p:nvSpPr>
            <p:cNvPr id="93" name="四角形: 上の 2 つの角を丸める 92">
              <a:extLst>
                <a:ext uri="{FF2B5EF4-FFF2-40B4-BE49-F238E27FC236}">
                  <a16:creationId xmlns:a16="http://schemas.microsoft.com/office/drawing/2014/main" id="{E2FDD1F0-897B-3470-4845-775BB0C7CEBC}"/>
                </a:ext>
              </a:extLst>
            </p:cNvPr>
            <p:cNvSpPr/>
            <p:nvPr/>
          </p:nvSpPr>
          <p:spPr>
            <a:xfrm>
              <a:off x="533401" y="7848600"/>
              <a:ext cx="609599" cy="228600"/>
            </a:xfrm>
            <a:prstGeom prst="round2SameRect">
              <a:avLst>
                <a:gd name="adj1" fmla="val 37960"/>
                <a:gd name="adj2"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baseline="0" dirty="0">
                  <a:solidFill>
                    <a:schemeClr val="accent5">
                      <a:lumMod val="50000"/>
                    </a:schemeClr>
                  </a:solidFill>
                  <a:latin typeface="Meiryo UI" panose="020B0604030504040204" pitchFamily="50" charset="-128"/>
                  <a:ea typeface="Meiryo UI" panose="020B0604030504040204" pitchFamily="50" charset="-128"/>
                </a:rPr>
                <a:t>対応</a:t>
              </a:r>
            </a:p>
          </p:txBody>
        </p:sp>
        <p:cxnSp>
          <p:nvCxnSpPr>
            <p:cNvPr id="94" name="直線コネクタ 93">
              <a:extLst>
                <a:ext uri="{FF2B5EF4-FFF2-40B4-BE49-F238E27FC236}">
                  <a16:creationId xmlns:a16="http://schemas.microsoft.com/office/drawing/2014/main" id="{4CD32E37-56D0-1B78-6AC3-90E7CBA92BDB}"/>
                </a:ext>
              </a:extLst>
            </p:cNvPr>
            <p:cNvCxnSpPr>
              <a:cxnSpLocks/>
            </p:cNvCxnSpPr>
            <p:nvPr/>
          </p:nvCxnSpPr>
          <p:spPr>
            <a:xfrm>
              <a:off x="533400" y="8077037"/>
              <a:ext cx="5779851" cy="0"/>
            </a:xfrm>
            <a:prstGeom prst="line">
              <a:avLst/>
            </a:prstGeom>
            <a:solidFill>
              <a:srgbClr val="DBF0F3"/>
            </a:solidFill>
            <a:ln>
              <a:solidFill>
                <a:srgbClr val="339966"/>
              </a:solidFill>
            </a:ln>
          </p:spPr>
          <p:style>
            <a:lnRef idx="1">
              <a:schemeClr val="accent1"/>
            </a:lnRef>
            <a:fillRef idx="0">
              <a:schemeClr val="accent1"/>
            </a:fillRef>
            <a:effectRef idx="0">
              <a:schemeClr val="accent1"/>
            </a:effectRef>
            <a:fontRef idx="minor">
              <a:schemeClr val="tx1"/>
            </a:fontRef>
          </p:style>
        </p:cxnSp>
      </p:grpSp>
      <p:sp>
        <p:nvSpPr>
          <p:cNvPr id="95" name="四角形: 上の 2 つの角を丸める 94">
            <a:extLst>
              <a:ext uri="{FF2B5EF4-FFF2-40B4-BE49-F238E27FC236}">
                <a16:creationId xmlns:a16="http://schemas.microsoft.com/office/drawing/2014/main" id="{C5EE6EC0-B03C-0408-3BED-B1D4F0D59195}"/>
              </a:ext>
            </a:extLst>
          </p:cNvPr>
          <p:cNvSpPr/>
          <p:nvPr/>
        </p:nvSpPr>
        <p:spPr>
          <a:xfrm>
            <a:off x="533400" y="8305800"/>
            <a:ext cx="3048000" cy="228600"/>
          </a:xfrm>
          <a:prstGeom prst="round2SameRect">
            <a:avLst>
              <a:gd name="adj1" fmla="val 37960"/>
              <a:gd name="adj2"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baseline="0" dirty="0">
                <a:solidFill>
                  <a:schemeClr val="accent5">
                    <a:lumMod val="50000"/>
                  </a:schemeClr>
                </a:solidFill>
                <a:latin typeface="Meiryo UI" panose="020B0604030504040204" pitchFamily="50" charset="-128"/>
                <a:ea typeface="Meiryo UI" panose="020B0604030504040204" pitchFamily="50" charset="-128"/>
              </a:rPr>
              <a:t>本事例を読んで感じたこと・その他（似た経験等）</a:t>
            </a:r>
          </a:p>
        </p:txBody>
      </p:sp>
      <p:grpSp>
        <p:nvGrpSpPr>
          <p:cNvPr id="19" name="グループ化 18">
            <a:extLst>
              <a:ext uri="{FF2B5EF4-FFF2-40B4-BE49-F238E27FC236}">
                <a16:creationId xmlns:a16="http://schemas.microsoft.com/office/drawing/2014/main" id="{CC023D4F-83CA-46D8-8302-AAFB7611DACE}"/>
              </a:ext>
            </a:extLst>
          </p:cNvPr>
          <p:cNvGrpSpPr/>
          <p:nvPr/>
        </p:nvGrpSpPr>
        <p:grpSpPr>
          <a:xfrm>
            <a:off x="304800" y="2133600"/>
            <a:ext cx="6248400" cy="4267200"/>
            <a:chOff x="304800" y="2133600"/>
            <a:chExt cx="6248400" cy="4267200"/>
          </a:xfrm>
        </p:grpSpPr>
        <p:grpSp>
          <p:nvGrpSpPr>
            <p:cNvPr id="18" name="グループ化 17">
              <a:extLst>
                <a:ext uri="{FF2B5EF4-FFF2-40B4-BE49-F238E27FC236}">
                  <a16:creationId xmlns:a16="http://schemas.microsoft.com/office/drawing/2014/main" id="{9FB6518C-CDBD-A4A6-C4FA-F36B9E229DBD}"/>
                </a:ext>
              </a:extLst>
            </p:cNvPr>
            <p:cNvGrpSpPr/>
            <p:nvPr/>
          </p:nvGrpSpPr>
          <p:grpSpPr>
            <a:xfrm>
              <a:off x="304800" y="2133600"/>
              <a:ext cx="6248400" cy="4267200"/>
              <a:chOff x="304800" y="2133600"/>
              <a:chExt cx="6248400" cy="4267200"/>
            </a:xfrm>
          </p:grpSpPr>
          <p:sp>
            <p:nvSpPr>
              <p:cNvPr id="72" name="正方形/長方形 71">
                <a:extLst>
                  <a:ext uri="{FF2B5EF4-FFF2-40B4-BE49-F238E27FC236}">
                    <a16:creationId xmlns:a16="http://schemas.microsoft.com/office/drawing/2014/main" id="{6FA8535B-1D1A-52F8-07AB-97E97F86E598}"/>
                  </a:ext>
                </a:extLst>
              </p:cNvPr>
              <p:cNvSpPr/>
              <p:nvPr/>
            </p:nvSpPr>
            <p:spPr>
              <a:xfrm>
                <a:off x="304800" y="2133600"/>
                <a:ext cx="6248400" cy="4267200"/>
              </a:xfrm>
              <a:prstGeom prst="rect">
                <a:avLst/>
              </a:prstGeom>
              <a:solidFill>
                <a:schemeClr val="bg1"/>
              </a:solidFill>
              <a:ln w="12700" cap="flat" cmpd="sng" algn="ctr">
                <a:solidFill>
                  <a:srgbClr val="339966"/>
                </a:solidFill>
                <a:prstDash val="solid"/>
                <a:miter lim="800000"/>
              </a:ln>
              <a:effectLst/>
            </p:spPr>
            <p:txBody>
              <a:bodyPr lIns="0" tIns="0" rIns="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dirty="0">
                  <a:ln>
                    <a:noFill/>
                  </a:ln>
                  <a:solidFill>
                    <a:srgbClr val="000000"/>
                  </a:solidFill>
                  <a:effectLst/>
                  <a:uLnTx/>
                  <a:uFillTx/>
                  <a:latin typeface="Meiryo UI"/>
                  <a:ea typeface="Meiryo UI"/>
                  <a:cs typeface="+mn-cs"/>
                </a:endParaRPr>
              </a:p>
            </p:txBody>
          </p:sp>
          <p:sp>
            <p:nvSpPr>
              <p:cNvPr id="70" name="テキスト ボックス 69">
                <a:extLst>
                  <a:ext uri="{FF2B5EF4-FFF2-40B4-BE49-F238E27FC236}">
                    <a16:creationId xmlns:a16="http://schemas.microsoft.com/office/drawing/2014/main" id="{2F6FD509-89B5-C47C-BB94-DCA0543A3D16}"/>
                  </a:ext>
                </a:extLst>
              </p:cNvPr>
              <p:cNvSpPr txBox="1"/>
              <p:nvPr/>
            </p:nvSpPr>
            <p:spPr>
              <a:xfrm>
                <a:off x="304800" y="2133600"/>
                <a:ext cx="6248400" cy="451556"/>
              </a:xfrm>
              <a:prstGeom prst="rect">
                <a:avLst/>
              </a:prstGeom>
              <a:solidFill>
                <a:srgbClr val="339966"/>
              </a:solidFill>
              <a:ln w="12700">
                <a:noFill/>
              </a:ln>
            </p:spPr>
            <p:txBody>
              <a:bodyPr wrap="square" lIns="288000" tIns="0" rIns="0" bIns="0" rtlCol="0" anchor="ctr">
                <a:noAutofit/>
              </a:bodyPr>
              <a:lstStyle/>
              <a:p>
                <a:pPr marL="0" marR="0" lvl="0" indent="0" defTabSz="457200" eaLnBrk="1" fontAlgn="auto" latinLnBrk="0" hangingPunct="1">
                  <a:lnSpc>
                    <a:spcPct val="100000"/>
                  </a:lnSpc>
                  <a:spcBef>
                    <a:spcPts val="0"/>
                  </a:spcBef>
                  <a:spcAft>
                    <a:spcPts val="0"/>
                  </a:spcAft>
                  <a:buClrTx/>
                  <a:buSzTx/>
                  <a:buFontTx/>
                  <a:buNone/>
                  <a:tabLst>
                    <a:tab pos="1704975" algn="l"/>
                  </a:tabLst>
                  <a:defRPr/>
                </a:pPr>
                <a:r>
                  <a:rPr kumimoji="1" lang="ja-JP" altLang="en-US" sz="1600" b="1" i="0" u="none" strike="noStrike" kern="0" cap="none" spc="0" normalizeH="0" baseline="0" noProof="0" dirty="0">
                    <a:ln>
                      <a:noFill/>
                    </a:ln>
                    <a:solidFill>
                      <a:prstClr val="white"/>
                    </a:solidFill>
                    <a:effectLst/>
                    <a:uLnTx/>
                    <a:uFillTx/>
                    <a:latin typeface="Meiryo UI"/>
                    <a:ea typeface="Meiryo UI"/>
                  </a:rPr>
                  <a:t>　　各自検討</a:t>
                </a:r>
              </a:p>
            </p:txBody>
          </p:sp>
          <p:sp>
            <p:nvSpPr>
              <p:cNvPr id="7" name="テキスト ボックス 6">
                <a:extLst>
                  <a:ext uri="{FF2B5EF4-FFF2-40B4-BE49-F238E27FC236}">
                    <a16:creationId xmlns:a16="http://schemas.microsoft.com/office/drawing/2014/main" id="{CAC29E06-2AB8-50EA-96BF-2160C5FB77E3}"/>
                  </a:ext>
                </a:extLst>
              </p:cNvPr>
              <p:cNvSpPr txBox="1"/>
              <p:nvPr/>
            </p:nvSpPr>
            <p:spPr>
              <a:xfrm>
                <a:off x="432843" y="2632841"/>
                <a:ext cx="5967957" cy="430887"/>
              </a:xfrm>
              <a:prstGeom prst="rect">
                <a:avLst/>
              </a:prstGeom>
              <a:noFill/>
            </p:spPr>
            <p:txBody>
              <a:bodyPr wrap="square" rtlCol="0">
                <a:spAutoFit/>
              </a:bodyPr>
              <a:lstStyle/>
              <a:p>
                <a:pPr algn="just"/>
                <a:r>
                  <a:rPr kumimoji="1" lang="ja-JP" altLang="en-US" sz="1100" dirty="0">
                    <a:latin typeface="Meiryo UI" panose="020B0604030504040204" pitchFamily="50" charset="-128"/>
                    <a:ea typeface="Meiryo UI" panose="020B0604030504040204" pitchFamily="50" charset="-128"/>
                  </a:rPr>
                  <a:t>事例における対応について、それぞれの場面で自分（教員の立場）だったらどのように対応するか考えて</a:t>
                </a:r>
                <a:endParaRPr kumimoji="1" lang="en-US" altLang="ja-JP" sz="1100" dirty="0">
                  <a:latin typeface="Meiryo UI" panose="020B0604030504040204" pitchFamily="50" charset="-128"/>
                  <a:ea typeface="Meiryo UI" panose="020B0604030504040204" pitchFamily="50" charset="-128"/>
                </a:endParaRPr>
              </a:p>
              <a:p>
                <a:pPr algn="just"/>
                <a:r>
                  <a:rPr kumimoji="1" lang="ja-JP" altLang="en-US" sz="1100" dirty="0">
                    <a:latin typeface="Meiryo UI" panose="020B0604030504040204" pitchFamily="50" charset="-128"/>
                    <a:ea typeface="Meiryo UI" panose="020B0604030504040204" pitchFamily="50" charset="-128"/>
                  </a:rPr>
                  <a:t>みましょう。また、本事例を読んで感じたことがあれば書いてみましょう。</a:t>
                </a:r>
              </a:p>
            </p:txBody>
          </p:sp>
        </p:grpSp>
        <p:sp>
          <p:nvSpPr>
            <p:cNvPr id="73" name="楕円 72">
              <a:extLst>
                <a:ext uri="{FF2B5EF4-FFF2-40B4-BE49-F238E27FC236}">
                  <a16:creationId xmlns:a16="http://schemas.microsoft.com/office/drawing/2014/main" id="{853AF092-B858-808D-0CCB-DD33F0615A0F}"/>
                </a:ext>
              </a:extLst>
            </p:cNvPr>
            <p:cNvSpPr/>
            <p:nvPr/>
          </p:nvSpPr>
          <p:spPr>
            <a:xfrm>
              <a:off x="457200" y="2209800"/>
              <a:ext cx="294220" cy="294800"/>
            </a:xfrm>
            <a:prstGeom prst="ellipse">
              <a:avLst/>
            </a:prstGeom>
            <a:solidFill>
              <a:sysClr val="window" lastClr="FFFFFF"/>
            </a:solidFill>
            <a:ln w="12700" cap="flat" cmpd="sng" algn="ctr">
              <a:noFill/>
              <a:prstDash val="solid"/>
              <a:miter lim="800000"/>
            </a:ln>
            <a:effectLst/>
          </p:spPr>
          <p:txBody>
            <a:bodyPr lIns="0" tIns="0" rIns="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ja-JP" sz="1400" b="1" i="0" u="none" strike="noStrike" kern="0" cap="none" spc="0" normalizeH="0" baseline="0" noProof="0" dirty="0">
                  <a:ln>
                    <a:noFill/>
                  </a:ln>
                  <a:solidFill>
                    <a:srgbClr val="339966"/>
                  </a:solidFill>
                  <a:effectLst/>
                  <a:uLnTx/>
                  <a:uFillTx/>
                  <a:latin typeface="Meiryo UI"/>
                  <a:ea typeface="Meiryo UI"/>
                  <a:cs typeface="+mn-cs"/>
                </a:rPr>
                <a:t>1</a:t>
              </a:r>
              <a:endParaRPr kumimoji="1" lang="ja-JP" altLang="en-US" sz="1400" b="1" i="0" u="none" strike="noStrike" kern="0" cap="none" spc="0" normalizeH="0" baseline="0" noProof="0" dirty="0">
                <a:ln>
                  <a:noFill/>
                </a:ln>
                <a:solidFill>
                  <a:srgbClr val="339966"/>
                </a:solidFill>
                <a:effectLst/>
                <a:uLnTx/>
                <a:uFillTx/>
                <a:latin typeface="Meiryo UI"/>
                <a:ea typeface="Meiryo UI"/>
                <a:cs typeface="+mn-cs"/>
              </a:endParaRPr>
            </a:p>
          </p:txBody>
        </p:sp>
        <p:grpSp>
          <p:nvGrpSpPr>
            <p:cNvPr id="8" name="グループ化 7">
              <a:extLst>
                <a:ext uri="{FF2B5EF4-FFF2-40B4-BE49-F238E27FC236}">
                  <a16:creationId xmlns:a16="http://schemas.microsoft.com/office/drawing/2014/main" id="{FAF4DE94-EE70-371B-ECF0-C0208CCD3C39}"/>
                </a:ext>
              </a:extLst>
            </p:cNvPr>
            <p:cNvGrpSpPr/>
            <p:nvPr/>
          </p:nvGrpSpPr>
          <p:grpSpPr>
            <a:xfrm>
              <a:off x="533400" y="3148760"/>
              <a:ext cx="5779851" cy="242140"/>
              <a:chOff x="533400" y="3148760"/>
              <a:chExt cx="5779851" cy="242140"/>
            </a:xfrm>
          </p:grpSpPr>
          <p:sp>
            <p:nvSpPr>
              <p:cNvPr id="97" name="四角形: 上の 2 つの角を丸める 96">
                <a:extLst>
                  <a:ext uri="{FF2B5EF4-FFF2-40B4-BE49-F238E27FC236}">
                    <a16:creationId xmlns:a16="http://schemas.microsoft.com/office/drawing/2014/main" id="{7AE79E47-446C-B30D-460F-B1952CA17A0C}"/>
                  </a:ext>
                </a:extLst>
              </p:cNvPr>
              <p:cNvSpPr/>
              <p:nvPr/>
            </p:nvSpPr>
            <p:spPr>
              <a:xfrm>
                <a:off x="533401" y="3148760"/>
                <a:ext cx="914399" cy="242140"/>
              </a:xfrm>
              <a:prstGeom prst="round2SameRect">
                <a:avLst>
                  <a:gd name="adj1" fmla="val 37960"/>
                  <a:gd name="adj2"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a:solidFill>
                      <a:schemeClr val="accent5">
                        <a:lumMod val="50000"/>
                      </a:schemeClr>
                    </a:solidFill>
                    <a:latin typeface="Meiryo UI" panose="020B0604030504040204" pitchFamily="50" charset="-128"/>
                    <a:ea typeface="Meiryo UI" panose="020B0604030504040204" pitchFamily="50" charset="-128"/>
                  </a:rPr>
                  <a:t>時期</a:t>
                </a:r>
                <a:r>
                  <a:rPr kumimoji="1" lang="ja-JP" altLang="en-US" sz="1000" dirty="0">
                    <a:solidFill>
                      <a:schemeClr val="accent5">
                        <a:lumMod val="50000"/>
                      </a:schemeClr>
                    </a:solidFill>
                    <a:latin typeface="Meiryo UI" panose="020B0604030504040204" pitchFamily="50" charset="-128"/>
                    <a:ea typeface="Meiryo UI" panose="020B0604030504040204" pitchFamily="50" charset="-128"/>
                  </a:rPr>
                  <a:t>（場面）</a:t>
                </a:r>
                <a:endParaRPr kumimoji="1" lang="ja-JP" altLang="en-US" sz="1100" baseline="0" dirty="0">
                  <a:solidFill>
                    <a:schemeClr val="accent5">
                      <a:lumMod val="50000"/>
                    </a:schemeClr>
                  </a:solidFill>
                  <a:latin typeface="Meiryo UI" panose="020B0604030504040204" pitchFamily="50" charset="-128"/>
                  <a:ea typeface="Meiryo UI" panose="020B0604030504040204" pitchFamily="50" charset="-128"/>
                </a:endParaRPr>
              </a:p>
            </p:txBody>
          </p:sp>
          <p:cxnSp>
            <p:nvCxnSpPr>
              <p:cNvPr id="98" name="直線コネクタ 97">
                <a:extLst>
                  <a:ext uri="{FF2B5EF4-FFF2-40B4-BE49-F238E27FC236}">
                    <a16:creationId xmlns:a16="http://schemas.microsoft.com/office/drawing/2014/main" id="{DBDD1B42-D353-255E-5F2B-C406C5BC60A7}"/>
                  </a:ext>
                </a:extLst>
              </p:cNvPr>
              <p:cNvCxnSpPr>
                <a:cxnSpLocks/>
              </p:cNvCxnSpPr>
              <p:nvPr/>
            </p:nvCxnSpPr>
            <p:spPr>
              <a:xfrm>
                <a:off x="533400" y="3390737"/>
                <a:ext cx="5779851" cy="0"/>
              </a:xfrm>
              <a:prstGeom prst="line">
                <a:avLst/>
              </a:prstGeom>
              <a:solidFill>
                <a:srgbClr val="DBF0F3"/>
              </a:solidFill>
              <a:ln>
                <a:solidFill>
                  <a:srgbClr val="339966"/>
                </a:solidFill>
              </a:ln>
            </p:spPr>
            <p:style>
              <a:lnRef idx="1">
                <a:schemeClr val="accent1"/>
              </a:lnRef>
              <a:fillRef idx="0">
                <a:schemeClr val="accent1"/>
              </a:fillRef>
              <a:effectRef idx="0">
                <a:schemeClr val="accent1"/>
              </a:effectRef>
              <a:fontRef idx="minor">
                <a:schemeClr val="tx1"/>
              </a:fontRef>
            </p:style>
          </p:cxnSp>
        </p:grpSp>
        <p:sp>
          <p:nvSpPr>
            <p:cNvPr id="102" name="四角形: 上の 2 つの角を丸める 101">
              <a:extLst>
                <a:ext uri="{FF2B5EF4-FFF2-40B4-BE49-F238E27FC236}">
                  <a16:creationId xmlns:a16="http://schemas.microsoft.com/office/drawing/2014/main" id="{16DE0C0C-F633-791C-4731-273811E590E1}"/>
                </a:ext>
              </a:extLst>
            </p:cNvPr>
            <p:cNvSpPr/>
            <p:nvPr/>
          </p:nvSpPr>
          <p:spPr>
            <a:xfrm>
              <a:off x="533400" y="5410200"/>
              <a:ext cx="1752600" cy="228600"/>
            </a:xfrm>
            <a:prstGeom prst="round2SameRect">
              <a:avLst>
                <a:gd name="adj1" fmla="val 37960"/>
                <a:gd name="adj2"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baseline="0" dirty="0">
                  <a:solidFill>
                    <a:schemeClr val="accent5">
                      <a:lumMod val="50000"/>
                    </a:schemeClr>
                  </a:solidFill>
                  <a:latin typeface="Meiryo UI" panose="020B0604030504040204" pitchFamily="50" charset="-128"/>
                  <a:ea typeface="Meiryo UI" panose="020B0604030504040204" pitchFamily="50" charset="-128"/>
                </a:rPr>
                <a:t>本事例を読んで感じたこと</a:t>
              </a:r>
            </a:p>
          </p:txBody>
        </p:sp>
        <p:grpSp>
          <p:nvGrpSpPr>
            <p:cNvPr id="10" name="グループ化 9">
              <a:extLst>
                <a:ext uri="{FF2B5EF4-FFF2-40B4-BE49-F238E27FC236}">
                  <a16:creationId xmlns:a16="http://schemas.microsoft.com/office/drawing/2014/main" id="{A8A507DC-6B60-FB82-974E-13FDCB5E6704}"/>
                </a:ext>
              </a:extLst>
            </p:cNvPr>
            <p:cNvGrpSpPr/>
            <p:nvPr/>
          </p:nvGrpSpPr>
          <p:grpSpPr>
            <a:xfrm>
              <a:off x="533400" y="4191000"/>
              <a:ext cx="5779851" cy="228600"/>
              <a:chOff x="533400" y="4191000"/>
              <a:chExt cx="5779851" cy="228600"/>
            </a:xfrm>
          </p:grpSpPr>
          <p:sp>
            <p:nvSpPr>
              <p:cNvPr id="105" name="四角形: 上の 2 つの角を丸める 104">
                <a:extLst>
                  <a:ext uri="{FF2B5EF4-FFF2-40B4-BE49-F238E27FC236}">
                    <a16:creationId xmlns:a16="http://schemas.microsoft.com/office/drawing/2014/main" id="{D5CD40F6-4BC4-FAAB-BFD1-2C114D8F2A6A}"/>
                  </a:ext>
                </a:extLst>
              </p:cNvPr>
              <p:cNvSpPr/>
              <p:nvPr/>
            </p:nvSpPr>
            <p:spPr>
              <a:xfrm>
                <a:off x="533401" y="4191000"/>
                <a:ext cx="914399" cy="228600"/>
              </a:xfrm>
              <a:prstGeom prst="round2SameRect">
                <a:avLst>
                  <a:gd name="adj1" fmla="val 37960"/>
                  <a:gd name="adj2"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a:solidFill>
                      <a:schemeClr val="accent5">
                        <a:lumMod val="50000"/>
                      </a:schemeClr>
                    </a:solidFill>
                    <a:latin typeface="Meiryo UI" panose="020B0604030504040204" pitchFamily="50" charset="-128"/>
                    <a:ea typeface="Meiryo UI" panose="020B0604030504040204" pitchFamily="50" charset="-128"/>
                  </a:rPr>
                  <a:t>時期</a:t>
                </a:r>
                <a:r>
                  <a:rPr kumimoji="1" lang="ja-JP" altLang="en-US" sz="1000" dirty="0">
                    <a:solidFill>
                      <a:schemeClr val="accent5">
                        <a:lumMod val="50000"/>
                      </a:schemeClr>
                    </a:solidFill>
                    <a:latin typeface="Meiryo UI" panose="020B0604030504040204" pitchFamily="50" charset="-128"/>
                    <a:ea typeface="Meiryo UI" panose="020B0604030504040204" pitchFamily="50" charset="-128"/>
                  </a:rPr>
                  <a:t>（場面）</a:t>
                </a:r>
                <a:endParaRPr kumimoji="1" lang="ja-JP" altLang="en-US" sz="1100" baseline="0" dirty="0">
                  <a:solidFill>
                    <a:schemeClr val="accent5">
                      <a:lumMod val="50000"/>
                    </a:schemeClr>
                  </a:solidFill>
                  <a:latin typeface="Meiryo UI" panose="020B0604030504040204" pitchFamily="50" charset="-128"/>
                  <a:ea typeface="Meiryo UI" panose="020B0604030504040204" pitchFamily="50" charset="-128"/>
                </a:endParaRPr>
              </a:p>
            </p:txBody>
          </p:sp>
          <p:cxnSp>
            <p:nvCxnSpPr>
              <p:cNvPr id="106" name="直線コネクタ 105">
                <a:extLst>
                  <a:ext uri="{FF2B5EF4-FFF2-40B4-BE49-F238E27FC236}">
                    <a16:creationId xmlns:a16="http://schemas.microsoft.com/office/drawing/2014/main" id="{AD62167A-0F09-6395-14ED-86C69954EF52}"/>
                  </a:ext>
                </a:extLst>
              </p:cNvPr>
              <p:cNvCxnSpPr>
                <a:cxnSpLocks/>
              </p:cNvCxnSpPr>
              <p:nvPr/>
            </p:nvCxnSpPr>
            <p:spPr>
              <a:xfrm>
                <a:off x="533400" y="4419536"/>
                <a:ext cx="5779851" cy="0"/>
              </a:xfrm>
              <a:prstGeom prst="line">
                <a:avLst/>
              </a:prstGeom>
              <a:solidFill>
                <a:srgbClr val="DBF0F3"/>
              </a:solidFill>
              <a:ln>
                <a:solidFill>
                  <a:srgbClr val="339966"/>
                </a:solidFill>
              </a:ln>
            </p:spPr>
            <p:style>
              <a:lnRef idx="1">
                <a:schemeClr val="accent1"/>
              </a:lnRef>
              <a:fillRef idx="0">
                <a:schemeClr val="accent1"/>
              </a:fillRef>
              <a:effectRef idx="0">
                <a:schemeClr val="accent1"/>
              </a:effectRef>
              <a:fontRef idx="minor">
                <a:schemeClr val="tx1"/>
              </a:fontRef>
            </p:style>
          </p:cxnSp>
        </p:grpSp>
        <p:grpSp>
          <p:nvGrpSpPr>
            <p:cNvPr id="9" name="グループ化 8">
              <a:extLst>
                <a:ext uri="{FF2B5EF4-FFF2-40B4-BE49-F238E27FC236}">
                  <a16:creationId xmlns:a16="http://schemas.microsoft.com/office/drawing/2014/main" id="{9E3A79F6-0756-4EFC-4CD4-E692CA65D22E}"/>
                </a:ext>
              </a:extLst>
            </p:cNvPr>
            <p:cNvGrpSpPr/>
            <p:nvPr/>
          </p:nvGrpSpPr>
          <p:grpSpPr>
            <a:xfrm>
              <a:off x="533400" y="3505200"/>
              <a:ext cx="5779851" cy="571403"/>
              <a:chOff x="533400" y="3505200"/>
              <a:chExt cx="5779851" cy="571403"/>
            </a:xfrm>
          </p:grpSpPr>
          <p:sp>
            <p:nvSpPr>
              <p:cNvPr id="100" name="四角形: 上の 2 つの角を丸める 99">
                <a:extLst>
                  <a:ext uri="{FF2B5EF4-FFF2-40B4-BE49-F238E27FC236}">
                    <a16:creationId xmlns:a16="http://schemas.microsoft.com/office/drawing/2014/main" id="{6B244B47-7112-EEF2-0378-2A52C8CCC954}"/>
                  </a:ext>
                </a:extLst>
              </p:cNvPr>
              <p:cNvSpPr/>
              <p:nvPr/>
            </p:nvSpPr>
            <p:spPr>
              <a:xfrm>
                <a:off x="533401" y="3505200"/>
                <a:ext cx="914399" cy="228600"/>
              </a:xfrm>
              <a:prstGeom prst="round2SameRect">
                <a:avLst>
                  <a:gd name="adj1" fmla="val 37960"/>
                  <a:gd name="adj2"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baseline="0" dirty="0">
                    <a:solidFill>
                      <a:schemeClr val="accent5">
                        <a:lumMod val="50000"/>
                      </a:schemeClr>
                    </a:solidFill>
                    <a:latin typeface="Meiryo UI" panose="020B0604030504040204" pitchFamily="50" charset="-128"/>
                    <a:ea typeface="Meiryo UI" panose="020B0604030504040204" pitchFamily="50" charset="-128"/>
                  </a:rPr>
                  <a:t>対応</a:t>
                </a:r>
              </a:p>
            </p:txBody>
          </p:sp>
          <p:cxnSp>
            <p:nvCxnSpPr>
              <p:cNvPr id="101" name="直線コネクタ 100">
                <a:extLst>
                  <a:ext uri="{FF2B5EF4-FFF2-40B4-BE49-F238E27FC236}">
                    <a16:creationId xmlns:a16="http://schemas.microsoft.com/office/drawing/2014/main" id="{836F62CB-9D1C-1FC3-4AB0-B769D161335C}"/>
                  </a:ext>
                </a:extLst>
              </p:cNvPr>
              <p:cNvCxnSpPr>
                <a:cxnSpLocks/>
              </p:cNvCxnSpPr>
              <p:nvPr/>
            </p:nvCxnSpPr>
            <p:spPr>
              <a:xfrm>
                <a:off x="533400" y="3733670"/>
                <a:ext cx="5779851" cy="0"/>
              </a:xfrm>
              <a:prstGeom prst="line">
                <a:avLst/>
              </a:prstGeom>
              <a:solidFill>
                <a:srgbClr val="DBF0F3"/>
              </a:solidFill>
              <a:ln>
                <a:solidFill>
                  <a:srgbClr val="339966"/>
                </a:solidFill>
              </a:ln>
            </p:spPr>
            <p:style>
              <a:lnRef idx="1">
                <a:schemeClr val="accent1"/>
              </a:lnRef>
              <a:fillRef idx="0">
                <a:schemeClr val="accent1"/>
              </a:fillRef>
              <a:effectRef idx="0">
                <a:schemeClr val="accent1"/>
              </a:effectRef>
              <a:fontRef idx="minor">
                <a:schemeClr val="tx1"/>
              </a:fontRef>
            </p:style>
          </p:cxnSp>
          <p:cxnSp>
            <p:nvCxnSpPr>
              <p:cNvPr id="109" name="直線コネクタ 108">
                <a:extLst>
                  <a:ext uri="{FF2B5EF4-FFF2-40B4-BE49-F238E27FC236}">
                    <a16:creationId xmlns:a16="http://schemas.microsoft.com/office/drawing/2014/main" id="{ED8BC96E-4385-69D7-B5AD-F9FE59E229DE}"/>
                  </a:ext>
                </a:extLst>
              </p:cNvPr>
              <p:cNvCxnSpPr>
                <a:cxnSpLocks/>
              </p:cNvCxnSpPr>
              <p:nvPr/>
            </p:nvCxnSpPr>
            <p:spPr>
              <a:xfrm>
                <a:off x="1483112" y="4076603"/>
                <a:ext cx="4830139" cy="0"/>
              </a:xfrm>
              <a:prstGeom prst="line">
                <a:avLst/>
              </a:prstGeom>
              <a:solidFill>
                <a:srgbClr val="DBF0F3"/>
              </a:solidFill>
              <a:ln>
                <a:solidFill>
                  <a:srgbClr val="339966"/>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11">
              <a:extLst>
                <a:ext uri="{FF2B5EF4-FFF2-40B4-BE49-F238E27FC236}">
                  <a16:creationId xmlns:a16="http://schemas.microsoft.com/office/drawing/2014/main" id="{DCC9CA1B-26F7-37CC-3A88-176DD6C748EE}"/>
                </a:ext>
              </a:extLst>
            </p:cNvPr>
            <p:cNvGrpSpPr/>
            <p:nvPr/>
          </p:nvGrpSpPr>
          <p:grpSpPr>
            <a:xfrm>
              <a:off x="533400" y="4533900"/>
              <a:ext cx="5779851" cy="571500"/>
              <a:chOff x="533400" y="4533900"/>
              <a:chExt cx="5779851" cy="571500"/>
            </a:xfrm>
          </p:grpSpPr>
          <p:sp>
            <p:nvSpPr>
              <p:cNvPr id="107" name="四角形: 上の 2 つの角を丸める 106">
                <a:extLst>
                  <a:ext uri="{FF2B5EF4-FFF2-40B4-BE49-F238E27FC236}">
                    <a16:creationId xmlns:a16="http://schemas.microsoft.com/office/drawing/2014/main" id="{FBB57A68-1CE8-5FDA-3BD2-3D603FDF920E}"/>
                  </a:ext>
                </a:extLst>
              </p:cNvPr>
              <p:cNvSpPr/>
              <p:nvPr/>
            </p:nvSpPr>
            <p:spPr>
              <a:xfrm>
                <a:off x="533401" y="4533900"/>
                <a:ext cx="914399" cy="228600"/>
              </a:xfrm>
              <a:prstGeom prst="round2SameRect">
                <a:avLst>
                  <a:gd name="adj1" fmla="val 37960"/>
                  <a:gd name="adj2" fmla="val 0"/>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baseline="0" dirty="0">
                    <a:solidFill>
                      <a:schemeClr val="accent5">
                        <a:lumMod val="50000"/>
                      </a:schemeClr>
                    </a:solidFill>
                    <a:latin typeface="Meiryo UI" panose="020B0604030504040204" pitchFamily="50" charset="-128"/>
                    <a:ea typeface="Meiryo UI" panose="020B0604030504040204" pitchFamily="50" charset="-128"/>
                  </a:rPr>
                  <a:t>対応</a:t>
                </a:r>
              </a:p>
            </p:txBody>
          </p:sp>
          <p:cxnSp>
            <p:nvCxnSpPr>
              <p:cNvPr id="108" name="直線コネクタ 107">
                <a:extLst>
                  <a:ext uri="{FF2B5EF4-FFF2-40B4-BE49-F238E27FC236}">
                    <a16:creationId xmlns:a16="http://schemas.microsoft.com/office/drawing/2014/main" id="{DDEBF684-B486-2149-D6F2-996B5F2AFED8}"/>
                  </a:ext>
                </a:extLst>
              </p:cNvPr>
              <p:cNvCxnSpPr>
                <a:cxnSpLocks/>
              </p:cNvCxnSpPr>
              <p:nvPr/>
            </p:nvCxnSpPr>
            <p:spPr>
              <a:xfrm>
                <a:off x="533400" y="4762469"/>
                <a:ext cx="5779851" cy="0"/>
              </a:xfrm>
              <a:prstGeom prst="line">
                <a:avLst/>
              </a:prstGeom>
              <a:solidFill>
                <a:srgbClr val="DBF0F3"/>
              </a:solidFill>
              <a:ln>
                <a:solidFill>
                  <a:srgbClr val="339966"/>
                </a:solidFill>
              </a:ln>
            </p:spPr>
            <p:style>
              <a:lnRef idx="1">
                <a:schemeClr val="accent1"/>
              </a:lnRef>
              <a:fillRef idx="0">
                <a:schemeClr val="accent1"/>
              </a:fillRef>
              <a:effectRef idx="0">
                <a:schemeClr val="accent1"/>
              </a:effectRef>
              <a:fontRef idx="minor">
                <a:schemeClr val="tx1"/>
              </a:fontRef>
            </p:style>
          </p:cxnSp>
          <p:cxnSp>
            <p:nvCxnSpPr>
              <p:cNvPr id="111" name="直線コネクタ 110">
                <a:extLst>
                  <a:ext uri="{FF2B5EF4-FFF2-40B4-BE49-F238E27FC236}">
                    <a16:creationId xmlns:a16="http://schemas.microsoft.com/office/drawing/2014/main" id="{A95814E7-5AC6-22BF-B512-473026F6CD84}"/>
                  </a:ext>
                </a:extLst>
              </p:cNvPr>
              <p:cNvCxnSpPr>
                <a:cxnSpLocks/>
              </p:cNvCxnSpPr>
              <p:nvPr/>
            </p:nvCxnSpPr>
            <p:spPr>
              <a:xfrm>
                <a:off x="1483112" y="5105400"/>
                <a:ext cx="4830139" cy="0"/>
              </a:xfrm>
              <a:prstGeom prst="line">
                <a:avLst/>
              </a:prstGeom>
              <a:solidFill>
                <a:srgbClr val="DBF0F3"/>
              </a:solidFill>
              <a:ln>
                <a:solidFill>
                  <a:srgbClr val="339966"/>
                </a:solidFill>
              </a:ln>
            </p:spPr>
            <p:style>
              <a:lnRef idx="1">
                <a:schemeClr val="accent1"/>
              </a:lnRef>
              <a:fillRef idx="0">
                <a:schemeClr val="accent1"/>
              </a:fillRef>
              <a:effectRef idx="0">
                <a:schemeClr val="accent1"/>
              </a:effectRef>
              <a:fontRef idx="minor">
                <a:schemeClr val="tx1"/>
              </a:fontRef>
            </p:style>
          </p:cxnSp>
        </p:grpSp>
      </p:grpSp>
      <p:sp>
        <p:nvSpPr>
          <p:cNvPr id="2" name="四角形: 角を丸くする 1">
            <a:extLst>
              <a:ext uri="{FF2B5EF4-FFF2-40B4-BE49-F238E27FC236}">
                <a16:creationId xmlns:a16="http://schemas.microsoft.com/office/drawing/2014/main" id="{6F201CDF-95F6-AB42-46B7-796BFE22B6DC}"/>
              </a:ext>
            </a:extLst>
          </p:cNvPr>
          <p:cNvSpPr/>
          <p:nvPr/>
        </p:nvSpPr>
        <p:spPr>
          <a:xfrm>
            <a:off x="6248400" y="44334"/>
            <a:ext cx="533400" cy="60682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descr="文部科学省シンボルマーク">
            <a:extLst>
              <a:ext uri="{FF2B5EF4-FFF2-40B4-BE49-F238E27FC236}">
                <a16:creationId xmlns:a16="http://schemas.microsoft.com/office/drawing/2014/main" id="{BB7C00DE-417E-E7BD-A4A3-85F3D25E5AA6}"/>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b="23473"/>
          <a:stretch/>
        </p:blipFill>
        <p:spPr bwMode="auto">
          <a:xfrm>
            <a:off x="6335253" y="44334"/>
            <a:ext cx="350865" cy="606829"/>
          </a:xfrm>
          <a:prstGeom prst="rect">
            <a:avLst/>
          </a:prstGeom>
          <a:noFill/>
          <a:extLst>
            <a:ext uri="{909E8E84-426E-40DD-AFC4-6F175D3DCCD1}">
              <a14:hiddenFill xmlns:a14="http://schemas.microsoft.com/office/drawing/2010/main">
                <a:solidFill>
                  <a:srgbClr val="FFFFFF"/>
                </a:solidFill>
              </a14:hiddenFill>
            </a:ext>
          </a:extLst>
        </p:spPr>
      </p:pic>
      <p:sp>
        <p:nvSpPr>
          <p:cNvPr id="17" name="テキスト ボックス 16">
            <a:extLst>
              <a:ext uri="{FF2B5EF4-FFF2-40B4-BE49-F238E27FC236}">
                <a16:creationId xmlns:a16="http://schemas.microsoft.com/office/drawing/2014/main" id="{CB62E525-A804-718B-A465-C0A63E1AF96D}"/>
              </a:ext>
            </a:extLst>
          </p:cNvPr>
          <p:cNvSpPr txBox="1"/>
          <p:nvPr/>
        </p:nvSpPr>
        <p:spPr>
          <a:xfrm>
            <a:off x="432843" y="7078638"/>
            <a:ext cx="4421403" cy="261610"/>
          </a:xfrm>
          <a:prstGeom prst="rect">
            <a:avLst/>
          </a:prstGeom>
          <a:noFill/>
        </p:spPr>
        <p:txBody>
          <a:bodyPr wrap="none" rtlCol="0">
            <a:spAutoFit/>
          </a:bodyPr>
          <a:lstStyle/>
          <a:p>
            <a:r>
              <a:rPr kumimoji="1" lang="ja-JP" altLang="en-US" sz="1100" dirty="0">
                <a:latin typeface="Meiryo UI" panose="020B0604030504040204" pitchFamily="50" charset="-128"/>
                <a:ea typeface="Meiryo UI" panose="020B0604030504040204" pitchFamily="50" charset="-128"/>
              </a:rPr>
              <a:t> ディスカッションを通じて、他の教員の意見で気づきがあれば書いてみましょう。</a:t>
            </a:r>
          </a:p>
        </p:txBody>
      </p:sp>
      <p:sp>
        <p:nvSpPr>
          <p:cNvPr id="6" name="正方形/長方形 5">
            <a:extLst>
              <a:ext uri="{FF2B5EF4-FFF2-40B4-BE49-F238E27FC236}">
                <a16:creationId xmlns:a16="http://schemas.microsoft.com/office/drawing/2014/main" id="{C229855C-BE04-4721-3321-4EF00AECDDBE}"/>
              </a:ext>
            </a:extLst>
          </p:cNvPr>
          <p:cNvSpPr/>
          <p:nvPr/>
        </p:nvSpPr>
        <p:spPr>
          <a:xfrm>
            <a:off x="1185345" y="927501"/>
            <a:ext cx="5480538" cy="538979"/>
          </a:xfrm>
          <a:prstGeom prst="rect">
            <a:avLst/>
          </a:prstGeom>
          <a:noFill/>
          <a:ln w="12700" cap="flat" cmpd="sng" algn="ctr">
            <a:noFill/>
            <a:prstDash val="solid"/>
            <a:miter lim="800000"/>
          </a:ln>
          <a:effectLst/>
        </p:spPr>
        <p:txBody>
          <a:bodyPr lIns="0" tIns="0" rIns="0" bIns="0" rtlCol="0" anchor="ctr"/>
          <a:lstStyle/>
          <a:p>
            <a:r>
              <a:rPr kumimoji="1" lang="ja-JP" altLang="en-US" sz="1100" dirty="0">
                <a:latin typeface="Meiryo UI" panose="020B0604030504040204" pitchFamily="50" charset="-128"/>
                <a:ea typeface="Meiryo UI" panose="020B0604030504040204" pitchFamily="50" charset="-128"/>
              </a:rPr>
              <a:t>○○に関するケースの検討を通じ、教職員から他の教職員員及び弁護士に対して教育的観点から実践的な知見を共有するとともに、弁護士からも法令に沿った適切な対応を促す観点から助言し、教育的観点・法的観点の双方から対応を学ぶ。</a:t>
            </a:r>
            <a:endParaRPr kumimoji="1" lang="en-US" altLang="ja-JP"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09895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3F7F84FB-4F91-51F2-E5A8-A3FFEE48BF94}"/>
              </a:ext>
            </a:extLst>
          </p:cNvPr>
          <p:cNvGrpSpPr/>
          <p:nvPr/>
        </p:nvGrpSpPr>
        <p:grpSpPr>
          <a:xfrm>
            <a:off x="0" y="-1"/>
            <a:ext cx="6871578" cy="9906001"/>
            <a:chOff x="0" y="-1"/>
            <a:chExt cx="6871578" cy="9906001"/>
          </a:xfrm>
        </p:grpSpPr>
        <p:pic>
          <p:nvPicPr>
            <p:cNvPr id="12" name="図 11">
              <a:extLst>
                <a:ext uri="{FF2B5EF4-FFF2-40B4-BE49-F238E27FC236}">
                  <a16:creationId xmlns:a16="http://schemas.microsoft.com/office/drawing/2014/main" id="{916C328F-24BB-3633-DF33-782E4AEA68DD}"/>
                </a:ext>
              </a:extLst>
            </p:cNvPr>
            <p:cNvPicPr>
              <a:picLocks noChangeAspect="1"/>
            </p:cNvPicPr>
            <p:nvPr/>
          </p:nvPicPr>
          <p:blipFill>
            <a:blip r:embed="rId3"/>
            <a:stretch>
              <a:fillRect/>
            </a:stretch>
          </p:blipFill>
          <p:spPr>
            <a:xfrm>
              <a:off x="0" y="-1"/>
              <a:ext cx="6871578" cy="9906001"/>
            </a:xfrm>
            <a:prstGeom prst="rect">
              <a:avLst/>
            </a:prstGeom>
          </p:spPr>
        </p:pic>
        <p:sp>
          <p:nvSpPr>
            <p:cNvPr id="15" name="四角形: 角を丸くする 14">
              <a:extLst>
                <a:ext uri="{FF2B5EF4-FFF2-40B4-BE49-F238E27FC236}">
                  <a16:creationId xmlns:a16="http://schemas.microsoft.com/office/drawing/2014/main" id="{7D145877-A707-C60C-4191-97224D0C2466}"/>
                </a:ext>
              </a:extLst>
            </p:cNvPr>
            <p:cNvSpPr/>
            <p:nvPr/>
          </p:nvSpPr>
          <p:spPr>
            <a:xfrm>
              <a:off x="152400" y="685800"/>
              <a:ext cx="6553200" cy="9067800"/>
            </a:xfrm>
            <a:prstGeom prst="roundRect">
              <a:avLst>
                <a:gd name="adj" fmla="val 188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11" name="テキスト ボックス 10">
            <a:extLst>
              <a:ext uri="{FF2B5EF4-FFF2-40B4-BE49-F238E27FC236}">
                <a16:creationId xmlns:a16="http://schemas.microsoft.com/office/drawing/2014/main" id="{7F529776-8DF4-EEE5-0816-5307B727B4AA}"/>
              </a:ext>
            </a:extLst>
          </p:cNvPr>
          <p:cNvSpPr txBox="1"/>
          <p:nvPr/>
        </p:nvSpPr>
        <p:spPr>
          <a:xfrm>
            <a:off x="1145976" y="125104"/>
            <a:ext cx="4211409" cy="461665"/>
          </a:xfrm>
          <a:prstGeom prst="rect">
            <a:avLst/>
          </a:prstGeom>
          <a:noFill/>
        </p:spPr>
        <p:txBody>
          <a:bodyPr wrap="none">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glow rad="101600">
                    <a:schemeClr val="accent5">
                      <a:lumMod val="75000"/>
                      <a:alpha val="40000"/>
                    </a:schemeClr>
                  </a:glow>
                </a:effectLst>
                <a:uLnTx/>
                <a:uFillTx/>
                <a:latin typeface="Meiryo UI" panose="020B0604030504040204" pitchFamily="50" charset="-128"/>
                <a:ea typeface="Meiryo UI" panose="020B0604030504040204" pitchFamily="50" charset="-128"/>
                <a:cs typeface="+mn-cs"/>
              </a:rPr>
              <a:t>○○に関する研修　ワークシート</a:t>
            </a:r>
          </a:p>
        </p:txBody>
      </p:sp>
      <p:sp>
        <p:nvSpPr>
          <p:cNvPr id="72" name="正方形/長方形 71">
            <a:extLst>
              <a:ext uri="{FF2B5EF4-FFF2-40B4-BE49-F238E27FC236}">
                <a16:creationId xmlns:a16="http://schemas.microsoft.com/office/drawing/2014/main" id="{6FA8535B-1D1A-52F8-07AB-97E97F86E598}"/>
              </a:ext>
            </a:extLst>
          </p:cNvPr>
          <p:cNvSpPr/>
          <p:nvPr/>
        </p:nvSpPr>
        <p:spPr>
          <a:xfrm>
            <a:off x="304800" y="1447800"/>
            <a:ext cx="6248400" cy="2155261"/>
          </a:xfrm>
          <a:prstGeom prst="rect">
            <a:avLst/>
          </a:prstGeom>
          <a:noFill/>
          <a:ln w="12700" cap="flat" cmpd="sng" algn="ctr">
            <a:solidFill>
              <a:srgbClr val="339966"/>
            </a:solidFill>
            <a:prstDash val="solid"/>
            <a:miter lim="800000"/>
          </a:ln>
          <a:effectLst/>
        </p:spPr>
        <p:txBody>
          <a:bodyPr lIns="0" tIns="0" rIns="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dirty="0">
              <a:ln>
                <a:noFill/>
              </a:ln>
              <a:solidFill>
                <a:srgbClr val="000000"/>
              </a:solidFill>
              <a:effectLst/>
              <a:uLnTx/>
              <a:uFillTx/>
              <a:latin typeface="Meiryo UI"/>
              <a:ea typeface="Meiryo UI"/>
              <a:cs typeface="+mn-cs"/>
            </a:endParaRPr>
          </a:p>
        </p:txBody>
      </p:sp>
      <p:grpSp>
        <p:nvGrpSpPr>
          <p:cNvPr id="41" name="グループ化 40">
            <a:extLst>
              <a:ext uri="{FF2B5EF4-FFF2-40B4-BE49-F238E27FC236}">
                <a16:creationId xmlns:a16="http://schemas.microsoft.com/office/drawing/2014/main" id="{1698B91E-A31B-C4C1-AE06-7B7513B57AF6}"/>
              </a:ext>
            </a:extLst>
          </p:cNvPr>
          <p:cNvGrpSpPr/>
          <p:nvPr/>
        </p:nvGrpSpPr>
        <p:grpSpPr>
          <a:xfrm>
            <a:off x="0" y="838200"/>
            <a:ext cx="2971800" cy="457200"/>
            <a:chOff x="0" y="838200"/>
            <a:chExt cx="2971800" cy="457200"/>
          </a:xfrm>
        </p:grpSpPr>
        <p:sp>
          <p:nvSpPr>
            <p:cNvPr id="32" name="正方形/長方形 31">
              <a:extLst>
                <a:ext uri="{FF2B5EF4-FFF2-40B4-BE49-F238E27FC236}">
                  <a16:creationId xmlns:a16="http://schemas.microsoft.com/office/drawing/2014/main" id="{FEBADFAD-8E70-7B62-2A07-E8047CD2CA43}"/>
                </a:ext>
              </a:extLst>
            </p:cNvPr>
            <p:cNvSpPr/>
            <p:nvPr/>
          </p:nvSpPr>
          <p:spPr>
            <a:xfrm>
              <a:off x="0" y="838200"/>
              <a:ext cx="457200" cy="457200"/>
            </a:xfrm>
            <a:prstGeom prst="rect">
              <a:avLst/>
            </a:prstGeom>
            <a:solidFill>
              <a:srgbClr val="339966"/>
            </a:solidFill>
            <a:ln w="12700" cap="flat" cmpd="sng" algn="ctr">
              <a:noFill/>
              <a:prstDash val="solid"/>
              <a:miter lim="800000"/>
            </a:ln>
            <a:effectLst/>
          </p:spPr>
          <p:txBody>
            <a:bodyPr lIns="0" tIns="0" rIns="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ja-JP"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rPr>
                <a:t>3</a:t>
              </a:r>
              <a:endParaRPr kumimoji="1" lang="ja-JP" altLang="en-US"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endParaRPr>
            </a:p>
          </p:txBody>
        </p:sp>
        <p:sp>
          <p:nvSpPr>
            <p:cNvPr id="79" name="テキスト ボックス 78">
              <a:extLst>
                <a:ext uri="{FF2B5EF4-FFF2-40B4-BE49-F238E27FC236}">
                  <a16:creationId xmlns:a16="http://schemas.microsoft.com/office/drawing/2014/main" id="{6709F8B3-60E9-AD1C-5DA4-A9FA1F2425B3}"/>
                </a:ext>
              </a:extLst>
            </p:cNvPr>
            <p:cNvSpPr txBox="1"/>
            <p:nvPr/>
          </p:nvSpPr>
          <p:spPr>
            <a:xfrm>
              <a:off x="457200" y="838200"/>
              <a:ext cx="2514600" cy="457200"/>
            </a:xfrm>
            <a:prstGeom prst="rect">
              <a:avLst/>
            </a:prstGeom>
            <a:solidFill>
              <a:schemeClr val="bg1">
                <a:lumMod val="85000"/>
              </a:schemeClr>
            </a:solidFill>
            <a:ln w="12700">
              <a:noFill/>
            </a:ln>
          </p:spPr>
          <p:txBody>
            <a:bodyPr wrap="none" lIns="108000" tIns="0" rIns="0" bIns="0" rtlCol="0" anchor="ctr" anchorCtr="0">
              <a:no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a:ln>
                    <a:noFill/>
                  </a:ln>
                  <a:solidFill>
                    <a:srgbClr val="000000"/>
                  </a:solidFill>
                  <a:effectLst/>
                  <a:uLnTx/>
                  <a:uFillTx/>
                  <a:latin typeface="Meiryo UI"/>
                  <a:ea typeface="Meiryo UI"/>
                  <a:cs typeface="+mn-cs"/>
                </a:rPr>
                <a:t>法的観点からの事例検討</a:t>
              </a:r>
            </a:p>
          </p:txBody>
        </p:sp>
      </p:grpSp>
      <p:grpSp>
        <p:nvGrpSpPr>
          <p:cNvPr id="17" name="グループ化 16">
            <a:extLst>
              <a:ext uri="{FF2B5EF4-FFF2-40B4-BE49-F238E27FC236}">
                <a16:creationId xmlns:a16="http://schemas.microsoft.com/office/drawing/2014/main" id="{3FF2F163-8264-0409-53DA-CF2F6CB5813F}"/>
              </a:ext>
            </a:extLst>
          </p:cNvPr>
          <p:cNvGrpSpPr/>
          <p:nvPr/>
        </p:nvGrpSpPr>
        <p:grpSpPr>
          <a:xfrm>
            <a:off x="457200" y="2048435"/>
            <a:ext cx="2151529" cy="1444589"/>
            <a:chOff x="609600" y="2048435"/>
            <a:chExt cx="2151529" cy="2066365"/>
          </a:xfrm>
        </p:grpSpPr>
        <p:sp>
          <p:nvSpPr>
            <p:cNvPr id="4" name="四角形: 角を丸くする 3">
              <a:extLst>
                <a:ext uri="{FF2B5EF4-FFF2-40B4-BE49-F238E27FC236}">
                  <a16:creationId xmlns:a16="http://schemas.microsoft.com/office/drawing/2014/main" id="{C45DDE14-F4DD-58FA-0F6E-0C6B53201EFA}"/>
                </a:ext>
              </a:extLst>
            </p:cNvPr>
            <p:cNvSpPr/>
            <p:nvPr/>
          </p:nvSpPr>
          <p:spPr>
            <a:xfrm>
              <a:off x="618564" y="2200835"/>
              <a:ext cx="2133600" cy="1913965"/>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四角形: 上の 2 つの角を丸める 96">
              <a:extLst>
                <a:ext uri="{FF2B5EF4-FFF2-40B4-BE49-F238E27FC236}">
                  <a16:creationId xmlns:a16="http://schemas.microsoft.com/office/drawing/2014/main" id="{7AE79E47-446C-B30D-460F-B1952CA17A0C}"/>
                </a:ext>
              </a:extLst>
            </p:cNvPr>
            <p:cNvSpPr/>
            <p:nvPr/>
          </p:nvSpPr>
          <p:spPr>
            <a:xfrm>
              <a:off x="609600" y="2048435"/>
              <a:ext cx="2151529" cy="266700"/>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判例</a:t>
              </a:r>
            </a:p>
          </p:txBody>
        </p:sp>
      </p:grpSp>
      <p:grpSp>
        <p:nvGrpSpPr>
          <p:cNvPr id="23" name="グループ化 22">
            <a:extLst>
              <a:ext uri="{FF2B5EF4-FFF2-40B4-BE49-F238E27FC236}">
                <a16:creationId xmlns:a16="http://schemas.microsoft.com/office/drawing/2014/main" id="{B7BE9503-BCCE-C9E1-0012-FA0B2CA0F51A}"/>
              </a:ext>
            </a:extLst>
          </p:cNvPr>
          <p:cNvGrpSpPr/>
          <p:nvPr/>
        </p:nvGrpSpPr>
        <p:grpSpPr>
          <a:xfrm>
            <a:off x="2971801" y="2048435"/>
            <a:ext cx="3364706" cy="1444589"/>
            <a:chOff x="2971801" y="2048435"/>
            <a:chExt cx="3364706" cy="2066365"/>
          </a:xfrm>
        </p:grpSpPr>
        <p:sp>
          <p:nvSpPr>
            <p:cNvPr id="5" name="四角形: 角を丸くする 4">
              <a:extLst>
                <a:ext uri="{FF2B5EF4-FFF2-40B4-BE49-F238E27FC236}">
                  <a16:creationId xmlns:a16="http://schemas.microsoft.com/office/drawing/2014/main" id="{1E0AC9A9-B090-A59B-8A8D-6EB675138981}"/>
                </a:ext>
              </a:extLst>
            </p:cNvPr>
            <p:cNvSpPr/>
            <p:nvPr/>
          </p:nvSpPr>
          <p:spPr>
            <a:xfrm>
              <a:off x="2977754" y="2200835"/>
              <a:ext cx="3352800" cy="1913965"/>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四角形: 上の 2 つの角を丸める 99">
              <a:extLst>
                <a:ext uri="{FF2B5EF4-FFF2-40B4-BE49-F238E27FC236}">
                  <a16:creationId xmlns:a16="http://schemas.microsoft.com/office/drawing/2014/main" id="{6B244B47-7112-EEF2-0378-2A52C8CCC954}"/>
                </a:ext>
              </a:extLst>
            </p:cNvPr>
            <p:cNvSpPr/>
            <p:nvPr/>
          </p:nvSpPr>
          <p:spPr>
            <a:xfrm>
              <a:off x="2971801" y="2048435"/>
              <a:ext cx="3364706" cy="266700"/>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baseline="0" dirty="0">
                  <a:solidFill>
                    <a:schemeClr val="tx1"/>
                  </a:solidFill>
                  <a:latin typeface="Meiryo UI" panose="020B0604030504040204" pitchFamily="50" charset="-128"/>
                  <a:ea typeface="Meiryo UI" panose="020B0604030504040204" pitchFamily="50" charset="-128"/>
                </a:rPr>
                <a:t>裁判所の判断</a:t>
              </a:r>
            </a:p>
          </p:txBody>
        </p:sp>
      </p:grpSp>
      <p:sp>
        <p:nvSpPr>
          <p:cNvPr id="6" name="矢印: 右 5">
            <a:extLst>
              <a:ext uri="{FF2B5EF4-FFF2-40B4-BE49-F238E27FC236}">
                <a16:creationId xmlns:a16="http://schemas.microsoft.com/office/drawing/2014/main" id="{4844EFDF-E4D1-5827-7177-06B596E8F3C2}"/>
              </a:ext>
            </a:extLst>
          </p:cNvPr>
          <p:cNvSpPr/>
          <p:nvPr/>
        </p:nvSpPr>
        <p:spPr>
          <a:xfrm>
            <a:off x="2743201" y="2518393"/>
            <a:ext cx="228600" cy="478491"/>
          </a:xfrm>
          <a:prstGeom prst="rightArrow">
            <a:avLst>
              <a:gd name="adj1" fmla="val 50000"/>
              <a:gd name="adj2" fmla="val 10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B9406510-DE85-6EB5-DA93-B812A5CB4D3F}"/>
              </a:ext>
            </a:extLst>
          </p:cNvPr>
          <p:cNvSpPr/>
          <p:nvPr/>
        </p:nvSpPr>
        <p:spPr>
          <a:xfrm>
            <a:off x="304800" y="3838993"/>
            <a:ext cx="6248400" cy="2104857"/>
          </a:xfrm>
          <a:prstGeom prst="rect">
            <a:avLst/>
          </a:prstGeom>
          <a:noFill/>
          <a:ln w="12700" cap="flat" cmpd="sng" algn="ctr">
            <a:solidFill>
              <a:srgbClr val="339966"/>
            </a:solidFill>
            <a:prstDash val="solid"/>
            <a:miter lim="800000"/>
          </a:ln>
          <a:effectLst/>
        </p:spPr>
        <p:txBody>
          <a:bodyPr lIns="0" tIns="0" rIns="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dirty="0">
              <a:ln>
                <a:noFill/>
              </a:ln>
              <a:solidFill>
                <a:srgbClr val="000000"/>
              </a:solidFill>
              <a:effectLst/>
              <a:uLnTx/>
              <a:uFillTx/>
              <a:latin typeface="Meiryo UI"/>
              <a:ea typeface="Meiryo UI"/>
              <a:cs typeface="+mn-cs"/>
            </a:endParaRPr>
          </a:p>
        </p:txBody>
      </p:sp>
      <p:grpSp>
        <p:nvGrpSpPr>
          <p:cNvPr id="51" name="グループ化 50">
            <a:extLst>
              <a:ext uri="{FF2B5EF4-FFF2-40B4-BE49-F238E27FC236}">
                <a16:creationId xmlns:a16="http://schemas.microsoft.com/office/drawing/2014/main" id="{0727FA74-1955-BBDD-413B-8DFE4D0D9CDC}"/>
              </a:ext>
            </a:extLst>
          </p:cNvPr>
          <p:cNvGrpSpPr/>
          <p:nvPr/>
        </p:nvGrpSpPr>
        <p:grpSpPr>
          <a:xfrm>
            <a:off x="457200" y="4524792"/>
            <a:ext cx="1921113" cy="1335465"/>
            <a:chOff x="533401" y="5334000"/>
            <a:chExt cx="1921113" cy="2173941"/>
          </a:xfrm>
        </p:grpSpPr>
        <p:sp>
          <p:nvSpPr>
            <p:cNvPr id="24" name="四角形: 角を丸くする 23">
              <a:extLst>
                <a:ext uri="{FF2B5EF4-FFF2-40B4-BE49-F238E27FC236}">
                  <a16:creationId xmlns:a16="http://schemas.microsoft.com/office/drawing/2014/main" id="{DA0CC4FC-E9CA-BD4C-2F3E-2CE3673D1CDC}"/>
                </a:ext>
              </a:extLst>
            </p:cNvPr>
            <p:cNvSpPr/>
            <p:nvPr/>
          </p:nvSpPr>
          <p:spPr>
            <a:xfrm>
              <a:off x="541405" y="5486400"/>
              <a:ext cx="1905104" cy="2021541"/>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 name="四角形: 上の 2 つの角を丸める 24">
              <a:extLst>
                <a:ext uri="{FF2B5EF4-FFF2-40B4-BE49-F238E27FC236}">
                  <a16:creationId xmlns:a16="http://schemas.microsoft.com/office/drawing/2014/main" id="{4A7A1992-D8CE-67D0-0050-5136136F63E3}"/>
                </a:ext>
              </a:extLst>
            </p:cNvPr>
            <p:cNvSpPr/>
            <p:nvPr/>
          </p:nvSpPr>
          <p:spPr>
            <a:xfrm>
              <a:off x="533401" y="5334000"/>
              <a:ext cx="1921113" cy="324933"/>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algn="ctr" rtl="0" eaLnBrk="1" fontAlgn="t" latinLnBrk="0" hangingPunct="1">
                <a:spcBef>
                  <a:spcPts val="0"/>
                </a:spcBef>
                <a:spcAft>
                  <a:spcPts val="0"/>
                </a:spcAft>
              </a:pP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ja-JP" sz="1200" i="0" u="none" strike="noStrike" kern="1200" dirty="0">
                  <a:solidFill>
                    <a:schemeClr val="tx1"/>
                  </a:solidFill>
                  <a:effectLst/>
                  <a:latin typeface="Meiryo UI" panose="020B0604030504040204" pitchFamily="50" charset="-128"/>
                  <a:ea typeface="Meiryo UI" panose="020B0604030504040204" pitchFamily="50" charset="-128"/>
                </a:rPr>
                <a:t>場面</a:t>
              </a:r>
              <a:endParaRPr lang="ja-JP" altLang="ja-JP" sz="1200" i="0" u="none" strike="noStrike" dirty="0">
                <a:solidFill>
                  <a:schemeClr val="tx1"/>
                </a:solidFill>
                <a:effectLst/>
                <a:latin typeface="Arial" panose="020B0604020202020204" pitchFamily="34" charset="0"/>
              </a:endParaRPr>
            </a:p>
          </p:txBody>
        </p:sp>
      </p:grpSp>
      <p:grpSp>
        <p:nvGrpSpPr>
          <p:cNvPr id="53" name="グループ化 52">
            <a:extLst>
              <a:ext uri="{FF2B5EF4-FFF2-40B4-BE49-F238E27FC236}">
                <a16:creationId xmlns:a16="http://schemas.microsoft.com/office/drawing/2014/main" id="{9AD1C94D-17D2-90E1-4F2F-A76C1898C3BA}"/>
              </a:ext>
            </a:extLst>
          </p:cNvPr>
          <p:cNvGrpSpPr/>
          <p:nvPr/>
        </p:nvGrpSpPr>
        <p:grpSpPr>
          <a:xfrm>
            <a:off x="2468444" y="4524792"/>
            <a:ext cx="1921113" cy="1335465"/>
            <a:chOff x="2506545" y="5334000"/>
            <a:chExt cx="1921113" cy="2173941"/>
          </a:xfrm>
        </p:grpSpPr>
        <p:sp>
          <p:nvSpPr>
            <p:cNvPr id="33" name="四角形: 角を丸くする 32">
              <a:extLst>
                <a:ext uri="{FF2B5EF4-FFF2-40B4-BE49-F238E27FC236}">
                  <a16:creationId xmlns:a16="http://schemas.microsoft.com/office/drawing/2014/main" id="{FE2BBDC8-708E-376C-C06E-64CBCB9BEE0B}"/>
                </a:ext>
              </a:extLst>
            </p:cNvPr>
            <p:cNvSpPr/>
            <p:nvPr/>
          </p:nvSpPr>
          <p:spPr>
            <a:xfrm>
              <a:off x="2514549" y="5486400"/>
              <a:ext cx="1905104" cy="2021541"/>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四角形: 上の 2 つの角を丸める 33">
              <a:extLst>
                <a:ext uri="{FF2B5EF4-FFF2-40B4-BE49-F238E27FC236}">
                  <a16:creationId xmlns:a16="http://schemas.microsoft.com/office/drawing/2014/main" id="{2247CC0B-F544-01DA-7B25-D138D0C88606}"/>
                </a:ext>
              </a:extLst>
            </p:cNvPr>
            <p:cNvSpPr/>
            <p:nvPr/>
          </p:nvSpPr>
          <p:spPr>
            <a:xfrm>
              <a:off x="2506545" y="5334000"/>
              <a:ext cx="1921113" cy="324933"/>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　関係法令・マニュアル</a:t>
              </a:r>
            </a:p>
          </p:txBody>
        </p:sp>
      </p:grpSp>
      <p:grpSp>
        <p:nvGrpSpPr>
          <p:cNvPr id="52" name="グループ化 51">
            <a:extLst>
              <a:ext uri="{FF2B5EF4-FFF2-40B4-BE49-F238E27FC236}">
                <a16:creationId xmlns:a16="http://schemas.microsoft.com/office/drawing/2014/main" id="{F44FACBD-9387-671D-0337-DD3DAFB3F767}"/>
              </a:ext>
            </a:extLst>
          </p:cNvPr>
          <p:cNvGrpSpPr/>
          <p:nvPr/>
        </p:nvGrpSpPr>
        <p:grpSpPr>
          <a:xfrm>
            <a:off x="4479688" y="4524792"/>
            <a:ext cx="1921113" cy="1335465"/>
            <a:chOff x="4479688" y="5334000"/>
            <a:chExt cx="1921113" cy="2173941"/>
          </a:xfrm>
        </p:grpSpPr>
        <p:sp>
          <p:nvSpPr>
            <p:cNvPr id="36" name="四角形: 角を丸くする 35">
              <a:extLst>
                <a:ext uri="{FF2B5EF4-FFF2-40B4-BE49-F238E27FC236}">
                  <a16:creationId xmlns:a16="http://schemas.microsoft.com/office/drawing/2014/main" id="{D432AF7C-71FB-D1AD-80D6-E35A12286BF2}"/>
                </a:ext>
              </a:extLst>
            </p:cNvPr>
            <p:cNvSpPr/>
            <p:nvPr/>
          </p:nvSpPr>
          <p:spPr>
            <a:xfrm>
              <a:off x="4487692" y="5486400"/>
              <a:ext cx="1905104" cy="2021541"/>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7" name="四角形: 上の 2 つの角を丸める 36">
              <a:extLst>
                <a:ext uri="{FF2B5EF4-FFF2-40B4-BE49-F238E27FC236}">
                  <a16:creationId xmlns:a16="http://schemas.microsoft.com/office/drawing/2014/main" id="{ECF645E4-D8CE-8E5B-F80C-BC898EA63271}"/>
                </a:ext>
              </a:extLst>
            </p:cNvPr>
            <p:cNvSpPr/>
            <p:nvPr/>
          </p:nvSpPr>
          <p:spPr>
            <a:xfrm>
              <a:off x="4479688" y="5334000"/>
              <a:ext cx="1921113" cy="324933"/>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　その他資料・ポイント</a:t>
              </a:r>
            </a:p>
          </p:txBody>
        </p:sp>
      </p:grpSp>
      <p:sp>
        <p:nvSpPr>
          <p:cNvPr id="40" name="テキスト ボックス 39">
            <a:extLst>
              <a:ext uri="{FF2B5EF4-FFF2-40B4-BE49-F238E27FC236}">
                <a16:creationId xmlns:a16="http://schemas.microsoft.com/office/drawing/2014/main" id="{C182F151-E807-DA6C-92CF-8B1C846B7501}"/>
              </a:ext>
            </a:extLst>
          </p:cNvPr>
          <p:cNvSpPr txBox="1"/>
          <p:nvPr/>
        </p:nvSpPr>
        <p:spPr>
          <a:xfrm>
            <a:off x="1780393" y="4219184"/>
            <a:ext cx="3119765" cy="261610"/>
          </a:xfrm>
          <a:prstGeom prst="rect">
            <a:avLst/>
          </a:prstGeom>
          <a:noFill/>
        </p:spPr>
        <p:txBody>
          <a:bodyPr wrap="none" rtlCol="0">
            <a:spAutoFit/>
          </a:bodyPr>
          <a:lstStyle/>
          <a:p>
            <a:pPr algn="ctr"/>
            <a:r>
              <a:rPr kumimoji="1" lang="ja-JP" altLang="en-US" sz="1100" dirty="0">
                <a:latin typeface="Meiryo UI" panose="020B0604030504040204" pitchFamily="50" charset="-128"/>
                <a:ea typeface="Meiryo UI" panose="020B0604030504040204" pitchFamily="50" charset="-128"/>
              </a:rPr>
              <a:t> 関連する法令やマニュアル等について確認しましょう。</a:t>
            </a:r>
          </a:p>
        </p:txBody>
      </p:sp>
      <p:grpSp>
        <p:nvGrpSpPr>
          <p:cNvPr id="42" name="グループ化 41">
            <a:extLst>
              <a:ext uri="{FF2B5EF4-FFF2-40B4-BE49-F238E27FC236}">
                <a16:creationId xmlns:a16="http://schemas.microsoft.com/office/drawing/2014/main" id="{AC1C2862-328D-E611-0363-78DD766D846B}"/>
              </a:ext>
            </a:extLst>
          </p:cNvPr>
          <p:cNvGrpSpPr/>
          <p:nvPr/>
        </p:nvGrpSpPr>
        <p:grpSpPr>
          <a:xfrm>
            <a:off x="0" y="7848600"/>
            <a:ext cx="1600200" cy="457200"/>
            <a:chOff x="0" y="838200"/>
            <a:chExt cx="1600200" cy="457200"/>
          </a:xfrm>
        </p:grpSpPr>
        <p:sp>
          <p:nvSpPr>
            <p:cNvPr id="43" name="正方形/長方形 42">
              <a:extLst>
                <a:ext uri="{FF2B5EF4-FFF2-40B4-BE49-F238E27FC236}">
                  <a16:creationId xmlns:a16="http://schemas.microsoft.com/office/drawing/2014/main" id="{4CDF41C1-9F7E-9DA1-D4B2-70A95563551D}"/>
                </a:ext>
              </a:extLst>
            </p:cNvPr>
            <p:cNvSpPr/>
            <p:nvPr/>
          </p:nvSpPr>
          <p:spPr>
            <a:xfrm>
              <a:off x="0" y="838200"/>
              <a:ext cx="457200" cy="457200"/>
            </a:xfrm>
            <a:prstGeom prst="rect">
              <a:avLst/>
            </a:prstGeom>
            <a:solidFill>
              <a:srgbClr val="339966"/>
            </a:solidFill>
            <a:ln w="12700" cap="flat" cmpd="sng" algn="ctr">
              <a:noFill/>
              <a:prstDash val="solid"/>
              <a:miter lim="800000"/>
            </a:ln>
            <a:effectLst/>
          </p:spPr>
          <p:txBody>
            <a:bodyPr lIns="0" tIns="0" rIns="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ja-JP"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rPr>
                <a:t>4</a:t>
              </a:r>
              <a:endParaRPr kumimoji="1" lang="ja-JP" altLang="en-US" sz="1600" b="1" i="0" u="none" strike="noStrike" kern="0" cap="none" spc="0" normalizeH="0" baseline="0" noProof="0" dirty="0">
                <a:ln>
                  <a:noFill/>
                </a:ln>
                <a:solidFill>
                  <a:prstClr val="white"/>
                </a:solidFill>
                <a:effectLst/>
                <a:uLnTx/>
                <a:uFillTx/>
                <a:latin typeface="Meiryo UI"/>
                <a:ea typeface="Meiryo UI"/>
                <a:cs typeface="Arial" panose="020B0604020202020204" pitchFamily="34" charset="0"/>
              </a:endParaRPr>
            </a:p>
          </p:txBody>
        </p:sp>
        <p:sp>
          <p:nvSpPr>
            <p:cNvPr id="44" name="テキスト ボックス 43">
              <a:extLst>
                <a:ext uri="{FF2B5EF4-FFF2-40B4-BE49-F238E27FC236}">
                  <a16:creationId xmlns:a16="http://schemas.microsoft.com/office/drawing/2014/main" id="{4849C807-82E3-0654-071F-C7329134296D}"/>
                </a:ext>
              </a:extLst>
            </p:cNvPr>
            <p:cNvSpPr txBox="1"/>
            <p:nvPr/>
          </p:nvSpPr>
          <p:spPr>
            <a:xfrm>
              <a:off x="457200" y="838200"/>
              <a:ext cx="1143000" cy="457200"/>
            </a:xfrm>
            <a:prstGeom prst="rect">
              <a:avLst/>
            </a:prstGeom>
            <a:solidFill>
              <a:schemeClr val="bg1">
                <a:lumMod val="85000"/>
              </a:schemeClr>
            </a:solidFill>
            <a:ln w="12700">
              <a:noFill/>
            </a:ln>
          </p:spPr>
          <p:txBody>
            <a:bodyPr wrap="none" lIns="108000" tIns="0" rIns="0" bIns="0" rtlCol="0" anchor="ctr" anchorCtr="0">
              <a:no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a:ln>
                    <a:noFill/>
                  </a:ln>
                  <a:solidFill>
                    <a:srgbClr val="000000"/>
                  </a:solidFill>
                  <a:effectLst/>
                  <a:uLnTx/>
                  <a:uFillTx/>
                  <a:latin typeface="Meiryo UI"/>
                  <a:ea typeface="Meiryo UI"/>
                  <a:cs typeface="+mn-cs"/>
                </a:rPr>
                <a:t>振り返り</a:t>
              </a:r>
            </a:p>
          </p:txBody>
        </p:sp>
      </p:grpSp>
      <p:sp>
        <p:nvSpPr>
          <p:cNvPr id="49" name="正方形/長方形 48">
            <a:extLst>
              <a:ext uri="{FF2B5EF4-FFF2-40B4-BE49-F238E27FC236}">
                <a16:creationId xmlns:a16="http://schemas.microsoft.com/office/drawing/2014/main" id="{C878D9F0-6F99-CF86-3187-45EDC2FE2252}"/>
              </a:ext>
            </a:extLst>
          </p:cNvPr>
          <p:cNvSpPr/>
          <p:nvPr/>
        </p:nvSpPr>
        <p:spPr>
          <a:xfrm>
            <a:off x="304800" y="8436990"/>
            <a:ext cx="6248400" cy="1164210"/>
          </a:xfrm>
          <a:prstGeom prst="rect">
            <a:avLst/>
          </a:prstGeom>
          <a:solidFill>
            <a:schemeClr val="bg1"/>
          </a:solidFill>
          <a:ln w="12700" cap="flat" cmpd="sng" algn="ctr">
            <a:solidFill>
              <a:srgbClr val="339966"/>
            </a:solidFill>
            <a:prstDash val="solid"/>
            <a:miter lim="800000"/>
          </a:ln>
          <a:effectLst/>
        </p:spPr>
        <p:txBody>
          <a:bodyPr lIns="0" tIns="0" rIns="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dirty="0">
              <a:ln>
                <a:noFill/>
              </a:ln>
              <a:solidFill>
                <a:srgbClr val="000000"/>
              </a:solidFill>
              <a:effectLst/>
              <a:uLnTx/>
              <a:uFillTx/>
              <a:latin typeface="Meiryo UI"/>
              <a:ea typeface="Meiryo UI"/>
              <a:cs typeface="+mn-cs"/>
            </a:endParaRPr>
          </a:p>
        </p:txBody>
      </p:sp>
      <p:sp>
        <p:nvSpPr>
          <p:cNvPr id="50" name="テキスト ボックス 49">
            <a:extLst>
              <a:ext uri="{FF2B5EF4-FFF2-40B4-BE49-F238E27FC236}">
                <a16:creationId xmlns:a16="http://schemas.microsoft.com/office/drawing/2014/main" id="{D7F537F9-DE18-D6D6-C370-443EA66C4DDE}"/>
              </a:ext>
            </a:extLst>
          </p:cNvPr>
          <p:cNvSpPr txBox="1"/>
          <p:nvPr/>
        </p:nvSpPr>
        <p:spPr>
          <a:xfrm>
            <a:off x="1580017" y="7942100"/>
            <a:ext cx="4057521" cy="261610"/>
          </a:xfrm>
          <a:prstGeom prst="rect">
            <a:avLst/>
          </a:prstGeom>
          <a:noFill/>
        </p:spPr>
        <p:txBody>
          <a:bodyPr wrap="none" rtlCol="0">
            <a:spAutoFit/>
          </a:bodyPr>
          <a:lstStyle/>
          <a:p>
            <a:r>
              <a:rPr kumimoji="1" lang="ja-JP" altLang="en-US" sz="1100" dirty="0">
                <a:latin typeface="Meiryo UI" panose="020B0604030504040204" pitchFamily="50" charset="-128"/>
                <a:ea typeface="Meiryo UI" panose="020B0604030504040204" pitchFamily="50" charset="-128"/>
              </a:rPr>
              <a:t> 他の教員の意見や法的観点に触れて、どのような学びがありましたか。</a:t>
            </a:r>
          </a:p>
        </p:txBody>
      </p:sp>
      <p:sp>
        <p:nvSpPr>
          <p:cNvPr id="54" name="二等辺三角形 53">
            <a:extLst>
              <a:ext uri="{FF2B5EF4-FFF2-40B4-BE49-F238E27FC236}">
                <a16:creationId xmlns:a16="http://schemas.microsoft.com/office/drawing/2014/main" id="{4AA5135D-6FA8-27A9-94C4-28FD70686A3E}"/>
              </a:ext>
            </a:extLst>
          </p:cNvPr>
          <p:cNvSpPr/>
          <p:nvPr/>
        </p:nvSpPr>
        <p:spPr>
          <a:xfrm rot="16200000">
            <a:off x="2541654" y="2549488"/>
            <a:ext cx="304800" cy="1371600"/>
          </a:xfrm>
          <a:prstGeom prst="triangl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9" name="グループ化 18">
            <a:extLst>
              <a:ext uri="{FF2B5EF4-FFF2-40B4-BE49-F238E27FC236}">
                <a16:creationId xmlns:a16="http://schemas.microsoft.com/office/drawing/2014/main" id="{AAD165C4-21E5-147B-D782-2E6F429AC0E3}"/>
              </a:ext>
            </a:extLst>
          </p:cNvPr>
          <p:cNvGrpSpPr/>
          <p:nvPr/>
        </p:nvGrpSpPr>
        <p:grpSpPr>
          <a:xfrm>
            <a:off x="3115238" y="2626957"/>
            <a:ext cx="3200400" cy="1066800"/>
            <a:chOff x="3831566" y="3986925"/>
            <a:chExt cx="3200400" cy="1066800"/>
          </a:xfrm>
        </p:grpSpPr>
        <p:sp>
          <p:nvSpPr>
            <p:cNvPr id="18" name="フリーフォーム: 図形 17">
              <a:extLst>
                <a:ext uri="{FF2B5EF4-FFF2-40B4-BE49-F238E27FC236}">
                  <a16:creationId xmlns:a16="http://schemas.microsoft.com/office/drawing/2014/main" id="{F44C92AB-9CCB-B152-CB56-C650BA00DB63}"/>
                </a:ext>
              </a:extLst>
            </p:cNvPr>
            <p:cNvSpPr/>
            <p:nvPr/>
          </p:nvSpPr>
          <p:spPr>
            <a:xfrm>
              <a:off x="3831566" y="3986925"/>
              <a:ext cx="3200400" cy="1066800"/>
            </a:xfrm>
            <a:custGeom>
              <a:avLst/>
              <a:gdLst>
                <a:gd name="connsiteX0" fmla="*/ 1333500 w 3200400"/>
                <a:gd name="connsiteY0" fmla="*/ 0 h 1066800"/>
                <a:gd name="connsiteX1" fmla="*/ 1402080 w 3200400"/>
                <a:gd name="connsiteY1" fmla="*/ 228600 h 1066800"/>
                <a:gd name="connsiteX2" fmla="*/ 3060697 w 3200400"/>
                <a:gd name="connsiteY2" fmla="*/ 228600 h 1066800"/>
                <a:gd name="connsiteX3" fmla="*/ 3200400 w 3200400"/>
                <a:gd name="connsiteY3" fmla="*/ 368303 h 1066800"/>
                <a:gd name="connsiteX4" fmla="*/ 3200400 w 3200400"/>
                <a:gd name="connsiteY4" fmla="*/ 927097 h 1066800"/>
                <a:gd name="connsiteX5" fmla="*/ 3060697 w 3200400"/>
                <a:gd name="connsiteY5" fmla="*/ 1066800 h 1066800"/>
                <a:gd name="connsiteX6" fmla="*/ 139703 w 3200400"/>
                <a:gd name="connsiteY6" fmla="*/ 1066800 h 1066800"/>
                <a:gd name="connsiteX7" fmla="*/ 0 w 3200400"/>
                <a:gd name="connsiteY7" fmla="*/ 927097 h 1066800"/>
                <a:gd name="connsiteX8" fmla="*/ 0 w 3200400"/>
                <a:gd name="connsiteY8" fmla="*/ 368303 h 1066800"/>
                <a:gd name="connsiteX9" fmla="*/ 139703 w 3200400"/>
                <a:gd name="connsiteY9" fmla="*/ 228600 h 1066800"/>
                <a:gd name="connsiteX10" fmla="*/ 1264920 w 3200400"/>
                <a:gd name="connsiteY10" fmla="*/ 228600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200400" h="1066800">
                  <a:moveTo>
                    <a:pt x="1333500" y="0"/>
                  </a:moveTo>
                  <a:lnTo>
                    <a:pt x="1402080" y="228600"/>
                  </a:lnTo>
                  <a:lnTo>
                    <a:pt x="3060697" y="228600"/>
                  </a:lnTo>
                  <a:cubicBezTo>
                    <a:pt x="3137853" y="228600"/>
                    <a:pt x="3200400" y="291147"/>
                    <a:pt x="3200400" y="368303"/>
                  </a:cubicBezTo>
                  <a:lnTo>
                    <a:pt x="3200400" y="927097"/>
                  </a:lnTo>
                  <a:cubicBezTo>
                    <a:pt x="3200400" y="1004253"/>
                    <a:pt x="3137853" y="1066800"/>
                    <a:pt x="3060697" y="1066800"/>
                  </a:cubicBezTo>
                  <a:lnTo>
                    <a:pt x="139703" y="1066800"/>
                  </a:lnTo>
                  <a:cubicBezTo>
                    <a:pt x="62547" y="1066800"/>
                    <a:pt x="0" y="1004253"/>
                    <a:pt x="0" y="927097"/>
                  </a:cubicBezTo>
                  <a:lnTo>
                    <a:pt x="0" y="368303"/>
                  </a:lnTo>
                  <a:cubicBezTo>
                    <a:pt x="0" y="291147"/>
                    <a:pt x="62547" y="228600"/>
                    <a:pt x="139703" y="228600"/>
                  </a:cubicBezTo>
                  <a:lnTo>
                    <a:pt x="1264920" y="228600"/>
                  </a:lnTo>
                  <a:close/>
                </a:path>
              </a:pathLst>
            </a:cu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7" name="テキスト ボックス 6">
              <a:extLst>
                <a:ext uri="{FF2B5EF4-FFF2-40B4-BE49-F238E27FC236}">
                  <a16:creationId xmlns:a16="http://schemas.microsoft.com/office/drawing/2014/main" id="{CAC29E06-2AB8-50EA-96BF-2160C5FB77E3}"/>
                </a:ext>
              </a:extLst>
            </p:cNvPr>
            <p:cNvSpPr txBox="1"/>
            <p:nvPr/>
          </p:nvSpPr>
          <p:spPr>
            <a:xfrm>
              <a:off x="3886200" y="4306669"/>
              <a:ext cx="2971800" cy="646331"/>
            </a:xfrm>
            <a:prstGeom prst="rect">
              <a:avLst/>
            </a:prstGeom>
            <a:noFill/>
          </p:spPr>
          <p:txBody>
            <a:bodyPr wrap="square" rtlCol="0">
              <a:spAutoFit/>
            </a:bodyPr>
            <a:lstStyle/>
            <a:p>
              <a:pPr algn="just"/>
              <a:r>
                <a:rPr kumimoji="1" lang="en-US" altLang="ja-JP" sz="1200" dirty="0">
                  <a:solidFill>
                    <a:schemeClr val="accent6">
                      <a:lumMod val="50000"/>
                    </a:schemeClr>
                  </a:solidFill>
                  <a:latin typeface="Meiryo UI" panose="020B0604030504040204" pitchFamily="50" charset="-128"/>
                  <a:ea typeface="Meiryo UI" panose="020B0604030504040204" pitchFamily="50" charset="-128"/>
                </a:rPr>
                <a:t>※</a:t>
              </a:r>
              <a:r>
                <a:rPr kumimoji="1" lang="ja-JP" altLang="en-US" sz="1200" dirty="0">
                  <a:solidFill>
                    <a:schemeClr val="accent6">
                      <a:lumMod val="50000"/>
                    </a:schemeClr>
                  </a:solidFill>
                  <a:latin typeface="Meiryo UI" panose="020B0604030504040204" pitchFamily="50" charset="-128"/>
                  <a:ea typeface="Meiryo UI" panose="020B0604030504040204" pitchFamily="50" charset="-128"/>
                </a:rPr>
                <a:t>この部分は事前に講師側で準備をしておき</a:t>
              </a:r>
              <a:endParaRPr kumimoji="1" lang="en-US" altLang="ja-JP" sz="1200" dirty="0">
                <a:solidFill>
                  <a:schemeClr val="accent6">
                    <a:lumMod val="50000"/>
                  </a:schemeClr>
                </a:solidFill>
                <a:latin typeface="Meiryo UI" panose="020B0604030504040204" pitchFamily="50" charset="-128"/>
                <a:ea typeface="Meiryo UI" panose="020B0604030504040204" pitchFamily="50" charset="-128"/>
              </a:endParaRPr>
            </a:p>
            <a:p>
              <a:pPr algn="just"/>
              <a:r>
                <a:rPr kumimoji="1" lang="ja-JP" altLang="en-US" sz="1200" dirty="0">
                  <a:solidFill>
                    <a:schemeClr val="accent6">
                      <a:lumMod val="50000"/>
                    </a:schemeClr>
                  </a:solidFill>
                  <a:latin typeface="Meiryo UI" panose="020B0604030504040204" pitchFamily="50" charset="-128"/>
                  <a:ea typeface="Meiryo UI" panose="020B0604030504040204" pitchFamily="50" charset="-128"/>
                </a:rPr>
                <a:t>　ましょう。別途スライド等を準備することも</a:t>
              </a:r>
              <a:endParaRPr kumimoji="1" lang="en-US" altLang="ja-JP" sz="1200" dirty="0">
                <a:solidFill>
                  <a:schemeClr val="accent6">
                    <a:lumMod val="50000"/>
                  </a:schemeClr>
                </a:solidFill>
                <a:latin typeface="Meiryo UI" panose="020B0604030504040204" pitchFamily="50" charset="-128"/>
                <a:ea typeface="Meiryo UI" panose="020B0604030504040204" pitchFamily="50" charset="-128"/>
              </a:endParaRPr>
            </a:p>
            <a:p>
              <a:pPr algn="just"/>
              <a:r>
                <a:rPr kumimoji="1" lang="ja-JP" altLang="en-US" sz="1200" dirty="0">
                  <a:solidFill>
                    <a:schemeClr val="accent6">
                      <a:lumMod val="50000"/>
                    </a:schemeClr>
                  </a:solidFill>
                  <a:latin typeface="Meiryo UI" panose="020B0604030504040204" pitchFamily="50" charset="-128"/>
                  <a:ea typeface="Meiryo UI" panose="020B0604030504040204" pitchFamily="50" charset="-128"/>
                </a:rPr>
                <a:t>　考えられます。</a:t>
              </a:r>
            </a:p>
          </p:txBody>
        </p:sp>
      </p:grpSp>
      <p:sp>
        <p:nvSpPr>
          <p:cNvPr id="20" name="テキスト ボックス 19">
            <a:extLst>
              <a:ext uri="{FF2B5EF4-FFF2-40B4-BE49-F238E27FC236}">
                <a16:creationId xmlns:a16="http://schemas.microsoft.com/office/drawing/2014/main" id="{3E6ABC00-6EEA-64F2-1D01-731F042060FE}"/>
              </a:ext>
            </a:extLst>
          </p:cNvPr>
          <p:cNvSpPr txBox="1"/>
          <p:nvPr/>
        </p:nvSpPr>
        <p:spPr>
          <a:xfrm>
            <a:off x="295274" y="3768437"/>
            <a:ext cx="6267452" cy="451556"/>
          </a:xfrm>
          <a:prstGeom prst="rect">
            <a:avLst/>
          </a:prstGeom>
          <a:solidFill>
            <a:srgbClr val="339966"/>
          </a:solidFill>
          <a:ln w="12700">
            <a:noFill/>
          </a:ln>
        </p:spPr>
        <p:txBody>
          <a:bodyPr wrap="square" lIns="288000" tIns="0" rIns="0" bIns="0" rtlCol="0" anchor="ctr">
            <a:noAutofit/>
          </a:bodyPr>
          <a:lstStyle/>
          <a:p>
            <a:pPr marL="0" marR="0" lvl="0" indent="0" defTabSz="457200" eaLnBrk="1" fontAlgn="auto" latinLnBrk="0" hangingPunct="1">
              <a:lnSpc>
                <a:spcPct val="100000"/>
              </a:lnSpc>
              <a:spcBef>
                <a:spcPts val="0"/>
              </a:spcBef>
              <a:spcAft>
                <a:spcPts val="0"/>
              </a:spcAft>
              <a:buClrTx/>
              <a:buSzTx/>
              <a:buFontTx/>
              <a:buNone/>
              <a:tabLst>
                <a:tab pos="1704975" algn="l"/>
              </a:tabLst>
              <a:defRPr/>
            </a:pPr>
            <a:r>
              <a:rPr kumimoji="1" lang="ja-JP" altLang="en-US" sz="1600" b="1" i="0" u="none" strike="noStrike" kern="0" cap="none" spc="0" normalizeH="0" baseline="0" noProof="0" dirty="0">
                <a:ln>
                  <a:noFill/>
                </a:ln>
                <a:solidFill>
                  <a:schemeClr val="bg1"/>
                </a:solidFill>
                <a:effectLst/>
                <a:uLnTx/>
                <a:uFillTx/>
                <a:latin typeface="Meiryo UI"/>
                <a:ea typeface="Meiryo UI"/>
              </a:rPr>
              <a:t>　　関係する法令等</a:t>
            </a:r>
          </a:p>
        </p:txBody>
      </p:sp>
      <p:sp>
        <p:nvSpPr>
          <p:cNvPr id="22" name="楕円 21">
            <a:extLst>
              <a:ext uri="{FF2B5EF4-FFF2-40B4-BE49-F238E27FC236}">
                <a16:creationId xmlns:a16="http://schemas.microsoft.com/office/drawing/2014/main" id="{9C13398D-E265-1C54-58F6-BCD617166E55}"/>
              </a:ext>
            </a:extLst>
          </p:cNvPr>
          <p:cNvSpPr/>
          <p:nvPr/>
        </p:nvSpPr>
        <p:spPr>
          <a:xfrm>
            <a:off x="457200" y="3844637"/>
            <a:ext cx="294220" cy="294800"/>
          </a:xfrm>
          <a:prstGeom prst="ellipse">
            <a:avLst/>
          </a:prstGeom>
          <a:solidFill>
            <a:sysClr val="window" lastClr="FFFFFF"/>
          </a:solidFill>
          <a:ln w="12700" cap="flat" cmpd="sng" algn="ctr">
            <a:noFill/>
            <a:prstDash val="solid"/>
            <a:miter lim="800000"/>
          </a:ln>
          <a:effectLst/>
        </p:spPr>
        <p:txBody>
          <a:bodyPr lIns="0" tIns="0" rIns="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ja-JP" sz="1400" b="1" i="0" u="none" strike="noStrike" kern="0" cap="none" spc="0" normalizeH="0" baseline="0" noProof="0" dirty="0">
                <a:ln>
                  <a:noFill/>
                </a:ln>
                <a:solidFill>
                  <a:srgbClr val="0070C0"/>
                </a:solidFill>
                <a:effectLst/>
                <a:uLnTx/>
                <a:uFillTx/>
                <a:latin typeface="Meiryo UI"/>
                <a:ea typeface="Meiryo UI"/>
                <a:cs typeface="+mn-cs"/>
              </a:rPr>
              <a:t>2</a:t>
            </a:r>
            <a:endParaRPr kumimoji="1" lang="ja-JP" altLang="en-US" sz="1400" b="1" i="0" u="none" strike="noStrike" kern="0" cap="none" spc="0" normalizeH="0" baseline="0" noProof="0" dirty="0">
              <a:ln>
                <a:noFill/>
              </a:ln>
              <a:solidFill>
                <a:srgbClr val="0070C0"/>
              </a:solidFill>
              <a:effectLst/>
              <a:uLnTx/>
              <a:uFillTx/>
              <a:latin typeface="Meiryo UI"/>
              <a:ea typeface="Meiryo UI"/>
              <a:cs typeface="+mn-cs"/>
            </a:endParaRPr>
          </a:p>
        </p:txBody>
      </p:sp>
      <p:sp>
        <p:nvSpPr>
          <p:cNvPr id="70" name="テキスト ボックス 69">
            <a:extLst>
              <a:ext uri="{FF2B5EF4-FFF2-40B4-BE49-F238E27FC236}">
                <a16:creationId xmlns:a16="http://schemas.microsoft.com/office/drawing/2014/main" id="{2F6FD509-89B5-C47C-BB94-DCA0543A3D16}"/>
              </a:ext>
            </a:extLst>
          </p:cNvPr>
          <p:cNvSpPr txBox="1"/>
          <p:nvPr/>
        </p:nvSpPr>
        <p:spPr>
          <a:xfrm>
            <a:off x="304800" y="1447800"/>
            <a:ext cx="6248400" cy="451556"/>
          </a:xfrm>
          <a:prstGeom prst="rect">
            <a:avLst/>
          </a:prstGeom>
          <a:solidFill>
            <a:srgbClr val="339966"/>
          </a:solidFill>
          <a:ln w="12700">
            <a:noFill/>
          </a:ln>
        </p:spPr>
        <p:txBody>
          <a:bodyPr wrap="square" lIns="288000" tIns="0" rIns="0" bIns="0" rtlCol="0" anchor="ctr">
            <a:noAutofit/>
          </a:bodyPr>
          <a:lstStyle/>
          <a:p>
            <a:pPr marL="0" marR="0" lvl="0" indent="0" defTabSz="457200" eaLnBrk="1" fontAlgn="auto" latinLnBrk="0" hangingPunct="1">
              <a:lnSpc>
                <a:spcPct val="100000"/>
              </a:lnSpc>
              <a:spcBef>
                <a:spcPts val="0"/>
              </a:spcBef>
              <a:spcAft>
                <a:spcPts val="0"/>
              </a:spcAft>
              <a:buClrTx/>
              <a:buSzTx/>
              <a:buFontTx/>
              <a:buNone/>
              <a:tabLst>
                <a:tab pos="1704975" algn="l"/>
              </a:tabLst>
              <a:defRPr/>
            </a:pPr>
            <a:r>
              <a:rPr kumimoji="1" lang="ja-JP" altLang="en-US" sz="1600" b="1" i="0" u="none" strike="noStrike" kern="0" cap="none" spc="0" normalizeH="0" baseline="0" noProof="0" dirty="0">
                <a:ln>
                  <a:noFill/>
                </a:ln>
                <a:solidFill>
                  <a:schemeClr val="bg1"/>
                </a:solidFill>
                <a:effectLst/>
                <a:uLnTx/>
                <a:uFillTx/>
                <a:latin typeface="Meiryo UI"/>
                <a:ea typeface="Meiryo UI"/>
              </a:rPr>
              <a:t>　　参考となる裁判所の判断</a:t>
            </a:r>
          </a:p>
        </p:txBody>
      </p:sp>
      <p:sp>
        <p:nvSpPr>
          <p:cNvPr id="73" name="楕円 72">
            <a:extLst>
              <a:ext uri="{FF2B5EF4-FFF2-40B4-BE49-F238E27FC236}">
                <a16:creationId xmlns:a16="http://schemas.microsoft.com/office/drawing/2014/main" id="{853AF092-B858-808D-0CCB-DD33F0615A0F}"/>
              </a:ext>
            </a:extLst>
          </p:cNvPr>
          <p:cNvSpPr/>
          <p:nvPr/>
        </p:nvSpPr>
        <p:spPr>
          <a:xfrm>
            <a:off x="457200" y="1524000"/>
            <a:ext cx="294220" cy="294800"/>
          </a:xfrm>
          <a:prstGeom prst="ellipse">
            <a:avLst/>
          </a:prstGeom>
          <a:solidFill>
            <a:sysClr val="window" lastClr="FFFFFF"/>
          </a:solidFill>
          <a:ln w="12700" cap="flat" cmpd="sng" algn="ctr">
            <a:noFill/>
            <a:prstDash val="solid"/>
            <a:miter lim="800000"/>
          </a:ln>
          <a:effectLst/>
        </p:spPr>
        <p:txBody>
          <a:bodyPr lIns="0" tIns="0" rIns="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en-US" altLang="ja-JP" sz="1400" b="1" i="0" u="none" strike="noStrike" kern="0" cap="none" spc="0" normalizeH="0" baseline="0" noProof="0" dirty="0">
                <a:ln>
                  <a:noFill/>
                </a:ln>
                <a:solidFill>
                  <a:srgbClr val="0070C0"/>
                </a:solidFill>
                <a:effectLst/>
                <a:uLnTx/>
                <a:uFillTx/>
                <a:latin typeface="Meiryo UI"/>
                <a:ea typeface="Meiryo UI"/>
                <a:cs typeface="+mn-cs"/>
              </a:rPr>
              <a:t>1</a:t>
            </a:r>
            <a:endParaRPr kumimoji="1" lang="ja-JP" altLang="en-US" sz="1400" b="1" i="0" u="none" strike="noStrike" kern="0" cap="none" spc="0" normalizeH="0" baseline="0" noProof="0" dirty="0">
              <a:ln>
                <a:noFill/>
              </a:ln>
              <a:solidFill>
                <a:srgbClr val="0070C0"/>
              </a:solidFill>
              <a:effectLst/>
              <a:uLnTx/>
              <a:uFillTx/>
              <a:latin typeface="Meiryo UI"/>
              <a:ea typeface="Meiryo UI"/>
              <a:cs typeface="+mn-cs"/>
            </a:endParaRPr>
          </a:p>
        </p:txBody>
      </p:sp>
      <p:sp>
        <p:nvSpPr>
          <p:cNvPr id="2" name="四角形: 角を丸くする 1">
            <a:extLst>
              <a:ext uri="{FF2B5EF4-FFF2-40B4-BE49-F238E27FC236}">
                <a16:creationId xmlns:a16="http://schemas.microsoft.com/office/drawing/2014/main" id="{B944BAA5-D84D-9BA8-68A0-589A7B777E8F}"/>
              </a:ext>
            </a:extLst>
          </p:cNvPr>
          <p:cNvSpPr/>
          <p:nvPr/>
        </p:nvSpPr>
        <p:spPr>
          <a:xfrm>
            <a:off x="6248400" y="44334"/>
            <a:ext cx="533400" cy="60682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Picture 2" descr="文部科学省シンボルマーク">
            <a:extLst>
              <a:ext uri="{FF2B5EF4-FFF2-40B4-BE49-F238E27FC236}">
                <a16:creationId xmlns:a16="http://schemas.microsoft.com/office/drawing/2014/main" id="{B921D843-6DD4-F559-317F-5B042B4AE9B2}"/>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b="23473"/>
          <a:stretch/>
        </p:blipFill>
        <p:spPr bwMode="auto">
          <a:xfrm>
            <a:off x="6335253" y="44334"/>
            <a:ext cx="350865" cy="606829"/>
          </a:xfrm>
          <a:prstGeom prst="rect">
            <a:avLst/>
          </a:prstGeom>
          <a:noFill/>
          <a:extLst>
            <a:ext uri="{909E8E84-426E-40DD-AFC4-6F175D3DCCD1}">
              <a14:hiddenFill xmlns:a14="http://schemas.microsoft.com/office/drawing/2010/main">
                <a:solidFill>
                  <a:srgbClr val="FFFFFF"/>
                </a:solidFill>
              </a14:hiddenFill>
            </a:ext>
          </a:extLst>
        </p:spPr>
      </p:pic>
      <p:grpSp>
        <p:nvGrpSpPr>
          <p:cNvPr id="9" name="グループ化 8">
            <a:extLst>
              <a:ext uri="{FF2B5EF4-FFF2-40B4-BE49-F238E27FC236}">
                <a16:creationId xmlns:a16="http://schemas.microsoft.com/office/drawing/2014/main" id="{0045DC1E-E6A6-2747-EBCB-9DC3BAB6E75F}"/>
              </a:ext>
            </a:extLst>
          </p:cNvPr>
          <p:cNvGrpSpPr/>
          <p:nvPr/>
        </p:nvGrpSpPr>
        <p:grpSpPr>
          <a:xfrm>
            <a:off x="381000" y="6579610"/>
            <a:ext cx="838200" cy="1057070"/>
            <a:chOff x="526097" y="5811953"/>
            <a:chExt cx="1921113" cy="1552288"/>
          </a:xfrm>
        </p:grpSpPr>
        <p:sp>
          <p:nvSpPr>
            <p:cNvPr id="29" name="四角形: 角を丸くする 28">
              <a:extLst>
                <a:ext uri="{FF2B5EF4-FFF2-40B4-BE49-F238E27FC236}">
                  <a16:creationId xmlns:a16="http://schemas.microsoft.com/office/drawing/2014/main" id="{08C9E51E-6E29-C204-9CC2-D52CE9F13729}"/>
                </a:ext>
              </a:extLst>
            </p:cNvPr>
            <p:cNvSpPr/>
            <p:nvPr/>
          </p:nvSpPr>
          <p:spPr>
            <a:xfrm>
              <a:off x="541405" y="5994095"/>
              <a:ext cx="1905104" cy="1370146"/>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四角形: 上の 2 つの角を丸める 29">
              <a:extLst>
                <a:ext uri="{FF2B5EF4-FFF2-40B4-BE49-F238E27FC236}">
                  <a16:creationId xmlns:a16="http://schemas.microsoft.com/office/drawing/2014/main" id="{AA1DF2E0-46E7-5807-B55A-44FD039B17A8}"/>
                </a:ext>
              </a:extLst>
            </p:cNvPr>
            <p:cNvSpPr/>
            <p:nvPr/>
          </p:nvSpPr>
          <p:spPr>
            <a:xfrm>
              <a:off x="526097" y="5811953"/>
              <a:ext cx="1921113" cy="344503"/>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algn="ctr" rtl="0" eaLnBrk="1" fontAlgn="t" latinLnBrk="0" hangingPunct="1">
                <a:spcBef>
                  <a:spcPts val="0"/>
                </a:spcBef>
                <a:spcAft>
                  <a:spcPts val="0"/>
                </a:spcAft>
              </a:pPr>
              <a:r>
                <a:rPr kumimoji="1" lang="ja-JP" altLang="ja-JP" sz="1200" i="0" u="none" strike="noStrike" kern="1200" dirty="0">
                  <a:solidFill>
                    <a:schemeClr val="tx1"/>
                  </a:solidFill>
                  <a:effectLst/>
                  <a:latin typeface="Meiryo UI" panose="020B0604030504040204" pitchFamily="50" charset="-128"/>
                  <a:ea typeface="Meiryo UI" panose="020B0604030504040204" pitchFamily="50" charset="-128"/>
                </a:rPr>
                <a:t>場面</a:t>
              </a:r>
              <a:endParaRPr lang="ja-JP" altLang="ja-JP" sz="1200" i="0" u="none" strike="noStrike" dirty="0">
                <a:solidFill>
                  <a:schemeClr val="tx1"/>
                </a:solidFill>
                <a:effectLst/>
                <a:latin typeface="Arial" panose="020B0604020202020204" pitchFamily="34" charset="0"/>
              </a:endParaRPr>
            </a:p>
          </p:txBody>
        </p:sp>
      </p:grpSp>
      <p:grpSp>
        <p:nvGrpSpPr>
          <p:cNvPr id="10" name="グループ化 9">
            <a:extLst>
              <a:ext uri="{FF2B5EF4-FFF2-40B4-BE49-F238E27FC236}">
                <a16:creationId xmlns:a16="http://schemas.microsoft.com/office/drawing/2014/main" id="{475DFEB3-37AB-236D-0F74-6B8F5DD721D9}"/>
              </a:ext>
            </a:extLst>
          </p:cNvPr>
          <p:cNvGrpSpPr/>
          <p:nvPr/>
        </p:nvGrpSpPr>
        <p:grpSpPr>
          <a:xfrm>
            <a:off x="1304818" y="6583406"/>
            <a:ext cx="2616927" cy="1068453"/>
            <a:chOff x="2529255" y="5814190"/>
            <a:chExt cx="2133372" cy="1569002"/>
          </a:xfrm>
        </p:grpSpPr>
        <p:sp>
          <p:nvSpPr>
            <p:cNvPr id="27" name="四角形: 角を丸くする 26">
              <a:extLst>
                <a:ext uri="{FF2B5EF4-FFF2-40B4-BE49-F238E27FC236}">
                  <a16:creationId xmlns:a16="http://schemas.microsoft.com/office/drawing/2014/main" id="{1E00B479-EF78-27C0-819A-5FC77884AC66}"/>
                </a:ext>
              </a:extLst>
            </p:cNvPr>
            <p:cNvSpPr/>
            <p:nvPr/>
          </p:nvSpPr>
          <p:spPr>
            <a:xfrm>
              <a:off x="2544587" y="6031099"/>
              <a:ext cx="2100590" cy="1352093"/>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 name="四角形: 上の 2 つの角を丸める 27">
              <a:extLst>
                <a:ext uri="{FF2B5EF4-FFF2-40B4-BE49-F238E27FC236}">
                  <a16:creationId xmlns:a16="http://schemas.microsoft.com/office/drawing/2014/main" id="{CD5BAFE7-C144-129C-233C-102F97438EED}"/>
                </a:ext>
              </a:extLst>
            </p:cNvPr>
            <p:cNvSpPr/>
            <p:nvPr/>
          </p:nvSpPr>
          <p:spPr>
            <a:xfrm>
              <a:off x="2529255" y="5814190"/>
              <a:ext cx="2133372" cy="316838"/>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　活用内容</a:t>
              </a:r>
            </a:p>
          </p:txBody>
        </p:sp>
      </p:grpSp>
      <p:grpSp>
        <p:nvGrpSpPr>
          <p:cNvPr id="14" name="グループ化 13">
            <a:extLst>
              <a:ext uri="{FF2B5EF4-FFF2-40B4-BE49-F238E27FC236}">
                <a16:creationId xmlns:a16="http://schemas.microsoft.com/office/drawing/2014/main" id="{9B897293-C644-CCAD-060E-3CA92881B1FD}"/>
              </a:ext>
            </a:extLst>
          </p:cNvPr>
          <p:cNvGrpSpPr/>
          <p:nvPr/>
        </p:nvGrpSpPr>
        <p:grpSpPr>
          <a:xfrm>
            <a:off x="3993389" y="6579678"/>
            <a:ext cx="2495618" cy="1072179"/>
            <a:chOff x="4683187" y="5812052"/>
            <a:chExt cx="1718723" cy="1574475"/>
          </a:xfrm>
        </p:grpSpPr>
        <p:sp>
          <p:nvSpPr>
            <p:cNvPr id="16" name="四角形: 角を丸くする 15">
              <a:extLst>
                <a:ext uri="{FF2B5EF4-FFF2-40B4-BE49-F238E27FC236}">
                  <a16:creationId xmlns:a16="http://schemas.microsoft.com/office/drawing/2014/main" id="{0A8FAAB4-2252-2E85-D948-67317DBE0442}"/>
                </a:ext>
              </a:extLst>
            </p:cNvPr>
            <p:cNvSpPr/>
            <p:nvPr/>
          </p:nvSpPr>
          <p:spPr>
            <a:xfrm>
              <a:off x="4698684" y="5994096"/>
              <a:ext cx="1694113" cy="1392431"/>
            </a:xfrm>
            <a:prstGeom prst="roundRect">
              <a:avLst>
                <a:gd name="adj" fmla="val 7292"/>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四角形: 上の 2 つの角を丸める 25">
              <a:extLst>
                <a:ext uri="{FF2B5EF4-FFF2-40B4-BE49-F238E27FC236}">
                  <a16:creationId xmlns:a16="http://schemas.microsoft.com/office/drawing/2014/main" id="{136187F3-C5DC-7A70-2BDF-93A488D586A5}"/>
                </a:ext>
              </a:extLst>
            </p:cNvPr>
            <p:cNvSpPr/>
            <p:nvPr/>
          </p:nvSpPr>
          <p:spPr>
            <a:xfrm>
              <a:off x="4683187" y="5812052"/>
              <a:ext cx="1718723" cy="299771"/>
            </a:xfrm>
            <a:prstGeom prst="round2SameRect">
              <a:avLst>
                <a:gd name="adj1" fmla="val 37960"/>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　参考資料</a:t>
              </a:r>
            </a:p>
          </p:txBody>
        </p:sp>
      </p:grpSp>
      <p:sp>
        <p:nvSpPr>
          <p:cNvPr id="31" name="正方形/長方形 30">
            <a:extLst>
              <a:ext uri="{FF2B5EF4-FFF2-40B4-BE49-F238E27FC236}">
                <a16:creationId xmlns:a16="http://schemas.microsoft.com/office/drawing/2014/main" id="{DBA1A7DF-E734-ED36-7766-FF6420CDC5D9}"/>
              </a:ext>
            </a:extLst>
          </p:cNvPr>
          <p:cNvSpPr/>
          <p:nvPr/>
        </p:nvSpPr>
        <p:spPr>
          <a:xfrm>
            <a:off x="304800" y="6329751"/>
            <a:ext cx="6248400" cy="1416215"/>
          </a:xfrm>
          <a:prstGeom prst="rect">
            <a:avLst/>
          </a:prstGeom>
          <a:noFill/>
          <a:ln w="12700" cap="flat" cmpd="sng" algn="ctr">
            <a:solidFill>
              <a:srgbClr val="339966"/>
            </a:solidFill>
            <a:prstDash val="solid"/>
            <a:miter lim="800000"/>
          </a:ln>
          <a:effectLst/>
        </p:spPr>
        <p:txBody>
          <a:bodyPr lIns="0" tIns="0" rIns="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2800" b="0" i="0" u="none" strike="noStrike" kern="0" cap="none" spc="0" normalizeH="0" baseline="0" noProof="0" dirty="0">
              <a:ln>
                <a:noFill/>
              </a:ln>
              <a:solidFill>
                <a:srgbClr val="000000"/>
              </a:solidFill>
              <a:effectLst/>
              <a:uLnTx/>
              <a:uFillTx/>
              <a:latin typeface="Meiryo UI"/>
              <a:ea typeface="Meiryo UI"/>
              <a:cs typeface="+mn-cs"/>
            </a:endParaRPr>
          </a:p>
        </p:txBody>
      </p:sp>
      <p:grpSp>
        <p:nvGrpSpPr>
          <p:cNvPr id="45" name="グループ化 44">
            <a:extLst>
              <a:ext uri="{FF2B5EF4-FFF2-40B4-BE49-F238E27FC236}">
                <a16:creationId xmlns:a16="http://schemas.microsoft.com/office/drawing/2014/main" id="{D6D0EF9C-3E06-2676-6007-65B21169AD73}"/>
              </a:ext>
            </a:extLst>
          </p:cNvPr>
          <p:cNvGrpSpPr/>
          <p:nvPr/>
        </p:nvGrpSpPr>
        <p:grpSpPr>
          <a:xfrm>
            <a:off x="304800" y="6096000"/>
            <a:ext cx="6248400" cy="451556"/>
            <a:chOff x="304800" y="6096000"/>
            <a:chExt cx="6257926" cy="451556"/>
          </a:xfrm>
        </p:grpSpPr>
        <p:sp>
          <p:nvSpPr>
            <p:cNvPr id="38" name="テキスト ボックス 37">
              <a:extLst>
                <a:ext uri="{FF2B5EF4-FFF2-40B4-BE49-F238E27FC236}">
                  <a16:creationId xmlns:a16="http://schemas.microsoft.com/office/drawing/2014/main" id="{89A365A3-CFF6-6871-BF33-3307B3FC0C77}"/>
                </a:ext>
              </a:extLst>
            </p:cNvPr>
            <p:cNvSpPr txBox="1"/>
            <p:nvPr/>
          </p:nvSpPr>
          <p:spPr>
            <a:xfrm>
              <a:off x="304800" y="6096000"/>
              <a:ext cx="6257926" cy="451556"/>
            </a:xfrm>
            <a:prstGeom prst="rect">
              <a:avLst/>
            </a:prstGeom>
            <a:solidFill>
              <a:srgbClr val="339966"/>
            </a:solidFill>
            <a:ln w="12700">
              <a:solidFill>
                <a:srgbClr val="339966"/>
              </a:solidFill>
            </a:ln>
          </p:spPr>
          <p:txBody>
            <a:bodyPr wrap="square" lIns="288000" tIns="0" rIns="0" bIns="0" rtlCol="0" anchor="ctr">
              <a:noAutofit/>
            </a:bodyPr>
            <a:lstStyle/>
            <a:p>
              <a:pPr marL="0" marR="0" lvl="0" indent="0" defTabSz="457200" eaLnBrk="1" fontAlgn="auto" latinLnBrk="0" hangingPunct="1">
                <a:lnSpc>
                  <a:spcPct val="100000"/>
                </a:lnSpc>
                <a:spcBef>
                  <a:spcPts val="0"/>
                </a:spcBef>
                <a:spcAft>
                  <a:spcPts val="0"/>
                </a:spcAft>
                <a:buClrTx/>
                <a:buSzTx/>
                <a:buFontTx/>
                <a:buNone/>
                <a:tabLst>
                  <a:tab pos="1704975" algn="l"/>
                </a:tabLst>
                <a:defRPr/>
              </a:pPr>
              <a:r>
                <a:rPr kumimoji="1" lang="ja-JP" altLang="en-US" sz="1600" b="1" i="0" u="none" strike="noStrike" kern="0" cap="none" spc="0" normalizeH="0" baseline="0" noProof="0" dirty="0">
                  <a:ln>
                    <a:noFill/>
                  </a:ln>
                  <a:solidFill>
                    <a:schemeClr val="bg1"/>
                  </a:solidFill>
                  <a:effectLst/>
                  <a:uLnTx/>
                  <a:uFillTx/>
                  <a:latin typeface="Meiryo UI"/>
                  <a:ea typeface="Meiryo UI"/>
                </a:rPr>
                <a:t>　　法務相談</a:t>
              </a:r>
              <a:r>
                <a:rPr kumimoji="1" lang="ja-JP" altLang="en-US" sz="1600" b="1" kern="0" dirty="0">
                  <a:solidFill>
                    <a:schemeClr val="bg1"/>
                  </a:solidFill>
                  <a:latin typeface="Meiryo UI"/>
                  <a:ea typeface="Meiryo UI"/>
                </a:rPr>
                <a:t> 活用のポイント</a:t>
              </a:r>
              <a:endParaRPr kumimoji="1" lang="ja-JP" altLang="en-US" sz="1600" b="1" i="0" u="none" strike="noStrike" kern="0" cap="none" spc="0" normalizeH="0" baseline="0" noProof="0" dirty="0">
                <a:ln>
                  <a:noFill/>
                </a:ln>
                <a:solidFill>
                  <a:schemeClr val="bg1"/>
                </a:solidFill>
                <a:effectLst/>
                <a:uLnTx/>
                <a:uFillTx/>
                <a:latin typeface="Meiryo UI"/>
                <a:ea typeface="Meiryo UI"/>
              </a:endParaRPr>
            </a:p>
          </p:txBody>
        </p:sp>
        <p:sp>
          <p:nvSpPr>
            <p:cNvPr id="39" name="楕円 38">
              <a:extLst>
                <a:ext uri="{FF2B5EF4-FFF2-40B4-BE49-F238E27FC236}">
                  <a16:creationId xmlns:a16="http://schemas.microsoft.com/office/drawing/2014/main" id="{680D1A00-B794-D7E2-6777-531CCECF5685}"/>
                </a:ext>
              </a:extLst>
            </p:cNvPr>
            <p:cNvSpPr/>
            <p:nvPr/>
          </p:nvSpPr>
          <p:spPr>
            <a:xfrm>
              <a:off x="457432" y="6172200"/>
              <a:ext cx="294669" cy="294800"/>
            </a:xfrm>
            <a:prstGeom prst="ellipse">
              <a:avLst/>
            </a:prstGeom>
            <a:solidFill>
              <a:schemeClr val="bg1"/>
            </a:solidFill>
            <a:ln w="12700" cap="flat" cmpd="sng" algn="ctr">
              <a:solidFill>
                <a:srgbClr val="339966"/>
              </a:solidFill>
              <a:prstDash val="solid"/>
              <a:miter lim="800000"/>
            </a:ln>
            <a:effectLst/>
          </p:spPr>
          <p:txBody>
            <a:bodyPr lIns="0" tIns="0" rIns="0" b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ja-JP" altLang="en-US" sz="1400" b="1" i="0" u="none" strike="noStrike" kern="0" cap="none" spc="0" normalizeH="0" baseline="0" noProof="0" dirty="0">
                  <a:ln>
                    <a:noFill/>
                  </a:ln>
                  <a:solidFill>
                    <a:srgbClr val="0070C0"/>
                  </a:solidFill>
                  <a:effectLst/>
                  <a:uLnTx/>
                  <a:uFillTx/>
                  <a:latin typeface="Meiryo UI"/>
                  <a:ea typeface="Meiryo UI"/>
                  <a:cs typeface="+mn-cs"/>
                </a:rPr>
                <a:t>３</a:t>
              </a:r>
            </a:p>
          </p:txBody>
        </p:sp>
      </p:grpSp>
    </p:spTree>
    <p:extLst>
      <p:ext uri="{BB962C8B-B14F-4D97-AF65-F5344CB8AC3E}">
        <p14:creationId xmlns:p14="http://schemas.microsoft.com/office/powerpoint/2010/main" val="29645097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287</Words>
  <Application>Microsoft Office PowerPoint</Application>
  <PresentationFormat>A4 210 x 297 mm</PresentationFormat>
  <Paragraphs>47</Paragraphs>
  <Slides>2</Slides>
  <Notes>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Meiryo UI</vt:lpstr>
      <vt:lpstr>Arial</vt:lpstr>
      <vt:lpstr>Calibri</vt:lpstr>
      <vt:lpstr>Office Theme</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ワークシート様式例</dc:title>
  <dc:creator/>
  <cp:lastModifiedBy/>
  <cp:revision>10</cp:revision>
  <dcterms:created xsi:type="dcterms:W3CDTF">2012-08-24T00:53:15Z</dcterms:created>
  <dcterms:modified xsi:type="dcterms:W3CDTF">2023-02-21T05:17:57Z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2022-07-13T04:15:13Z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2fd91f1d-48d1-4728-ba73-2f19dca6e2b0</vt:lpwstr>
  </property>
  <property fmtid="{D5CDD505-2E9C-101B-9397-08002B2CF9AE}" pid="8" name="MSIP_Label_d899a617-f30e-4fb8-b81c-fb6d0b94ac5b_ContentBits">
    <vt:lpwstr>0</vt:lpwstr>
  </property>
</Properties>
</file>