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31" r:id="rId2"/>
    <p:sldId id="728" r:id="rId3"/>
    <p:sldId id="73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8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5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A93A5-E368-439E-8597-8CA598CC4C3B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1BEF-52AF-4B8B-9C06-D22287ADE1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543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実際動かす用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B351D-24BB-4D1A-B972-6FF4AA5281D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633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実際動かす用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B351D-24BB-4D1A-B972-6FF4AA5281D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60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実際動かす用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4B351D-24BB-4D1A-B972-6FF4AA5281D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187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E74AA-6C5B-8AD8-CDCF-7B357935B2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272E45-E332-708F-ACD5-A6B4D71E63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17D424-BE71-BFC7-6DB7-984490702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D20D08-741B-661B-C6D4-52066D05E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E017B-B930-B5C5-3E45-10464E21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5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CA069-BCE9-8334-47FE-6D350BA57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32AA0FE-4512-819B-4C93-6FC019FEC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53430B-B20A-7CAD-F5F2-037292EC7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5D51BA-8010-BB40-E34D-CD7F4F0A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78DA55-8CB2-999F-1798-819F34CD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02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12981C-642E-6B8E-E222-8DE752717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B30516-C6E8-63F2-F0FF-3540A0FE3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ACFE8A-1BA4-A5A7-FE8E-27097E41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3096D9-2B9B-900A-BDAC-9E3B52BA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175BC0-F9B5-6338-1747-3D636E37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61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E3422-C6C6-92A9-DAB0-96E5B3403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0A8CAB-81A1-53CF-7D9B-FD5477421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8CAE65-DB69-CA08-7D52-8B2EACD23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6548BF-D59C-61A9-0281-9941E1E8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F31CD6-8CA3-A6E1-F7BC-8B99A60F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631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048BB0-D186-CB28-BEF4-7E7E2DB6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F72C53-16F0-9B92-1864-8BB7C7EAA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6EA9AC-2E72-49AB-D660-77EFEE64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4DEEB5-9B2C-B993-5E07-40A6293BE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224FA6-625B-73D6-4EB4-2F79C2D1B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5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4C469-4E0E-567C-8127-AED1BD76E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8E80CE-8CA8-2CB4-5820-5346E5FB1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D4DD58-3457-0244-898F-FFE9C8195F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555367-9E59-13F6-3A24-7A542A11E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9AC0BD-9344-6520-BF99-9F34ACFF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A18228-F438-EC45-C357-49CFFCB3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7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CDCDDC-A839-D26C-FC8C-A77B8D407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17038DC-302A-9645-22AE-047A3C1DD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BF7596-CA0B-3534-371C-411A9F8F4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8A36F2-829A-DB13-FFC9-9EF28004B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A44A74-0F6B-AADA-9C7A-5EC8931718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941598-EE65-57EA-FF77-B36B04110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72DFA1-365E-9FD6-22E3-5FC842BD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1DBB1C9-A467-BB15-882A-458C62E0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07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AE7AC8-F5BF-EBE8-8382-F5D251B3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FC948E-E5A0-26C8-3531-05FBF1354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483600-621E-E313-C30D-5C69B6719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2C3F161-0470-CBF8-9E9C-17FF98C6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76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4F31CF-589E-D1F0-1822-2088B8F53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E7DFAE-BB1D-BCFC-03CD-74C6A7D8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E9998C-27FB-2711-C235-A1475ABE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11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4D1A3-A969-2BF7-6196-48F70CD09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E2920E-8399-4F43-DA0D-DB7BF5B55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9EE107-5473-2FA1-628E-8F919BB5B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0E1A4A-9DD5-91E8-CF7F-ACE419E30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B66123-CC6F-B02A-552D-7E8FDAAE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E70C34-B387-C1FF-2061-8ECC0E65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865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56C2CF-6CF4-F8FA-4B7A-AA4E51F36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3D2D388-62E1-7554-8238-05B3E4A53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62C7E2-8426-057B-D718-96032E636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EDECDA-5D76-42BA-996F-247397F1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4BCF0-9D50-FD2A-DE93-772D1B5B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44567A-275A-D11B-3FA9-622C4C31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35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D19F784-F8BA-6908-617C-89DFCC42F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508C9-9A16-7441-6136-E66D66C27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43E5AD-CE2B-9278-3F94-32C7610067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1CC6C-4ADE-4F04-B784-365A4F85D7B3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518D5E-EE68-2065-9641-E9A985A69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6F0509-211C-6720-BB98-294E01F14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34E1D-5666-4A67-9988-25FC63622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37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9" Type="http://schemas.openxmlformats.org/officeDocument/2006/relationships/image" Target="../media/image27.sv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38.png"/><Relationship Id="rId45" Type="http://schemas.openxmlformats.org/officeDocument/2006/relationships/image" Target="../media/image43.sv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4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1.svg"/><Relationship Id="rId48" Type="http://schemas.openxmlformats.org/officeDocument/2006/relationships/image" Target="../media/image46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20" Type="http://schemas.openxmlformats.org/officeDocument/2006/relationships/image" Target="../media/image18.png"/><Relationship Id="rId41" Type="http://schemas.openxmlformats.org/officeDocument/2006/relationships/image" Target="../media/image39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9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9" Type="http://schemas.openxmlformats.org/officeDocument/2006/relationships/image" Target="../media/image27.sv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9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4" Type="http://schemas.openxmlformats.org/officeDocument/2006/relationships/image" Target="../media/image44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3.svg"/><Relationship Id="rId48" Type="http://schemas.openxmlformats.org/officeDocument/2006/relationships/image" Target="../media/image48.png"/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20" Type="http://schemas.openxmlformats.org/officeDocument/2006/relationships/image" Target="../media/image18.png"/><Relationship Id="rId41" Type="http://schemas.openxmlformats.org/officeDocument/2006/relationships/image" Target="../media/image41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9.svg"/><Relationship Id="rId21" Type="http://schemas.openxmlformats.org/officeDocument/2006/relationships/image" Target="../media/image19.svg"/><Relationship Id="rId34" Type="http://schemas.openxmlformats.org/officeDocument/2006/relationships/image" Target="../media/image32.png"/><Relationship Id="rId42" Type="http://schemas.openxmlformats.org/officeDocument/2006/relationships/image" Target="../media/image4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41" Type="http://schemas.openxmlformats.org/officeDocument/2006/relationships/image" Target="../media/image41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svg"/><Relationship Id="rId40" Type="http://schemas.openxmlformats.org/officeDocument/2006/relationships/image" Target="../media/image40.png"/><Relationship Id="rId5" Type="http://schemas.openxmlformats.org/officeDocument/2006/relationships/image" Target="../media/image3.png"/><Relationship Id="rId15" Type="http://schemas.openxmlformats.org/officeDocument/2006/relationships/image" Target="../media/image13.sv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31" Type="http://schemas.openxmlformats.org/officeDocument/2006/relationships/image" Target="../media/image29.svg"/><Relationship Id="rId44" Type="http://schemas.openxmlformats.org/officeDocument/2006/relationships/image" Target="../media/image50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png"/><Relationship Id="rId35" Type="http://schemas.openxmlformats.org/officeDocument/2006/relationships/image" Target="../media/image33.svg"/><Relationship Id="rId43" Type="http://schemas.openxmlformats.org/officeDocument/2006/relationships/image" Target="../media/image43.svg"/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33" Type="http://schemas.openxmlformats.org/officeDocument/2006/relationships/image" Target="../media/image31.svg"/><Relationship Id="rId38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1AF56CB2-6087-0B14-5ECC-90E521BF2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603" y="6903981"/>
            <a:ext cx="914479" cy="91447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031CAF3-8389-8E7D-1DA2-0B1D032B60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897" y="6903981"/>
            <a:ext cx="914479" cy="91447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7939055-0DE2-FECC-0F02-D41CC292A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191" y="6903981"/>
            <a:ext cx="914479" cy="9144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8B5F005-469B-5A81-9871-766FC839C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15" y="6903981"/>
            <a:ext cx="914479" cy="9144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9353CB3-E89C-FC63-1B73-ED4482FE3D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4309" y="6903981"/>
            <a:ext cx="914479" cy="9144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F90E3CD-EC1F-EE13-0097-3A841F23F2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721" y="6903981"/>
            <a:ext cx="914479" cy="91447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2BF3BA9-99DB-777A-6758-01F42A296F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5779" y="6903981"/>
            <a:ext cx="914479" cy="91447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94BA0A5-E3F9-602B-07ED-C305DAD5DF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7485" y="6903981"/>
            <a:ext cx="914479" cy="914479"/>
          </a:xfrm>
          <a:prstGeom prst="rect">
            <a:avLst/>
          </a:prstGeom>
        </p:spPr>
      </p:pic>
      <p:pic>
        <p:nvPicPr>
          <p:cNvPr id="21" name="グラフィックス 20" descr="疑問符">
            <a:extLst>
              <a:ext uri="{FF2B5EF4-FFF2-40B4-BE49-F238E27FC236}">
                <a16:creationId xmlns:a16="http://schemas.microsoft.com/office/drawing/2014/main" id="{623553BE-EB75-C756-EB95-D623F9D953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4073" y="6903981"/>
            <a:ext cx="914400" cy="914400"/>
          </a:xfrm>
          <a:prstGeom prst="rect">
            <a:avLst/>
          </a:prstGeom>
        </p:spPr>
      </p:pic>
      <p:pic>
        <p:nvPicPr>
          <p:cNvPr id="22" name="グラフィックス 21" descr="稲妻">
            <a:extLst>
              <a:ext uri="{FF2B5EF4-FFF2-40B4-BE49-F238E27FC236}">
                <a16:creationId xmlns:a16="http://schemas.microsoft.com/office/drawing/2014/main" id="{71A748DA-69EB-105A-2EC8-CCFECF0AC8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2288" y="6903981"/>
            <a:ext cx="914400" cy="914400"/>
          </a:xfrm>
          <a:prstGeom prst="rect">
            <a:avLst/>
          </a:prstGeom>
        </p:spPr>
      </p:pic>
      <p:pic>
        <p:nvPicPr>
          <p:cNvPr id="23" name="グラフィックス 22" descr="ハート">
            <a:extLst>
              <a:ext uri="{FF2B5EF4-FFF2-40B4-BE49-F238E27FC236}">
                <a16:creationId xmlns:a16="http://schemas.microsoft.com/office/drawing/2014/main" id="{2F235E4A-A930-182B-C1D8-3B9812AC8FB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60503" y="6903981"/>
            <a:ext cx="914400" cy="914400"/>
          </a:xfrm>
          <a:prstGeom prst="rect">
            <a:avLst/>
          </a:prstGeom>
        </p:spPr>
      </p:pic>
      <p:pic>
        <p:nvPicPr>
          <p:cNvPr id="24" name="グラフィックス 23" descr="水">
            <a:extLst>
              <a:ext uri="{FF2B5EF4-FFF2-40B4-BE49-F238E27FC236}">
                <a16:creationId xmlns:a16="http://schemas.microsoft.com/office/drawing/2014/main" id="{EC6AB5B2-BE8A-C858-0E88-00D35A3683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88718" y="6903981"/>
            <a:ext cx="914400" cy="914400"/>
          </a:xfrm>
          <a:prstGeom prst="rect">
            <a:avLst/>
          </a:prstGeom>
        </p:spPr>
      </p:pic>
      <p:pic>
        <p:nvPicPr>
          <p:cNvPr id="25" name="グラフィックス 24" descr="親指を立てるしぐさ">
            <a:extLst>
              <a:ext uri="{FF2B5EF4-FFF2-40B4-BE49-F238E27FC236}">
                <a16:creationId xmlns:a16="http://schemas.microsoft.com/office/drawing/2014/main" id="{10575D0A-ABB6-13F8-ED40-E6BDA5C43AA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7721" y="-1005062"/>
            <a:ext cx="914400" cy="914400"/>
          </a:xfrm>
          <a:prstGeom prst="rect">
            <a:avLst/>
          </a:prstGeom>
        </p:spPr>
      </p:pic>
      <p:pic>
        <p:nvPicPr>
          <p:cNvPr id="26" name="グラフィックス 25" descr="火">
            <a:extLst>
              <a:ext uri="{FF2B5EF4-FFF2-40B4-BE49-F238E27FC236}">
                <a16:creationId xmlns:a16="http://schemas.microsoft.com/office/drawing/2014/main" id="{E004B6C3-3F01-5A75-0DB6-859A18F8C42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277710" y="-1005062"/>
            <a:ext cx="914400" cy="914400"/>
          </a:xfrm>
          <a:prstGeom prst="rect">
            <a:avLst/>
          </a:prstGeom>
        </p:spPr>
      </p:pic>
      <p:pic>
        <p:nvPicPr>
          <p:cNvPr id="27" name="グラフィックス 26" descr="放射性物質">
            <a:extLst>
              <a:ext uri="{FF2B5EF4-FFF2-40B4-BE49-F238E27FC236}">
                <a16:creationId xmlns:a16="http://schemas.microsoft.com/office/drawing/2014/main" id="{D372A4F7-C4EB-DFF4-CA75-607F827059A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77699" y="-1005062"/>
            <a:ext cx="914400" cy="914400"/>
          </a:xfrm>
          <a:prstGeom prst="rect">
            <a:avLst/>
          </a:prstGeom>
        </p:spPr>
      </p:pic>
      <p:pic>
        <p:nvPicPr>
          <p:cNvPr id="28" name="グラフィックス 27" descr="スプーン">
            <a:extLst>
              <a:ext uri="{FF2B5EF4-FFF2-40B4-BE49-F238E27FC236}">
                <a16:creationId xmlns:a16="http://schemas.microsoft.com/office/drawing/2014/main" id="{5178EF90-9889-5111-8BA0-0160A34717FA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277688" y="-1005062"/>
            <a:ext cx="914400" cy="914400"/>
          </a:xfrm>
          <a:prstGeom prst="rect">
            <a:avLst/>
          </a:prstGeom>
        </p:spPr>
      </p:pic>
      <p:pic>
        <p:nvPicPr>
          <p:cNvPr id="29" name="グラフィックス 28" descr="フォーク">
            <a:extLst>
              <a:ext uri="{FF2B5EF4-FFF2-40B4-BE49-F238E27FC236}">
                <a16:creationId xmlns:a16="http://schemas.microsoft.com/office/drawing/2014/main" id="{ED336258-A582-24A5-456F-B3B0620918E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277677" y="-1005062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音符">
            <a:extLst>
              <a:ext uri="{FF2B5EF4-FFF2-40B4-BE49-F238E27FC236}">
                <a16:creationId xmlns:a16="http://schemas.microsoft.com/office/drawing/2014/main" id="{5FDBF190-9EAA-2DEB-C0F1-D0765861680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277666" y="-1005062"/>
            <a:ext cx="914400" cy="914400"/>
          </a:xfrm>
          <a:prstGeom prst="rect">
            <a:avLst/>
          </a:prstGeom>
        </p:spPr>
      </p:pic>
      <p:pic>
        <p:nvPicPr>
          <p:cNvPr id="31" name="グラフィックス 30" descr="茎のない花">
            <a:extLst>
              <a:ext uri="{FF2B5EF4-FFF2-40B4-BE49-F238E27FC236}">
                <a16:creationId xmlns:a16="http://schemas.microsoft.com/office/drawing/2014/main" id="{64CBB780-41A0-5AFB-0CCB-48FCD10F6358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277655" y="-1005062"/>
            <a:ext cx="914400" cy="914400"/>
          </a:xfrm>
          <a:prstGeom prst="rect">
            <a:avLst/>
          </a:prstGeom>
        </p:spPr>
      </p:pic>
      <p:pic>
        <p:nvPicPr>
          <p:cNvPr id="32" name="グラフィックス 31" descr="たき火">
            <a:extLst>
              <a:ext uri="{FF2B5EF4-FFF2-40B4-BE49-F238E27FC236}">
                <a16:creationId xmlns:a16="http://schemas.microsoft.com/office/drawing/2014/main" id="{95D2D9FB-F36D-D8ED-1B7D-11C862F845EA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277644" y="-1005062"/>
            <a:ext cx="914400" cy="914400"/>
          </a:xfrm>
          <a:prstGeom prst="rect">
            <a:avLst/>
          </a:prstGeom>
        </p:spPr>
      </p:pic>
      <p:pic>
        <p:nvPicPr>
          <p:cNvPr id="33" name="グラフィックス 32" descr="星">
            <a:extLst>
              <a:ext uri="{FF2B5EF4-FFF2-40B4-BE49-F238E27FC236}">
                <a16:creationId xmlns:a16="http://schemas.microsoft.com/office/drawing/2014/main" id="{E171B3FA-794D-AB5A-2D7F-8706EA431312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277633" y="-1005062"/>
            <a:ext cx="914400" cy="914400"/>
          </a:xfrm>
          <a:prstGeom prst="rect">
            <a:avLst/>
          </a:prstGeom>
        </p:spPr>
      </p:pic>
      <p:pic>
        <p:nvPicPr>
          <p:cNvPr id="34" name="グラフィックス 33" descr="動物の足跡">
            <a:extLst>
              <a:ext uri="{FF2B5EF4-FFF2-40B4-BE49-F238E27FC236}">
                <a16:creationId xmlns:a16="http://schemas.microsoft.com/office/drawing/2014/main" id="{729906CB-6C93-CDF6-4C56-C749958C6776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277622" y="-1005062"/>
            <a:ext cx="914400" cy="914400"/>
          </a:xfrm>
          <a:prstGeom prst="rect">
            <a:avLst/>
          </a:prstGeom>
        </p:spPr>
      </p:pic>
      <p:pic>
        <p:nvPicPr>
          <p:cNvPr id="35" name="グラフィックス 34" descr="感嘆符">
            <a:extLst>
              <a:ext uri="{FF2B5EF4-FFF2-40B4-BE49-F238E27FC236}">
                <a16:creationId xmlns:a16="http://schemas.microsoft.com/office/drawing/2014/main" id="{FABDE49E-51E5-2C62-29EC-65CFA4A8ED99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216933" y="6903981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矢印: 緩い曲線">
            <a:extLst>
              <a:ext uri="{FF2B5EF4-FFF2-40B4-BE49-F238E27FC236}">
                <a16:creationId xmlns:a16="http://schemas.microsoft.com/office/drawing/2014/main" id="{7A10D088-D1E0-0D8D-FF74-10ECB256A43A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0277611" y="-1005062"/>
            <a:ext cx="914400" cy="914400"/>
          </a:xfrm>
          <a:prstGeom prst="rect">
            <a:avLst/>
          </a:prstGeom>
        </p:spPr>
      </p:pic>
      <p:pic>
        <p:nvPicPr>
          <p:cNvPr id="37" name="グラフィックス 36" descr="矢印: 直線">
            <a:extLst>
              <a:ext uri="{FF2B5EF4-FFF2-40B4-BE49-F238E27FC236}">
                <a16:creationId xmlns:a16="http://schemas.microsoft.com/office/drawing/2014/main" id="{9FCD24D8-6C2A-14B0-7491-A0542F6D9ECD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1277600" y="-1005062"/>
            <a:ext cx="914400" cy="914400"/>
          </a:xfrm>
          <a:prstGeom prst="rect">
            <a:avLst/>
          </a:prstGeom>
        </p:spPr>
      </p:pic>
      <p:pic>
        <p:nvPicPr>
          <p:cNvPr id="43" name="グラフィックス 42" descr="心拍">
            <a:extLst>
              <a:ext uri="{FF2B5EF4-FFF2-40B4-BE49-F238E27FC236}">
                <a16:creationId xmlns:a16="http://schemas.microsoft.com/office/drawing/2014/main" id="{50349006-601B-B25E-01B0-76E9062400D1}"/>
              </a:ext>
            </a:extLst>
          </p:cNvPr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11045144" y="6928842"/>
            <a:ext cx="914400" cy="914400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50794DAD-9782-4A70-4766-B8DD7F2D2A80}"/>
              </a:ext>
            </a:extLst>
          </p:cNvPr>
          <p:cNvGraphicFramePr>
            <a:graphicFrameLocks noGrp="1"/>
          </p:cNvGraphicFramePr>
          <p:nvPr/>
        </p:nvGraphicFramePr>
        <p:xfrm>
          <a:off x="12528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5804E6-E32E-672F-336F-3E0C0953EFB0}"/>
              </a:ext>
            </a:extLst>
          </p:cNvPr>
          <p:cNvSpPr txBox="1"/>
          <p:nvPr/>
        </p:nvSpPr>
        <p:spPr>
          <a:xfrm>
            <a:off x="0" y="5677512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この図からどんな印象を持ってもらいたいですか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E3DE18B-009B-A7C8-2F57-0ED7BE97ADB7}"/>
              </a:ext>
            </a:extLst>
          </p:cNvPr>
          <p:cNvSpPr txBox="1"/>
          <p:nvPr/>
        </p:nvSpPr>
        <p:spPr>
          <a:xfrm>
            <a:off x="6090820" y="5677512"/>
            <a:ext cx="5917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そのために工夫したところは何ですか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A4BB25EF-7B80-E4A8-100A-3C14DC7D145E}"/>
              </a:ext>
            </a:extLst>
          </p:cNvPr>
          <p:cNvGraphicFramePr>
            <a:graphicFrameLocks noGrp="1"/>
          </p:cNvGraphicFramePr>
          <p:nvPr/>
        </p:nvGraphicFramePr>
        <p:xfrm>
          <a:off x="625420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848AAE79-50FE-4137-B8C8-2DB77D80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494672"/>
              </p:ext>
            </p:extLst>
          </p:nvPr>
        </p:nvGraphicFramePr>
        <p:xfrm>
          <a:off x="125286" y="336774"/>
          <a:ext cx="1193955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55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</a:rPr>
                        <a:t>仁王立ち　怖い</a:t>
                      </a: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CE7E973-96FF-4E56-8437-3582F68B6D66}"/>
              </a:ext>
            </a:extLst>
          </p:cNvPr>
          <p:cNvSpPr txBox="1"/>
          <p:nvPr/>
        </p:nvSpPr>
        <p:spPr>
          <a:xfrm>
            <a:off x="0" y="0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A140731-E3AF-0C1F-D5DA-9F77E6545584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20805129">
            <a:off x="-547841" y="1643107"/>
            <a:ext cx="888514" cy="167013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C2701F3D-6EC3-C8D8-9907-51A70D73FBFD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19735791">
            <a:off x="-1397753" y="1623433"/>
            <a:ext cx="888514" cy="167013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40B87AA-A226-32F4-CC1F-3547164233F3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-2361916" y="936148"/>
            <a:ext cx="3639627" cy="1646063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C2482CE-ECE5-B6AB-271F-E54701AC099F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502168" y="1245800"/>
            <a:ext cx="1274174" cy="11888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315CA1B-3BDD-A9E3-7A40-2749BAE00A06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-2038040" y="1696021"/>
            <a:ext cx="888514" cy="167013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69ABE24-E619-91D6-F9CD-934647C72073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 rot="19556732">
            <a:off x="27134" y="1734625"/>
            <a:ext cx="888514" cy="167013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006CEA2-EC9C-CCD3-EAAC-6C7583C1A9AF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2700000">
            <a:off x="11118663" y="2134130"/>
            <a:ext cx="317019" cy="7803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46C7FD0-A9B9-31FF-1D42-474708B1C671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800000">
            <a:off x="11499069" y="1642656"/>
            <a:ext cx="317019" cy="780356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891F57B-8D29-896D-9B2D-979741C96D9F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8900000" flipH="1">
            <a:off x="12670326" y="2147514"/>
            <a:ext cx="317019" cy="78035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893B1D8-5CA0-FD16-914B-9CEEC33B1F31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 rot="19800000" flipH="1">
            <a:off x="12289920" y="1656040"/>
            <a:ext cx="317019" cy="78035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1A3BFE1-7EAA-6326-DC0F-280BA05ED88E}"/>
              </a:ext>
            </a:extLst>
          </p:cNvPr>
          <p:cNvPicPr>
            <a:picLocks noChangeAspect="1"/>
          </p:cNvPicPr>
          <p:nvPr/>
        </p:nvPicPr>
        <p:blipFill>
          <a:blip r:embed="rId50"/>
          <a:stretch>
            <a:fillRect/>
          </a:stretch>
        </p:blipFill>
        <p:spPr>
          <a:xfrm>
            <a:off x="11686359" y="896195"/>
            <a:ext cx="658425" cy="65842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D931C67D-3B7A-5B0E-E5AB-59B9075513EB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1686359" y="3260513"/>
            <a:ext cx="317019" cy="780356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73836F4E-D141-510B-AA31-B057AA3BAB86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1686359" y="2682913"/>
            <a:ext cx="317019" cy="780356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38F2DE2D-D06A-FCA1-81C7-1650A9DB2E1C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2045792" y="3260513"/>
            <a:ext cx="317019" cy="78035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CE7B99E-D644-03D8-D67E-727CA42AB097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2045792" y="2682913"/>
            <a:ext cx="317019" cy="780356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158B9CDF-BCD3-4A4D-529F-88E89434C5C8}"/>
              </a:ext>
            </a:extLst>
          </p:cNvPr>
          <p:cNvPicPr>
            <a:picLocks noChangeAspect="1"/>
          </p:cNvPicPr>
          <p:nvPr/>
        </p:nvPicPr>
        <p:blipFill>
          <a:blip r:embed="rId51"/>
          <a:stretch>
            <a:fillRect/>
          </a:stretch>
        </p:blipFill>
        <p:spPr>
          <a:xfrm>
            <a:off x="11688321" y="1554620"/>
            <a:ext cx="676715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7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1AF56CB2-6087-0B14-5ECC-90E521BF2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603" y="6903981"/>
            <a:ext cx="914479" cy="91447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031CAF3-8389-8E7D-1DA2-0B1D032B60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897" y="6903981"/>
            <a:ext cx="914479" cy="91447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7939055-0DE2-FECC-0F02-D41CC292A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191" y="6903981"/>
            <a:ext cx="914479" cy="9144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8B5F005-469B-5A81-9871-766FC839C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15" y="6903981"/>
            <a:ext cx="914479" cy="9144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9353CB3-E89C-FC63-1B73-ED4482FE3D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4309" y="6903981"/>
            <a:ext cx="914479" cy="9144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F90E3CD-EC1F-EE13-0097-3A841F23F2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721" y="6903981"/>
            <a:ext cx="914479" cy="91447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2BF3BA9-99DB-777A-6758-01F42A296F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5779" y="6903981"/>
            <a:ext cx="914479" cy="91447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94BA0A5-E3F9-602B-07ED-C305DAD5DF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7485" y="6903981"/>
            <a:ext cx="914479" cy="914479"/>
          </a:xfrm>
          <a:prstGeom prst="rect">
            <a:avLst/>
          </a:prstGeom>
        </p:spPr>
      </p:pic>
      <p:pic>
        <p:nvPicPr>
          <p:cNvPr id="21" name="グラフィックス 20" descr="疑問符">
            <a:extLst>
              <a:ext uri="{FF2B5EF4-FFF2-40B4-BE49-F238E27FC236}">
                <a16:creationId xmlns:a16="http://schemas.microsoft.com/office/drawing/2014/main" id="{623553BE-EB75-C756-EB95-D623F9D953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4073" y="6903981"/>
            <a:ext cx="914400" cy="914400"/>
          </a:xfrm>
          <a:prstGeom prst="rect">
            <a:avLst/>
          </a:prstGeom>
        </p:spPr>
      </p:pic>
      <p:pic>
        <p:nvPicPr>
          <p:cNvPr id="22" name="グラフィックス 21" descr="稲妻">
            <a:extLst>
              <a:ext uri="{FF2B5EF4-FFF2-40B4-BE49-F238E27FC236}">
                <a16:creationId xmlns:a16="http://schemas.microsoft.com/office/drawing/2014/main" id="{71A748DA-69EB-105A-2EC8-CCFECF0AC8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2288" y="6903981"/>
            <a:ext cx="914400" cy="914400"/>
          </a:xfrm>
          <a:prstGeom prst="rect">
            <a:avLst/>
          </a:prstGeom>
        </p:spPr>
      </p:pic>
      <p:pic>
        <p:nvPicPr>
          <p:cNvPr id="23" name="グラフィックス 22" descr="ハート">
            <a:extLst>
              <a:ext uri="{FF2B5EF4-FFF2-40B4-BE49-F238E27FC236}">
                <a16:creationId xmlns:a16="http://schemas.microsoft.com/office/drawing/2014/main" id="{2F235E4A-A930-182B-C1D8-3B9812AC8FB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60503" y="6903981"/>
            <a:ext cx="914400" cy="914400"/>
          </a:xfrm>
          <a:prstGeom prst="rect">
            <a:avLst/>
          </a:prstGeom>
        </p:spPr>
      </p:pic>
      <p:pic>
        <p:nvPicPr>
          <p:cNvPr id="24" name="グラフィックス 23" descr="水">
            <a:extLst>
              <a:ext uri="{FF2B5EF4-FFF2-40B4-BE49-F238E27FC236}">
                <a16:creationId xmlns:a16="http://schemas.microsoft.com/office/drawing/2014/main" id="{EC6AB5B2-BE8A-C858-0E88-00D35A3683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88718" y="6903981"/>
            <a:ext cx="914400" cy="914400"/>
          </a:xfrm>
          <a:prstGeom prst="rect">
            <a:avLst/>
          </a:prstGeom>
        </p:spPr>
      </p:pic>
      <p:pic>
        <p:nvPicPr>
          <p:cNvPr id="25" name="グラフィックス 24" descr="親指を立てるしぐさ">
            <a:extLst>
              <a:ext uri="{FF2B5EF4-FFF2-40B4-BE49-F238E27FC236}">
                <a16:creationId xmlns:a16="http://schemas.microsoft.com/office/drawing/2014/main" id="{10575D0A-ABB6-13F8-ED40-E6BDA5C43AA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7721" y="-1005062"/>
            <a:ext cx="914400" cy="914400"/>
          </a:xfrm>
          <a:prstGeom prst="rect">
            <a:avLst/>
          </a:prstGeom>
        </p:spPr>
      </p:pic>
      <p:pic>
        <p:nvPicPr>
          <p:cNvPr id="26" name="グラフィックス 25" descr="火">
            <a:extLst>
              <a:ext uri="{FF2B5EF4-FFF2-40B4-BE49-F238E27FC236}">
                <a16:creationId xmlns:a16="http://schemas.microsoft.com/office/drawing/2014/main" id="{E004B6C3-3F01-5A75-0DB6-859A18F8C42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277710" y="-1005062"/>
            <a:ext cx="914400" cy="914400"/>
          </a:xfrm>
          <a:prstGeom prst="rect">
            <a:avLst/>
          </a:prstGeom>
        </p:spPr>
      </p:pic>
      <p:pic>
        <p:nvPicPr>
          <p:cNvPr id="27" name="グラフィックス 26" descr="放射性物質">
            <a:extLst>
              <a:ext uri="{FF2B5EF4-FFF2-40B4-BE49-F238E27FC236}">
                <a16:creationId xmlns:a16="http://schemas.microsoft.com/office/drawing/2014/main" id="{D372A4F7-C4EB-DFF4-CA75-607F827059A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77699" y="-1005062"/>
            <a:ext cx="914400" cy="914400"/>
          </a:xfrm>
          <a:prstGeom prst="rect">
            <a:avLst/>
          </a:prstGeom>
        </p:spPr>
      </p:pic>
      <p:pic>
        <p:nvPicPr>
          <p:cNvPr id="28" name="グラフィックス 27" descr="スプーン">
            <a:extLst>
              <a:ext uri="{FF2B5EF4-FFF2-40B4-BE49-F238E27FC236}">
                <a16:creationId xmlns:a16="http://schemas.microsoft.com/office/drawing/2014/main" id="{5178EF90-9889-5111-8BA0-0160A34717FA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277688" y="-1005062"/>
            <a:ext cx="914400" cy="914400"/>
          </a:xfrm>
          <a:prstGeom prst="rect">
            <a:avLst/>
          </a:prstGeom>
        </p:spPr>
      </p:pic>
      <p:pic>
        <p:nvPicPr>
          <p:cNvPr id="29" name="グラフィックス 28" descr="フォーク">
            <a:extLst>
              <a:ext uri="{FF2B5EF4-FFF2-40B4-BE49-F238E27FC236}">
                <a16:creationId xmlns:a16="http://schemas.microsoft.com/office/drawing/2014/main" id="{ED336258-A582-24A5-456F-B3B0620918E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277677" y="-1005062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音符">
            <a:extLst>
              <a:ext uri="{FF2B5EF4-FFF2-40B4-BE49-F238E27FC236}">
                <a16:creationId xmlns:a16="http://schemas.microsoft.com/office/drawing/2014/main" id="{5FDBF190-9EAA-2DEB-C0F1-D0765861680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277666" y="-1005062"/>
            <a:ext cx="914400" cy="914400"/>
          </a:xfrm>
          <a:prstGeom prst="rect">
            <a:avLst/>
          </a:prstGeom>
        </p:spPr>
      </p:pic>
      <p:pic>
        <p:nvPicPr>
          <p:cNvPr id="31" name="グラフィックス 30" descr="茎のない花">
            <a:extLst>
              <a:ext uri="{FF2B5EF4-FFF2-40B4-BE49-F238E27FC236}">
                <a16:creationId xmlns:a16="http://schemas.microsoft.com/office/drawing/2014/main" id="{64CBB780-41A0-5AFB-0CCB-48FCD10F6358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277655" y="-1005062"/>
            <a:ext cx="914400" cy="914400"/>
          </a:xfrm>
          <a:prstGeom prst="rect">
            <a:avLst/>
          </a:prstGeom>
        </p:spPr>
      </p:pic>
      <p:pic>
        <p:nvPicPr>
          <p:cNvPr id="32" name="グラフィックス 31" descr="たき火">
            <a:extLst>
              <a:ext uri="{FF2B5EF4-FFF2-40B4-BE49-F238E27FC236}">
                <a16:creationId xmlns:a16="http://schemas.microsoft.com/office/drawing/2014/main" id="{95D2D9FB-F36D-D8ED-1B7D-11C862F845EA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277644" y="-1005062"/>
            <a:ext cx="914400" cy="914400"/>
          </a:xfrm>
          <a:prstGeom prst="rect">
            <a:avLst/>
          </a:prstGeom>
        </p:spPr>
      </p:pic>
      <p:pic>
        <p:nvPicPr>
          <p:cNvPr id="33" name="グラフィックス 32" descr="星">
            <a:extLst>
              <a:ext uri="{FF2B5EF4-FFF2-40B4-BE49-F238E27FC236}">
                <a16:creationId xmlns:a16="http://schemas.microsoft.com/office/drawing/2014/main" id="{E171B3FA-794D-AB5A-2D7F-8706EA431312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277633" y="-1005062"/>
            <a:ext cx="914400" cy="914400"/>
          </a:xfrm>
          <a:prstGeom prst="rect">
            <a:avLst/>
          </a:prstGeom>
        </p:spPr>
      </p:pic>
      <p:pic>
        <p:nvPicPr>
          <p:cNvPr id="34" name="グラフィックス 33" descr="動物の足跡">
            <a:extLst>
              <a:ext uri="{FF2B5EF4-FFF2-40B4-BE49-F238E27FC236}">
                <a16:creationId xmlns:a16="http://schemas.microsoft.com/office/drawing/2014/main" id="{729906CB-6C93-CDF6-4C56-C749958C6776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277622" y="-1005062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矢印: 緩い曲線">
            <a:extLst>
              <a:ext uri="{FF2B5EF4-FFF2-40B4-BE49-F238E27FC236}">
                <a16:creationId xmlns:a16="http://schemas.microsoft.com/office/drawing/2014/main" id="{7A10D088-D1E0-0D8D-FF74-10ECB256A43A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277611" y="-1005062"/>
            <a:ext cx="914400" cy="914400"/>
          </a:xfrm>
          <a:prstGeom prst="rect">
            <a:avLst/>
          </a:prstGeom>
        </p:spPr>
      </p:pic>
      <p:pic>
        <p:nvPicPr>
          <p:cNvPr id="37" name="グラフィックス 36" descr="矢印: 直線">
            <a:extLst>
              <a:ext uri="{FF2B5EF4-FFF2-40B4-BE49-F238E27FC236}">
                <a16:creationId xmlns:a16="http://schemas.microsoft.com/office/drawing/2014/main" id="{9FCD24D8-6C2A-14B0-7491-A0542F6D9ECD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1277600" y="-1005062"/>
            <a:ext cx="914400" cy="914400"/>
          </a:xfrm>
          <a:prstGeom prst="rect">
            <a:avLst/>
          </a:prstGeom>
        </p:spPr>
      </p:pic>
      <p:pic>
        <p:nvPicPr>
          <p:cNvPr id="43" name="グラフィックス 42" descr="心拍">
            <a:extLst>
              <a:ext uri="{FF2B5EF4-FFF2-40B4-BE49-F238E27FC236}">
                <a16:creationId xmlns:a16="http://schemas.microsoft.com/office/drawing/2014/main" id="{50349006-601B-B25E-01B0-76E9062400D1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1045144" y="6928842"/>
            <a:ext cx="914400" cy="914400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50794DAD-9782-4A70-4766-B8DD7F2D2A80}"/>
              </a:ext>
            </a:extLst>
          </p:cNvPr>
          <p:cNvGraphicFramePr>
            <a:graphicFrameLocks noGrp="1"/>
          </p:cNvGraphicFramePr>
          <p:nvPr/>
        </p:nvGraphicFramePr>
        <p:xfrm>
          <a:off x="12528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5804E6-E32E-672F-336F-3E0C0953EFB0}"/>
              </a:ext>
            </a:extLst>
          </p:cNvPr>
          <p:cNvSpPr txBox="1"/>
          <p:nvPr/>
        </p:nvSpPr>
        <p:spPr>
          <a:xfrm>
            <a:off x="0" y="5677512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この図からどんな印象を持ってもらいたいですか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E3DE18B-009B-A7C8-2F57-0ED7BE97ADB7}"/>
              </a:ext>
            </a:extLst>
          </p:cNvPr>
          <p:cNvSpPr txBox="1"/>
          <p:nvPr/>
        </p:nvSpPr>
        <p:spPr>
          <a:xfrm>
            <a:off x="6090820" y="5677512"/>
            <a:ext cx="5917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そのために工夫したところは何ですか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A4BB25EF-7B80-E4A8-100A-3C14DC7D145E}"/>
              </a:ext>
            </a:extLst>
          </p:cNvPr>
          <p:cNvGraphicFramePr>
            <a:graphicFrameLocks noGrp="1"/>
          </p:cNvGraphicFramePr>
          <p:nvPr/>
        </p:nvGraphicFramePr>
        <p:xfrm>
          <a:off x="625420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848AAE79-50FE-4137-B8C8-2DB77D803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43068"/>
              </p:ext>
            </p:extLst>
          </p:nvPr>
        </p:nvGraphicFramePr>
        <p:xfrm>
          <a:off x="125286" y="336774"/>
          <a:ext cx="1193955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55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</a:rPr>
                        <a:t>仁王立ち　怖い</a:t>
                      </a: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CE7E973-96FF-4E56-8437-3582F68B6D66}"/>
              </a:ext>
            </a:extLst>
          </p:cNvPr>
          <p:cNvSpPr txBox="1"/>
          <p:nvPr/>
        </p:nvSpPr>
        <p:spPr>
          <a:xfrm>
            <a:off x="0" y="0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</a:t>
            </a:r>
          </a:p>
        </p:txBody>
      </p:sp>
      <p:pic>
        <p:nvPicPr>
          <p:cNvPr id="61" name="図 60">
            <a:extLst>
              <a:ext uri="{FF2B5EF4-FFF2-40B4-BE49-F238E27FC236}">
                <a16:creationId xmlns:a16="http://schemas.microsoft.com/office/drawing/2014/main" id="{E3F2D390-8B71-F3CC-A9DA-A7699884DAFE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 rot="17595152">
            <a:off x="4495157" y="2647745"/>
            <a:ext cx="812692" cy="1670139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58B8E4E5-9889-7BF6-9B48-9989EA5E5394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 rot="19735791">
            <a:off x="3325735" y="3760895"/>
            <a:ext cx="812691" cy="1670139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9060DEB6-9E35-D029-1647-59F7FAE0AC95}"/>
              </a:ext>
            </a:extLst>
          </p:cNvPr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 rot="18590509">
            <a:off x="2298627" y="2387935"/>
            <a:ext cx="3329037" cy="1646063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3B89B620-9556-70DF-B5C0-CC409B6B9E9C}"/>
              </a:ext>
            </a:extLst>
          </p:cNvPr>
          <p:cNvPicPr>
            <a:picLocks noChangeAspect="1"/>
          </p:cNvPicPr>
          <p:nvPr/>
        </p:nvPicPr>
        <p:blipFill>
          <a:blip r:embed="rId46"/>
          <a:stretch>
            <a:fillRect/>
          </a:stretch>
        </p:blipFill>
        <p:spPr>
          <a:xfrm>
            <a:off x="4906725" y="1300878"/>
            <a:ext cx="1165441" cy="1188823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D57A42A-2969-011C-63F6-B7360F890DA5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2680009" y="3813917"/>
            <a:ext cx="812692" cy="1670139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C7E56B37-794D-F484-3EFB-9F4CDAFD836C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 rot="16200000">
            <a:off x="4607622" y="2217549"/>
            <a:ext cx="812692" cy="1670139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61D2E9C4-E088-BD9C-900F-199E7F979CF9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 rot="2700000">
            <a:off x="11118663" y="2134130"/>
            <a:ext cx="317019" cy="780356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E6AFA380-A96A-C4E4-8D3C-6AEEBA646965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 rot="1800000">
            <a:off x="11499069" y="1642656"/>
            <a:ext cx="317019" cy="780356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9611E91E-1281-6ABD-AD7A-0C7851EC879D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 rot="18900000" flipH="1">
            <a:off x="12670326" y="2147514"/>
            <a:ext cx="317019" cy="780356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3AA5CCDA-5E1E-49D9-1A02-41AE2AB5B412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 rot="19800000" flipH="1">
            <a:off x="12289920" y="1656040"/>
            <a:ext cx="317019" cy="780356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7E7BEAFA-A6BF-86F9-6450-A4CAF882BFAE}"/>
              </a:ext>
            </a:extLst>
          </p:cNvPr>
          <p:cNvPicPr>
            <a:picLocks noChangeAspect="1"/>
          </p:cNvPicPr>
          <p:nvPr/>
        </p:nvPicPr>
        <p:blipFill>
          <a:blip r:embed="rId48"/>
          <a:stretch>
            <a:fillRect/>
          </a:stretch>
        </p:blipFill>
        <p:spPr>
          <a:xfrm>
            <a:off x="11686359" y="896195"/>
            <a:ext cx="658425" cy="658425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54C972AA-0C81-3FEE-B02D-CDED9F2AB2AC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1686359" y="3260513"/>
            <a:ext cx="317019" cy="780356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578D1876-DA3C-5BFD-4259-7692AE3807C3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1686359" y="2682913"/>
            <a:ext cx="317019" cy="780356"/>
          </a:xfrm>
          <a:prstGeom prst="rect">
            <a:avLst/>
          </a:prstGeom>
        </p:spPr>
      </p:pic>
      <p:pic>
        <p:nvPicPr>
          <p:cNvPr id="74" name="図 73">
            <a:extLst>
              <a:ext uri="{FF2B5EF4-FFF2-40B4-BE49-F238E27FC236}">
                <a16:creationId xmlns:a16="http://schemas.microsoft.com/office/drawing/2014/main" id="{F61960E6-23CE-3311-536B-97F5B061887D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2045792" y="3260513"/>
            <a:ext cx="317019" cy="780356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63E6EC-F8CA-A599-8D1C-70A455431A69}"/>
              </a:ext>
            </a:extLst>
          </p:cNvPr>
          <p:cNvPicPr>
            <a:picLocks noChangeAspect="1"/>
          </p:cNvPicPr>
          <p:nvPr/>
        </p:nvPicPr>
        <p:blipFill>
          <a:blip r:embed="rId47"/>
          <a:stretch>
            <a:fillRect/>
          </a:stretch>
        </p:blipFill>
        <p:spPr>
          <a:xfrm>
            <a:off x="12045792" y="2682913"/>
            <a:ext cx="317019" cy="780356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D0058990-1048-27BE-79C9-4DF2A5EB0ECC}"/>
              </a:ext>
            </a:extLst>
          </p:cNvPr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>
          <a:xfrm>
            <a:off x="11688321" y="1554620"/>
            <a:ext cx="676715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>
            <a:extLst>
              <a:ext uri="{FF2B5EF4-FFF2-40B4-BE49-F238E27FC236}">
                <a16:creationId xmlns:a16="http://schemas.microsoft.com/office/drawing/2014/main" id="{1AF56CB2-6087-0B14-5ECC-90E521BF2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2603" y="6903981"/>
            <a:ext cx="914479" cy="91447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031CAF3-8389-8E7D-1DA2-0B1D032B60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0897" y="6903981"/>
            <a:ext cx="914479" cy="91447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7939055-0DE2-FECC-0F02-D41CC292A6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191" y="6903981"/>
            <a:ext cx="914479" cy="9144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8B5F005-469B-5A81-9871-766FC839C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15" y="6903981"/>
            <a:ext cx="914479" cy="91447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9353CB3-E89C-FC63-1B73-ED4482FE3D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4309" y="6903981"/>
            <a:ext cx="914479" cy="914479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F90E3CD-EC1F-EE13-0097-3A841F23F2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721" y="6903981"/>
            <a:ext cx="914479" cy="91447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92BF3BA9-99DB-777A-6758-01F42A296F1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5779" y="6903981"/>
            <a:ext cx="914479" cy="91447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794BA0A5-E3F9-602B-07ED-C305DAD5DF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47485" y="6903981"/>
            <a:ext cx="914479" cy="914479"/>
          </a:xfrm>
          <a:prstGeom prst="rect">
            <a:avLst/>
          </a:prstGeom>
        </p:spPr>
      </p:pic>
      <p:pic>
        <p:nvPicPr>
          <p:cNvPr id="21" name="グラフィックス 20" descr="疑問符">
            <a:extLst>
              <a:ext uri="{FF2B5EF4-FFF2-40B4-BE49-F238E27FC236}">
                <a16:creationId xmlns:a16="http://schemas.microsoft.com/office/drawing/2014/main" id="{623553BE-EB75-C756-EB95-D623F9D953C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4073" y="6903981"/>
            <a:ext cx="914400" cy="914400"/>
          </a:xfrm>
          <a:prstGeom prst="rect">
            <a:avLst/>
          </a:prstGeom>
        </p:spPr>
      </p:pic>
      <p:pic>
        <p:nvPicPr>
          <p:cNvPr id="22" name="グラフィックス 21" descr="稲妻">
            <a:extLst>
              <a:ext uri="{FF2B5EF4-FFF2-40B4-BE49-F238E27FC236}">
                <a16:creationId xmlns:a16="http://schemas.microsoft.com/office/drawing/2014/main" id="{71A748DA-69EB-105A-2EC8-CCFECF0AC8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32288" y="6903981"/>
            <a:ext cx="914400" cy="914400"/>
          </a:xfrm>
          <a:prstGeom prst="rect">
            <a:avLst/>
          </a:prstGeom>
        </p:spPr>
      </p:pic>
      <p:pic>
        <p:nvPicPr>
          <p:cNvPr id="23" name="グラフィックス 22" descr="ハート">
            <a:extLst>
              <a:ext uri="{FF2B5EF4-FFF2-40B4-BE49-F238E27FC236}">
                <a16:creationId xmlns:a16="http://schemas.microsoft.com/office/drawing/2014/main" id="{2F235E4A-A930-182B-C1D8-3B9812AC8FB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60503" y="6903981"/>
            <a:ext cx="914400" cy="914400"/>
          </a:xfrm>
          <a:prstGeom prst="rect">
            <a:avLst/>
          </a:prstGeom>
        </p:spPr>
      </p:pic>
      <p:pic>
        <p:nvPicPr>
          <p:cNvPr id="24" name="グラフィックス 23" descr="水">
            <a:extLst>
              <a:ext uri="{FF2B5EF4-FFF2-40B4-BE49-F238E27FC236}">
                <a16:creationId xmlns:a16="http://schemas.microsoft.com/office/drawing/2014/main" id="{EC6AB5B2-BE8A-C858-0E88-00D35A36838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388718" y="6903981"/>
            <a:ext cx="914400" cy="914400"/>
          </a:xfrm>
          <a:prstGeom prst="rect">
            <a:avLst/>
          </a:prstGeom>
        </p:spPr>
      </p:pic>
      <p:pic>
        <p:nvPicPr>
          <p:cNvPr id="25" name="グラフィックス 24" descr="親指を立てるしぐさ">
            <a:extLst>
              <a:ext uri="{FF2B5EF4-FFF2-40B4-BE49-F238E27FC236}">
                <a16:creationId xmlns:a16="http://schemas.microsoft.com/office/drawing/2014/main" id="{10575D0A-ABB6-13F8-ED40-E6BDA5C43AAB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7721" y="-1005062"/>
            <a:ext cx="914400" cy="914400"/>
          </a:xfrm>
          <a:prstGeom prst="rect">
            <a:avLst/>
          </a:prstGeom>
        </p:spPr>
      </p:pic>
      <p:pic>
        <p:nvPicPr>
          <p:cNvPr id="26" name="グラフィックス 25" descr="火">
            <a:extLst>
              <a:ext uri="{FF2B5EF4-FFF2-40B4-BE49-F238E27FC236}">
                <a16:creationId xmlns:a16="http://schemas.microsoft.com/office/drawing/2014/main" id="{E004B6C3-3F01-5A75-0DB6-859A18F8C42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277710" y="-1005062"/>
            <a:ext cx="914400" cy="914400"/>
          </a:xfrm>
          <a:prstGeom prst="rect">
            <a:avLst/>
          </a:prstGeom>
        </p:spPr>
      </p:pic>
      <p:pic>
        <p:nvPicPr>
          <p:cNvPr id="27" name="グラフィックス 26" descr="放射性物質">
            <a:extLst>
              <a:ext uri="{FF2B5EF4-FFF2-40B4-BE49-F238E27FC236}">
                <a16:creationId xmlns:a16="http://schemas.microsoft.com/office/drawing/2014/main" id="{D372A4F7-C4EB-DFF4-CA75-607F827059AB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277699" y="-1005062"/>
            <a:ext cx="914400" cy="914400"/>
          </a:xfrm>
          <a:prstGeom prst="rect">
            <a:avLst/>
          </a:prstGeom>
        </p:spPr>
      </p:pic>
      <p:pic>
        <p:nvPicPr>
          <p:cNvPr id="28" name="グラフィックス 27" descr="スプーン">
            <a:extLst>
              <a:ext uri="{FF2B5EF4-FFF2-40B4-BE49-F238E27FC236}">
                <a16:creationId xmlns:a16="http://schemas.microsoft.com/office/drawing/2014/main" id="{5178EF90-9889-5111-8BA0-0160A34717FA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277688" y="-1005062"/>
            <a:ext cx="914400" cy="914400"/>
          </a:xfrm>
          <a:prstGeom prst="rect">
            <a:avLst/>
          </a:prstGeom>
        </p:spPr>
      </p:pic>
      <p:pic>
        <p:nvPicPr>
          <p:cNvPr id="29" name="グラフィックス 28" descr="フォーク">
            <a:extLst>
              <a:ext uri="{FF2B5EF4-FFF2-40B4-BE49-F238E27FC236}">
                <a16:creationId xmlns:a16="http://schemas.microsoft.com/office/drawing/2014/main" id="{ED336258-A582-24A5-456F-B3B0620918EB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277677" y="-1005062"/>
            <a:ext cx="914400" cy="914400"/>
          </a:xfrm>
          <a:prstGeom prst="rect">
            <a:avLst/>
          </a:prstGeom>
        </p:spPr>
      </p:pic>
      <p:pic>
        <p:nvPicPr>
          <p:cNvPr id="30" name="グラフィックス 29" descr="音符">
            <a:extLst>
              <a:ext uri="{FF2B5EF4-FFF2-40B4-BE49-F238E27FC236}">
                <a16:creationId xmlns:a16="http://schemas.microsoft.com/office/drawing/2014/main" id="{5FDBF190-9EAA-2DEB-C0F1-D07658616806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5277666" y="-1005062"/>
            <a:ext cx="914400" cy="914400"/>
          </a:xfrm>
          <a:prstGeom prst="rect">
            <a:avLst/>
          </a:prstGeom>
        </p:spPr>
      </p:pic>
      <p:pic>
        <p:nvPicPr>
          <p:cNvPr id="31" name="グラフィックス 30" descr="茎のない花">
            <a:extLst>
              <a:ext uri="{FF2B5EF4-FFF2-40B4-BE49-F238E27FC236}">
                <a16:creationId xmlns:a16="http://schemas.microsoft.com/office/drawing/2014/main" id="{64CBB780-41A0-5AFB-0CCB-48FCD10F6358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6277655" y="-1005062"/>
            <a:ext cx="914400" cy="914400"/>
          </a:xfrm>
          <a:prstGeom prst="rect">
            <a:avLst/>
          </a:prstGeom>
        </p:spPr>
      </p:pic>
      <p:pic>
        <p:nvPicPr>
          <p:cNvPr id="32" name="グラフィックス 31" descr="たき火">
            <a:extLst>
              <a:ext uri="{FF2B5EF4-FFF2-40B4-BE49-F238E27FC236}">
                <a16:creationId xmlns:a16="http://schemas.microsoft.com/office/drawing/2014/main" id="{95D2D9FB-F36D-D8ED-1B7D-11C862F845EA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7277644" y="-1005062"/>
            <a:ext cx="914400" cy="914400"/>
          </a:xfrm>
          <a:prstGeom prst="rect">
            <a:avLst/>
          </a:prstGeom>
        </p:spPr>
      </p:pic>
      <p:pic>
        <p:nvPicPr>
          <p:cNvPr id="33" name="グラフィックス 32" descr="星">
            <a:extLst>
              <a:ext uri="{FF2B5EF4-FFF2-40B4-BE49-F238E27FC236}">
                <a16:creationId xmlns:a16="http://schemas.microsoft.com/office/drawing/2014/main" id="{E171B3FA-794D-AB5A-2D7F-8706EA431312}"/>
              </a:ext>
            </a:extLst>
          </p:cNvPr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277633" y="-1005062"/>
            <a:ext cx="914400" cy="914400"/>
          </a:xfrm>
          <a:prstGeom prst="rect">
            <a:avLst/>
          </a:prstGeom>
        </p:spPr>
      </p:pic>
      <p:pic>
        <p:nvPicPr>
          <p:cNvPr id="34" name="グラフィックス 33" descr="動物の足跡">
            <a:extLst>
              <a:ext uri="{FF2B5EF4-FFF2-40B4-BE49-F238E27FC236}">
                <a16:creationId xmlns:a16="http://schemas.microsoft.com/office/drawing/2014/main" id="{729906CB-6C93-CDF6-4C56-C749958C6776}"/>
              </a:ext>
            </a:extLst>
          </p:cNvPr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9277622" y="-1005062"/>
            <a:ext cx="914400" cy="914400"/>
          </a:xfrm>
          <a:prstGeom prst="rect">
            <a:avLst/>
          </a:prstGeom>
        </p:spPr>
      </p:pic>
      <p:pic>
        <p:nvPicPr>
          <p:cNvPr id="36" name="グラフィックス 35" descr="矢印: 緩い曲線">
            <a:extLst>
              <a:ext uri="{FF2B5EF4-FFF2-40B4-BE49-F238E27FC236}">
                <a16:creationId xmlns:a16="http://schemas.microsoft.com/office/drawing/2014/main" id="{7A10D088-D1E0-0D8D-FF74-10ECB256A43A}"/>
              </a:ext>
            </a:extLst>
          </p:cNvPr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0277611" y="-1005062"/>
            <a:ext cx="914400" cy="914400"/>
          </a:xfrm>
          <a:prstGeom prst="rect">
            <a:avLst/>
          </a:prstGeom>
        </p:spPr>
      </p:pic>
      <p:pic>
        <p:nvPicPr>
          <p:cNvPr id="37" name="グラフィックス 36" descr="矢印: 直線">
            <a:extLst>
              <a:ext uri="{FF2B5EF4-FFF2-40B4-BE49-F238E27FC236}">
                <a16:creationId xmlns:a16="http://schemas.microsoft.com/office/drawing/2014/main" id="{9FCD24D8-6C2A-14B0-7491-A0542F6D9ECD}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11277600" y="-1005062"/>
            <a:ext cx="914400" cy="914400"/>
          </a:xfrm>
          <a:prstGeom prst="rect">
            <a:avLst/>
          </a:prstGeom>
        </p:spPr>
      </p:pic>
      <p:pic>
        <p:nvPicPr>
          <p:cNvPr id="43" name="グラフィックス 42" descr="心拍">
            <a:extLst>
              <a:ext uri="{FF2B5EF4-FFF2-40B4-BE49-F238E27FC236}">
                <a16:creationId xmlns:a16="http://schemas.microsoft.com/office/drawing/2014/main" id="{50349006-601B-B25E-01B0-76E9062400D1}"/>
              </a:ext>
            </a:extLst>
          </p:cNvPr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11045144" y="6928842"/>
            <a:ext cx="914400" cy="914400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50794DAD-9782-4A70-4766-B8DD7F2D2A80}"/>
              </a:ext>
            </a:extLst>
          </p:cNvPr>
          <p:cNvGraphicFramePr>
            <a:graphicFrameLocks noGrp="1"/>
          </p:cNvGraphicFramePr>
          <p:nvPr/>
        </p:nvGraphicFramePr>
        <p:xfrm>
          <a:off x="12528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F5804E6-E32E-672F-336F-3E0C0953EFB0}"/>
              </a:ext>
            </a:extLst>
          </p:cNvPr>
          <p:cNvSpPr txBox="1"/>
          <p:nvPr/>
        </p:nvSpPr>
        <p:spPr>
          <a:xfrm>
            <a:off x="0" y="5677512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この図からどんな印象を持ってもらいたいですか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E3DE18B-009B-A7C8-2F57-0ED7BE97ADB7}"/>
              </a:ext>
            </a:extLst>
          </p:cNvPr>
          <p:cNvSpPr txBox="1"/>
          <p:nvPr/>
        </p:nvSpPr>
        <p:spPr>
          <a:xfrm>
            <a:off x="6090820" y="5677512"/>
            <a:ext cx="5917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そのために工夫したところは何ですか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A4BB25EF-7B80-E4A8-100A-3C14DC7D145E}"/>
              </a:ext>
            </a:extLst>
          </p:cNvPr>
          <p:cNvGraphicFramePr>
            <a:graphicFrameLocks noGrp="1"/>
          </p:cNvGraphicFramePr>
          <p:nvPr/>
        </p:nvGraphicFramePr>
        <p:xfrm>
          <a:off x="6254206" y="6018864"/>
          <a:ext cx="581063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63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848AAE79-50FE-4137-B8C8-2DB77D80363D}"/>
              </a:ext>
            </a:extLst>
          </p:cNvPr>
          <p:cNvGraphicFramePr>
            <a:graphicFrameLocks noGrp="1"/>
          </p:cNvGraphicFramePr>
          <p:nvPr/>
        </p:nvGraphicFramePr>
        <p:xfrm>
          <a:off x="125286" y="336774"/>
          <a:ext cx="11939556" cy="728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9556">
                  <a:extLst>
                    <a:ext uri="{9D8B030D-6E8A-4147-A177-3AD203B41FA5}">
                      <a16:colId xmlns:a16="http://schemas.microsoft.com/office/drawing/2014/main" val="3092604382"/>
                    </a:ext>
                  </a:extLst>
                </a:gridCol>
              </a:tblGrid>
              <a:tr h="728546">
                <a:tc>
                  <a:txBody>
                    <a:bodyPr/>
                    <a:lstStyle/>
                    <a:p>
                      <a:r>
                        <a:rPr kumimoji="1" lang="ja-JP" altLang="en-US" sz="4000" b="0" dirty="0">
                          <a:solidFill>
                            <a:schemeClr val="tx1"/>
                          </a:solidFill>
                        </a:rPr>
                        <a:t>仁王立ち　怖い</a:t>
                      </a:r>
                    </a:p>
                  </a:txBody>
                  <a:tcPr marL="57820" marR="57820" marT="28911" marB="28911">
                    <a:lnL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012952"/>
                  </a:ext>
                </a:extLst>
              </a:tr>
            </a:tbl>
          </a:graphicData>
        </a:graphic>
      </p:graphicFrame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BCE7E973-96FF-4E56-8437-3582F68B6D66}"/>
              </a:ext>
            </a:extLst>
          </p:cNvPr>
          <p:cNvSpPr txBox="1"/>
          <p:nvPr/>
        </p:nvSpPr>
        <p:spPr>
          <a:xfrm>
            <a:off x="0" y="0"/>
            <a:ext cx="61561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キーワード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C8A98AE-183D-DA50-BF32-2784FCF1C723}"/>
              </a:ext>
            </a:extLst>
          </p:cNvPr>
          <p:cNvPicPr>
            <a:picLocks noChangeAspect="1"/>
          </p:cNvPicPr>
          <p:nvPr/>
        </p:nvPicPr>
        <p:blipFill>
          <a:blip r:embed="rId44"/>
          <a:stretch>
            <a:fillRect/>
          </a:stretch>
        </p:blipFill>
        <p:spPr>
          <a:xfrm>
            <a:off x="2447319" y="1728916"/>
            <a:ext cx="6256299" cy="358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11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81</Words>
  <Application>Microsoft Macintosh PowerPoint</Application>
  <PresentationFormat>ワイド画面</PresentationFormat>
  <Paragraphs>18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</cp:revision>
  <dcterms:created xsi:type="dcterms:W3CDTF">2022-12-23T06:24:24Z</dcterms:created>
  <dcterms:modified xsi:type="dcterms:W3CDTF">2023-01-25T04:11:28Z</dcterms:modified>
</cp:coreProperties>
</file>