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945" r:id="rId2"/>
  </p:sldIdLst>
  <p:sldSz cx="12192000" cy="6858000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63C38C6-20EC-CD4F-B664-BA833689D3F6}">
          <p14:sldIdLst>
            <p14:sldId id="94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13"/>
    <a:srgbClr val="004E0C"/>
    <a:srgbClr val="00681A"/>
    <a:srgbClr val="007E13"/>
    <a:srgbClr val="1E7F43"/>
    <a:srgbClr val="428990"/>
    <a:srgbClr val="179587"/>
    <a:srgbClr val="0BA6F5"/>
    <a:srgbClr val="05A7F6"/>
    <a:srgbClr val="004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9" autoAdjust="0"/>
    <p:restoredTop sz="89081" autoAdjust="0"/>
  </p:normalViewPr>
  <p:slideViewPr>
    <p:cSldViewPr snapToGrid="0">
      <p:cViewPr varScale="1">
        <p:scale>
          <a:sx n="116" d="100"/>
          <a:sy n="116" d="100"/>
        </p:scale>
        <p:origin x="1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239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50CB239-F22B-39E1-26A7-73B2EF608D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9A2D69-587D-F869-7465-01D1ED55B9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F3065-0E47-604F-A970-3EB51E6509E8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6664B9-B3A6-F50A-6759-B87C975D42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241E28-6A47-B5ED-7A4C-AC8D9AA885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D15F-3A0F-8E44-9B97-F7BD8714D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317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5FCC6-42B3-4978-833B-9EFADD65C9F6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E338A-BE89-44DF-AE2A-FB53B520F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82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E338A-BE89-44DF-AE2A-FB53B520F06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30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AE591-5643-F63E-DA67-5901D8E96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B3FD19-2CC2-8D10-D7D4-7C93774AD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F8B495-8AE9-A164-E9AE-FD7C90D1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44200B-BCE5-3749-EFEB-784DA76C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6D7D0-69D9-F3B1-2BAE-403775FF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3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E1846-1662-4D5E-2AA8-07F71BC5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C30A9F-FD33-5247-9161-62909D43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70E4A-D06B-185C-2A0F-F6AE4736D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8FFF475-015A-0220-BA52-2680AEAF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00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2A7FA9-9D18-FA0C-B221-C990AE81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AE0D65-7BE9-97E1-4F40-832F42083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79681F-2625-F755-C571-60E566175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520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64943-FBF4-EEB9-3ADD-77C939803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0AB1C8-21C3-44D4-3F4D-6C762B0D8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B922C5-A6F8-AF27-1855-B323E342D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3A09CC-352D-ADD2-3647-415AEEB5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C0C4C4-B9D0-A39D-7D46-C79589F16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B3A2CE-2801-AB44-3312-286ADFD81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84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9D27F8-B0C7-1C21-7B79-65DD9AC6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AAB3499-6EEF-D762-24FE-2B7208DA1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48A58D-98A6-B56A-1F43-8BC40B67F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CB152-5866-3655-859F-FC73AF50A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84A8D3-6BF1-9AF7-4116-A80E2B17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001ABC-AD89-6C40-96D7-B7274BE5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74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969898-9256-1347-D212-EF91CE39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656F1D-7051-8FCA-4661-7EEB85AC7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B65B12-30C0-7ABF-0827-3137159C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2FCDFF-DB58-909F-D039-F853D5829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C1B4CA-90E9-5F7F-25F8-DF13C47AF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832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AD6CCD-C21A-6275-4D6B-5EAFE8F24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12BF91-E494-AC13-048A-A7AA75E11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629184-B1D9-4C5C-4607-B6758ACF4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77663B-33B8-8E43-0E73-31FAE775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B6FC78-FFC8-0B2F-5072-7C3123FF9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87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3820A-2161-580C-CE3E-49154D927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8BF9DC-DA9F-C40A-F52D-1E96F3CB1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D23DA5-7B1C-B485-4B03-38FE6D01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7008A7-6D1F-E4CC-1692-13DC45D6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29603-4088-74EA-C94C-3AC5ECFF6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D1DBC3-DE62-5EA4-91B1-DEAD18DC1EC2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71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3AAFF5-2F49-AB27-C751-507C6DE31C79}"/>
              </a:ext>
            </a:extLst>
          </p:cNvPr>
          <p:cNvSpPr/>
          <p:nvPr userDrawn="1"/>
        </p:nvSpPr>
        <p:spPr>
          <a:xfrm>
            <a:off x="385011" y="1310926"/>
            <a:ext cx="10359189" cy="5277978"/>
          </a:xfrm>
          <a:prstGeom prst="rect">
            <a:avLst/>
          </a:prstGeom>
          <a:solidFill>
            <a:schemeClr val="bg1"/>
          </a:solidFill>
          <a:ln w="3810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三角形 7">
            <a:extLst>
              <a:ext uri="{FF2B5EF4-FFF2-40B4-BE49-F238E27FC236}">
                <a16:creationId xmlns:a16="http://schemas.microsoft.com/office/drawing/2014/main" id="{59D2C08C-2B7D-741D-FD41-8BDFB2365AD4}"/>
              </a:ext>
            </a:extLst>
          </p:cNvPr>
          <p:cNvSpPr/>
          <p:nvPr userDrawn="1"/>
        </p:nvSpPr>
        <p:spPr>
          <a:xfrm rot="10800000" flipH="1">
            <a:off x="384908" y="1316901"/>
            <a:ext cx="10370435" cy="1923242"/>
          </a:xfrm>
          <a:prstGeom prst="triangle">
            <a:avLst>
              <a:gd name="adj" fmla="val 50417"/>
            </a:avLst>
          </a:prstGeom>
          <a:solidFill>
            <a:schemeClr val="bg1"/>
          </a:solidFill>
          <a:ln w="1905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三角形 8">
            <a:extLst>
              <a:ext uri="{FF2B5EF4-FFF2-40B4-BE49-F238E27FC236}">
                <a16:creationId xmlns:a16="http://schemas.microsoft.com/office/drawing/2014/main" id="{30ABA109-717E-BD1A-6621-5BCC78242038}"/>
              </a:ext>
            </a:extLst>
          </p:cNvPr>
          <p:cNvSpPr/>
          <p:nvPr userDrawn="1"/>
        </p:nvSpPr>
        <p:spPr>
          <a:xfrm rot="10800000" flipH="1" flipV="1">
            <a:off x="389243" y="3240144"/>
            <a:ext cx="10352499" cy="1911995"/>
          </a:xfrm>
          <a:prstGeom prst="triangle">
            <a:avLst>
              <a:gd name="adj" fmla="val 50138"/>
            </a:avLst>
          </a:prstGeom>
          <a:solidFill>
            <a:schemeClr val="bg1"/>
          </a:solidFill>
          <a:ln w="1905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BFD83EA-6904-FE0F-B30F-DC0DC38E256B}"/>
              </a:ext>
            </a:extLst>
          </p:cNvPr>
          <p:cNvSpPr/>
          <p:nvPr userDrawn="1"/>
        </p:nvSpPr>
        <p:spPr>
          <a:xfrm>
            <a:off x="385011" y="5152492"/>
            <a:ext cx="5157405" cy="1427493"/>
          </a:xfrm>
          <a:prstGeom prst="rect">
            <a:avLst/>
          </a:prstGeom>
          <a:solidFill>
            <a:schemeClr val="bg1"/>
          </a:solidFill>
          <a:ln w="1905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B7C519D-D709-602C-7048-490657883C01}"/>
              </a:ext>
            </a:extLst>
          </p:cNvPr>
          <p:cNvSpPr/>
          <p:nvPr userDrawn="1"/>
        </p:nvSpPr>
        <p:spPr>
          <a:xfrm>
            <a:off x="5542415" y="5152311"/>
            <a:ext cx="5212809" cy="1427494"/>
          </a:xfrm>
          <a:prstGeom prst="rect">
            <a:avLst/>
          </a:prstGeom>
          <a:solidFill>
            <a:schemeClr val="bg1"/>
          </a:solidFill>
          <a:ln w="1905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51BBC20-A954-CDC0-594D-82D5AFBD5A4F}"/>
              </a:ext>
            </a:extLst>
          </p:cNvPr>
          <p:cNvSpPr/>
          <p:nvPr userDrawn="1"/>
        </p:nvSpPr>
        <p:spPr>
          <a:xfrm>
            <a:off x="413189" y="1071953"/>
            <a:ext cx="1460337" cy="27822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>
                <a:solidFill>
                  <a:srgbClr val="0FA7F4"/>
                </a:solidFill>
              </a:rPr>
              <a:t>共感マップ</a:t>
            </a:r>
            <a:endParaRPr kumimoji="1" lang="ja-JP" altLang="en-US" sz="1600" b="1">
              <a:solidFill>
                <a:srgbClr val="0FA7F4"/>
              </a:solidFill>
            </a:endParaRPr>
          </a:p>
        </p:txBody>
      </p:sp>
      <p:sp>
        <p:nvSpPr>
          <p:cNvPr id="13" name="三角形 12">
            <a:extLst>
              <a:ext uri="{FF2B5EF4-FFF2-40B4-BE49-F238E27FC236}">
                <a16:creationId xmlns:a16="http://schemas.microsoft.com/office/drawing/2014/main" id="{1184EA0B-D84E-BDE7-1C6C-4D6356C4CAD3}"/>
              </a:ext>
            </a:extLst>
          </p:cNvPr>
          <p:cNvSpPr/>
          <p:nvPr userDrawn="1"/>
        </p:nvSpPr>
        <p:spPr>
          <a:xfrm rot="5400000">
            <a:off x="1069124" y="639830"/>
            <a:ext cx="3844865" cy="5199007"/>
          </a:xfrm>
          <a:prstGeom prst="triangle">
            <a:avLst>
              <a:gd name="adj" fmla="val 50252"/>
            </a:avLst>
          </a:prstGeom>
          <a:solidFill>
            <a:schemeClr val="bg1"/>
          </a:solidFill>
          <a:ln w="1905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三角形 13">
            <a:extLst>
              <a:ext uri="{FF2B5EF4-FFF2-40B4-BE49-F238E27FC236}">
                <a16:creationId xmlns:a16="http://schemas.microsoft.com/office/drawing/2014/main" id="{BB395A0E-9C55-225E-3B9B-D96009008918}"/>
              </a:ext>
            </a:extLst>
          </p:cNvPr>
          <p:cNvSpPr/>
          <p:nvPr userDrawn="1"/>
        </p:nvSpPr>
        <p:spPr>
          <a:xfrm rot="16200000" flipH="1">
            <a:off x="6238669" y="633070"/>
            <a:ext cx="3834012" cy="5185584"/>
          </a:xfrm>
          <a:prstGeom prst="triangle">
            <a:avLst>
              <a:gd name="adj" fmla="val 50502"/>
            </a:avLst>
          </a:prstGeom>
          <a:solidFill>
            <a:schemeClr val="bg1"/>
          </a:solidFill>
          <a:ln w="19050"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台形 14">
            <a:extLst>
              <a:ext uri="{FF2B5EF4-FFF2-40B4-BE49-F238E27FC236}">
                <a16:creationId xmlns:a16="http://schemas.microsoft.com/office/drawing/2014/main" id="{815CA410-4EA5-2F20-3448-8312526E9267}"/>
              </a:ext>
            </a:extLst>
          </p:cNvPr>
          <p:cNvSpPr/>
          <p:nvPr userDrawn="1"/>
        </p:nvSpPr>
        <p:spPr>
          <a:xfrm>
            <a:off x="3915022" y="4584970"/>
            <a:ext cx="3229015" cy="557367"/>
          </a:xfrm>
          <a:prstGeom prst="trapezoid">
            <a:avLst/>
          </a:prstGeom>
          <a:solidFill>
            <a:srgbClr val="0FA7F4"/>
          </a:solidFill>
          <a:ln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4F175D7-F6E6-8638-19EA-32B3F86A66DB}"/>
              </a:ext>
            </a:extLst>
          </p:cNvPr>
          <p:cNvSpPr/>
          <p:nvPr userDrawn="1"/>
        </p:nvSpPr>
        <p:spPr>
          <a:xfrm>
            <a:off x="3632168" y="4603833"/>
            <a:ext cx="3697806" cy="55346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SAY &amp; DO</a:t>
            </a:r>
          </a:p>
          <a:p>
            <a:pPr algn="ctr"/>
            <a:r>
              <a:rPr kumimoji="1" lang="en-US" altLang="ja-JP" sz="900" b="1" dirty="0">
                <a:solidFill>
                  <a:schemeClr val="bg1"/>
                </a:solidFill>
              </a:rPr>
              <a:t>【</a:t>
            </a:r>
            <a:r>
              <a:rPr kumimoji="1" lang="ja-JP" altLang="en-US" sz="900" b="1">
                <a:solidFill>
                  <a:schemeClr val="bg1"/>
                </a:solidFill>
              </a:rPr>
              <a:t>言っていること・やっていること</a:t>
            </a:r>
            <a:r>
              <a:rPr kumimoji="1" lang="en-US" altLang="ja-JP" sz="900" b="1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kumimoji="1" lang="ja-JP" altLang="en-US" sz="900" b="1">
                <a:solidFill>
                  <a:schemeClr val="bg1"/>
                </a:solidFill>
              </a:rPr>
              <a:t>どのような発言や行動、ふるまいをしているかなど</a:t>
            </a:r>
          </a:p>
        </p:txBody>
      </p:sp>
      <p:sp>
        <p:nvSpPr>
          <p:cNvPr id="17" name="台形 16">
            <a:extLst>
              <a:ext uri="{FF2B5EF4-FFF2-40B4-BE49-F238E27FC236}">
                <a16:creationId xmlns:a16="http://schemas.microsoft.com/office/drawing/2014/main" id="{A44203D8-BE22-D9A9-C14A-C8AA2F3BFA91}"/>
              </a:ext>
            </a:extLst>
          </p:cNvPr>
          <p:cNvSpPr/>
          <p:nvPr userDrawn="1"/>
        </p:nvSpPr>
        <p:spPr>
          <a:xfrm flipV="1">
            <a:off x="3866563" y="1319677"/>
            <a:ext cx="3229015" cy="684330"/>
          </a:xfrm>
          <a:prstGeom prst="trapezoid">
            <a:avLst/>
          </a:prstGeom>
          <a:solidFill>
            <a:srgbClr val="0FA7F4"/>
          </a:solidFill>
          <a:ln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2D7DC8F-7A4C-6E60-CE53-25D030334E9E}"/>
              </a:ext>
            </a:extLst>
          </p:cNvPr>
          <p:cNvSpPr/>
          <p:nvPr userDrawn="1"/>
        </p:nvSpPr>
        <p:spPr>
          <a:xfrm>
            <a:off x="3704657" y="1306238"/>
            <a:ext cx="3697806" cy="73260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THINK &amp; FEEL</a:t>
            </a:r>
          </a:p>
          <a:p>
            <a:pPr algn="ctr"/>
            <a:r>
              <a:rPr kumimoji="1" lang="en-US" altLang="ja-JP" sz="900" b="1" dirty="0">
                <a:solidFill>
                  <a:schemeClr val="bg1"/>
                </a:solidFill>
              </a:rPr>
              <a:t>【</a:t>
            </a:r>
            <a:r>
              <a:rPr kumimoji="1" lang="ja-JP" altLang="en-US" sz="900" b="1">
                <a:solidFill>
                  <a:schemeClr val="bg1"/>
                </a:solidFill>
              </a:rPr>
              <a:t>考えていること・感じていること</a:t>
            </a:r>
            <a:r>
              <a:rPr kumimoji="1" lang="en-US" altLang="ja-JP" sz="900" b="1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kumimoji="1" lang="ja-JP" altLang="en-US" sz="900" b="1">
                <a:solidFill>
                  <a:schemeClr val="bg1"/>
                </a:solidFill>
              </a:rPr>
              <a:t>感情や思い、考えていること</a:t>
            </a:r>
            <a:endParaRPr kumimoji="1" lang="en-US" altLang="ja-JP" sz="9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900" b="1">
                <a:solidFill>
                  <a:schemeClr val="bg1"/>
                </a:solidFill>
              </a:rPr>
              <a:t>発言にはならないが、抱えていることなど</a:t>
            </a:r>
            <a:endParaRPr kumimoji="1" lang="ja-JP" altLang="en-US" sz="900" b="1">
              <a:solidFill>
                <a:schemeClr val="bg1"/>
              </a:solidFill>
            </a:endParaRPr>
          </a:p>
        </p:txBody>
      </p:sp>
      <p:sp>
        <p:nvSpPr>
          <p:cNvPr id="19" name="台形 18">
            <a:extLst>
              <a:ext uri="{FF2B5EF4-FFF2-40B4-BE49-F238E27FC236}">
                <a16:creationId xmlns:a16="http://schemas.microsoft.com/office/drawing/2014/main" id="{D00EE9DD-7963-9FF6-EBE6-C6726DBDA621}"/>
              </a:ext>
            </a:extLst>
          </p:cNvPr>
          <p:cNvSpPr/>
          <p:nvPr userDrawn="1"/>
        </p:nvSpPr>
        <p:spPr>
          <a:xfrm rot="5400000" flipV="1">
            <a:off x="8833396" y="2980621"/>
            <a:ext cx="3229015" cy="591459"/>
          </a:xfrm>
          <a:prstGeom prst="trapezoid">
            <a:avLst/>
          </a:prstGeom>
          <a:solidFill>
            <a:srgbClr val="0FA7F4"/>
          </a:solidFill>
          <a:ln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台形 19">
            <a:extLst>
              <a:ext uri="{FF2B5EF4-FFF2-40B4-BE49-F238E27FC236}">
                <a16:creationId xmlns:a16="http://schemas.microsoft.com/office/drawing/2014/main" id="{6ED46293-EA03-24C4-AE7C-FFED08B3659B}"/>
              </a:ext>
            </a:extLst>
          </p:cNvPr>
          <p:cNvSpPr/>
          <p:nvPr userDrawn="1"/>
        </p:nvSpPr>
        <p:spPr>
          <a:xfrm rot="16200000" flipH="1" flipV="1">
            <a:off x="-941302" y="2938394"/>
            <a:ext cx="3229015" cy="559390"/>
          </a:xfrm>
          <a:prstGeom prst="trapezoid">
            <a:avLst/>
          </a:prstGeom>
          <a:solidFill>
            <a:srgbClr val="0FA7F4"/>
          </a:solidFill>
          <a:ln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B25B0FD-523C-0097-503C-6AA7A857C1EF}"/>
              </a:ext>
            </a:extLst>
          </p:cNvPr>
          <p:cNvGrpSpPr/>
          <p:nvPr userDrawn="1"/>
        </p:nvGrpSpPr>
        <p:grpSpPr>
          <a:xfrm>
            <a:off x="295373" y="1969732"/>
            <a:ext cx="888999" cy="2984763"/>
            <a:chOff x="1199145" y="2213055"/>
            <a:chExt cx="804170" cy="268092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17218775-7064-61C5-232C-7DB57213A094}"/>
                </a:ext>
              </a:extLst>
            </p:cNvPr>
            <p:cNvSpPr/>
            <p:nvPr/>
          </p:nvSpPr>
          <p:spPr>
            <a:xfrm>
              <a:off x="1231483" y="2213055"/>
              <a:ext cx="771832" cy="42203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400" b="1" dirty="0">
                  <a:solidFill>
                    <a:schemeClr val="bg1"/>
                  </a:solidFill>
                </a:rPr>
                <a:t>HEAR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D024C794-EFFB-3A81-5325-6CC11D1FBBF3}"/>
                </a:ext>
              </a:extLst>
            </p:cNvPr>
            <p:cNvSpPr/>
            <p:nvPr/>
          </p:nvSpPr>
          <p:spPr>
            <a:xfrm>
              <a:off x="1199145" y="2549327"/>
              <a:ext cx="680924" cy="2344653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90000" rtlCol="0" anchor="ctr"/>
            <a:lstStyle/>
            <a:p>
              <a:r>
                <a:rPr kumimoji="1" lang="en-US" altLang="ja-JP" sz="900" b="1" dirty="0">
                  <a:solidFill>
                    <a:schemeClr val="bg1"/>
                  </a:solidFill>
                </a:rPr>
                <a:t>【</a:t>
              </a:r>
              <a:r>
                <a:rPr kumimoji="1" lang="ja-JP" altLang="en-US" sz="900" b="1">
                  <a:solidFill>
                    <a:schemeClr val="bg1"/>
                  </a:solidFill>
                </a:rPr>
                <a:t>聞いていること</a:t>
              </a:r>
              <a:r>
                <a:rPr kumimoji="1" lang="en-US" altLang="ja-JP" sz="900" b="1" dirty="0">
                  <a:solidFill>
                    <a:schemeClr val="bg1"/>
                  </a:solidFill>
                </a:rPr>
                <a:t>】</a:t>
              </a:r>
            </a:p>
            <a:p>
              <a:r>
                <a:rPr lang="ja-JP" altLang="en-US" sz="900" b="1">
                  <a:solidFill>
                    <a:schemeClr val="bg1"/>
                  </a:solidFill>
                </a:rPr>
                <a:t>周囲の人から聞こえてくる声</a:t>
              </a:r>
              <a:endParaRPr lang="en-US" altLang="ja-JP" sz="9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900" b="1">
                  <a:solidFill>
                    <a:schemeClr val="bg1"/>
                  </a:solidFill>
                </a:rPr>
                <a:t>メディアから聞こえてくる情報など</a:t>
              </a:r>
              <a:endParaRPr kumimoji="1" lang="en-US" altLang="ja-JP" sz="9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F64CDBD-11F8-2BD5-0A45-3F0A1880D055}"/>
              </a:ext>
            </a:extLst>
          </p:cNvPr>
          <p:cNvGrpSpPr/>
          <p:nvPr userDrawn="1"/>
        </p:nvGrpSpPr>
        <p:grpSpPr>
          <a:xfrm>
            <a:off x="9997229" y="1890578"/>
            <a:ext cx="767319" cy="3132218"/>
            <a:chOff x="10039570" y="2311243"/>
            <a:chExt cx="710808" cy="3132218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BCEF70B5-A160-19E2-2C22-27B66F9E325E}"/>
                </a:ext>
              </a:extLst>
            </p:cNvPr>
            <p:cNvSpPr/>
            <p:nvPr/>
          </p:nvSpPr>
          <p:spPr>
            <a:xfrm>
              <a:off x="10039570" y="2311243"/>
              <a:ext cx="702172" cy="313873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ja-JP" sz="1400" b="1" dirty="0">
                  <a:solidFill>
                    <a:schemeClr val="bg1"/>
                  </a:solidFill>
                </a:rPr>
                <a:t>SEE</a:t>
              </a: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9D53EB0-E001-1A8D-429E-1C60F7B0CDBC}"/>
                </a:ext>
              </a:extLst>
            </p:cNvPr>
            <p:cNvSpPr/>
            <p:nvPr/>
          </p:nvSpPr>
          <p:spPr>
            <a:xfrm>
              <a:off x="10183103" y="2566140"/>
              <a:ext cx="567275" cy="287732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90000" rtlCol="0" anchor="ctr"/>
            <a:lstStyle/>
            <a:p>
              <a:r>
                <a:rPr lang="en-US" altLang="ja-JP" sz="900" b="1" dirty="0">
                  <a:solidFill>
                    <a:schemeClr val="bg1"/>
                  </a:solidFill>
                </a:rPr>
                <a:t>【</a:t>
              </a:r>
              <a:r>
                <a:rPr lang="ja-JP" altLang="en-US" sz="900" b="1">
                  <a:solidFill>
                    <a:schemeClr val="bg1"/>
                  </a:solidFill>
                </a:rPr>
                <a:t>見ている</a:t>
              </a:r>
              <a:r>
                <a:rPr kumimoji="1" lang="ja-JP" altLang="en-US" sz="900" b="1">
                  <a:solidFill>
                    <a:schemeClr val="bg1"/>
                  </a:solidFill>
                </a:rPr>
                <a:t>こと</a:t>
              </a:r>
              <a:r>
                <a:rPr kumimoji="1" lang="en-US" altLang="ja-JP" sz="900" b="1" dirty="0">
                  <a:solidFill>
                    <a:schemeClr val="bg1"/>
                  </a:solidFill>
                </a:rPr>
                <a:t>】</a:t>
              </a:r>
            </a:p>
            <a:p>
              <a:r>
                <a:rPr kumimoji="1" lang="ja-JP" altLang="en-US" sz="900" b="1">
                  <a:solidFill>
                    <a:schemeClr val="bg1"/>
                  </a:solidFill>
                </a:rPr>
                <a:t>生活の中で見ているもの</a:t>
              </a:r>
              <a:r>
                <a:rPr lang="ja-JP" altLang="en-US" sz="900" b="1">
                  <a:solidFill>
                    <a:schemeClr val="bg1"/>
                  </a:solidFill>
                </a:rPr>
                <a:t>、出会う問題</a:t>
              </a:r>
              <a:endParaRPr lang="en-US" altLang="ja-JP" sz="900" b="1" dirty="0">
                <a:solidFill>
                  <a:schemeClr val="bg1"/>
                </a:solidFill>
              </a:endParaRPr>
            </a:p>
            <a:p>
              <a:r>
                <a:rPr lang="ja-JP" altLang="en-US" sz="900" b="1">
                  <a:solidFill>
                    <a:schemeClr val="bg1"/>
                  </a:solidFill>
                </a:rPr>
                <a:t>メディアから聞こえてくる情報・サービスなど</a:t>
              </a:r>
              <a:endParaRPr lang="en-US" altLang="ja-JP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台形 26">
            <a:extLst>
              <a:ext uri="{FF2B5EF4-FFF2-40B4-BE49-F238E27FC236}">
                <a16:creationId xmlns:a16="http://schemas.microsoft.com/office/drawing/2014/main" id="{C00CA3FD-F2FD-01FF-C37B-18585B2021D9}"/>
              </a:ext>
            </a:extLst>
          </p:cNvPr>
          <p:cNvSpPr/>
          <p:nvPr userDrawn="1"/>
        </p:nvSpPr>
        <p:spPr>
          <a:xfrm rot="16200000" flipH="1" flipV="1">
            <a:off x="339389" y="5214430"/>
            <a:ext cx="1416948" cy="1311618"/>
          </a:xfrm>
          <a:prstGeom prst="trapezoid">
            <a:avLst/>
          </a:prstGeom>
          <a:solidFill>
            <a:srgbClr val="0FA7F4"/>
          </a:solidFill>
          <a:ln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21A927F-1B80-F249-C89B-4D8212BDFE98}"/>
              </a:ext>
            </a:extLst>
          </p:cNvPr>
          <p:cNvSpPr/>
          <p:nvPr userDrawn="1"/>
        </p:nvSpPr>
        <p:spPr>
          <a:xfrm>
            <a:off x="355439" y="5401712"/>
            <a:ext cx="1460337" cy="82003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PAIN</a:t>
            </a:r>
          </a:p>
          <a:p>
            <a:r>
              <a:rPr kumimoji="1" lang="en-US" altLang="ja-JP" sz="900" b="1" dirty="0">
                <a:solidFill>
                  <a:schemeClr val="bg1"/>
                </a:solidFill>
              </a:rPr>
              <a:t>【</a:t>
            </a:r>
            <a:r>
              <a:rPr kumimoji="1" lang="ja-JP" altLang="en-US" sz="900" b="1">
                <a:solidFill>
                  <a:schemeClr val="bg1"/>
                </a:solidFill>
              </a:rPr>
              <a:t>痛みを与えるもの</a:t>
            </a:r>
            <a:r>
              <a:rPr kumimoji="1" lang="en-US" altLang="ja-JP" sz="900" b="1" dirty="0">
                <a:solidFill>
                  <a:schemeClr val="bg1"/>
                </a:solidFill>
              </a:rPr>
              <a:t>】</a:t>
            </a:r>
          </a:p>
          <a:p>
            <a:r>
              <a:rPr lang="ja-JP" altLang="en-US" sz="900" b="1">
                <a:solidFill>
                  <a:schemeClr val="bg1"/>
                </a:solidFill>
              </a:rPr>
              <a:t>障害となることや</a:t>
            </a:r>
            <a:endParaRPr lang="en-US" altLang="ja-JP" sz="900" b="1" dirty="0">
              <a:solidFill>
                <a:schemeClr val="bg1"/>
              </a:solidFill>
            </a:endParaRPr>
          </a:p>
          <a:p>
            <a:r>
              <a:rPr lang="ja-JP" altLang="en-US" sz="900" b="1">
                <a:solidFill>
                  <a:schemeClr val="bg1"/>
                </a:solidFill>
              </a:rPr>
              <a:t>リスク、ストレス</a:t>
            </a:r>
            <a:endParaRPr lang="en-US" altLang="ja-JP" sz="900" b="1" dirty="0">
              <a:solidFill>
                <a:schemeClr val="bg1"/>
              </a:solidFill>
            </a:endParaRPr>
          </a:p>
          <a:p>
            <a:r>
              <a:rPr kumimoji="1" lang="ja-JP" altLang="en-US" sz="900" b="1">
                <a:solidFill>
                  <a:schemeClr val="bg1"/>
                </a:solidFill>
              </a:rPr>
              <a:t>恐れとなるような要素</a:t>
            </a:r>
          </a:p>
        </p:txBody>
      </p:sp>
      <p:sp>
        <p:nvSpPr>
          <p:cNvPr id="29" name="台形 28">
            <a:extLst>
              <a:ext uri="{FF2B5EF4-FFF2-40B4-BE49-F238E27FC236}">
                <a16:creationId xmlns:a16="http://schemas.microsoft.com/office/drawing/2014/main" id="{D54821AD-01A8-1EE2-ABEB-7769AB724816}"/>
              </a:ext>
            </a:extLst>
          </p:cNvPr>
          <p:cNvSpPr/>
          <p:nvPr userDrawn="1"/>
        </p:nvSpPr>
        <p:spPr>
          <a:xfrm rot="16200000" flipH="1" flipV="1">
            <a:off x="5574664" y="5144958"/>
            <a:ext cx="1416948" cy="1467358"/>
          </a:xfrm>
          <a:prstGeom prst="trapezoid">
            <a:avLst/>
          </a:prstGeom>
          <a:solidFill>
            <a:srgbClr val="0FA7F4"/>
          </a:solidFill>
          <a:ln>
            <a:solidFill>
              <a:srgbClr val="0FA7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20CBA81-D580-A46A-A0FD-D98D400F697F}"/>
              </a:ext>
            </a:extLst>
          </p:cNvPr>
          <p:cNvSpPr/>
          <p:nvPr userDrawn="1"/>
        </p:nvSpPr>
        <p:spPr>
          <a:xfrm>
            <a:off x="5516101" y="5430417"/>
            <a:ext cx="1579477" cy="884416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GAIN</a:t>
            </a:r>
          </a:p>
          <a:p>
            <a:r>
              <a:rPr kumimoji="1" lang="en-US" altLang="ja-JP" sz="900" b="1" dirty="0">
                <a:solidFill>
                  <a:schemeClr val="bg1"/>
                </a:solidFill>
              </a:rPr>
              <a:t>【</a:t>
            </a:r>
            <a:r>
              <a:rPr kumimoji="1" lang="ja-JP" altLang="en-US" sz="900" b="1">
                <a:solidFill>
                  <a:schemeClr val="bg1"/>
                </a:solidFill>
              </a:rPr>
              <a:t>得られるもの</a:t>
            </a:r>
            <a:r>
              <a:rPr kumimoji="1" lang="en-US" altLang="ja-JP" sz="900" b="1" dirty="0">
                <a:solidFill>
                  <a:schemeClr val="bg1"/>
                </a:solidFill>
              </a:rPr>
              <a:t>】</a:t>
            </a:r>
          </a:p>
          <a:p>
            <a:r>
              <a:rPr kumimoji="1" lang="ja-JP" altLang="en-US" sz="900" b="1">
                <a:solidFill>
                  <a:schemeClr val="bg1"/>
                </a:solidFill>
              </a:rPr>
              <a:t>望むもの、欲求、ニーズや</a:t>
            </a:r>
            <a:endParaRPr kumimoji="1" lang="en-US" altLang="ja-JP" sz="900" b="1" dirty="0">
              <a:solidFill>
                <a:schemeClr val="bg1"/>
              </a:solidFill>
            </a:endParaRPr>
          </a:p>
          <a:p>
            <a:r>
              <a:rPr lang="ja-JP" altLang="en-US" sz="900" b="1">
                <a:solidFill>
                  <a:schemeClr val="bg1"/>
                </a:solidFill>
              </a:rPr>
              <a:t>成功の基準をどのように</a:t>
            </a:r>
            <a:endParaRPr lang="en-US" altLang="ja-JP" sz="900" b="1" dirty="0">
              <a:solidFill>
                <a:schemeClr val="bg1"/>
              </a:solidFill>
            </a:endParaRPr>
          </a:p>
          <a:p>
            <a:r>
              <a:rPr lang="ja-JP" altLang="en-US" sz="900" b="1">
                <a:solidFill>
                  <a:schemeClr val="bg1"/>
                </a:solidFill>
              </a:rPr>
              <a:t>設定しているのかなど</a:t>
            </a:r>
            <a:endParaRPr kumimoji="1" lang="ja-JP" altLang="en-US" sz="900" b="1">
              <a:solidFill>
                <a:schemeClr val="bg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77DB5CC-625A-F75A-D97E-740EC6A46E2E}"/>
              </a:ext>
            </a:extLst>
          </p:cNvPr>
          <p:cNvGrpSpPr/>
          <p:nvPr/>
        </p:nvGrpSpPr>
        <p:grpSpPr>
          <a:xfrm>
            <a:off x="4725802" y="2634040"/>
            <a:ext cx="1686673" cy="1357313"/>
            <a:chOff x="5147811" y="2790069"/>
            <a:chExt cx="1686673" cy="1357313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7CF751DF-0F31-1A67-A982-B64AFE7824F8}"/>
                </a:ext>
              </a:extLst>
            </p:cNvPr>
            <p:cNvGrpSpPr/>
            <p:nvPr/>
          </p:nvGrpSpPr>
          <p:grpSpPr>
            <a:xfrm>
              <a:off x="5147811" y="2790069"/>
              <a:ext cx="1686673" cy="1357313"/>
              <a:chOff x="7635920" y="2243137"/>
              <a:chExt cx="1686673" cy="1357313"/>
            </a:xfrm>
          </p:grpSpPr>
          <p:sp>
            <p:nvSpPr>
              <p:cNvPr id="36" name="三角形 35">
                <a:extLst>
                  <a:ext uri="{FF2B5EF4-FFF2-40B4-BE49-F238E27FC236}">
                    <a16:creationId xmlns:a16="http://schemas.microsoft.com/office/drawing/2014/main" id="{8AECA18A-93CE-DF8F-4314-22C22785C5B9}"/>
                  </a:ext>
                </a:extLst>
              </p:cNvPr>
              <p:cNvSpPr/>
              <p:nvPr/>
            </p:nvSpPr>
            <p:spPr>
              <a:xfrm>
                <a:off x="8965405" y="2728911"/>
                <a:ext cx="357188" cy="385763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雲 36">
                <a:extLst>
                  <a:ext uri="{FF2B5EF4-FFF2-40B4-BE49-F238E27FC236}">
                    <a16:creationId xmlns:a16="http://schemas.microsoft.com/office/drawing/2014/main" id="{27A9E95C-BC59-853E-1609-D8694016152E}"/>
                  </a:ext>
                </a:extLst>
              </p:cNvPr>
              <p:cNvSpPr/>
              <p:nvPr/>
            </p:nvSpPr>
            <p:spPr>
              <a:xfrm rot="387697">
                <a:off x="7635920" y="2443005"/>
                <a:ext cx="1311268" cy="985007"/>
              </a:xfrm>
              <a:prstGeom prst="cloud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/楕円 37">
                <a:extLst>
                  <a:ext uri="{FF2B5EF4-FFF2-40B4-BE49-F238E27FC236}">
                    <a16:creationId xmlns:a16="http://schemas.microsoft.com/office/drawing/2014/main" id="{52BB392D-5EA9-C735-B81F-AE6FE471F82D}"/>
                  </a:ext>
                </a:extLst>
              </p:cNvPr>
              <p:cNvSpPr/>
              <p:nvPr/>
            </p:nvSpPr>
            <p:spPr>
              <a:xfrm>
                <a:off x="7715250" y="2243137"/>
                <a:ext cx="1457325" cy="1357313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円/楕円 38">
                <a:extLst>
                  <a:ext uri="{FF2B5EF4-FFF2-40B4-BE49-F238E27FC236}">
                    <a16:creationId xmlns:a16="http://schemas.microsoft.com/office/drawing/2014/main" id="{BFF354B3-2F54-BB0D-A494-72D15BB1B680}"/>
                  </a:ext>
                </a:extLst>
              </p:cNvPr>
              <p:cNvSpPr/>
              <p:nvPr/>
            </p:nvSpPr>
            <p:spPr>
              <a:xfrm rot="20241824">
                <a:off x="8735154" y="2575335"/>
                <a:ext cx="112371" cy="15249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アーチ 39">
                <a:extLst>
                  <a:ext uri="{FF2B5EF4-FFF2-40B4-BE49-F238E27FC236}">
                    <a16:creationId xmlns:a16="http://schemas.microsoft.com/office/drawing/2014/main" id="{95B25FE9-0948-6903-8644-1F58AE1B72C6}"/>
                  </a:ext>
                </a:extLst>
              </p:cNvPr>
              <p:cNvSpPr/>
              <p:nvPr/>
            </p:nvSpPr>
            <p:spPr>
              <a:xfrm rot="16200000">
                <a:off x="8643944" y="2471746"/>
                <a:ext cx="400050" cy="414337"/>
              </a:xfrm>
              <a:prstGeom prst="blockArc">
                <a:avLst>
                  <a:gd name="adj1" fmla="val 15717956"/>
                  <a:gd name="adj2" fmla="val 1356971"/>
                  <a:gd name="adj3" fmla="val 3573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アーチ 40">
                <a:extLst>
                  <a:ext uri="{FF2B5EF4-FFF2-40B4-BE49-F238E27FC236}">
                    <a16:creationId xmlns:a16="http://schemas.microsoft.com/office/drawing/2014/main" id="{314D4273-48F5-2BD7-4A0D-03F8085CA523}"/>
                  </a:ext>
                </a:extLst>
              </p:cNvPr>
              <p:cNvSpPr/>
              <p:nvPr/>
            </p:nvSpPr>
            <p:spPr>
              <a:xfrm rot="9124025">
                <a:off x="8696328" y="2967047"/>
                <a:ext cx="400050" cy="414337"/>
              </a:xfrm>
              <a:prstGeom prst="blockArc">
                <a:avLst>
                  <a:gd name="adj1" fmla="val 15717956"/>
                  <a:gd name="adj2" fmla="val 1356971"/>
                  <a:gd name="adj3" fmla="val 3573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3F5E42F0-29DA-0299-92A9-D47581FCB943}"/>
                </a:ext>
              </a:extLst>
            </p:cNvPr>
            <p:cNvSpPr/>
            <p:nvPr/>
          </p:nvSpPr>
          <p:spPr>
            <a:xfrm>
              <a:off x="5330754" y="2834841"/>
              <a:ext cx="958128" cy="55346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en-US" altLang="ja-JP" sz="1400" b="1" dirty="0">
                  <a:solidFill>
                    <a:schemeClr val="tx1"/>
                  </a:solidFill>
                </a:rPr>
                <a:t>CS</a:t>
              </a:r>
            </a:p>
            <a:p>
              <a:pPr algn="ctr"/>
              <a:r>
                <a:rPr kumimoji="1" lang="en-US" altLang="ja-JP" sz="900" b="1" dirty="0">
                  <a:solidFill>
                    <a:schemeClr val="tx1"/>
                  </a:solidFill>
                </a:rPr>
                <a:t>【</a:t>
              </a:r>
              <a:r>
                <a:rPr kumimoji="1" lang="ja-JP" altLang="en-US" sz="900" b="1">
                  <a:solidFill>
                    <a:schemeClr val="tx1"/>
                  </a:solidFill>
                </a:rPr>
                <a:t>ユーザー</a:t>
              </a:r>
              <a:r>
                <a:rPr kumimoji="1" lang="en-US" altLang="ja-JP" sz="900" b="1" dirty="0">
                  <a:solidFill>
                    <a:schemeClr val="tx1"/>
                  </a:solidFill>
                </a:rPr>
                <a:t>】</a:t>
              </a:r>
            </a:p>
            <a:p>
              <a:pPr algn="ctr"/>
              <a:r>
                <a:rPr kumimoji="1" lang="ja-JP" altLang="en-US" sz="900" b="1">
                  <a:solidFill>
                    <a:schemeClr val="tx1"/>
                  </a:solidFill>
                </a:rPr>
                <a:t>プロフィール</a:t>
              </a:r>
            </a:p>
          </p:txBody>
        </p:sp>
      </p:grp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2236D1A-0CF9-76C1-9372-6B0F414677F3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044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共感マップ（ベー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3C186F4C-E2BE-3675-F262-8C6F872199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268" y="1075032"/>
            <a:ext cx="10488489" cy="5639587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27CE9D-5082-4D17-B196-D967D3950782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71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共感マップ（ベー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66368576-E8F9-5F46-ED7B-7D238330C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8" y="1035813"/>
            <a:ext cx="10375020" cy="5678806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27CE9D-5082-4D17-B196-D967D3950782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12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共感マップ（ベース3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41F0152E-EB30-041D-3D4B-C9F72D2364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69" y="1035813"/>
            <a:ext cx="10375019" cy="5640503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27CE9D-5082-4D17-B196-D967D3950782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7F3826F-B174-B693-EC47-E69A3152D81A}"/>
              </a:ext>
            </a:extLst>
          </p:cNvPr>
          <p:cNvSpPr/>
          <p:nvPr userDrawn="1"/>
        </p:nvSpPr>
        <p:spPr>
          <a:xfrm>
            <a:off x="4895134" y="2908204"/>
            <a:ext cx="642830" cy="268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21EED1-F25E-982D-7AEE-DCFCA2DE0C95}"/>
              </a:ext>
            </a:extLst>
          </p:cNvPr>
          <p:cNvSpPr/>
          <p:nvPr userDrawn="1"/>
        </p:nvSpPr>
        <p:spPr>
          <a:xfrm>
            <a:off x="4995970" y="3105293"/>
            <a:ext cx="642830" cy="268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34B75D-DF4C-6BF5-3F03-22D7F52EC41B}"/>
              </a:ext>
            </a:extLst>
          </p:cNvPr>
          <p:cNvSpPr txBox="1"/>
          <p:nvPr userDrawn="1"/>
        </p:nvSpPr>
        <p:spPr>
          <a:xfrm>
            <a:off x="4669711" y="2850829"/>
            <a:ext cx="994968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900" b="1" dirty="0">
                <a:solidFill>
                  <a:srgbClr val="05A7F6"/>
                </a:solidFill>
                <a:latin typeface="+mn-lt"/>
              </a:rPr>
              <a:t>   【</a:t>
            </a:r>
            <a:r>
              <a:rPr kumimoji="1" lang="ja-JP" altLang="en-US" sz="900" b="1">
                <a:solidFill>
                  <a:srgbClr val="05A7F6"/>
                </a:solidFill>
                <a:latin typeface="+mn-lt"/>
              </a:rPr>
              <a:t>ユーザー</a:t>
            </a:r>
            <a:r>
              <a:rPr kumimoji="1" lang="en-US" altLang="ja-JP" sz="900" b="1" dirty="0">
                <a:solidFill>
                  <a:srgbClr val="05A7F6"/>
                </a:solidFill>
                <a:latin typeface="+mn-lt"/>
              </a:rPr>
              <a:t>】</a:t>
            </a:r>
          </a:p>
          <a:p>
            <a:r>
              <a:rPr kumimoji="1" lang="ja-JP" altLang="en-US" sz="900" b="1">
                <a:solidFill>
                  <a:srgbClr val="05A7F6"/>
                </a:solidFill>
                <a:latin typeface="+mn-lt"/>
              </a:rPr>
              <a:t>プロフィール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DF614A-C7C1-9507-70F0-DC1FED5F99CB}"/>
              </a:ext>
            </a:extLst>
          </p:cNvPr>
          <p:cNvSpPr/>
          <p:nvPr userDrawn="1"/>
        </p:nvSpPr>
        <p:spPr>
          <a:xfrm>
            <a:off x="425345" y="6313938"/>
            <a:ext cx="3876806" cy="147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728527-2CDB-291B-B3D0-59B42D9B7647}"/>
              </a:ext>
            </a:extLst>
          </p:cNvPr>
          <p:cNvSpPr txBox="1"/>
          <p:nvPr userDrawn="1"/>
        </p:nvSpPr>
        <p:spPr>
          <a:xfrm>
            <a:off x="380128" y="6282623"/>
            <a:ext cx="37346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>
                <a:solidFill>
                  <a:srgbClr val="0BA6F5"/>
                </a:solidFill>
              </a:rPr>
              <a:t>障害となることやリスク、ストレス、恐れとなるような要素</a:t>
            </a:r>
          </a:p>
        </p:txBody>
      </p:sp>
    </p:spTree>
    <p:extLst>
      <p:ext uri="{BB962C8B-B14F-4D97-AF65-F5344CB8AC3E}">
        <p14:creationId xmlns:p14="http://schemas.microsoft.com/office/powerpoint/2010/main" val="49989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ダイアグラム&#10;&#10;自動的に生成された説明">
            <a:extLst>
              <a:ext uri="{FF2B5EF4-FFF2-40B4-BE49-F238E27FC236}">
                <a16:creationId xmlns:a16="http://schemas.microsoft.com/office/drawing/2014/main" id="{9B448FB8-B180-488E-63A8-DC07B1FC1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933450"/>
            <a:ext cx="7772400" cy="42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18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240FD6-771B-373C-7902-5120E109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C7377-2328-B7B7-4B32-899EE4978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24B3FC-B371-6A86-D0E4-C72871CC4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B6856A-F457-8D3C-2983-6C8D1FF0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124506-A696-2FA5-5625-BA1679CD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F0AACB-EE7C-C2C1-2583-1A49C61C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105860-5390-0FB0-5404-920C3628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3EFE04-5C8D-03B8-02D1-8AB676F59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49E4C-88F4-28EB-7160-C5DBD2D9E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2F05967-8428-9C33-5140-15E687ADD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0BD205-11E4-5FD8-7180-833A23864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7E6E3A-6F98-AB27-5FBE-51AACADB7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D661A17-3136-57F3-BEF8-8EC289F9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FE98649-BA95-82B9-D388-56B65178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0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12266-4923-A4FB-E1AB-71AF09161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31E703-0F01-4C6B-4EED-C6B864B70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37544"/>
            <a:ext cx="10515600" cy="4839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1E7A7E-48DB-A9D3-4A4A-DA1DDA5CB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D2032-1AAB-48EC-B743-44FB18780E44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0C05D3-0F34-924E-7F95-57ABDA086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85A77F-F49D-FD4F-C582-6376C3B6D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09AD8-E295-4DF5-BD12-FA38A505D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30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2" r:id="rId5"/>
    <p:sldLayoutId id="2147483664" r:id="rId6"/>
    <p:sldLayoutId id="214748366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6CE5407-F212-7761-F63A-5259C28A9171}"/>
              </a:ext>
            </a:extLst>
          </p:cNvPr>
          <p:cNvGrpSpPr/>
          <p:nvPr/>
        </p:nvGrpSpPr>
        <p:grpSpPr>
          <a:xfrm>
            <a:off x="10685353" y="1254354"/>
            <a:ext cx="1446158" cy="5293045"/>
            <a:chOff x="10685353" y="1254354"/>
            <a:chExt cx="1446158" cy="5293045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BDFB95B6-E8C0-44B1-B9AE-93D51F223EC2}"/>
                </a:ext>
              </a:extLst>
            </p:cNvPr>
            <p:cNvGrpSpPr/>
            <p:nvPr/>
          </p:nvGrpSpPr>
          <p:grpSpPr>
            <a:xfrm>
              <a:off x="10685353" y="1254354"/>
              <a:ext cx="1295899" cy="1422565"/>
              <a:chOff x="954700" y="4174849"/>
              <a:chExt cx="1295899" cy="1422565"/>
            </a:xfrm>
          </p:grpSpPr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DC02D631-487E-E84D-D42B-8CF4629A07CD}"/>
                  </a:ext>
                </a:extLst>
              </p:cNvPr>
              <p:cNvSpPr/>
              <p:nvPr/>
            </p:nvSpPr>
            <p:spPr>
              <a:xfrm>
                <a:off x="989862" y="4282685"/>
                <a:ext cx="1057910" cy="10368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FA7F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1E5FCEEF-25EF-8ACA-78D5-99CCAF086154}"/>
                  </a:ext>
                </a:extLst>
              </p:cNvPr>
              <p:cNvSpPr/>
              <p:nvPr/>
            </p:nvSpPr>
            <p:spPr>
              <a:xfrm>
                <a:off x="954700" y="4810200"/>
                <a:ext cx="1295898" cy="787214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D5A14838-CA01-2229-5632-89F238AC43C1}"/>
                  </a:ext>
                </a:extLst>
              </p:cNvPr>
              <p:cNvSpPr/>
              <p:nvPr/>
            </p:nvSpPr>
            <p:spPr>
              <a:xfrm>
                <a:off x="1550522" y="4174849"/>
                <a:ext cx="700077" cy="1301925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A893FE83-0DB9-A1C8-CF0C-8D9F7A115AF8}"/>
                </a:ext>
              </a:extLst>
            </p:cNvPr>
            <p:cNvGrpSpPr/>
            <p:nvPr/>
          </p:nvGrpSpPr>
          <p:grpSpPr>
            <a:xfrm flipH="1" flipV="1">
              <a:off x="10841766" y="5124835"/>
              <a:ext cx="1289745" cy="1422564"/>
              <a:chOff x="935214" y="4174850"/>
              <a:chExt cx="1289745" cy="1422564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B050E415-C40D-7B5C-69CA-09C78F11D02C}"/>
                  </a:ext>
                </a:extLst>
              </p:cNvPr>
              <p:cNvSpPr/>
              <p:nvPr/>
            </p:nvSpPr>
            <p:spPr>
              <a:xfrm>
                <a:off x="989862" y="4282685"/>
                <a:ext cx="1042176" cy="10368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FA7F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43E4E88E-A900-B635-E5EB-64F0FD3C1A68}"/>
                  </a:ext>
                </a:extLst>
              </p:cNvPr>
              <p:cNvSpPr/>
              <p:nvPr/>
            </p:nvSpPr>
            <p:spPr>
              <a:xfrm>
                <a:off x="935214" y="4810200"/>
                <a:ext cx="1289745" cy="787214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52169236-247E-96CB-C682-7F19FF410422}"/>
                  </a:ext>
                </a:extLst>
              </p:cNvPr>
              <p:cNvSpPr/>
              <p:nvPr/>
            </p:nvSpPr>
            <p:spPr>
              <a:xfrm>
                <a:off x="1550523" y="4174850"/>
                <a:ext cx="639275" cy="1301925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0CDADBC8-79DC-F78E-4409-DDCAC0B3F200}"/>
                </a:ext>
              </a:extLst>
            </p:cNvPr>
            <p:cNvGrpSpPr/>
            <p:nvPr/>
          </p:nvGrpSpPr>
          <p:grpSpPr>
            <a:xfrm>
              <a:off x="10841766" y="1496120"/>
              <a:ext cx="1093072" cy="4827058"/>
              <a:chOff x="3339040" y="1707967"/>
              <a:chExt cx="1093072" cy="4827058"/>
            </a:xfrm>
          </p:grpSpPr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E4D002C0-4240-29D5-BEA3-93694C7A6F9C}"/>
                  </a:ext>
                </a:extLst>
              </p:cNvPr>
              <p:cNvSpPr/>
              <p:nvPr/>
            </p:nvSpPr>
            <p:spPr>
              <a:xfrm>
                <a:off x="3339040" y="1707967"/>
                <a:ext cx="1093072" cy="480134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FA7F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4400" b="1"/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D33E44CA-5C45-3E54-D1F6-DC32E97AAC5A}"/>
                  </a:ext>
                </a:extLst>
              </p:cNvPr>
              <p:cNvSpPr/>
              <p:nvPr/>
            </p:nvSpPr>
            <p:spPr>
              <a:xfrm>
                <a:off x="3417154" y="1733679"/>
                <a:ext cx="954798" cy="4801346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r>
                  <a:rPr kumimoji="1" lang="ja-JP" altLang="en-US" sz="2400" b="1">
                    <a:solidFill>
                      <a:schemeClr val="tx1"/>
                    </a:solidFill>
                  </a:rPr>
                  <a:t>受験先を考えている中学生に</a:t>
                </a:r>
                <a:endParaRPr kumimoji="1" lang="en-US" altLang="ja-JP" sz="2400" b="1" dirty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2400" b="1">
                    <a:solidFill>
                      <a:schemeClr val="tx1"/>
                    </a:solidFill>
                  </a:rPr>
                  <a:t>高校での生活のリアルを伝える</a:t>
                </a:r>
                <a:endParaRPr kumimoji="1" lang="en-US" altLang="ja-JP" sz="2400" b="1" dirty="0">
                  <a:solidFill>
                    <a:schemeClr val="tx1"/>
                  </a:solidFill>
                </a:endParaRPr>
              </a:p>
              <a:p>
                <a:r>
                  <a:rPr lang="ja-JP" altLang="en-US" sz="2400" b="1">
                    <a:solidFill>
                      <a:schemeClr val="tx1"/>
                    </a:solidFill>
                  </a:rPr>
                  <a:t>「フライヤー」を作ろう</a:t>
                </a:r>
                <a:endParaRPr kumimoji="1" lang="ja-JP" altLang="en-US" sz="2400" b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D1D539E-8F04-8E61-82C3-750241B98EC8}"/>
              </a:ext>
            </a:extLst>
          </p:cNvPr>
          <p:cNvSpPr/>
          <p:nvPr/>
        </p:nvSpPr>
        <p:spPr>
          <a:xfrm>
            <a:off x="14599" y="76221"/>
            <a:ext cx="8932439" cy="78230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000" b="1" dirty="0"/>
              <a:t> </a:t>
            </a:r>
            <a:r>
              <a:rPr kumimoji="1" lang="ja-JP" altLang="en-US" sz="4000" b="1"/>
              <a:t>発想（ふくらませる）</a:t>
            </a:r>
          </a:p>
        </p:txBody>
      </p:sp>
      <p:graphicFrame>
        <p:nvGraphicFramePr>
          <p:cNvPr id="11" name="表 4">
            <a:extLst>
              <a:ext uri="{FF2B5EF4-FFF2-40B4-BE49-F238E27FC236}">
                <a16:creationId xmlns:a16="http://schemas.microsoft.com/office/drawing/2014/main" id="{3227C8F1-E097-30FD-A136-2AEACACB8C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310405"/>
              </p:ext>
            </p:extLst>
          </p:nvPr>
        </p:nvGraphicFramePr>
        <p:xfrm>
          <a:off x="282982" y="1386873"/>
          <a:ext cx="10339080" cy="501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3346">
                  <a:extLst>
                    <a:ext uri="{9D8B030D-6E8A-4147-A177-3AD203B41FA5}">
                      <a16:colId xmlns:a16="http://schemas.microsoft.com/office/drawing/2014/main" val="231551842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660086476"/>
                    </a:ext>
                  </a:extLst>
                </a:gridCol>
                <a:gridCol w="7408334">
                  <a:extLst>
                    <a:ext uri="{9D8B030D-6E8A-4147-A177-3AD203B41FA5}">
                      <a16:colId xmlns:a16="http://schemas.microsoft.com/office/drawing/2014/main" val="1215149370"/>
                    </a:ext>
                  </a:extLst>
                </a:gridCol>
              </a:tblGrid>
              <a:tr h="61872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目的</a:t>
                      </a:r>
                      <a:r>
                        <a:rPr kumimoji="1" lang="ja-JP" altLang="en-US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（誰のために）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>
                        <a:solidFill>
                          <a:schemeClr val="accent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735371"/>
                  </a:ext>
                </a:extLst>
              </a:tr>
              <a:tr h="61872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方法</a:t>
                      </a:r>
                      <a:r>
                        <a:rPr kumimoji="1" lang="ja-JP" altLang="en-US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（どのように）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>
                        <a:solidFill>
                          <a:schemeClr val="accent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233825"/>
                  </a:ext>
                </a:extLst>
              </a:tr>
              <a:tr h="61872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内容</a:t>
                      </a:r>
                      <a:endParaRPr kumimoji="1" lang="en-US" altLang="ja-JP" b="1" dirty="0">
                        <a:solidFill>
                          <a:srgbClr val="004397"/>
                        </a:solidFill>
                      </a:endParaRP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何を</a:t>
                      </a:r>
                      <a:r>
                        <a:rPr kumimoji="1" lang="en-US" altLang="ja-JP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kumimoji="1" lang="ja-JP" altLang="en-US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タイトル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>
                        <a:solidFill>
                          <a:schemeClr val="accent2"/>
                        </a:solidFill>
                        <a:latin typeface="HG教科書体" panose="02020609000000000000" pitchFamily="17" charset="-128"/>
                        <a:ea typeface="HG教科書体" panose="02020609000000000000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543815"/>
                  </a:ext>
                </a:extLst>
              </a:tr>
              <a:tr h="6187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キャッチコピー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>
                        <a:solidFill>
                          <a:schemeClr val="accent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404642"/>
                  </a:ext>
                </a:extLst>
              </a:tr>
              <a:tr h="12220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載せる内容</a:t>
                      </a:r>
                      <a:r>
                        <a:rPr kumimoji="1" lang="ja-JP" altLang="en-US" b="1">
                          <a:solidFill>
                            <a:srgbClr val="004397"/>
                          </a:solidFill>
                        </a:rPr>
                        <a:t>・機能</a:t>
                      </a:r>
                      <a:endParaRPr kumimoji="1" lang="ja-JP" altLang="en-US" b="1" dirty="0">
                        <a:solidFill>
                          <a:srgbClr val="004397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>
                        <a:solidFill>
                          <a:schemeClr val="accent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103300"/>
                  </a:ext>
                </a:extLst>
              </a:tr>
              <a:tr h="13229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rgbClr val="004397"/>
                          </a:solidFill>
                        </a:rPr>
                        <a:t>デザイン案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>
                        <a:solidFill>
                          <a:schemeClr val="accent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714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54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6800</TotalTime>
  <Words>51</Words>
  <Application>Microsoft Macintosh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HG教科書体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340</cp:revision>
  <cp:lastPrinted>2022-12-22T14:58:56Z</cp:lastPrinted>
  <dcterms:created xsi:type="dcterms:W3CDTF">2022-11-23T06:19:49Z</dcterms:created>
  <dcterms:modified xsi:type="dcterms:W3CDTF">2023-01-25T02:38:56Z</dcterms:modified>
</cp:coreProperties>
</file>