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 id="2147483675" r:id="rId3"/>
    <p:sldMasterId id="2147483693" r:id="rId4"/>
  </p:sldMasterIdLst>
  <p:notesMasterIdLst>
    <p:notesMasterId r:id="rId6"/>
  </p:notesMasterIdLst>
  <p:sldIdLst>
    <p:sldId id="256" r:id="rId5"/>
  </p:sldIdLst>
  <p:sldSz cx="10691813" cy="7559675"/>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2">
          <p15:clr>
            <a:srgbClr val="A4A3A4"/>
          </p15:clr>
        </p15:guide>
        <p15:guide id="2" pos="3367">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If/mndSSBvbAst03tRxciMYbh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30ED2F-7BA3-46A7-A72B-69B5AFFA5A38}" v="3" dt="2023-01-17T04:56:00.938"/>
  </p1510:revLst>
</p1510:revInfo>
</file>

<file path=ppt/tableStyles.xml><?xml version="1.0" encoding="utf-8"?>
<a:tblStyleLst xmlns:a="http://schemas.openxmlformats.org/drawingml/2006/main" def="{5CA37308-017C-45E1-80F0-58CC8BC742D3}">
  <a:tblStyle styleId="{5CA37308-017C-45E1-80F0-58CC8BC742D3}" styleName="Table_0">
    <a:wholeTbl>
      <a:tcTxStyle b="off" i="off">
        <a:font>
          <a:latin typeface="Meiryo UI"/>
          <a:ea typeface="Meiryo UI"/>
          <a:cs typeface="Meiryo U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F2F5"/>
          </a:solidFill>
        </a:fill>
      </a:tcStyle>
    </a:wholeTbl>
    <a:band1H>
      <a:tcTxStyle/>
      <a:tcStyle>
        <a:tcBdr/>
        <a:fill>
          <a:solidFill>
            <a:srgbClr val="CEE5EA"/>
          </a:solidFill>
        </a:fill>
      </a:tcStyle>
    </a:band1H>
    <a:band2H>
      <a:tcTxStyle/>
      <a:tcStyle>
        <a:tcBdr/>
      </a:tcStyle>
    </a:band2H>
    <a:band1V>
      <a:tcTxStyle/>
      <a:tcStyle>
        <a:tcBdr/>
        <a:fill>
          <a:solidFill>
            <a:srgbClr val="CEE5EA"/>
          </a:solidFill>
        </a:fill>
      </a:tcStyle>
    </a:band1V>
    <a:band2V>
      <a:tcTxStyle/>
      <a:tcStyle>
        <a:tcBdr/>
      </a:tcStyle>
    </a:band2V>
    <a:lastCol>
      <a:tcTxStyle b="on" i="off">
        <a:font>
          <a:latin typeface="Meiryo UI"/>
          <a:ea typeface="Meiryo UI"/>
          <a:cs typeface="Meiryo UI"/>
        </a:font>
        <a:schemeClr val="lt1"/>
      </a:tcTxStyle>
      <a:tcStyle>
        <a:tcBdr/>
        <a:fill>
          <a:solidFill>
            <a:schemeClr val="accent1"/>
          </a:solidFill>
        </a:fill>
      </a:tcStyle>
    </a:lastCol>
    <a:firstCol>
      <a:tcTxStyle b="on" i="off">
        <a:font>
          <a:latin typeface="Meiryo UI"/>
          <a:ea typeface="Meiryo UI"/>
          <a:cs typeface="Meiryo UI"/>
        </a:font>
        <a:schemeClr val="lt1"/>
      </a:tcTxStyle>
      <a:tcStyle>
        <a:tcBdr/>
        <a:fill>
          <a:solidFill>
            <a:schemeClr val="accent1"/>
          </a:solidFill>
        </a:fill>
      </a:tcStyle>
    </a:firstCol>
    <a:lastRow>
      <a:tcTxStyle b="on" i="off">
        <a:font>
          <a:latin typeface="Meiryo UI"/>
          <a:ea typeface="Meiryo UI"/>
          <a:cs typeface="Meiryo U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Meiryo UI"/>
          <a:ea typeface="Meiryo UI"/>
          <a:cs typeface="Meiryo U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507" y="62"/>
      </p:cViewPr>
      <p:guideLst>
        <p:guide orient="horz" pos="240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1.xml"/><Relationship Id="rId15" Type="http://schemas.openxmlformats.org/officeDocument/2006/relationships/tableStyles" Target="tableStyles.xml"/><Relationship Id="rId4" Type="http://schemas.openxmlformats.org/officeDocument/2006/relationships/slideMaster" Target="slideMasters/slideMaster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8830ED2F-7BA3-46A7-A72B-69B5AFFA5A38}"/>
    <pc:docChg chg="modSld">
      <pc:chgData name="" userId="" providerId="" clId="Web-{8830ED2F-7BA3-46A7-A72B-69B5AFFA5A38}" dt="2023-01-17T04:55:59.079" v="0" actId="20577"/>
      <pc:docMkLst>
        <pc:docMk/>
      </pc:docMkLst>
      <pc:sldChg chg="modSp">
        <pc:chgData name="" userId="" providerId="" clId="Web-{8830ED2F-7BA3-46A7-A72B-69B5AFFA5A38}" dt="2023-01-17T04:55:59.079" v="0" actId="20577"/>
        <pc:sldMkLst>
          <pc:docMk/>
          <pc:sldMk cId="0" sldId="256"/>
        </pc:sldMkLst>
        <pc:spChg chg="mod">
          <ac:chgData name="" userId="" providerId="" clId="Web-{8830ED2F-7BA3-46A7-A72B-69B5AFFA5A38}" dt="2023-01-17T04:55:59.079" v="0" actId="20577"/>
          <ac:spMkLst>
            <pc:docMk/>
            <pc:sldMk cId="0" sldId="256"/>
            <ac:spMk id="5" creationId="{FE633E88-AE63-93FB-27D9-9CDC596AE7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9575"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6038" y="0"/>
            <a:ext cx="2949575"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1038" y="4721225"/>
            <a:ext cx="5445125" cy="4471988"/>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1pPr>
            <a:lvl2pPr marL="914400" marR="0" lvl="1"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2pPr>
            <a:lvl3pPr marL="1371600" marR="0" lvl="2"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3pPr>
            <a:lvl4pPr marL="1828800" marR="0" lvl="3"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4pPr>
            <a:lvl5pPr marL="2286000" marR="0" lvl="4"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0863"/>
            <a:ext cx="2949575" cy="4968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6038" y="9440863"/>
            <a:ext cx="2949575" cy="4968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p1:notes"/>
          <p:cNvSpPr txBox="1">
            <a:spLocks noGrp="1"/>
          </p:cNvSpPr>
          <p:nvPr>
            <p:ph type="body" idx="1"/>
          </p:nvPr>
        </p:nvSpPr>
        <p:spPr>
          <a:xfrm>
            <a:off x="681038" y="4721225"/>
            <a:ext cx="5445125" cy="4471988"/>
          </a:xfrm>
          <a:prstGeom prst="rect">
            <a:avLst/>
          </a:prstGeom>
        </p:spPr>
        <p:txBody>
          <a:bodyPr spcFirstLastPara="1" wrap="square" lIns="91425" tIns="45700" rIns="91425" bIns="45700" anchor="t" anchorCtr="0">
            <a:noAutofit/>
          </a:bodyPr>
          <a:lstStyle/>
          <a:p>
            <a:pPr marL="0" lvl="0" indent="0" algn="l" rtl="0">
              <a:spcBef>
                <a:spcPts val="390"/>
              </a:spcBef>
              <a:spcAft>
                <a:spcPts val="0"/>
              </a:spcAft>
              <a:buNone/>
            </a:pPr>
            <a:endParaRPr/>
          </a:p>
        </p:txBody>
      </p:sp>
      <p:sp>
        <p:nvSpPr>
          <p:cNvPr id="643" name="Google Shape;643;p1:notes"/>
          <p:cNvSpPr>
            <a:spLocks noGrp="1" noRot="1" noChangeAspect="1"/>
          </p:cNvSpPr>
          <p:nvPr>
            <p:ph type="sldImg" idx="2"/>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127"/>
        <p:cNvGrpSpPr/>
        <p:nvPr/>
      </p:nvGrpSpPr>
      <p:grpSpPr>
        <a:xfrm>
          <a:off x="0" y="0"/>
          <a:ext cx="0" cy="0"/>
          <a:chOff x="0" y="0"/>
          <a:chExt cx="0" cy="0"/>
        </a:xfrm>
      </p:grpSpPr>
      <p:sp>
        <p:nvSpPr>
          <p:cNvPr id="128" name="Google Shape;128;p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160"/>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16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16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6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16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165"/>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166"/>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167"/>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286"/>
        <p:cNvGrpSpPr/>
        <p:nvPr/>
      </p:nvGrpSpPr>
      <p:grpSpPr>
        <a:xfrm>
          <a:off x="0" y="0"/>
          <a:ext cx="0" cy="0"/>
          <a:chOff x="0" y="0"/>
          <a:chExt cx="0" cy="0"/>
        </a:xfrm>
      </p:grpSpPr>
      <p:pic>
        <p:nvPicPr>
          <p:cNvPr id="287" name="Google Shape;287;p21"/>
          <p:cNvPicPr preferRelativeResize="0"/>
          <p:nvPr/>
        </p:nvPicPr>
        <p:blipFill rotWithShape="1">
          <a:blip r:embed="rId2">
            <a:alphaModFix/>
          </a:blip>
          <a:srcRect/>
          <a:stretch/>
        </p:blipFill>
        <p:spPr>
          <a:xfrm>
            <a:off x="0" y="2267996"/>
            <a:ext cx="10692000" cy="5291679"/>
          </a:xfrm>
          <a:prstGeom prst="rect">
            <a:avLst/>
          </a:prstGeom>
          <a:noFill/>
          <a:ln>
            <a:noFill/>
          </a:ln>
        </p:spPr>
      </p:pic>
      <p:sp>
        <p:nvSpPr>
          <p:cNvPr id="288" name="Google Shape;288;p21"/>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89" name="Google Shape;289;p21"/>
          <p:cNvSpPr txBox="1">
            <a:spLocks noGrp="1"/>
          </p:cNvSpPr>
          <p:nvPr>
            <p:ph type="body" idx="2"/>
          </p:nvPr>
        </p:nvSpPr>
        <p:spPr>
          <a:xfrm>
            <a:off x="1745113" y="4351831"/>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0" name="Google Shape;290;p21"/>
          <p:cNvSpPr txBox="1">
            <a:spLocks noGrp="1"/>
          </p:cNvSpPr>
          <p:nvPr>
            <p:ph type="body" idx="3"/>
          </p:nvPr>
        </p:nvSpPr>
        <p:spPr>
          <a:xfrm>
            <a:off x="1745113" y="4725779"/>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pic>
        <p:nvPicPr>
          <p:cNvPr id="291" name="Google Shape;291;p21"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292"/>
        <p:cNvGrpSpPr/>
        <p:nvPr/>
      </p:nvGrpSpPr>
      <p:grpSpPr>
        <a:xfrm>
          <a:off x="0" y="0"/>
          <a:ext cx="0" cy="0"/>
          <a:chOff x="0" y="0"/>
          <a:chExt cx="0" cy="0"/>
        </a:xfrm>
      </p:grpSpPr>
      <p:pic>
        <p:nvPicPr>
          <p:cNvPr id="293" name="Google Shape;293;p22"/>
          <p:cNvPicPr preferRelativeResize="0"/>
          <p:nvPr/>
        </p:nvPicPr>
        <p:blipFill rotWithShape="1">
          <a:blip r:embed="rId2">
            <a:alphaModFix/>
          </a:blip>
          <a:srcRect t="2864" b="2863"/>
          <a:stretch/>
        </p:blipFill>
        <p:spPr>
          <a:xfrm>
            <a:off x="-94" y="0"/>
            <a:ext cx="10692000" cy="7559676"/>
          </a:xfrm>
          <a:prstGeom prst="rect">
            <a:avLst/>
          </a:prstGeom>
          <a:noFill/>
          <a:ln>
            <a:noFill/>
          </a:ln>
        </p:spPr>
      </p:pic>
      <p:pic>
        <p:nvPicPr>
          <p:cNvPr id="294" name="Google Shape;294;p22"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
        <p:nvSpPr>
          <p:cNvPr id="295" name="Google Shape;295;p22"/>
          <p:cNvSpPr txBox="1">
            <a:spLocks noGrp="1"/>
          </p:cNvSpPr>
          <p:nvPr>
            <p:ph type="body" idx="1"/>
          </p:nvPr>
        </p:nvSpPr>
        <p:spPr>
          <a:xfrm>
            <a:off x="848160" y="3157237"/>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6" name="Google Shape;296;p22"/>
          <p:cNvSpPr txBox="1">
            <a:spLocks noGrp="1"/>
          </p:cNvSpPr>
          <p:nvPr>
            <p:ph type="body" idx="2"/>
          </p:nvPr>
        </p:nvSpPr>
        <p:spPr>
          <a:xfrm>
            <a:off x="848160" y="4031638"/>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7" name="Google Shape;297;p22"/>
          <p:cNvSpPr txBox="1">
            <a:spLocks noGrp="1"/>
          </p:cNvSpPr>
          <p:nvPr>
            <p:ph type="body" idx="3"/>
          </p:nvPr>
        </p:nvSpPr>
        <p:spPr>
          <a:xfrm>
            <a:off x="848160" y="4405586"/>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129"/>
        <p:cNvGrpSpPr/>
        <p:nvPr/>
      </p:nvGrpSpPr>
      <p:grpSpPr>
        <a:xfrm>
          <a:off x="0" y="0"/>
          <a:ext cx="0" cy="0"/>
          <a:chOff x="0" y="0"/>
          <a:chExt cx="0" cy="0"/>
        </a:xfrm>
      </p:grpSpPr>
      <p:pic>
        <p:nvPicPr>
          <p:cNvPr id="130" name="Google Shape;130;p4"/>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131" name="Google Shape;131;p4"/>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2" name="Google Shape;132;p4"/>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3" name="Google Shape;133;p4"/>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134" name="Google Shape;134;p4"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リード文あり">
  <p:cSld name="リード文あり">
    <p:spTree>
      <p:nvGrpSpPr>
        <p:cNvPr id="1" name="Shape 298"/>
        <p:cNvGrpSpPr/>
        <p:nvPr/>
      </p:nvGrpSpPr>
      <p:grpSpPr>
        <a:xfrm>
          <a:off x="0" y="0"/>
          <a:ext cx="0" cy="0"/>
          <a:chOff x="0" y="0"/>
          <a:chExt cx="0" cy="0"/>
        </a:xfrm>
      </p:grpSpPr>
      <p:pic>
        <p:nvPicPr>
          <p:cNvPr id="299" name="Google Shape;299;p23"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0" name="Google Shape;300;p23"/>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1" name="Google Shape;301;p23"/>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2" name="Google Shape;302;p23"/>
          <p:cNvSpPr txBox="1">
            <a:spLocks noGrp="1"/>
          </p:cNvSpPr>
          <p:nvPr>
            <p:ph type="body" idx="2"/>
          </p:nvPr>
        </p:nvSpPr>
        <p:spPr>
          <a:xfrm>
            <a:off x="377825" y="1155699"/>
            <a:ext cx="9936163" cy="830997"/>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3" name="Google Shape;303;p23"/>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文科省スライド">
  <p:cSld name="文科省スライド">
    <p:spTree>
      <p:nvGrpSpPr>
        <p:cNvPr id="1" name="Shape 304"/>
        <p:cNvGrpSpPr/>
        <p:nvPr/>
      </p:nvGrpSpPr>
      <p:grpSpPr>
        <a:xfrm>
          <a:off x="0" y="0"/>
          <a:ext cx="0" cy="0"/>
          <a:chOff x="0" y="0"/>
          <a:chExt cx="0" cy="0"/>
        </a:xfrm>
      </p:grpSpPr>
      <p:pic>
        <p:nvPicPr>
          <p:cNvPr id="305" name="Google Shape;305;p24"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6" name="Google Shape;306;p24"/>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7" name="Google Shape;307;p24"/>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8" name="Google Shape;308;p24"/>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スポーツ庁スライド">
  <p:cSld name="スポーツ庁スライド">
    <p:spTree>
      <p:nvGrpSpPr>
        <p:cNvPr id="1" name="Shape 309"/>
        <p:cNvGrpSpPr/>
        <p:nvPr/>
      </p:nvGrpSpPr>
      <p:grpSpPr>
        <a:xfrm>
          <a:off x="0" y="0"/>
          <a:ext cx="0" cy="0"/>
          <a:chOff x="0" y="0"/>
          <a:chExt cx="0" cy="0"/>
        </a:xfrm>
      </p:grpSpPr>
      <p:cxnSp>
        <p:nvCxnSpPr>
          <p:cNvPr id="310" name="Google Shape;310;p25"/>
          <p:cNvCxnSpPr/>
          <p:nvPr/>
        </p:nvCxnSpPr>
        <p:spPr>
          <a:xfrm>
            <a:off x="377825" y="865700"/>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311" name="Google Shape;311;p25"/>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400"/>
              <a:buFont typeface="Arial"/>
              <a:buNone/>
              <a:defRPr sz="2400" b="1" i="0" u="none" strike="noStrike" cap="none">
                <a:solidFill>
                  <a:srgbClr val="F46D0F"/>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2" name="Google Shape;312;p25"/>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3" name="Google Shape;313;p25"/>
          <p:cNvPicPr preferRelativeResize="0"/>
          <p:nvPr/>
        </p:nvPicPr>
        <p:blipFill rotWithShape="1">
          <a:blip r:embed="rId2">
            <a:alphaModFix/>
          </a:blip>
          <a:srcRect/>
          <a:stretch/>
        </p:blipFill>
        <p:spPr>
          <a:xfrm>
            <a:off x="9850992" y="214199"/>
            <a:ext cx="570996" cy="649401"/>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文化庁スライド">
  <p:cSld name="文化庁スライド">
    <p:spTree>
      <p:nvGrpSpPr>
        <p:cNvPr id="1" name="Shape 314"/>
        <p:cNvGrpSpPr/>
        <p:nvPr/>
      </p:nvGrpSpPr>
      <p:grpSpPr>
        <a:xfrm>
          <a:off x="0" y="0"/>
          <a:ext cx="0" cy="0"/>
          <a:chOff x="0" y="0"/>
          <a:chExt cx="0" cy="0"/>
        </a:xfrm>
      </p:grpSpPr>
      <p:cxnSp>
        <p:nvCxnSpPr>
          <p:cNvPr id="315" name="Google Shape;315;p26"/>
          <p:cNvCxnSpPr/>
          <p:nvPr/>
        </p:nvCxnSpPr>
        <p:spPr>
          <a:xfrm>
            <a:off x="377825" y="865700"/>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316" name="Google Shape;316;p26"/>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400"/>
              <a:buFont typeface="Arial"/>
              <a:buNone/>
              <a:defRPr sz="2400" b="1" i="0" u="none" strike="noStrike" cap="none">
                <a:solidFill>
                  <a:srgbClr val="E4312B"/>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7" name="Google Shape;317;p26"/>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8" name="Google Shape;318;p26"/>
          <p:cNvPicPr preferRelativeResize="0"/>
          <p:nvPr/>
        </p:nvPicPr>
        <p:blipFill rotWithShape="1">
          <a:blip r:embed="rId2">
            <a:alphaModFix/>
          </a:blip>
          <a:srcRect/>
          <a:stretch/>
        </p:blipFill>
        <p:spPr>
          <a:xfrm>
            <a:off x="9842818" y="345310"/>
            <a:ext cx="579170" cy="475529"/>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ページ番号のみ">
  <p:cSld name="ページ番号のみ">
    <p:spTree>
      <p:nvGrpSpPr>
        <p:cNvPr id="1" name="Shape 319"/>
        <p:cNvGrpSpPr/>
        <p:nvPr/>
      </p:nvGrpSpPr>
      <p:grpSpPr>
        <a:xfrm>
          <a:off x="0" y="0"/>
          <a:ext cx="0" cy="0"/>
          <a:chOff x="0" y="0"/>
          <a:chExt cx="0" cy="0"/>
        </a:xfrm>
      </p:grpSpPr>
      <p:sp>
        <p:nvSpPr>
          <p:cNvPr id="320" name="Google Shape;320;p27"/>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321"/>
        <p:cNvGrpSpPr/>
        <p:nvPr/>
      </p:nvGrpSpPr>
      <p:grpSpPr>
        <a:xfrm>
          <a:off x="0" y="0"/>
          <a:ext cx="0" cy="0"/>
          <a:chOff x="0" y="0"/>
          <a:chExt cx="0" cy="0"/>
        </a:xfrm>
      </p:grpSpPr>
      <p:pic>
        <p:nvPicPr>
          <p:cNvPr id="322" name="Google Shape;322;p28" descr="文化省.psd"/>
          <p:cNvPicPr preferRelativeResize="0"/>
          <p:nvPr/>
        </p:nvPicPr>
        <p:blipFill rotWithShape="1">
          <a:blip r:embed="rId2">
            <a:alphaModFix/>
          </a:blip>
          <a:srcRect/>
          <a:stretch/>
        </p:blipFill>
        <p:spPr>
          <a:xfrm>
            <a:off x="4047304" y="3388849"/>
            <a:ext cx="2597205" cy="781978"/>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441"/>
        <p:cNvGrpSpPr/>
        <p:nvPr/>
      </p:nvGrpSpPr>
      <p:grpSpPr>
        <a:xfrm>
          <a:off x="0" y="0"/>
          <a:ext cx="0" cy="0"/>
          <a:chOff x="0" y="0"/>
          <a:chExt cx="0" cy="0"/>
        </a:xfrm>
      </p:grpSpPr>
      <p:sp>
        <p:nvSpPr>
          <p:cNvPr id="442" name="Google Shape;442;p30"/>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3" name="Google Shape;443;p30"/>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4" name="Google Shape;444;p30"/>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445"/>
        <p:cNvGrpSpPr/>
        <p:nvPr/>
      </p:nvGrpSpPr>
      <p:grpSpPr>
        <a:xfrm>
          <a:off x="0" y="0"/>
          <a:ext cx="0" cy="0"/>
          <a:chOff x="0" y="0"/>
          <a:chExt cx="0" cy="0"/>
        </a:xfrm>
      </p:grpSpPr>
      <p:pic>
        <p:nvPicPr>
          <p:cNvPr id="446" name="Google Shape;446;p31"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47" name="Google Shape;447;p31"/>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48" name="Google Shape;448;p31"/>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9" name="Google Shape;449;p3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文科省様式（ページなし）">
  <p:cSld name="文科省様式（ページなし）">
    <p:spTree>
      <p:nvGrpSpPr>
        <p:cNvPr id="1" name="Shape 450"/>
        <p:cNvGrpSpPr/>
        <p:nvPr/>
      </p:nvGrpSpPr>
      <p:grpSpPr>
        <a:xfrm>
          <a:off x="0" y="0"/>
          <a:ext cx="0" cy="0"/>
          <a:chOff x="0" y="0"/>
          <a:chExt cx="0" cy="0"/>
        </a:xfrm>
      </p:grpSpPr>
      <p:pic>
        <p:nvPicPr>
          <p:cNvPr id="451" name="Google Shape;451;p32"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52" name="Google Shape;452;p32"/>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53" name="Google Shape;453;p32"/>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454"/>
        <p:cNvGrpSpPr/>
        <p:nvPr/>
      </p:nvGrpSpPr>
      <p:grpSpPr>
        <a:xfrm>
          <a:off x="0" y="0"/>
          <a:ext cx="0" cy="0"/>
          <a:chOff x="0" y="0"/>
          <a:chExt cx="0" cy="0"/>
        </a:xfrm>
      </p:grpSpPr>
      <p:cxnSp>
        <p:nvCxnSpPr>
          <p:cNvPr id="455" name="Google Shape;455;p33"/>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56" name="Google Shape;456;p33"/>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57" name="Google Shape;457;p3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58" name="Google Shape;458;p33"/>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135"/>
        <p:cNvGrpSpPr/>
        <p:nvPr/>
      </p:nvGrpSpPr>
      <p:grpSpPr>
        <a:xfrm>
          <a:off x="0" y="0"/>
          <a:ext cx="0" cy="0"/>
          <a:chOff x="0" y="0"/>
          <a:chExt cx="0" cy="0"/>
        </a:xfrm>
      </p:grpSpPr>
      <p:pic>
        <p:nvPicPr>
          <p:cNvPr id="136" name="Google Shape;136;p5"/>
          <p:cNvPicPr preferRelativeResize="0"/>
          <p:nvPr/>
        </p:nvPicPr>
        <p:blipFill rotWithShape="1">
          <a:blip r:embed="rId2">
            <a:alphaModFix/>
          </a:blip>
          <a:srcRect/>
          <a:stretch/>
        </p:blipFill>
        <p:spPr>
          <a:xfrm>
            <a:off x="-94" y="1"/>
            <a:ext cx="10692000" cy="7559676"/>
          </a:xfrm>
          <a:prstGeom prst="rect">
            <a:avLst/>
          </a:prstGeom>
          <a:noFill/>
          <a:ln>
            <a:noFill/>
          </a:ln>
        </p:spPr>
      </p:pic>
      <p:pic>
        <p:nvPicPr>
          <p:cNvPr id="137" name="Google Shape;137;p5"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138" name="Google Shape;138;p5"/>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9" name="Google Shape;139;p5"/>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0" name="Google Shape;140;p5"/>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スポーツ庁様式（ページなし）">
  <p:cSld name="スポーツ庁様式（ページなし）">
    <p:spTree>
      <p:nvGrpSpPr>
        <p:cNvPr id="1" name="Shape 459"/>
        <p:cNvGrpSpPr/>
        <p:nvPr/>
      </p:nvGrpSpPr>
      <p:grpSpPr>
        <a:xfrm>
          <a:off x="0" y="0"/>
          <a:ext cx="0" cy="0"/>
          <a:chOff x="0" y="0"/>
          <a:chExt cx="0" cy="0"/>
        </a:xfrm>
      </p:grpSpPr>
      <p:cxnSp>
        <p:nvCxnSpPr>
          <p:cNvPr id="460" name="Google Shape;460;p34"/>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61" name="Google Shape;461;p34"/>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62" name="Google Shape;462;p34"/>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463"/>
        <p:cNvGrpSpPr/>
        <p:nvPr/>
      </p:nvGrpSpPr>
      <p:grpSpPr>
        <a:xfrm>
          <a:off x="0" y="0"/>
          <a:ext cx="0" cy="0"/>
          <a:chOff x="0" y="0"/>
          <a:chExt cx="0" cy="0"/>
        </a:xfrm>
      </p:grpSpPr>
      <p:cxnSp>
        <p:nvCxnSpPr>
          <p:cNvPr id="464" name="Google Shape;464;p35"/>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65" name="Google Shape;465;p35"/>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66" name="Google Shape;466;p35"/>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67" name="Google Shape;467;p35"/>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文化庁様式（ページなし）">
  <p:cSld name="文化庁様式（ページなし）">
    <p:spTree>
      <p:nvGrpSpPr>
        <p:cNvPr id="1" name="Shape 468"/>
        <p:cNvGrpSpPr/>
        <p:nvPr/>
      </p:nvGrpSpPr>
      <p:grpSpPr>
        <a:xfrm>
          <a:off x="0" y="0"/>
          <a:ext cx="0" cy="0"/>
          <a:chOff x="0" y="0"/>
          <a:chExt cx="0" cy="0"/>
        </a:xfrm>
      </p:grpSpPr>
      <p:cxnSp>
        <p:nvCxnSpPr>
          <p:cNvPr id="469" name="Google Shape;469;p36"/>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70" name="Google Shape;470;p36"/>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71" name="Google Shape;471;p36"/>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白紙（ページあり）">
  <p:cSld name="白紙（ページあり）">
    <p:spTree>
      <p:nvGrpSpPr>
        <p:cNvPr id="1" name="Shape 472"/>
        <p:cNvGrpSpPr/>
        <p:nvPr/>
      </p:nvGrpSpPr>
      <p:grpSpPr>
        <a:xfrm>
          <a:off x="0" y="0"/>
          <a:ext cx="0" cy="0"/>
          <a:chOff x="0" y="0"/>
          <a:chExt cx="0" cy="0"/>
        </a:xfrm>
      </p:grpSpPr>
      <p:sp>
        <p:nvSpPr>
          <p:cNvPr id="473" name="Google Shape;473;p3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474"/>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475"/>
        <p:cNvGrpSpPr/>
        <p:nvPr/>
      </p:nvGrpSpPr>
      <p:grpSpPr>
        <a:xfrm>
          <a:off x="0" y="0"/>
          <a:ext cx="0" cy="0"/>
          <a:chOff x="0" y="0"/>
          <a:chExt cx="0" cy="0"/>
        </a:xfrm>
      </p:grpSpPr>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476"/>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477"/>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478"/>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47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141"/>
        <p:cNvGrpSpPr/>
        <p:nvPr/>
      </p:nvGrpSpPr>
      <p:grpSpPr>
        <a:xfrm>
          <a:off x="0" y="0"/>
          <a:ext cx="0" cy="0"/>
          <a:chOff x="0" y="0"/>
          <a:chExt cx="0" cy="0"/>
        </a:xfrm>
      </p:grpSpPr>
      <p:pic>
        <p:nvPicPr>
          <p:cNvPr id="142" name="Google Shape;142;p6"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143" name="Google Shape;143;p6"/>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144" name="Google Shape;144;p6"/>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5" name="Google Shape;145;p6"/>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480"/>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481"/>
        <p:cNvGrpSpPr/>
        <p:nvPr/>
      </p:nvGrpSpPr>
      <p:grpSpPr>
        <a:xfrm>
          <a:off x="0" y="0"/>
          <a:ext cx="0" cy="0"/>
          <a:chOff x="0" y="0"/>
          <a:chExt cx="0" cy="0"/>
        </a:xfrm>
      </p:grpSpPr>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482"/>
        <p:cNvGrpSpPr/>
        <p:nvPr/>
      </p:nvGrpSpPr>
      <p:grpSpPr>
        <a:xfrm>
          <a:off x="0" y="0"/>
          <a:ext cx="0" cy="0"/>
          <a:chOff x="0" y="0"/>
          <a:chExt cx="0" cy="0"/>
        </a:xfrm>
      </p:grpSpPr>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601"/>
        <p:cNvGrpSpPr/>
        <p:nvPr/>
      </p:nvGrpSpPr>
      <p:grpSpPr>
        <a:xfrm>
          <a:off x="0" y="0"/>
          <a:ext cx="0" cy="0"/>
          <a:chOff x="0" y="0"/>
          <a:chExt cx="0" cy="0"/>
        </a:xfrm>
      </p:grpSpPr>
      <p:pic>
        <p:nvPicPr>
          <p:cNvPr id="602" name="Google Shape;602;p48"/>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603" name="Google Shape;603;p48"/>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4" name="Google Shape;604;p48"/>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5" name="Google Shape;605;p48"/>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606" name="Google Shape;606;p48"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607"/>
        <p:cNvGrpSpPr/>
        <p:nvPr/>
      </p:nvGrpSpPr>
      <p:grpSpPr>
        <a:xfrm>
          <a:off x="0" y="0"/>
          <a:ext cx="0" cy="0"/>
          <a:chOff x="0" y="0"/>
          <a:chExt cx="0" cy="0"/>
        </a:xfrm>
      </p:grpSpPr>
      <p:pic>
        <p:nvPicPr>
          <p:cNvPr id="608" name="Google Shape;608;p49"/>
          <p:cNvPicPr preferRelativeResize="0"/>
          <p:nvPr/>
        </p:nvPicPr>
        <p:blipFill rotWithShape="1">
          <a:blip r:embed="rId2">
            <a:alphaModFix/>
          </a:blip>
          <a:srcRect t="2864" b="2863"/>
          <a:stretch/>
        </p:blipFill>
        <p:spPr>
          <a:xfrm>
            <a:off x="-94" y="1"/>
            <a:ext cx="10692000" cy="7559676"/>
          </a:xfrm>
          <a:prstGeom prst="rect">
            <a:avLst/>
          </a:prstGeom>
          <a:noFill/>
          <a:ln>
            <a:noFill/>
          </a:ln>
        </p:spPr>
      </p:pic>
      <p:pic>
        <p:nvPicPr>
          <p:cNvPr id="609" name="Google Shape;609;p49"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610" name="Google Shape;610;p49"/>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1" name="Google Shape;611;p49"/>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2" name="Google Shape;612;p49"/>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613"/>
        <p:cNvGrpSpPr/>
        <p:nvPr/>
      </p:nvGrpSpPr>
      <p:grpSpPr>
        <a:xfrm>
          <a:off x="0" y="0"/>
          <a:ext cx="0" cy="0"/>
          <a:chOff x="0" y="0"/>
          <a:chExt cx="0" cy="0"/>
        </a:xfrm>
      </p:grpSpPr>
      <p:pic>
        <p:nvPicPr>
          <p:cNvPr id="614" name="Google Shape;614;p50"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615" name="Google Shape;615;p50"/>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616" name="Google Shape;616;p50"/>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617"/>
        <p:cNvGrpSpPr/>
        <p:nvPr/>
      </p:nvGrpSpPr>
      <p:grpSpPr>
        <a:xfrm>
          <a:off x="0" y="0"/>
          <a:ext cx="0" cy="0"/>
          <a:chOff x="0" y="0"/>
          <a:chExt cx="0" cy="0"/>
        </a:xfrm>
      </p:grpSpPr>
      <p:cxnSp>
        <p:nvCxnSpPr>
          <p:cNvPr id="618" name="Google Shape;618;p51"/>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619" name="Google Shape;619;p51"/>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0" name="Google Shape;620;p5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1" name="Google Shape;621;p51"/>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622"/>
        <p:cNvGrpSpPr/>
        <p:nvPr/>
      </p:nvGrpSpPr>
      <p:grpSpPr>
        <a:xfrm>
          <a:off x="0" y="0"/>
          <a:ext cx="0" cy="0"/>
          <a:chOff x="0" y="0"/>
          <a:chExt cx="0" cy="0"/>
        </a:xfrm>
      </p:grpSpPr>
      <p:cxnSp>
        <p:nvCxnSpPr>
          <p:cNvPr id="623" name="Google Shape;623;p52"/>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624" name="Google Shape;624;p52"/>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5" name="Google Shape;625;p52"/>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6" name="Google Shape;626;p52"/>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627"/>
        <p:cNvGrpSpPr/>
        <p:nvPr/>
      </p:nvGrpSpPr>
      <p:grpSpPr>
        <a:xfrm>
          <a:off x="0" y="0"/>
          <a:ext cx="0" cy="0"/>
          <a:chOff x="0" y="0"/>
          <a:chExt cx="0" cy="0"/>
        </a:xfrm>
      </p:grpSpPr>
      <p:sp>
        <p:nvSpPr>
          <p:cNvPr id="628" name="Google Shape;628;p5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629"/>
        <p:cNvGrpSpPr/>
        <p:nvPr/>
      </p:nvGrpSpPr>
      <p:grpSpPr>
        <a:xfrm>
          <a:off x="0" y="0"/>
          <a:ext cx="0" cy="0"/>
          <a:chOff x="0" y="0"/>
          <a:chExt cx="0" cy="0"/>
        </a:xfrm>
      </p:grpSpPr>
      <p:pic>
        <p:nvPicPr>
          <p:cNvPr id="630" name="Google Shape;630;p54"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146"/>
        <p:cNvGrpSpPr/>
        <p:nvPr/>
      </p:nvGrpSpPr>
      <p:grpSpPr>
        <a:xfrm>
          <a:off x="0" y="0"/>
          <a:ext cx="0" cy="0"/>
          <a:chOff x="0" y="0"/>
          <a:chExt cx="0" cy="0"/>
        </a:xfrm>
      </p:grpSpPr>
      <p:cxnSp>
        <p:nvCxnSpPr>
          <p:cNvPr id="147" name="Google Shape;147;p7"/>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148" name="Google Shape;148;p7"/>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9" name="Google Shape;149;p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0" name="Google Shape;150;p7"/>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631"/>
        <p:cNvGrpSpPr/>
        <p:nvPr/>
      </p:nvGrpSpPr>
      <p:grpSpPr>
        <a:xfrm>
          <a:off x="0" y="0"/>
          <a:ext cx="0" cy="0"/>
          <a:chOff x="0" y="0"/>
          <a:chExt cx="0" cy="0"/>
        </a:xfrm>
      </p:grpSpPr>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632"/>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633"/>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634"/>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635"/>
        <p:cNvGrpSpPr/>
        <p:nvPr/>
      </p:nvGrpSpPr>
      <p:grpSpPr>
        <a:xfrm>
          <a:off x="0" y="0"/>
          <a:ext cx="0" cy="0"/>
          <a:chOff x="0" y="0"/>
          <a:chExt cx="0" cy="0"/>
        </a:xfrm>
      </p:grpSpPr>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636"/>
        <p:cNvGrpSpPr/>
        <p:nvPr/>
      </p:nvGrpSpPr>
      <p:grpSpPr>
        <a:xfrm>
          <a:off x="0" y="0"/>
          <a:ext cx="0" cy="0"/>
          <a:chOff x="0" y="0"/>
          <a:chExt cx="0" cy="0"/>
        </a:xfrm>
      </p:grpSpPr>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637"/>
        <p:cNvGrpSpPr/>
        <p:nvPr/>
      </p:nvGrpSpPr>
      <p:grpSpPr>
        <a:xfrm>
          <a:off x="0" y="0"/>
          <a:ext cx="0" cy="0"/>
          <a:chOff x="0" y="0"/>
          <a:chExt cx="0" cy="0"/>
        </a:xfrm>
      </p:grpSpPr>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638"/>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639"/>
        <p:cNvGrpSpPr/>
        <p:nvPr/>
      </p:nvGrpSpPr>
      <p:grpSpPr>
        <a:xfrm>
          <a:off x="0" y="0"/>
          <a:ext cx="0" cy="0"/>
          <a:chOff x="0" y="0"/>
          <a:chExt cx="0" cy="0"/>
        </a:xfrm>
      </p:grpSpPr>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64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151"/>
        <p:cNvGrpSpPr/>
        <p:nvPr/>
      </p:nvGrpSpPr>
      <p:grpSpPr>
        <a:xfrm>
          <a:off x="0" y="0"/>
          <a:ext cx="0" cy="0"/>
          <a:chOff x="0" y="0"/>
          <a:chExt cx="0" cy="0"/>
        </a:xfrm>
      </p:grpSpPr>
      <p:cxnSp>
        <p:nvCxnSpPr>
          <p:cNvPr id="152" name="Google Shape;152;p8"/>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153" name="Google Shape;153;p8"/>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54" name="Google Shape;154;p8"/>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5" name="Google Shape;155;p8"/>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156"/>
        <p:cNvGrpSpPr/>
        <p:nvPr/>
      </p:nvGrpSpPr>
      <p:grpSpPr>
        <a:xfrm>
          <a:off x="0" y="0"/>
          <a:ext cx="0" cy="0"/>
          <a:chOff x="0" y="0"/>
          <a:chExt cx="0" cy="0"/>
        </a:xfrm>
      </p:grpSpPr>
      <p:pic>
        <p:nvPicPr>
          <p:cNvPr id="157" name="Google Shape;157;p9"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158"/>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377988" y="1150940"/>
            <a:ext cx="9935837" cy="6049961"/>
            <a:chOff x="377988" y="1150939"/>
            <a:chExt cx="9935837" cy="6049961"/>
          </a:xfrm>
        </p:grpSpPr>
        <p:grpSp>
          <p:nvGrpSpPr>
            <p:cNvPr id="11" name="Google Shape;11;p2"/>
            <p:cNvGrpSpPr/>
            <p:nvPr/>
          </p:nvGrpSpPr>
          <p:grpSpPr>
            <a:xfrm>
              <a:off x="378263" y="1152901"/>
              <a:ext cx="9935559" cy="6047999"/>
              <a:chOff x="378263" y="1152901"/>
              <a:chExt cx="9935559" cy="6047999"/>
            </a:xfrm>
          </p:grpSpPr>
          <p:cxnSp>
            <p:nvCxnSpPr>
              <p:cNvPr id="12" name="Google Shape;12;p2"/>
              <p:cNvCxnSpPr/>
              <p:nvPr/>
            </p:nvCxnSpPr>
            <p:spPr>
              <a:xfrm>
                <a:off x="378263" y="6912869"/>
                <a:ext cx="9935559" cy="0"/>
              </a:xfrm>
              <a:prstGeom prst="straightConnector1">
                <a:avLst/>
              </a:prstGeom>
              <a:noFill/>
              <a:ln>
                <a:noFill/>
              </a:ln>
            </p:spPr>
          </p:cxnSp>
          <p:cxnSp>
            <p:nvCxnSpPr>
              <p:cNvPr id="13" name="Google Shape;13;p2"/>
              <p:cNvCxnSpPr/>
              <p:nvPr/>
            </p:nvCxnSpPr>
            <p:spPr>
              <a:xfrm>
                <a:off x="378263" y="7056869"/>
                <a:ext cx="9935559" cy="0"/>
              </a:xfrm>
              <a:prstGeom prst="straightConnector1">
                <a:avLst/>
              </a:prstGeom>
              <a:noFill/>
              <a:ln>
                <a:noFill/>
              </a:ln>
            </p:spPr>
          </p:cxnSp>
          <p:cxnSp>
            <p:nvCxnSpPr>
              <p:cNvPr id="14" name="Google Shape;14;p2"/>
              <p:cNvCxnSpPr/>
              <p:nvPr/>
            </p:nvCxnSpPr>
            <p:spPr>
              <a:xfrm>
                <a:off x="378263" y="6482140"/>
                <a:ext cx="9935559" cy="0"/>
              </a:xfrm>
              <a:prstGeom prst="straightConnector1">
                <a:avLst/>
              </a:prstGeom>
              <a:noFill/>
              <a:ln>
                <a:noFill/>
              </a:ln>
            </p:spPr>
          </p:cxnSp>
          <p:cxnSp>
            <p:nvCxnSpPr>
              <p:cNvPr id="15" name="Google Shape;15;p2"/>
              <p:cNvCxnSpPr/>
              <p:nvPr/>
            </p:nvCxnSpPr>
            <p:spPr>
              <a:xfrm>
                <a:off x="378263" y="6337678"/>
                <a:ext cx="9935559" cy="0"/>
              </a:xfrm>
              <a:prstGeom prst="straightConnector1">
                <a:avLst/>
              </a:prstGeom>
              <a:noFill/>
              <a:ln>
                <a:noFill/>
              </a:ln>
            </p:spPr>
          </p:cxnSp>
          <p:cxnSp>
            <p:nvCxnSpPr>
              <p:cNvPr id="16" name="Google Shape;16;p2"/>
              <p:cNvCxnSpPr/>
              <p:nvPr/>
            </p:nvCxnSpPr>
            <p:spPr>
              <a:xfrm>
                <a:off x="378263" y="6193215"/>
                <a:ext cx="9935559" cy="0"/>
              </a:xfrm>
              <a:prstGeom prst="straightConnector1">
                <a:avLst/>
              </a:prstGeom>
              <a:noFill/>
              <a:ln>
                <a:noFill/>
              </a:ln>
            </p:spPr>
          </p:cxnSp>
          <p:cxnSp>
            <p:nvCxnSpPr>
              <p:cNvPr id="17" name="Google Shape;17;p2"/>
              <p:cNvCxnSpPr/>
              <p:nvPr/>
            </p:nvCxnSpPr>
            <p:spPr>
              <a:xfrm>
                <a:off x="378263" y="6048753"/>
                <a:ext cx="9935559" cy="0"/>
              </a:xfrm>
              <a:prstGeom prst="straightConnector1">
                <a:avLst/>
              </a:prstGeom>
              <a:noFill/>
              <a:ln>
                <a:noFill/>
              </a:ln>
            </p:spPr>
          </p:cxnSp>
          <p:cxnSp>
            <p:nvCxnSpPr>
              <p:cNvPr id="18" name="Google Shape;18;p2"/>
              <p:cNvCxnSpPr/>
              <p:nvPr/>
            </p:nvCxnSpPr>
            <p:spPr>
              <a:xfrm>
                <a:off x="378263" y="5905878"/>
                <a:ext cx="9935559" cy="0"/>
              </a:xfrm>
              <a:prstGeom prst="straightConnector1">
                <a:avLst/>
              </a:prstGeom>
              <a:noFill/>
              <a:ln>
                <a:noFill/>
              </a:ln>
            </p:spPr>
          </p:cxnSp>
          <p:cxnSp>
            <p:nvCxnSpPr>
              <p:cNvPr id="19" name="Google Shape;19;p2"/>
              <p:cNvCxnSpPr/>
              <p:nvPr/>
            </p:nvCxnSpPr>
            <p:spPr>
              <a:xfrm>
                <a:off x="378263" y="5761415"/>
                <a:ext cx="9935559" cy="0"/>
              </a:xfrm>
              <a:prstGeom prst="straightConnector1">
                <a:avLst/>
              </a:prstGeom>
              <a:noFill/>
              <a:ln>
                <a:noFill/>
              </a:ln>
            </p:spPr>
          </p:cxnSp>
          <p:cxnSp>
            <p:nvCxnSpPr>
              <p:cNvPr id="20" name="Google Shape;20;p2"/>
              <p:cNvCxnSpPr/>
              <p:nvPr/>
            </p:nvCxnSpPr>
            <p:spPr>
              <a:xfrm>
                <a:off x="378263" y="5616953"/>
                <a:ext cx="9935559" cy="0"/>
              </a:xfrm>
              <a:prstGeom prst="straightConnector1">
                <a:avLst/>
              </a:prstGeom>
              <a:noFill/>
              <a:ln>
                <a:noFill/>
              </a:ln>
            </p:spPr>
          </p:cxnSp>
          <p:cxnSp>
            <p:nvCxnSpPr>
              <p:cNvPr id="21" name="Google Shape;21;p2"/>
              <p:cNvCxnSpPr/>
              <p:nvPr/>
            </p:nvCxnSpPr>
            <p:spPr>
              <a:xfrm>
                <a:off x="378263" y="5474078"/>
                <a:ext cx="9935559" cy="0"/>
              </a:xfrm>
              <a:prstGeom prst="straightConnector1">
                <a:avLst/>
              </a:prstGeom>
              <a:noFill/>
              <a:ln>
                <a:noFill/>
              </a:ln>
            </p:spPr>
          </p:cxnSp>
          <p:cxnSp>
            <p:nvCxnSpPr>
              <p:cNvPr id="22" name="Google Shape;22;p2"/>
              <p:cNvCxnSpPr/>
              <p:nvPr/>
            </p:nvCxnSpPr>
            <p:spPr>
              <a:xfrm>
                <a:off x="378263" y="5329615"/>
                <a:ext cx="9935559" cy="0"/>
              </a:xfrm>
              <a:prstGeom prst="straightConnector1">
                <a:avLst/>
              </a:prstGeom>
              <a:noFill/>
              <a:ln>
                <a:noFill/>
              </a:ln>
            </p:spPr>
          </p:cxnSp>
          <p:cxnSp>
            <p:nvCxnSpPr>
              <p:cNvPr id="23" name="Google Shape;23;p2"/>
              <p:cNvCxnSpPr/>
              <p:nvPr/>
            </p:nvCxnSpPr>
            <p:spPr>
              <a:xfrm>
                <a:off x="378263" y="5185153"/>
                <a:ext cx="9935559" cy="0"/>
              </a:xfrm>
              <a:prstGeom prst="straightConnector1">
                <a:avLst/>
              </a:prstGeom>
              <a:noFill/>
              <a:ln>
                <a:noFill/>
              </a:ln>
            </p:spPr>
          </p:cxnSp>
          <p:cxnSp>
            <p:nvCxnSpPr>
              <p:cNvPr id="24" name="Google Shape;24;p2"/>
              <p:cNvCxnSpPr/>
              <p:nvPr/>
            </p:nvCxnSpPr>
            <p:spPr>
              <a:xfrm>
                <a:off x="378263" y="5040690"/>
                <a:ext cx="9935559" cy="0"/>
              </a:xfrm>
              <a:prstGeom prst="straightConnector1">
                <a:avLst/>
              </a:prstGeom>
              <a:noFill/>
              <a:ln>
                <a:noFill/>
              </a:ln>
            </p:spPr>
          </p:cxnSp>
          <p:cxnSp>
            <p:nvCxnSpPr>
              <p:cNvPr id="25" name="Google Shape;25;p2"/>
              <p:cNvCxnSpPr/>
              <p:nvPr/>
            </p:nvCxnSpPr>
            <p:spPr>
              <a:xfrm>
                <a:off x="378263" y="4897815"/>
                <a:ext cx="9935559" cy="0"/>
              </a:xfrm>
              <a:prstGeom prst="straightConnector1">
                <a:avLst/>
              </a:prstGeom>
              <a:noFill/>
              <a:ln>
                <a:noFill/>
              </a:ln>
            </p:spPr>
          </p:cxnSp>
          <p:cxnSp>
            <p:nvCxnSpPr>
              <p:cNvPr id="26" name="Google Shape;26;p2"/>
              <p:cNvCxnSpPr/>
              <p:nvPr/>
            </p:nvCxnSpPr>
            <p:spPr>
              <a:xfrm>
                <a:off x="378263" y="4753353"/>
                <a:ext cx="9935559" cy="0"/>
              </a:xfrm>
              <a:prstGeom prst="straightConnector1">
                <a:avLst/>
              </a:prstGeom>
              <a:noFill/>
              <a:ln>
                <a:noFill/>
              </a:ln>
            </p:spPr>
          </p:cxnSp>
          <p:cxnSp>
            <p:nvCxnSpPr>
              <p:cNvPr id="27" name="Google Shape;27;p2"/>
              <p:cNvCxnSpPr/>
              <p:nvPr/>
            </p:nvCxnSpPr>
            <p:spPr>
              <a:xfrm>
                <a:off x="378263" y="4608890"/>
                <a:ext cx="9935559" cy="0"/>
              </a:xfrm>
              <a:prstGeom prst="straightConnector1">
                <a:avLst/>
              </a:prstGeom>
              <a:noFill/>
              <a:ln>
                <a:noFill/>
              </a:ln>
            </p:spPr>
          </p:cxnSp>
          <p:cxnSp>
            <p:nvCxnSpPr>
              <p:cNvPr id="28" name="Google Shape;28;p2"/>
              <p:cNvCxnSpPr/>
              <p:nvPr/>
            </p:nvCxnSpPr>
            <p:spPr>
              <a:xfrm>
                <a:off x="378263" y="4464428"/>
                <a:ext cx="9935559" cy="0"/>
              </a:xfrm>
              <a:prstGeom prst="straightConnector1">
                <a:avLst/>
              </a:prstGeom>
              <a:noFill/>
              <a:ln>
                <a:noFill/>
              </a:ln>
            </p:spPr>
          </p:cxnSp>
          <p:cxnSp>
            <p:nvCxnSpPr>
              <p:cNvPr id="29" name="Google Shape;29;p2"/>
              <p:cNvCxnSpPr/>
              <p:nvPr/>
            </p:nvCxnSpPr>
            <p:spPr>
              <a:xfrm>
                <a:off x="378263" y="4321553"/>
                <a:ext cx="9935559" cy="0"/>
              </a:xfrm>
              <a:prstGeom prst="straightConnector1">
                <a:avLst/>
              </a:prstGeom>
              <a:noFill/>
              <a:ln>
                <a:noFill/>
              </a:ln>
            </p:spPr>
          </p:cxnSp>
          <p:cxnSp>
            <p:nvCxnSpPr>
              <p:cNvPr id="30" name="Google Shape;30;p2"/>
              <p:cNvCxnSpPr/>
              <p:nvPr/>
            </p:nvCxnSpPr>
            <p:spPr>
              <a:xfrm>
                <a:off x="378263" y="4177090"/>
                <a:ext cx="9935559" cy="0"/>
              </a:xfrm>
              <a:prstGeom prst="straightConnector1">
                <a:avLst/>
              </a:prstGeom>
              <a:noFill/>
              <a:ln>
                <a:noFill/>
              </a:ln>
            </p:spPr>
          </p:cxnSp>
          <p:cxnSp>
            <p:nvCxnSpPr>
              <p:cNvPr id="31" name="Google Shape;31;p2"/>
              <p:cNvCxnSpPr/>
              <p:nvPr/>
            </p:nvCxnSpPr>
            <p:spPr>
              <a:xfrm>
                <a:off x="378263" y="4032628"/>
                <a:ext cx="9935559" cy="0"/>
              </a:xfrm>
              <a:prstGeom prst="straightConnector1">
                <a:avLst/>
              </a:prstGeom>
              <a:noFill/>
              <a:ln>
                <a:noFill/>
              </a:ln>
            </p:spPr>
          </p:cxnSp>
          <p:cxnSp>
            <p:nvCxnSpPr>
              <p:cNvPr id="32" name="Google Shape;32;p2"/>
              <p:cNvCxnSpPr/>
              <p:nvPr/>
            </p:nvCxnSpPr>
            <p:spPr>
              <a:xfrm>
                <a:off x="378263" y="3745290"/>
                <a:ext cx="9935559" cy="0"/>
              </a:xfrm>
              <a:prstGeom prst="straightConnector1">
                <a:avLst/>
              </a:prstGeom>
              <a:noFill/>
              <a:ln>
                <a:noFill/>
              </a:ln>
            </p:spPr>
          </p:cxnSp>
          <p:cxnSp>
            <p:nvCxnSpPr>
              <p:cNvPr id="33" name="Google Shape;33;p2"/>
              <p:cNvCxnSpPr/>
              <p:nvPr/>
            </p:nvCxnSpPr>
            <p:spPr>
              <a:xfrm>
                <a:off x="378263" y="3600828"/>
                <a:ext cx="9935559" cy="0"/>
              </a:xfrm>
              <a:prstGeom prst="straightConnector1">
                <a:avLst/>
              </a:prstGeom>
              <a:noFill/>
              <a:ln>
                <a:noFill/>
              </a:ln>
            </p:spPr>
          </p:cxnSp>
          <p:cxnSp>
            <p:nvCxnSpPr>
              <p:cNvPr id="34" name="Google Shape;34;p2"/>
              <p:cNvCxnSpPr/>
              <p:nvPr/>
            </p:nvCxnSpPr>
            <p:spPr>
              <a:xfrm>
                <a:off x="378263" y="3456365"/>
                <a:ext cx="9935559" cy="0"/>
              </a:xfrm>
              <a:prstGeom prst="straightConnector1">
                <a:avLst/>
              </a:prstGeom>
              <a:noFill/>
              <a:ln>
                <a:noFill/>
              </a:ln>
            </p:spPr>
          </p:cxnSp>
          <p:cxnSp>
            <p:nvCxnSpPr>
              <p:cNvPr id="35" name="Google Shape;35;p2"/>
              <p:cNvCxnSpPr/>
              <p:nvPr/>
            </p:nvCxnSpPr>
            <p:spPr>
              <a:xfrm>
                <a:off x="378263" y="3313490"/>
                <a:ext cx="9935559" cy="0"/>
              </a:xfrm>
              <a:prstGeom prst="straightConnector1">
                <a:avLst/>
              </a:prstGeom>
              <a:noFill/>
              <a:ln>
                <a:noFill/>
              </a:ln>
            </p:spPr>
          </p:cxnSp>
          <p:cxnSp>
            <p:nvCxnSpPr>
              <p:cNvPr id="36" name="Google Shape;36;p2"/>
              <p:cNvCxnSpPr/>
              <p:nvPr/>
            </p:nvCxnSpPr>
            <p:spPr>
              <a:xfrm>
                <a:off x="378263" y="3169028"/>
                <a:ext cx="9935559" cy="0"/>
              </a:xfrm>
              <a:prstGeom prst="straightConnector1">
                <a:avLst/>
              </a:prstGeom>
              <a:noFill/>
              <a:ln>
                <a:noFill/>
              </a:ln>
            </p:spPr>
          </p:cxnSp>
          <p:cxnSp>
            <p:nvCxnSpPr>
              <p:cNvPr id="37" name="Google Shape;37;p2"/>
              <p:cNvCxnSpPr/>
              <p:nvPr/>
            </p:nvCxnSpPr>
            <p:spPr>
              <a:xfrm>
                <a:off x="378263" y="3024565"/>
                <a:ext cx="9935559" cy="0"/>
              </a:xfrm>
              <a:prstGeom prst="straightConnector1">
                <a:avLst/>
              </a:prstGeom>
              <a:noFill/>
              <a:ln>
                <a:noFill/>
              </a:ln>
            </p:spPr>
          </p:cxnSp>
          <p:cxnSp>
            <p:nvCxnSpPr>
              <p:cNvPr id="38" name="Google Shape;38;p2"/>
              <p:cNvCxnSpPr/>
              <p:nvPr/>
            </p:nvCxnSpPr>
            <p:spPr>
              <a:xfrm>
                <a:off x="378263" y="2881690"/>
                <a:ext cx="9935559" cy="0"/>
              </a:xfrm>
              <a:prstGeom prst="straightConnector1">
                <a:avLst/>
              </a:prstGeom>
              <a:noFill/>
              <a:ln>
                <a:noFill/>
              </a:ln>
            </p:spPr>
          </p:cxnSp>
          <p:cxnSp>
            <p:nvCxnSpPr>
              <p:cNvPr id="39" name="Google Shape;39;p2"/>
              <p:cNvCxnSpPr/>
              <p:nvPr/>
            </p:nvCxnSpPr>
            <p:spPr>
              <a:xfrm>
                <a:off x="378263" y="2737228"/>
                <a:ext cx="9935559" cy="0"/>
              </a:xfrm>
              <a:prstGeom prst="straightConnector1">
                <a:avLst/>
              </a:prstGeom>
              <a:noFill/>
              <a:ln>
                <a:noFill/>
              </a:ln>
            </p:spPr>
          </p:cxnSp>
          <p:cxnSp>
            <p:nvCxnSpPr>
              <p:cNvPr id="40" name="Google Shape;40;p2"/>
              <p:cNvCxnSpPr/>
              <p:nvPr/>
            </p:nvCxnSpPr>
            <p:spPr>
              <a:xfrm>
                <a:off x="378263" y="2592765"/>
                <a:ext cx="9935559" cy="0"/>
              </a:xfrm>
              <a:prstGeom prst="straightConnector1">
                <a:avLst/>
              </a:prstGeom>
              <a:noFill/>
              <a:ln>
                <a:noFill/>
              </a:ln>
            </p:spPr>
          </p:cxnSp>
          <p:cxnSp>
            <p:nvCxnSpPr>
              <p:cNvPr id="41" name="Google Shape;41;p2"/>
              <p:cNvCxnSpPr/>
              <p:nvPr/>
            </p:nvCxnSpPr>
            <p:spPr>
              <a:xfrm>
                <a:off x="378263" y="2448303"/>
                <a:ext cx="9935559" cy="0"/>
              </a:xfrm>
              <a:prstGeom prst="straightConnector1">
                <a:avLst/>
              </a:prstGeom>
              <a:noFill/>
              <a:ln>
                <a:noFill/>
              </a:ln>
            </p:spPr>
          </p:cxnSp>
          <p:cxnSp>
            <p:nvCxnSpPr>
              <p:cNvPr id="42" name="Google Shape;42;p2"/>
              <p:cNvCxnSpPr/>
              <p:nvPr/>
            </p:nvCxnSpPr>
            <p:spPr>
              <a:xfrm>
                <a:off x="378263" y="2305428"/>
                <a:ext cx="9935559" cy="0"/>
              </a:xfrm>
              <a:prstGeom prst="straightConnector1">
                <a:avLst/>
              </a:prstGeom>
              <a:noFill/>
              <a:ln>
                <a:noFill/>
              </a:ln>
            </p:spPr>
          </p:cxnSp>
          <p:cxnSp>
            <p:nvCxnSpPr>
              <p:cNvPr id="43" name="Google Shape;43;p2"/>
              <p:cNvCxnSpPr/>
              <p:nvPr/>
            </p:nvCxnSpPr>
            <p:spPr>
              <a:xfrm>
                <a:off x="378263" y="2160965"/>
                <a:ext cx="9935559" cy="0"/>
              </a:xfrm>
              <a:prstGeom prst="straightConnector1">
                <a:avLst/>
              </a:prstGeom>
              <a:noFill/>
              <a:ln>
                <a:noFill/>
              </a:ln>
            </p:spPr>
          </p:cxnSp>
          <p:cxnSp>
            <p:nvCxnSpPr>
              <p:cNvPr id="44" name="Google Shape;44;p2"/>
              <p:cNvCxnSpPr/>
              <p:nvPr/>
            </p:nvCxnSpPr>
            <p:spPr>
              <a:xfrm>
                <a:off x="378263" y="2016503"/>
                <a:ext cx="9935559" cy="0"/>
              </a:xfrm>
              <a:prstGeom prst="straightConnector1">
                <a:avLst/>
              </a:prstGeom>
              <a:noFill/>
              <a:ln>
                <a:noFill/>
              </a:ln>
            </p:spPr>
          </p:cxnSp>
          <p:cxnSp>
            <p:nvCxnSpPr>
              <p:cNvPr id="45" name="Google Shape;45;p2"/>
              <p:cNvCxnSpPr/>
              <p:nvPr/>
            </p:nvCxnSpPr>
            <p:spPr>
              <a:xfrm>
                <a:off x="378263" y="1872040"/>
                <a:ext cx="9935559" cy="0"/>
              </a:xfrm>
              <a:prstGeom prst="straightConnector1">
                <a:avLst/>
              </a:prstGeom>
              <a:noFill/>
              <a:ln>
                <a:noFill/>
              </a:ln>
            </p:spPr>
          </p:cxnSp>
          <p:cxnSp>
            <p:nvCxnSpPr>
              <p:cNvPr id="46" name="Google Shape;46;p2"/>
              <p:cNvCxnSpPr/>
              <p:nvPr/>
            </p:nvCxnSpPr>
            <p:spPr>
              <a:xfrm>
                <a:off x="378263" y="1729165"/>
                <a:ext cx="9935559" cy="0"/>
              </a:xfrm>
              <a:prstGeom prst="straightConnector1">
                <a:avLst/>
              </a:prstGeom>
              <a:noFill/>
              <a:ln>
                <a:noFill/>
              </a:ln>
            </p:spPr>
          </p:cxnSp>
          <p:cxnSp>
            <p:nvCxnSpPr>
              <p:cNvPr id="47" name="Google Shape;47;p2"/>
              <p:cNvCxnSpPr/>
              <p:nvPr/>
            </p:nvCxnSpPr>
            <p:spPr>
              <a:xfrm>
                <a:off x="378263" y="1584703"/>
                <a:ext cx="9935559" cy="0"/>
              </a:xfrm>
              <a:prstGeom prst="straightConnector1">
                <a:avLst/>
              </a:prstGeom>
              <a:noFill/>
              <a:ln>
                <a:noFill/>
              </a:ln>
            </p:spPr>
          </p:cxnSp>
          <p:cxnSp>
            <p:nvCxnSpPr>
              <p:cNvPr id="48" name="Google Shape;48;p2"/>
              <p:cNvCxnSpPr/>
              <p:nvPr/>
            </p:nvCxnSpPr>
            <p:spPr>
              <a:xfrm>
                <a:off x="378263" y="1440240"/>
                <a:ext cx="9935559" cy="0"/>
              </a:xfrm>
              <a:prstGeom prst="straightConnector1">
                <a:avLst/>
              </a:prstGeom>
              <a:noFill/>
              <a:ln>
                <a:noFill/>
              </a:ln>
            </p:spPr>
          </p:cxnSp>
          <p:cxnSp>
            <p:nvCxnSpPr>
              <p:cNvPr id="49" name="Google Shape;49;p2"/>
              <p:cNvCxnSpPr/>
              <p:nvPr/>
            </p:nvCxnSpPr>
            <p:spPr>
              <a:xfrm>
                <a:off x="378263" y="1297365"/>
                <a:ext cx="9935559" cy="0"/>
              </a:xfrm>
              <a:prstGeom prst="straightConnector1">
                <a:avLst/>
              </a:prstGeom>
              <a:noFill/>
              <a:ln>
                <a:noFill/>
              </a:ln>
            </p:spPr>
          </p:cxnSp>
          <p:cxnSp>
            <p:nvCxnSpPr>
              <p:cNvPr id="50" name="Google Shape;50;p2"/>
              <p:cNvCxnSpPr/>
              <p:nvPr/>
            </p:nvCxnSpPr>
            <p:spPr>
              <a:xfrm>
                <a:off x="378263" y="3889752"/>
                <a:ext cx="9935559" cy="0"/>
              </a:xfrm>
              <a:prstGeom prst="straightConnector1">
                <a:avLst/>
              </a:prstGeom>
              <a:noFill/>
              <a:ln>
                <a:noFill/>
              </a:ln>
            </p:spPr>
          </p:cxnSp>
          <p:cxnSp>
            <p:nvCxnSpPr>
              <p:cNvPr id="51" name="Google Shape;51;p2"/>
              <p:cNvCxnSpPr/>
              <p:nvPr/>
            </p:nvCxnSpPr>
            <p:spPr>
              <a:xfrm>
                <a:off x="378263" y="6625477"/>
                <a:ext cx="9935559" cy="0"/>
              </a:xfrm>
              <a:prstGeom prst="straightConnector1">
                <a:avLst/>
              </a:prstGeom>
              <a:noFill/>
              <a:ln>
                <a:noFill/>
              </a:ln>
            </p:spPr>
          </p:cxnSp>
          <p:cxnSp>
            <p:nvCxnSpPr>
              <p:cNvPr id="52" name="Google Shape;52;p2"/>
              <p:cNvCxnSpPr/>
              <p:nvPr/>
            </p:nvCxnSpPr>
            <p:spPr>
              <a:xfrm>
                <a:off x="378263" y="6769477"/>
                <a:ext cx="9935559" cy="0"/>
              </a:xfrm>
              <a:prstGeom prst="straightConnector1">
                <a:avLst/>
              </a:prstGeom>
              <a:noFill/>
              <a:ln>
                <a:noFill/>
              </a:ln>
            </p:spPr>
          </p:cxnSp>
          <p:cxnSp>
            <p:nvCxnSpPr>
              <p:cNvPr id="53" name="Google Shape;53;p2"/>
              <p:cNvCxnSpPr/>
              <p:nvPr/>
            </p:nvCxnSpPr>
            <p:spPr>
              <a:xfrm>
                <a:off x="378263" y="1152901"/>
                <a:ext cx="9935559" cy="0"/>
              </a:xfrm>
              <a:prstGeom prst="straightConnector1">
                <a:avLst/>
              </a:prstGeom>
              <a:noFill/>
              <a:ln>
                <a:noFill/>
              </a:ln>
            </p:spPr>
          </p:cxnSp>
          <p:cxnSp>
            <p:nvCxnSpPr>
              <p:cNvPr id="54" name="Google Shape;54;p2"/>
              <p:cNvCxnSpPr/>
              <p:nvPr/>
            </p:nvCxnSpPr>
            <p:spPr>
              <a:xfrm>
                <a:off x="378263" y="7200900"/>
                <a:ext cx="9935559" cy="0"/>
              </a:xfrm>
              <a:prstGeom prst="straightConnector1">
                <a:avLst/>
              </a:prstGeom>
              <a:noFill/>
              <a:ln>
                <a:noFill/>
              </a:ln>
            </p:spPr>
          </p:cxnSp>
          <p:cxnSp>
            <p:nvCxnSpPr>
              <p:cNvPr id="55" name="Google Shape;55;p2"/>
              <p:cNvCxnSpPr/>
              <p:nvPr/>
            </p:nvCxnSpPr>
            <p:spPr>
              <a:xfrm>
                <a:off x="378263" y="1152901"/>
                <a:ext cx="9935559" cy="0"/>
              </a:xfrm>
              <a:prstGeom prst="straightConnector1">
                <a:avLst/>
              </a:prstGeom>
              <a:noFill/>
              <a:ln>
                <a:noFill/>
              </a:ln>
            </p:spPr>
          </p:cxnSp>
        </p:grpSp>
        <p:grpSp>
          <p:nvGrpSpPr>
            <p:cNvPr id="56" name="Google Shape;56;p2"/>
            <p:cNvGrpSpPr/>
            <p:nvPr/>
          </p:nvGrpSpPr>
          <p:grpSpPr>
            <a:xfrm>
              <a:off x="377988" y="1150939"/>
              <a:ext cx="9935837" cy="6049961"/>
              <a:chOff x="360363" y="863221"/>
              <a:chExt cx="9935837" cy="6337679"/>
            </a:xfrm>
          </p:grpSpPr>
          <p:cxnSp>
            <p:nvCxnSpPr>
              <p:cNvPr id="57" name="Google Shape;57;p2"/>
              <p:cNvCxnSpPr/>
              <p:nvPr/>
            </p:nvCxnSpPr>
            <p:spPr>
              <a:xfrm>
                <a:off x="1512291" y="863221"/>
                <a:ext cx="0" cy="6337678"/>
              </a:xfrm>
              <a:prstGeom prst="straightConnector1">
                <a:avLst/>
              </a:prstGeom>
              <a:noFill/>
              <a:ln>
                <a:noFill/>
              </a:ln>
            </p:spPr>
          </p:cxnSp>
          <p:cxnSp>
            <p:nvCxnSpPr>
              <p:cNvPr id="58" name="Google Shape;58;p2"/>
              <p:cNvCxnSpPr/>
              <p:nvPr/>
            </p:nvCxnSpPr>
            <p:spPr>
              <a:xfrm>
                <a:off x="1656282" y="863221"/>
                <a:ext cx="0" cy="6337678"/>
              </a:xfrm>
              <a:prstGeom prst="straightConnector1">
                <a:avLst/>
              </a:prstGeom>
              <a:noFill/>
              <a:ln>
                <a:noFill/>
              </a:ln>
            </p:spPr>
          </p:cxnSp>
          <p:cxnSp>
            <p:nvCxnSpPr>
              <p:cNvPr id="59" name="Google Shape;59;p2"/>
              <p:cNvCxnSpPr/>
              <p:nvPr/>
            </p:nvCxnSpPr>
            <p:spPr>
              <a:xfrm>
                <a:off x="1800273" y="863221"/>
                <a:ext cx="0" cy="6337678"/>
              </a:xfrm>
              <a:prstGeom prst="straightConnector1">
                <a:avLst/>
              </a:prstGeom>
              <a:noFill/>
              <a:ln>
                <a:noFill/>
              </a:ln>
            </p:spPr>
          </p:cxnSp>
          <p:cxnSp>
            <p:nvCxnSpPr>
              <p:cNvPr id="60" name="Google Shape;60;p2"/>
              <p:cNvCxnSpPr/>
              <p:nvPr/>
            </p:nvCxnSpPr>
            <p:spPr>
              <a:xfrm>
                <a:off x="1944264" y="863221"/>
                <a:ext cx="0" cy="6337678"/>
              </a:xfrm>
              <a:prstGeom prst="straightConnector1">
                <a:avLst/>
              </a:prstGeom>
              <a:noFill/>
              <a:ln>
                <a:noFill/>
              </a:ln>
            </p:spPr>
          </p:cxnSp>
          <p:cxnSp>
            <p:nvCxnSpPr>
              <p:cNvPr id="61" name="Google Shape;61;p2"/>
              <p:cNvCxnSpPr/>
              <p:nvPr/>
            </p:nvCxnSpPr>
            <p:spPr>
              <a:xfrm>
                <a:off x="2088255" y="863221"/>
                <a:ext cx="0" cy="6337678"/>
              </a:xfrm>
              <a:prstGeom prst="straightConnector1">
                <a:avLst/>
              </a:prstGeom>
              <a:noFill/>
              <a:ln>
                <a:noFill/>
              </a:ln>
            </p:spPr>
          </p:cxnSp>
          <p:cxnSp>
            <p:nvCxnSpPr>
              <p:cNvPr id="62" name="Google Shape;62;p2"/>
              <p:cNvCxnSpPr/>
              <p:nvPr/>
            </p:nvCxnSpPr>
            <p:spPr>
              <a:xfrm>
                <a:off x="2232246" y="863221"/>
                <a:ext cx="0" cy="6337678"/>
              </a:xfrm>
              <a:prstGeom prst="straightConnector1">
                <a:avLst/>
              </a:prstGeom>
              <a:noFill/>
              <a:ln>
                <a:noFill/>
              </a:ln>
            </p:spPr>
          </p:cxnSp>
          <p:cxnSp>
            <p:nvCxnSpPr>
              <p:cNvPr id="63" name="Google Shape;63;p2"/>
              <p:cNvCxnSpPr/>
              <p:nvPr/>
            </p:nvCxnSpPr>
            <p:spPr>
              <a:xfrm>
                <a:off x="2376237" y="863221"/>
                <a:ext cx="0" cy="6337678"/>
              </a:xfrm>
              <a:prstGeom prst="straightConnector1">
                <a:avLst/>
              </a:prstGeom>
              <a:noFill/>
              <a:ln>
                <a:noFill/>
              </a:ln>
            </p:spPr>
          </p:cxnSp>
          <p:cxnSp>
            <p:nvCxnSpPr>
              <p:cNvPr id="64" name="Google Shape;64;p2"/>
              <p:cNvCxnSpPr/>
              <p:nvPr/>
            </p:nvCxnSpPr>
            <p:spPr>
              <a:xfrm>
                <a:off x="2520228" y="863221"/>
                <a:ext cx="0" cy="6337678"/>
              </a:xfrm>
              <a:prstGeom prst="straightConnector1">
                <a:avLst/>
              </a:prstGeom>
              <a:noFill/>
              <a:ln>
                <a:noFill/>
              </a:ln>
            </p:spPr>
          </p:cxnSp>
          <p:cxnSp>
            <p:nvCxnSpPr>
              <p:cNvPr id="65" name="Google Shape;65;p2"/>
              <p:cNvCxnSpPr/>
              <p:nvPr/>
            </p:nvCxnSpPr>
            <p:spPr>
              <a:xfrm>
                <a:off x="2664219" y="863221"/>
                <a:ext cx="0" cy="6337678"/>
              </a:xfrm>
              <a:prstGeom prst="straightConnector1">
                <a:avLst/>
              </a:prstGeom>
              <a:noFill/>
              <a:ln>
                <a:noFill/>
              </a:ln>
            </p:spPr>
          </p:cxnSp>
          <p:cxnSp>
            <p:nvCxnSpPr>
              <p:cNvPr id="66" name="Google Shape;66;p2"/>
              <p:cNvCxnSpPr/>
              <p:nvPr/>
            </p:nvCxnSpPr>
            <p:spPr>
              <a:xfrm>
                <a:off x="2808210" y="863221"/>
                <a:ext cx="0" cy="6337678"/>
              </a:xfrm>
              <a:prstGeom prst="straightConnector1">
                <a:avLst/>
              </a:prstGeom>
              <a:noFill/>
              <a:ln>
                <a:noFill/>
              </a:ln>
            </p:spPr>
          </p:cxnSp>
          <p:cxnSp>
            <p:nvCxnSpPr>
              <p:cNvPr id="67" name="Google Shape;67;p2"/>
              <p:cNvCxnSpPr/>
              <p:nvPr/>
            </p:nvCxnSpPr>
            <p:spPr>
              <a:xfrm>
                <a:off x="2952201" y="863221"/>
                <a:ext cx="0" cy="6337678"/>
              </a:xfrm>
              <a:prstGeom prst="straightConnector1">
                <a:avLst/>
              </a:prstGeom>
              <a:noFill/>
              <a:ln>
                <a:noFill/>
              </a:ln>
            </p:spPr>
          </p:cxnSp>
          <p:cxnSp>
            <p:nvCxnSpPr>
              <p:cNvPr id="68" name="Google Shape;68;p2"/>
              <p:cNvCxnSpPr/>
              <p:nvPr/>
            </p:nvCxnSpPr>
            <p:spPr>
              <a:xfrm>
                <a:off x="3096192" y="863221"/>
                <a:ext cx="0" cy="6337678"/>
              </a:xfrm>
              <a:prstGeom prst="straightConnector1">
                <a:avLst/>
              </a:prstGeom>
              <a:noFill/>
              <a:ln>
                <a:noFill/>
              </a:ln>
            </p:spPr>
          </p:cxnSp>
          <p:cxnSp>
            <p:nvCxnSpPr>
              <p:cNvPr id="69" name="Google Shape;69;p2"/>
              <p:cNvCxnSpPr/>
              <p:nvPr/>
            </p:nvCxnSpPr>
            <p:spPr>
              <a:xfrm>
                <a:off x="3240183" y="863221"/>
                <a:ext cx="0" cy="6337678"/>
              </a:xfrm>
              <a:prstGeom prst="straightConnector1">
                <a:avLst/>
              </a:prstGeom>
              <a:noFill/>
              <a:ln>
                <a:noFill/>
              </a:ln>
            </p:spPr>
          </p:cxnSp>
          <p:cxnSp>
            <p:nvCxnSpPr>
              <p:cNvPr id="70" name="Google Shape;70;p2"/>
              <p:cNvCxnSpPr/>
              <p:nvPr/>
            </p:nvCxnSpPr>
            <p:spPr>
              <a:xfrm>
                <a:off x="3384174" y="863221"/>
                <a:ext cx="0" cy="6337678"/>
              </a:xfrm>
              <a:prstGeom prst="straightConnector1">
                <a:avLst/>
              </a:prstGeom>
              <a:noFill/>
              <a:ln>
                <a:noFill/>
              </a:ln>
            </p:spPr>
          </p:cxnSp>
          <p:cxnSp>
            <p:nvCxnSpPr>
              <p:cNvPr id="71" name="Google Shape;71;p2"/>
              <p:cNvCxnSpPr/>
              <p:nvPr/>
            </p:nvCxnSpPr>
            <p:spPr>
              <a:xfrm>
                <a:off x="3528165" y="863221"/>
                <a:ext cx="0" cy="6337678"/>
              </a:xfrm>
              <a:prstGeom prst="straightConnector1">
                <a:avLst/>
              </a:prstGeom>
              <a:noFill/>
              <a:ln>
                <a:noFill/>
              </a:ln>
            </p:spPr>
          </p:cxnSp>
          <p:cxnSp>
            <p:nvCxnSpPr>
              <p:cNvPr id="72" name="Google Shape;72;p2"/>
              <p:cNvCxnSpPr/>
              <p:nvPr/>
            </p:nvCxnSpPr>
            <p:spPr>
              <a:xfrm>
                <a:off x="3672156" y="863221"/>
                <a:ext cx="0" cy="6337678"/>
              </a:xfrm>
              <a:prstGeom prst="straightConnector1">
                <a:avLst/>
              </a:prstGeom>
              <a:noFill/>
              <a:ln>
                <a:noFill/>
              </a:ln>
            </p:spPr>
          </p:cxnSp>
          <p:cxnSp>
            <p:nvCxnSpPr>
              <p:cNvPr id="73" name="Google Shape;73;p2"/>
              <p:cNvCxnSpPr/>
              <p:nvPr/>
            </p:nvCxnSpPr>
            <p:spPr>
              <a:xfrm>
                <a:off x="3816147" y="863221"/>
                <a:ext cx="0" cy="6337678"/>
              </a:xfrm>
              <a:prstGeom prst="straightConnector1">
                <a:avLst/>
              </a:prstGeom>
              <a:noFill/>
              <a:ln>
                <a:noFill/>
              </a:ln>
            </p:spPr>
          </p:cxnSp>
          <p:cxnSp>
            <p:nvCxnSpPr>
              <p:cNvPr id="74" name="Google Shape;74;p2"/>
              <p:cNvCxnSpPr/>
              <p:nvPr/>
            </p:nvCxnSpPr>
            <p:spPr>
              <a:xfrm>
                <a:off x="3960138" y="863221"/>
                <a:ext cx="0" cy="6337678"/>
              </a:xfrm>
              <a:prstGeom prst="straightConnector1">
                <a:avLst/>
              </a:prstGeom>
              <a:noFill/>
              <a:ln>
                <a:noFill/>
              </a:ln>
            </p:spPr>
          </p:cxnSp>
          <p:cxnSp>
            <p:nvCxnSpPr>
              <p:cNvPr id="75" name="Google Shape;75;p2"/>
              <p:cNvCxnSpPr/>
              <p:nvPr/>
            </p:nvCxnSpPr>
            <p:spPr>
              <a:xfrm>
                <a:off x="4104129" y="863221"/>
                <a:ext cx="0" cy="6337678"/>
              </a:xfrm>
              <a:prstGeom prst="straightConnector1">
                <a:avLst/>
              </a:prstGeom>
              <a:noFill/>
              <a:ln>
                <a:noFill/>
              </a:ln>
            </p:spPr>
          </p:cxnSp>
          <p:cxnSp>
            <p:nvCxnSpPr>
              <p:cNvPr id="76" name="Google Shape;76;p2"/>
              <p:cNvCxnSpPr/>
              <p:nvPr/>
            </p:nvCxnSpPr>
            <p:spPr>
              <a:xfrm>
                <a:off x="4248120" y="863221"/>
                <a:ext cx="0" cy="6337678"/>
              </a:xfrm>
              <a:prstGeom prst="straightConnector1">
                <a:avLst/>
              </a:prstGeom>
              <a:noFill/>
              <a:ln>
                <a:noFill/>
              </a:ln>
            </p:spPr>
          </p:cxnSp>
          <p:cxnSp>
            <p:nvCxnSpPr>
              <p:cNvPr id="77" name="Google Shape;77;p2"/>
              <p:cNvCxnSpPr/>
              <p:nvPr/>
            </p:nvCxnSpPr>
            <p:spPr>
              <a:xfrm>
                <a:off x="4392111" y="863221"/>
                <a:ext cx="0" cy="6337678"/>
              </a:xfrm>
              <a:prstGeom prst="straightConnector1">
                <a:avLst/>
              </a:prstGeom>
              <a:noFill/>
              <a:ln>
                <a:noFill/>
              </a:ln>
            </p:spPr>
          </p:cxnSp>
          <p:cxnSp>
            <p:nvCxnSpPr>
              <p:cNvPr id="78" name="Google Shape;78;p2"/>
              <p:cNvCxnSpPr/>
              <p:nvPr/>
            </p:nvCxnSpPr>
            <p:spPr>
              <a:xfrm>
                <a:off x="4536102" y="863221"/>
                <a:ext cx="0" cy="6337678"/>
              </a:xfrm>
              <a:prstGeom prst="straightConnector1">
                <a:avLst/>
              </a:prstGeom>
              <a:noFill/>
              <a:ln>
                <a:noFill/>
              </a:ln>
            </p:spPr>
          </p:cxnSp>
          <p:cxnSp>
            <p:nvCxnSpPr>
              <p:cNvPr id="79" name="Google Shape;79;p2"/>
              <p:cNvCxnSpPr/>
              <p:nvPr/>
            </p:nvCxnSpPr>
            <p:spPr>
              <a:xfrm>
                <a:off x="4680093" y="863221"/>
                <a:ext cx="0" cy="6337678"/>
              </a:xfrm>
              <a:prstGeom prst="straightConnector1">
                <a:avLst/>
              </a:prstGeom>
              <a:noFill/>
              <a:ln>
                <a:noFill/>
              </a:ln>
            </p:spPr>
          </p:cxnSp>
          <p:cxnSp>
            <p:nvCxnSpPr>
              <p:cNvPr id="80" name="Google Shape;80;p2"/>
              <p:cNvCxnSpPr/>
              <p:nvPr/>
            </p:nvCxnSpPr>
            <p:spPr>
              <a:xfrm>
                <a:off x="4824084" y="863221"/>
                <a:ext cx="0" cy="6337678"/>
              </a:xfrm>
              <a:prstGeom prst="straightConnector1">
                <a:avLst/>
              </a:prstGeom>
              <a:noFill/>
              <a:ln>
                <a:noFill/>
              </a:ln>
            </p:spPr>
          </p:cxnSp>
          <p:cxnSp>
            <p:nvCxnSpPr>
              <p:cNvPr id="81" name="Google Shape;81;p2"/>
              <p:cNvCxnSpPr/>
              <p:nvPr/>
            </p:nvCxnSpPr>
            <p:spPr>
              <a:xfrm>
                <a:off x="4968075" y="863221"/>
                <a:ext cx="0" cy="6337678"/>
              </a:xfrm>
              <a:prstGeom prst="straightConnector1">
                <a:avLst/>
              </a:prstGeom>
              <a:noFill/>
              <a:ln>
                <a:noFill/>
              </a:ln>
            </p:spPr>
          </p:cxnSp>
          <p:cxnSp>
            <p:nvCxnSpPr>
              <p:cNvPr id="82" name="Google Shape;82;p2"/>
              <p:cNvCxnSpPr/>
              <p:nvPr/>
            </p:nvCxnSpPr>
            <p:spPr>
              <a:xfrm>
                <a:off x="5112066" y="863221"/>
                <a:ext cx="0" cy="6337678"/>
              </a:xfrm>
              <a:prstGeom prst="straightConnector1">
                <a:avLst/>
              </a:prstGeom>
              <a:noFill/>
              <a:ln>
                <a:noFill/>
              </a:ln>
            </p:spPr>
          </p:cxnSp>
          <p:cxnSp>
            <p:nvCxnSpPr>
              <p:cNvPr id="83" name="Google Shape;83;p2"/>
              <p:cNvCxnSpPr/>
              <p:nvPr/>
            </p:nvCxnSpPr>
            <p:spPr>
              <a:xfrm>
                <a:off x="5256057" y="863221"/>
                <a:ext cx="0" cy="6337678"/>
              </a:xfrm>
              <a:prstGeom prst="straightConnector1">
                <a:avLst/>
              </a:prstGeom>
              <a:noFill/>
              <a:ln>
                <a:noFill/>
              </a:ln>
            </p:spPr>
          </p:cxnSp>
          <p:cxnSp>
            <p:nvCxnSpPr>
              <p:cNvPr id="84" name="Google Shape;84;p2"/>
              <p:cNvCxnSpPr/>
              <p:nvPr/>
            </p:nvCxnSpPr>
            <p:spPr>
              <a:xfrm>
                <a:off x="5400048" y="863221"/>
                <a:ext cx="0" cy="6337678"/>
              </a:xfrm>
              <a:prstGeom prst="straightConnector1">
                <a:avLst/>
              </a:prstGeom>
              <a:noFill/>
              <a:ln>
                <a:noFill/>
              </a:ln>
            </p:spPr>
          </p:cxnSp>
          <p:cxnSp>
            <p:nvCxnSpPr>
              <p:cNvPr id="85" name="Google Shape;85;p2"/>
              <p:cNvCxnSpPr/>
              <p:nvPr/>
            </p:nvCxnSpPr>
            <p:spPr>
              <a:xfrm>
                <a:off x="5544039" y="863221"/>
                <a:ext cx="0" cy="6337678"/>
              </a:xfrm>
              <a:prstGeom prst="straightConnector1">
                <a:avLst/>
              </a:prstGeom>
              <a:noFill/>
              <a:ln>
                <a:noFill/>
              </a:ln>
            </p:spPr>
          </p:cxnSp>
          <p:cxnSp>
            <p:nvCxnSpPr>
              <p:cNvPr id="86" name="Google Shape;86;p2"/>
              <p:cNvCxnSpPr/>
              <p:nvPr/>
            </p:nvCxnSpPr>
            <p:spPr>
              <a:xfrm>
                <a:off x="5832021" y="863221"/>
                <a:ext cx="0" cy="6337678"/>
              </a:xfrm>
              <a:prstGeom prst="straightConnector1">
                <a:avLst/>
              </a:prstGeom>
              <a:noFill/>
              <a:ln>
                <a:noFill/>
              </a:ln>
            </p:spPr>
          </p:cxnSp>
          <p:cxnSp>
            <p:nvCxnSpPr>
              <p:cNvPr id="87" name="Google Shape;87;p2"/>
              <p:cNvCxnSpPr/>
              <p:nvPr/>
            </p:nvCxnSpPr>
            <p:spPr>
              <a:xfrm>
                <a:off x="5976012" y="863221"/>
                <a:ext cx="0" cy="6337678"/>
              </a:xfrm>
              <a:prstGeom prst="straightConnector1">
                <a:avLst/>
              </a:prstGeom>
              <a:noFill/>
              <a:ln>
                <a:noFill/>
              </a:ln>
            </p:spPr>
          </p:cxnSp>
          <p:cxnSp>
            <p:nvCxnSpPr>
              <p:cNvPr id="88" name="Google Shape;88;p2"/>
              <p:cNvCxnSpPr/>
              <p:nvPr/>
            </p:nvCxnSpPr>
            <p:spPr>
              <a:xfrm>
                <a:off x="6120003" y="863221"/>
                <a:ext cx="0" cy="6337678"/>
              </a:xfrm>
              <a:prstGeom prst="straightConnector1">
                <a:avLst/>
              </a:prstGeom>
              <a:noFill/>
              <a:ln>
                <a:noFill/>
              </a:ln>
            </p:spPr>
          </p:cxnSp>
          <p:cxnSp>
            <p:nvCxnSpPr>
              <p:cNvPr id="89" name="Google Shape;89;p2"/>
              <p:cNvCxnSpPr/>
              <p:nvPr/>
            </p:nvCxnSpPr>
            <p:spPr>
              <a:xfrm>
                <a:off x="6263994" y="863221"/>
                <a:ext cx="0" cy="6337678"/>
              </a:xfrm>
              <a:prstGeom prst="straightConnector1">
                <a:avLst/>
              </a:prstGeom>
              <a:noFill/>
              <a:ln>
                <a:noFill/>
              </a:ln>
            </p:spPr>
          </p:cxnSp>
          <p:cxnSp>
            <p:nvCxnSpPr>
              <p:cNvPr id="90" name="Google Shape;90;p2"/>
              <p:cNvCxnSpPr/>
              <p:nvPr/>
            </p:nvCxnSpPr>
            <p:spPr>
              <a:xfrm>
                <a:off x="6407985" y="863221"/>
                <a:ext cx="0" cy="6337678"/>
              </a:xfrm>
              <a:prstGeom prst="straightConnector1">
                <a:avLst/>
              </a:prstGeom>
              <a:noFill/>
              <a:ln>
                <a:noFill/>
              </a:ln>
            </p:spPr>
          </p:cxnSp>
          <p:cxnSp>
            <p:nvCxnSpPr>
              <p:cNvPr id="91" name="Google Shape;91;p2"/>
              <p:cNvCxnSpPr/>
              <p:nvPr/>
            </p:nvCxnSpPr>
            <p:spPr>
              <a:xfrm>
                <a:off x="6551976" y="863221"/>
                <a:ext cx="0" cy="6337678"/>
              </a:xfrm>
              <a:prstGeom prst="straightConnector1">
                <a:avLst/>
              </a:prstGeom>
              <a:noFill/>
              <a:ln>
                <a:noFill/>
              </a:ln>
            </p:spPr>
          </p:cxnSp>
          <p:cxnSp>
            <p:nvCxnSpPr>
              <p:cNvPr id="92" name="Google Shape;92;p2"/>
              <p:cNvCxnSpPr/>
              <p:nvPr/>
            </p:nvCxnSpPr>
            <p:spPr>
              <a:xfrm>
                <a:off x="6695967" y="863221"/>
                <a:ext cx="0" cy="6337678"/>
              </a:xfrm>
              <a:prstGeom prst="straightConnector1">
                <a:avLst/>
              </a:prstGeom>
              <a:noFill/>
              <a:ln>
                <a:noFill/>
              </a:ln>
            </p:spPr>
          </p:cxnSp>
          <p:cxnSp>
            <p:nvCxnSpPr>
              <p:cNvPr id="93" name="Google Shape;93;p2"/>
              <p:cNvCxnSpPr/>
              <p:nvPr/>
            </p:nvCxnSpPr>
            <p:spPr>
              <a:xfrm>
                <a:off x="6839958" y="863221"/>
                <a:ext cx="0" cy="6337678"/>
              </a:xfrm>
              <a:prstGeom prst="straightConnector1">
                <a:avLst/>
              </a:prstGeom>
              <a:noFill/>
              <a:ln>
                <a:noFill/>
              </a:ln>
            </p:spPr>
          </p:cxnSp>
          <p:cxnSp>
            <p:nvCxnSpPr>
              <p:cNvPr id="94" name="Google Shape;94;p2"/>
              <p:cNvCxnSpPr/>
              <p:nvPr/>
            </p:nvCxnSpPr>
            <p:spPr>
              <a:xfrm>
                <a:off x="6983949" y="863221"/>
                <a:ext cx="0" cy="6337678"/>
              </a:xfrm>
              <a:prstGeom prst="straightConnector1">
                <a:avLst/>
              </a:prstGeom>
              <a:noFill/>
              <a:ln>
                <a:noFill/>
              </a:ln>
            </p:spPr>
          </p:cxnSp>
          <p:cxnSp>
            <p:nvCxnSpPr>
              <p:cNvPr id="95" name="Google Shape;95;p2"/>
              <p:cNvCxnSpPr/>
              <p:nvPr/>
            </p:nvCxnSpPr>
            <p:spPr>
              <a:xfrm>
                <a:off x="7127940" y="863221"/>
                <a:ext cx="0" cy="6337678"/>
              </a:xfrm>
              <a:prstGeom prst="straightConnector1">
                <a:avLst/>
              </a:prstGeom>
              <a:noFill/>
              <a:ln>
                <a:noFill/>
              </a:ln>
            </p:spPr>
          </p:cxnSp>
          <p:cxnSp>
            <p:nvCxnSpPr>
              <p:cNvPr id="96" name="Google Shape;96;p2"/>
              <p:cNvCxnSpPr/>
              <p:nvPr/>
            </p:nvCxnSpPr>
            <p:spPr>
              <a:xfrm>
                <a:off x="7271931" y="863221"/>
                <a:ext cx="0" cy="6337678"/>
              </a:xfrm>
              <a:prstGeom prst="straightConnector1">
                <a:avLst/>
              </a:prstGeom>
              <a:noFill/>
              <a:ln>
                <a:noFill/>
              </a:ln>
            </p:spPr>
          </p:cxnSp>
          <p:cxnSp>
            <p:nvCxnSpPr>
              <p:cNvPr id="97" name="Google Shape;97;p2"/>
              <p:cNvCxnSpPr/>
              <p:nvPr/>
            </p:nvCxnSpPr>
            <p:spPr>
              <a:xfrm>
                <a:off x="7415922" y="863221"/>
                <a:ext cx="0" cy="6337678"/>
              </a:xfrm>
              <a:prstGeom prst="straightConnector1">
                <a:avLst/>
              </a:prstGeom>
              <a:noFill/>
              <a:ln>
                <a:noFill/>
              </a:ln>
            </p:spPr>
          </p:cxnSp>
          <p:cxnSp>
            <p:nvCxnSpPr>
              <p:cNvPr id="98" name="Google Shape;98;p2"/>
              <p:cNvCxnSpPr/>
              <p:nvPr/>
            </p:nvCxnSpPr>
            <p:spPr>
              <a:xfrm>
                <a:off x="7559913" y="863221"/>
                <a:ext cx="0" cy="6337678"/>
              </a:xfrm>
              <a:prstGeom prst="straightConnector1">
                <a:avLst/>
              </a:prstGeom>
              <a:noFill/>
              <a:ln>
                <a:noFill/>
              </a:ln>
            </p:spPr>
          </p:cxnSp>
          <p:cxnSp>
            <p:nvCxnSpPr>
              <p:cNvPr id="99" name="Google Shape;99;p2"/>
              <p:cNvCxnSpPr/>
              <p:nvPr/>
            </p:nvCxnSpPr>
            <p:spPr>
              <a:xfrm>
                <a:off x="7703904" y="863221"/>
                <a:ext cx="0" cy="6337678"/>
              </a:xfrm>
              <a:prstGeom prst="straightConnector1">
                <a:avLst/>
              </a:prstGeom>
              <a:noFill/>
              <a:ln>
                <a:noFill/>
              </a:ln>
            </p:spPr>
          </p:cxnSp>
          <p:cxnSp>
            <p:nvCxnSpPr>
              <p:cNvPr id="100" name="Google Shape;100;p2"/>
              <p:cNvCxnSpPr/>
              <p:nvPr/>
            </p:nvCxnSpPr>
            <p:spPr>
              <a:xfrm>
                <a:off x="7847895" y="863221"/>
                <a:ext cx="0" cy="6337678"/>
              </a:xfrm>
              <a:prstGeom prst="straightConnector1">
                <a:avLst/>
              </a:prstGeom>
              <a:noFill/>
              <a:ln>
                <a:noFill/>
              </a:ln>
            </p:spPr>
          </p:cxnSp>
          <p:cxnSp>
            <p:nvCxnSpPr>
              <p:cNvPr id="101" name="Google Shape;101;p2"/>
              <p:cNvCxnSpPr/>
              <p:nvPr/>
            </p:nvCxnSpPr>
            <p:spPr>
              <a:xfrm>
                <a:off x="7991886" y="863221"/>
                <a:ext cx="0" cy="6337678"/>
              </a:xfrm>
              <a:prstGeom prst="straightConnector1">
                <a:avLst/>
              </a:prstGeom>
              <a:noFill/>
              <a:ln>
                <a:noFill/>
              </a:ln>
            </p:spPr>
          </p:cxnSp>
          <p:cxnSp>
            <p:nvCxnSpPr>
              <p:cNvPr id="102" name="Google Shape;102;p2"/>
              <p:cNvCxnSpPr/>
              <p:nvPr/>
            </p:nvCxnSpPr>
            <p:spPr>
              <a:xfrm>
                <a:off x="8135877" y="863221"/>
                <a:ext cx="0" cy="6337678"/>
              </a:xfrm>
              <a:prstGeom prst="straightConnector1">
                <a:avLst/>
              </a:prstGeom>
              <a:noFill/>
              <a:ln>
                <a:noFill/>
              </a:ln>
            </p:spPr>
          </p:cxnSp>
          <p:cxnSp>
            <p:nvCxnSpPr>
              <p:cNvPr id="103" name="Google Shape;103;p2"/>
              <p:cNvCxnSpPr/>
              <p:nvPr/>
            </p:nvCxnSpPr>
            <p:spPr>
              <a:xfrm>
                <a:off x="8279868" y="863221"/>
                <a:ext cx="0" cy="6337678"/>
              </a:xfrm>
              <a:prstGeom prst="straightConnector1">
                <a:avLst/>
              </a:prstGeom>
              <a:noFill/>
              <a:ln>
                <a:noFill/>
              </a:ln>
            </p:spPr>
          </p:cxnSp>
          <p:cxnSp>
            <p:nvCxnSpPr>
              <p:cNvPr id="104" name="Google Shape;104;p2"/>
              <p:cNvCxnSpPr/>
              <p:nvPr/>
            </p:nvCxnSpPr>
            <p:spPr>
              <a:xfrm>
                <a:off x="8423859" y="863221"/>
                <a:ext cx="0" cy="6337678"/>
              </a:xfrm>
              <a:prstGeom prst="straightConnector1">
                <a:avLst/>
              </a:prstGeom>
              <a:noFill/>
              <a:ln>
                <a:noFill/>
              </a:ln>
            </p:spPr>
          </p:cxnSp>
          <p:cxnSp>
            <p:nvCxnSpPr>
              <p:cNvPr id="105" name="Google Shape;105;p2"/>
              <p:cNvCxnSpPr/>
              <p:nvPr/>
            </p:nvCxnSpPr>
            <p:spPr>
              <a:xfrm>
                <a:off x="8567850" y="863221"/>
                <a:ext cx="0" cy="6337678"/>
              </a:xfrm>
              <a:prstGeom prst="straightConnector1">
                <a:avLst/>
              </a:prstGeom>
              <a:noFill/>
              <a:ln>
                <a:noFill/>
              </a:ln>
            </p:spPr>
          </p:cxnSp>
          <p:cxnSp>
            <p:nvCxnSpPr>
              <p:cNvPr id="106" name="Google Shape;106;p2"/>
              <p:cNvCxnSpPr/>
              <p:nvPr/>
            </p:nvCxnSpPr>
            <p:spPr>
              <a:xfrm>
                <a:off x="8711841" y="863221"/>
                <a:ext cx="0" cy="6337678"/>
              </a:xfrm>
              <a:prstGeom prst="straightConnector1">
                <a:avLst/>
              </a:prstGeom>
              <a:noFill/>
              <a:ln>
                <a:noFill/>
              </a:ln>
            </p:spPr>
          </p:cxnSp>
          <p:cxnSp>
            <p:nvCxnSpPr>
              <p:cNvPr id="107" name="Google Shape;107;p2"/>
              <p:cNvCxnSpPr/>
              <p:nvPr/>
            </p:nvCxnSpPr>
            <p:spPr>
              <a:xfrm>
                <a:off x="8855832" y="863221"/>
                <a:ext cx="0" cy="6337678"/>
              </a:xfrm>
              <a:prstGeom prst="straightConnector1">
                <a:avLst/>
              </a:prstGeom>
              <a:noFill/>
              <a:ln>
                <a:noFill/>
              </a:ln>
            </p:spPr>
          </p:cxnSp>
          <p:cxnSp>
            <p:nvCxnSpPr>
              <p:cNvPr id="108" name="Google Shape;108;p2"/>
              <p:cNvCxnSpPr/>
              <p:nvPr/>
            </p:nvCxnSpPr>
            <p:spPr>
              <a:xfrm>
                <a:off x="8999823" y="863221"/>
                <a:ext cx="0" cy="6337678"/>
              </a:xfrm>
              <a:prstGeom prst="straightConnector1">
                <a:avLst/>
              </a:prstGeom>
              <a:noFill/>
              <a:ln>
                <a:noFill/>
              </a:ln>
            </p:spPr>
          </p:cxnSp>
          <p:cxnSp>
            <p:nvCxnSpPr>
              <p:cNvPr id="109" name="Google Shape;109;p2"/>
              <p:cNvCxnSpPr/>
              <p:nvPr/>
            </p:nvCxnSpPr>
            <p:spPr>
              <a:xfrm>
                <a:off x="9143814" y="863221"/>
                <a:ext cx="0" cy="6337678"/>
              </a:xfrm>
              <a:prstGeom prst="straightConnector1">
                <a:avLst/>
              </a:prstGeom>
              <a:noFill/>
              <a:ln>
                <a:noFill/>
              </a:ln>
            </p:spPr>
          </p:cxnSp>
          <p:cxnSp>
            <p:nvCxnSpPr>
              <p:cNvPr id="110" name="Google Shape;110;p2"/>
              <p:cNvCxnSpPr/>
              <p:nvPr/>
            </p:nvCxnSpPr>
            <p:spPr>
              <a:xfrm>
                <a:off x="9287805" y="863221"/>
                <a:ext cx="0" cy="6337678"/>
              </a:xfrm>
              <a:prstGeom prst="straightConnector1">
                <a:avLst/>
              </a:prstGeom>
              <a:noFill/>
              <a:ln>
                <a:noFill/>
              </a:ln>
            </p:spPr>
          </p:cxnSp>
          <p:cxnSp>
            <p:nvCxnSpPr>
              <p:cNvPr id="111" name="Google Shape;111;p2"/>
              <p:cNvCxnSpPr/>
              <p:nvPr/>
            </p:nvCxnSpPr>
            <p:spPr>
              <a:xfrm>
                <a:off x="9431796" y="863221"/>
                <a:ext cx="0" cy="6337678"/>
              </a:xfrm>
              <a:prstGeom prst="straightConnector1">
                <a:avLst/>
              </a:prstGeom>
              <a:noFill/>
              <a:ln>
                <a:noFill/>
              </a:ln>
            </p:spPr>
          </p:cxnSp>
          <p:cxnSp>
            <p:nvCxnSpPr>
              <p:cNvPr id="112" name="Google Shape;112;p2"/>
              <p:cNvCxnSpPr/>
              <p:nvPr/>
            </p:nvCxnSpPr>
            <p:spPr>
              <a:xfrm>
                <a:off x="9575787" y="863221"/>
                <a:ext cx="0" cy="6337678"/>
              </a:xfrm>
              <a:prstGeom prst="straightConnector1">
                <a:avLst/>
              </a:prstGeom>
              <a:noFill/>
              <a:ln>
                <a:noFill/>
              </a:ln>
            </p:spPr>
          </p:cxnSp>
          <p:cxnSp>
            <p:nvCxnSpPr>
              <p:cNvPr id="113" name="Google Shape;113;p2"/>
              <p:cNvCxnSpPr/>
              <p:nvPr/>
            </p:nvCxnSpPr>
            <p:spPr>
              <a:xfrm>
                <a:off x="9719778" y="863221"/>
                <a:ext cx="0" cy="6337678"/>
              </a:xfrm>
              <a:prstGeom prst="straightConnector1">
                <a:avLst/>
              </a:prstGeom>
              <a:noFill/>
              <a:ln>
                <a:noFill/>
              </a:ln>
            </p:spPr>
          </p:cxnSp>
          <p:cxnSp>
            <p:nvCxnSpPr>
              <p:cNvPr id="114" name="Google Shape;114;p2"/>
              <p:cNvCxnSpPr/>
              <p:nvPr/>
            </p:nvCxnSpPr>
            <p:spPr>
              <a:xfrm>
                <a:off x="9863769" y="863221"/>
                <a:ext cx="0" cy="6337678"/>
              </a:xfrm>
              <a:prstGeom prst="straightConnector1">
                <a:avLst/>
              </a:prstGeom>
              <a:noFill/>
              <a:ln>
                <a:noFill/>
              </a:ln>
            </p:spPr>
          </p:cxnSp>
          <p:cxnSp>
            <p:nvCxnSpPr>
              <p:cNvPr id="115" name="Google Shape;115;p2"/>
              <p:cNvCxnSpPr/>
              <p:nvPr/>
            </p:nvCxnSpPr>
            <p:spPr>
              <a:xfrm>
                <a:off x="1368300" y="863221"/>
                <a:ext cx="0" cy="6337678"/>
              </a:xfrm>
              <a:prstGeom prst="straightConnector1">
                <a:avLst/>
              </a:prstGeom>
              <a:noFill/>
              <a:ln>
                <a:noFill/>
              </a:ln>
            </p:spPr>
          </p:cxnSp>
          <p:cxnSp>
            <p:nvCxnSpPr>
              <p:cNvPr id="116" name="Google Shape;116;p2"/>
              <p:cNvCxnSpPr/>
              <p:nvPr/>
            </p:nvCxnSpPr>
            <p:spPr>
              <a:xfrm>
                <a:off x="10007760" y="863221"/>
                <a:ext cx="0" cy="6337678"/>
              </a:xfrm>
              <a:prstGeom prst="straightConnector1">
                <a:avLst/>
              </a:prstGeom>
              <a:noFill/>
              <a:ln>
                <a:noFill/>
              </a:ln>
            </p:spPr>
          </p:cxnSp>
          <p:cxnSp>
            <p:nvCxnSpPr>
              <p:cNvPr id="117" name="Google Shape;117;p2"/>
              <p:cNvCxnSpPr/>
              <p:nvPr/>
            </p:nvCxnSpPr>
            <p:spPr>
              <a:xfrm>
                <a:off x="5688030" y="863222"/>
                <a:ext cx="0" cy="6337678"/>
              </a:xfrm>
              <a:prstGeom prst="straightConnector1">
                <a:avLst/>
              </a:prstGeom>
              <a:noFill/>
              <a:ln>
                <a:noFill/>
              </a:ln>
            </p:spPr>
          </p:cxnSp>
          <p:cxnSp>
            <p:nvCxnSpPr>
              <p:cNvPr id="118" name="Google Shape;118;p2"/>
              <p:cNvCxnSpPr/>
              <p:nvPr/>
            </p:nvCxnSpPr>
            <p:spPr>
              <a:xfrm>
                <a:off x="1224309" y="863221"/>
                <a:ext cx="0" cy="6337678"/>
              </a:xfrm>
              <a:prstGeom prst="straightConnector1">
                <a:avLst/>
              </a:prstGeom>
              <a:noFill/>
              <a:ln>
                <a:noFill/>
              </a:ln>
            </p:spPr>
          </p:cxnSp>
          <p:cxnSp>
            <p:nvCxnSpPr>
              <p:cNvPr id="119" name="Google Shape;119;p2"/>
              <p:cNvCxnSpPr/>
              <p:nvPr/>
            </p:nvCxnSpPr>
            <p:spPr>
              <a:xfrm>
                <a:off x="1080318" y="863221"/>
                <a:ext cx="0" cy="6337678"/>
              </a:xfrm>
              <a:prstGeom prst="straightConnector1">
                <a:avLst/>
              </a:prstGeom>
              <a:noFill/>
              <a:ln>
                <a:noFill/>
              </a:ln>
            </p:spPr>
          </p:cxnSp>
          <p:cxnSp>
            <p:nvCxnSpPr>
              <p:cNvPr id="120" name="Google Shape;120;p2"/>
              <p:cNvCxnSpPr/>
              <p:nvPr/>
            </p:nvCxnSpPr>
            <p:spPr>
              <a:xfrm>
                <a:off x="10151762" y="863221"/>
                <a:ext cx="0" cy="6337678"/>
              </a:xfrm>
              <a:prstGeom prst="straightConnector1">
                <a:avLst/>
              </a:prstGeom>
              <a:noFill/>
              <a:ln>
                <a:noFill/>
              </a:ln>
            </p:spPr>
          </p:cxnSp>
          <p:cxnSp>
            <p:nvCxnSpPr>
              <p:cNvPr id="121" name="Google Shape;121;p2"/>
              <p:cNvCxnSpPr/>
              <p:nvPr/>
            </p:nvCxnSpPr>
            <p:spPr>
              <a:xfrm>
                <a:off x="504354" y="863221"/>
                <a:ext cx="0" cy="6337678"/>
              </a:xfrm>
              <a:prstGeom prst="straightConnector1">
                <a:avLst/>
              </a:prstGeom>
              <a:noFill/>
              <a:ln>
                <a:noFill/>
              </a:ln>
            </p:spPr>
          </p:cxnSp>
          <p:cxnSp>
            <p:nvCxnSpPr>
              <p:cNvPr id="122" name="Google Shape;122;p2"/>
              <p:cNvCxnSpPr/>
              <p:nvPr/>
            </p:nvCxnSpPr>
            <p:spPr>
              <a:xfrm>
                <a:off x="360363" y="863221"/>
                <a:ext cx="0" cy="6337678"/>
              </a:xfrm>
              <a:prstGeom prst="straightConnector1">
                <a:avLst/>
              </a:prstGeom>
              <a:noFill/>
              <a:ln>
                <a:noFill/>
              </a:ln>
            </p:spPr>
          </p:cxnSp>
          <p:cxnSp>
            <p:nvCxnSpPr>
              <p:cNvPr id="123" name="Google Shape;123;p2"/>
              <p:cNvCxnSpPr/>
              <p:nvPr/>
            </p:nvCxnSpPr>
            <p:spPr>
              <a:xfrm>
                <a:off x="792336" y="863221"/>
                <a:ext cx="0" cy="6337678"/>
              </a:xfrm>
              <a:prstGeom prst="straightConnector1">
                <a:avLst/>
              </a:prstGeom>
              <a:noFill/>
              <a:ln>
                <a:noFill/>
              </a:ln>
            </p:spPr>
          </p:cxnSp>
          <p:cxnSp>
            <p:nvCxnSpPr>
              <p:cNvPr id="124" name="Google Shape;124;p2"/>
              <p:cNvCxnSpPr/>
              <p:nvPr/>
            </p:nvCxnSpPr>
            <p:spPr>
              <a:xfrm>
                <a:off x="648345" y="863221"/>
                <a:ext cx="0" cy="6337678"/>
              </a:xfrm>
              <a:prstGeom prst="straightConnector1">
                <a:avLst/>
              </a:prstGeom>
              <a:noFill/>
              <a:ln>
                <a:noFill/>
              </a:ln>
            </p:spPr>
          </p:cxnSp>
          <p:cxnSp>
            <p:nvCxnSpPr>
              <p:cNvPr id="125" name="Google Shape;125;p2"/>
              <p:cNvCxnSpPr/>
              <p:nvPr/>
            </p:nvCxnSpPr>
            <p:spPr>
              <a:xfrm>
                <a:off x="936327" y="863221"/>
                <a:ext cx="0" cy="6337678"/>
              </a:xfrm>
              <a:prstGeom prst="straightConnector1">
                <a:avLst/>
              </a:prstGeom>
              <a:noFill/>
              <a:ln>
                <a:noFill/>
              </a:ln>
            </p:spPr>
          </p:cxnSp>
          <p:cxnSp>
            <p:nvCxnSpPr>
              <p:cNvPr id="126" name="Google Shape;126;p2"/>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grpSp>
        <p:nvGrpSpPr>
          <p:cNvPr id="169" name="Google Shape;169;p20"/>
          <p:cNvGrpSpPr/>
          <p:nvPr/>
        </p:nvGrpSpPr>
        <p:grpSpPr>
          <a:xfrm>
            <a:off x="377988" y="1150939"/>
            <a:ext cx="9935837" cy="6049961"/>
            <a:chOff x="377988" y="1150939"/>
            <a:chExt cx="9935837" cy="6049961"/>
          </a:xfrm>
        </p:grpSpPr>
        <p:grpSp>
          <p:nvGrpSpPr>
            <p:cNvPr id="170" name="Google Shape;170;p20"/>
            <p:cNvGrpSpPr/>
            <p:nvPr/>
          </p:nvGrpSpPr>
          <p:grpSpPr>
            <a:xfrm>
              <a:off x="378263" y="1152901"/>
              <a:ext cx="9935559" cy="6047999"/>
              <a:chOff x="378263" y="1152901"/>
              <a:chExt cx="9935559" cy="6047999"/>
            </a:xfrm>
          </p:grpSpPr>
          <p:cxnSp>
            <p:nvCxnSpPr>
              <p:cNvPr id="171" name="Google Shape;171;p20"/>
              <p:cNvCxnSpPr/>
              <p:nvPr/>
            </p:nvCxnSpPr>
            <p:spPr>
              <a:xfrm>
                <a:off x="378263" y="6912869"/>
                <a:ext cx="9935559" cy="0"/>
              </a:xfrm>
              <a:prstGeom prst="straightConnector1">
                <a:avLst/>
              </a:prstGeom>
              <a:noFill/>
              <a:ln>
                <a:noFill/>
              </a:ln>
            </p:spPr>
          </p:cxnSp>
          <p:cxnSp>
            <p:nvCxnSpPr>
              <p:cNvPr id="172" name="Google Shape;172;p20"/>
              <p:cNvCxnSpPr/>
              <p:nvPr/>
            </p:nvCxnSpPr>
            <p:spPr>
              <a:xfrm>
                <a:off x="378263" y="7056869"/>
                <a:ext cx="9935559" cy="0"/>
              </a:xfrm>
              <a:prstGeom prst="straightConnector1">
                <a:avLst/>
              </a:prstGeom>
              <a:noFill/>
              <a:ln>
                <a:noFill/>
              </a:ln>
            </p:spPr>
          </p:cxnSp>
          <p:cxnSp>
            <p:nvCxnSpPr>
              <p:cNvPr id="173" name="Google Shape;173;p20"/>
              <p:cNvCxnSpPr/>
              <p:nvPr/>
            </p:nvCxnSpPr>
            <p:spPr>
              <a:xfrm>
                <a:off x="378263" y="6482140"/>
                <a:ext cx="9935559" cy="0"/>
              </a:xfrm>
              <a:prstGeom prst="straightConnector1">
                <a:avLst/>
              </a:prstGeom>
              <a:noFill/>
              <a:ln>
                <a:noFill/>
              </a:ln>
            </p:spPr>
          </p:cxnSp>
          <p:cxnSp>
            <p:nvCxnSpPr>
              <p:cNvPr id="174" name="Google Shape;174;p20"/>
              <p:cNvCxnSpPr/>
              <p:nvPr/>
            </p:nvCxnSpPr>
            <p:spPr>
              <a:xfrm>
                <a:off x="378263" y="6337678"/>
                <a:ext cx="9935559" cy="0"/>
              </a:xfrm>
              <a:prstGeom prst="straightConnector1">
                <a:avLst/>
              </a:prstGeom>
              <a:noFill/>
              <a:ln>
                <a:noFill/>
              </a:ln>
            </p:spPr>
          </p:cxnSp>
          <p:cxnSp>
            <p:nvCxnSpPr>
              <p:cNvPr id="175" name="Google Shape;175;p20"/>
              <p:cNvCxnSpPr/>
              <p:nvPr/>
            </p:nvCxnSpPr>
            <p:spPr>
              <a:xfrm>
                <a:off x="378263" y="6193215"/>
                <a:ext cx="9935559" cy="0"/>
              </a:xfrm>
              <a:prstGeom prst="straightConnector1">
                <a:avLst/>
              </a:prstGeom>
              <a:noFill/>
              <a:ln>
                <a:noFill/>
              </a:ln>
            </p:spPr>
          </p:cxnSp>
          <p:cxnSp>
            <p:nvCxnSpPr>
              <p:cNvPr id="176" name="Google Shape;176;p20"/>
              <p:cNvCxnSpPr/>
              <p:nvPr/>
            </p:nvCxnSpPr>
            <p:spPr>
              <a:xfrm>
                <a:off x="378263" y="6048753"/>
                <a:ext cx="9935559" cy="0"/>
              </a:xfrm>
              <a:prstGeom prst="straightConnector1">
                <a:avLst/>
              </a:prstGeom>
              <a:noFill/>
              <a:ln>
                <a:noFill/>
              </a:ln>
            </p:spPr>
          </p:cxnSp>
          <p:cxnSp>
            <p:nvCxnSpPr>
              <p:cNvPr id="177" name="Google Shape;177;p20"/>
              <p:cNvCxnSpPr/>
              <p:nvPr/>
            </p:nvCxnSpPr>
            <p:spPr>
              <a:xfrm>
                <a:off x="378263" y="5905878"/>
                <a:ext cx="9935559" cy="0"/>
              </a:xfrm>
              <a:prstGeom prst="straightConnector1">
                <a:avLst/>
              </a:prstGeom>
              <a:noFill/>
              <a:ln>
                <a:noFill/>
              </a:ln>
            </p:spPr>
          </p:cxnSp>
          <p:cxnSp>
            <p:nvCxnSpPr>
              <p:cNvPr id="178" name="Google Shape;178;p20"/>
              <p:cNvCxnSpPr/>
              <p:nvPr/>
            </p:nvCxnSpPr>
            <p:spPr>
              <a:xfrm>
                <a:off x="378263" y="5761415"/>
                <a:ext cx="9935559" cy="0"/>
              </a:xfrm>
              <a:prstGeom prst="straightConnector1">
                <a:avLst/>
              </a:prstGeom>
              <a:noFill/>
              <a:ln>
                <a:noFill/>
              </a:ln>
            </p:spPr>
          </p:cxnSp>
          <p:cxnSp>
            <p:nvCxnSpPr>
              <p:cNvPr id="179" name="Google Shape;179;p20"/>
              <p:cNvCxnSpPr/>
              <p:nvPr/>
            </p:nvCxnSpPr>
            <p:spPr>
              <a:xfrm>
                <a:off x="378263" y="5616953"/>
                <a:ext cx="9935559" cy="0"/>
              </a:xfrm>
              <a:prstGeom prst="straightConnector1">
                <a:avLst/>
              </a:prstGeom>
              <a:noFill/>
              <a:ln>
                <a:noFill/>
              </a:ln>
            </p:spPr>
          </p:cxnSp>
          <p:cxnSp>
            <p:nvCxnSpPr>
              <p:cNvPr id="180" name="Google Shape;180;p20"/>
              <p:cNvCxnSpPr/>
              <p:nvPr/>
            </p:nvCxnSpPr>
            <p:spPr>
              <a:xfrm>
                <a:off x="378263" y="5474078"/>
                <a:ext cx="9935559" cy="0"/>
              </a:xfrm>
              <a:prstGeom prst="straightConnector1">
                <a:avLst/>
              </a:prstGeom>
              <a:noFill/>
              <a:ln>
                <a:noFill/>
              </a:ln>
            </p:spPr>
          </p:cxnSp>
          <p:cxnSp>
            <p:nvCxnSpPr>
              <p:cNvPr id="181" name="Google Shape;181;p20"/>
              <p:cNvCxnSpPr/>
              <p:nvPr/>
            </p:nvCxnSpPr>
            <p:spPr>
              <a:xfrm>
                <a:off x="378263" y="5329615"/>
                <a:ext cx="9935559" cy="0"/>
              </a:xfrm>
              <a:prstGeom prst="straightConnector1">
                <a:avLst/>
              </a:prstGeom>
              <a:noFill/>
              <a:ln>
                <a:noFill/>
              </a:ln>
            </p:spPr>
          </p:cxnSp>
          <p:cxnSp>
            <p:nvCxnSpPr>
              <p:cNvPr id="182" name="Google Shape;182;p20"/>
              <p:cNvCxnSpPr/>
              <p:nvPr/>
            </p:nvCxnSpPr>
            <p:spPr>
              <a:xfrm>
                <a:off x="378263" y="5185153"/>
                <a:ext cx="9935559" cy="0"/>
              </a:xfrm>
              <a:prstGeom prst="straightConnector1">
                <a:avLst/>
              </a:prstGeom>
              <a:noFill/>
              <a:ln>
                <a:noFill/>
              </a:ln>
            </p:spPr>
          </p:cxnSp>
          <p:cxnSp>
            <p:nvCxnSpPr>
              <p:cNvPr id="183" name="Google Shape;183;p20"/>
              <p:cNvCxnSpPr/>
              <p:nvPr/>
            </p:nvCxnSpPr>
            <p:spPr>
              <a:xfrm>
                <a:off x="378263" y="5040690"/>
                <a:ext cx="9935559" cy="0"/>
              </a:xfrm>
              <a:prstGeom prst="straightConnector1">
                <a:avLst/>
              </a:prstGeom>
              <a:noFill/>
              <a:ln>
                <a:noFill/>
              </a:ln>
            </p:spPr>
          </p:cxnSp>
          <p:cxnSp>
            <p:nvCxnSpPr>
              <p:cNvPr id="184" name="Google Shape;184;p20"/>
              <p:cNvCxnSpPr/>
              <p:nvPr/>
            </p:nvCxnSpPr>
            <p:spPr>
              <a:xfrm>
                <a:off x="378263" y="4897815"/>
                <a:ext cx="9935559" cy="0"/>
              </a:xfrm>
              <a:prstGeom prst="straightConnector1">
                <a:avLst/>
              </a:prstGeom>
              <a:noFill/>
              <a:ln>
                <a:noFill/>
              </a:ln>
            </p:spPr>
          </p:cxnSp>
          <p:cxnSp>
            <p:nvCxnSpPr>
              <p:cNvPr id="185" name="Google Shape;185;p20"/>
              <p:cNvCxnSpPr/>
              <p:nvPr/>
            </p:nvCxnSpPr>
            <p:spPr>
              <a:xfrm>
                <a:off x="378263" y="4753353"/>
                <a:ext cx="9935559" cy="0"/>
              </a:xfrm>
              <a:prstGeom prst="straightConnector1">
                <a:avLst/>
              </a:prstGeom>
              <a:noFill/>
              <a:ln>
                <a:noFill/>
              </a:ln>
            </p:spPr>
          </p:cxnSp>
          <p:cxnSp>
            <p:nvCxnSpPr>
              <p:cNvPr id="186" name="Google Shape;186;p20"/>
              <p:cNvCxnSpPr/>
              <p:nvPr/>
            </p:nvCxnSpPr>
            <p:spPr>
              <a:xfrm>
                <a:off x="378263" y="4608890"/>
                <a:ext cx="9935559" cy="0"/>
              </a:xfrm>
              <a:prstGeom prst="straightConnector1">
                <a:avLst/>
              </a:prstGeom>
              <a:noFill/>
              <a:ln>
                <a:noFill/>
              </a:ln>
            </p:spPr>
          </p:cxnSp>
          <p:cxnSp>
            <p:nvCxnSpPr>
              <p:cNvPr id="187" name="Google Shape;187;p20"/>
              <p:cNvCxnSpPr/>
              <p:nvPr/>
            </p:nvCxnSpPr>
            <p:spPr>
              <a:xfrm>
                <a:off x="378263" y="4464428"/>
                <a:ext cx="9935559" cy="0"/>
              </a:xfrm>
              <a:prstGeom prst="straightConnector1">
                <a:avLst/>
              </a:prstGeom>
              <a:noFill/>
              <a:ln>
                <a:noFill/>
              </a:ln>
            </p:spPr>
          </p:cxnSp>
          <p:cxnSp>
            <p:nvCxnSpPr>
              <p:cNvPr id="188" name="Google Shape;188;p20"/>
              <p:cNvCxnSpPr/>
              <p:nvPr/>
            </p:nvCxnSpPr>
            <p:spPr>
              <a:xfrm>
                <a:off x="378263" y="4321553"/>
                <a:ext cx="9935559" cy="0"/>
              </a:xfrm>
              <a:prstGeom prst="straightConnector1">
                <a:avLst/>
              </a:prstGeom>
              <a:noFill/>
              <a:ln>
                <a:noFill/>
              </a:ln>
            </p:spPr>
          </p:cxnSp>
          <p:cxnSp>
            <p:nvCxnSpPr>
              <p:cNvPr id="189" name="Google Shape;189;p20"/>
              <p:cNvCxnSpPr/>
              <p:nvPr/>
            </p:nvCxnSpPr>
            <p:spPr>
              <a:xfrm>
                <a:off x="378263" y="4177090"/>
                <a:ext cx="9935559" cy="0"/>
              </a:xfrm>
              <a:prstGeom prst="straightConnector1">
                <a:avLst/>
              </a:prstGeom>
              <a:noFill/>
              <a:ln>
                <a:noFill/>
              </a:ln>
            </p:spPr>
          </p:cxnSp>
          <p:cxnSp>
            <p:nvCxnSpPr>
              <p:cNvPr id="190" name="Google Shape;190;p20"/>
              <p:cNvCxnSpPr/>
              <p:nvPr/>
            </p:nvCxnSpPr>
            <p:spPr>
              <a:xfrm>
                <a:off x="378263" y="4032628"/>
                <a:ext cx="9935559" cy="0"/>
              </a:xfrm>
              <a:prstGeom prst="straightConnector1">
                <a:avLst/>
              </a:prstGeom>
              <a:noFill/>
              <a:ln>
                <a:noFill/>
              </a:ln>
            </p:spPr>
          </p:cxnSp>
          <p:cxnSp>
            <p:nvCxnSpPr>
              <p:cNvPr id="191" name="Google Shape;191;p20"/>
              <p:cNvCxnSpPr/>
              <p:nvPr/>
            </p:nvCxnSpPr>
            <p:spPr>
              <a:xfrm>
                <a:off x="378263" y="3745290"/>
                <a:ext cx="9935559" cy="0"/>
              </a:xfrm>
              <a:prstGeom prst="straightConnector1">
                <a:avLst/>
              </a:prstGeom>
              <a:noFill/>
              <a:ln>
                <a:noFill/>
              </a:ln>
            </p:spPr>
          </p:cxnSp>
          <p:cxnSp>
            <p:nvCxnSpPr>
              <p:cNvPr id="192" name="Google Shape;192;p20"/>
              <p:cNvCxnSpPr/>
              <p:nvPr/>
            </p:nvCxnSpPr>
            <p:spPr>
              <a:xfrm>
                <a:off x="378263" y="3600828"/>
                <a:ext cx="9935559" cy="0"/>
              </a:xfrm>
              <a:prstGeom prst="straightConnector1">
                <a:avLst/>
              </a:prstGeom>
              <a:noFill/>
              <a:ln>
                <a:noFill/>
              </a:ln>
            </p:spPr>
          </p:cxnSp>
          <p:cxnSp>
            <p:nvCxnSpPr>
              <p:cNvPr id="193" name="Google Shape;193;p20"/>
              <p:cNvCxnSpPr/>
              <p:nvPr/>
            </p:nvCxnSpPr>
            <p:spPr>
              <a:xfrm>
                <a:off x="378263" y="3456365"/>
                <a:ext cx="9935559" cy="0"/>
              </a:xfrm>
              <a:prstGeom prst="straightConnector1">
                <a:avLst/>
              </a:prstGeom>
              <a:noFill/>
              <a:ln>
                <a:noFill/>
              </a:ln>
            </p:spPr>
          </p:cxnSp>
          <p:cxnSp>
            <p:nvCxnSpPr>
              <p:cNvPr id="194" name="Google Shape;194;p20"/>
              <p:cNvCxnSpPr/>
              <p:nvPr/>
            </p:nvCxnSpPr>
            <p:spPr>
              <a:xfrm>
                <a:off x="378263" y="3313490"/>
                <a:ext cx="9935559" cy="0"/>
              </a:xfrm>
              <a:prstGeom prst="straightConnector1">
                <a:avLst/>
              </a:prstGeom>
              <a:noFill/>
              <a:ln>
                <a:noFill/>
              </a:ln>
            </p:spPr>
          </p:cxnSp>
          <p:cxnSp>
            <p:nvCxnSpPr>
              <p:cNvPr id="195" name="Google Shape;195;p20"/>
              <p:cNvCxnSpPr/>
              <p:nvPr/>
            </p:nvCxnSpPr>
            <p:spPr>
              <a:xfrm>
                <a:off x="378263" y="3169028"/>
                <a:ext cx="9935559" cy="0"/>
              </a:xfrm>
              <a:prstGeom prst="straightConnector1">
                <a:avLst/>
              </a:prstGeom>
              <a:noFill/>
              <a:ln>
                <a:noFill/>
              </a:ln>
            </p:spPr>
          </p:cxnSp>
          <p:cxnSp>
            <p:nvCxnSpPr>
              <p:cNvPr id="196" name="Google Shape;196;p20"/>
              <p:cNvCxnSpPr/>
              <p:nvPr/>
            </p:nvCxnSpPr>
            <p:spPr>
              <a:xfrm>
                <a:off x="378263" y="3024565"/>
                <a:ext cx="9935559" cy="0"/>
              </a:xfrm>
              <a:prstGeom prst="straightConnector1">
                <a:avLst/>
              </a:prstGeom>
              <a:noFill/>
              <a:ln>
                <a:noFill/>
              </a:ln>
            </p:spPr>
          </p:cxnSp>
          <p:cxnSp>
            <p:nvCxnSpPr>
              <p:cNvPr id="197" name="Google Shape;197;p20"/>
              <p:cNvCxnSpPr/>
              <p:nvPr/>
            </p:nvCxnSpPr>
            <p:spPr>
              <a:xfrm>
                <a:off x="378263" y="2881690"/>
                <a:ext cx="9935559" cy="0"/>
              </a:xfrm>
              <a:prstGeom prst="straightConnector1">
                <a:avLst/>
              </a:prstGeom>
              <a:noFill/>
              <a:ln>
                <a:noFill/>
              </a:ln>
            </p:spPr>
          </p:cxnSp>
          <p:cxnSp>
            <p:nvCxnSpPr>
              <p:cNvPr id="198" name="Google Shape;198;p20"/>
              <p:cNvCxnSpPr/>
              <p:nvPr/>
            </p:nvCxnSpPr>
            <p:spPr>
              <a:xfrm>
                <a:off x="378263" y="2737228"/>
                <a:ext cx="9935559" cy="0"/>
              </a:xfrm>
              <a:prstGeom prst="straightConnector1">
                <a:avLst/>
              </a:prstGeom>
              <a:noFill/>
              <a:ln>
                <a:noFill/>
              </a:ln>
            </p:spPr>
          </p:cxnSp>
          <p:cxnSp>
            <p:nvCxnSpPr>
              <p:cNvPr id="199" name="Google Shape;199;p20"/>
              <p:cNvCxnSpPr/>
              <p:nvPr/>
            </p:nvCxnSpPr>
            <p:spPr>
              <a:xfrm>
                <a:off x="378263" y="2592765"/>
                <a:ext cx="9935559" cy="0"/>
              </a:xfrm>
              <a:prstGeom prst="straightConnector1">
                <a:avLst/>
              </a:prstGeom>
              <a:noFill/>
              <a:ln>
                <a:noFill/>
              </a:ln>
            </p:spPr>
          </p:cxnSp>
          <p:cxnSp>
            <p:nvCxnSpPr>
              <p:cNvPr id="200" name="Google Shape;200;p20"/>
              <p:cNvCxnSpPr/>
              <p:nvPr/>
            </p:nvCxnSpPr>
            <p:spPr>
              <a:xfrm>
                <a:off x="378263" y="2448303"/>
                <a:ext cx="9935559" cy="0"/>
              </a:xfrm>
              <a:prstGeom prst="straightConnector1">
                <a:avLst/>
              </a:prstGeom>
              <a:noFill/>
              <a:ln>
                <a:noFill/>
              </a:ln>
            </p:spPr>
          </p:cxnSp>
          <p:cxnSp>
            <p:nvCxnSpPr>
              <p:cNvPr id="201" name="Google Shape;201;p20"/>
              <p:cNvCxnSpPr/>
              <p:nvPr/>
            </p:nvCxnSpPr>
            <p:spPr>
              <a:xfrm>
                <a:off x="378263" y="2305428"/>
                <a:ext cx="9935559" cy="0"/>
              </a:xfrm>
              <a:prstGeom prst="straightConnector1">
                <a:avLst/>
              </a:prstGeom>
              <a:noFill/>
              <a:ln>
                <a:noFill/>
              </a:ln>
            </p:spPr>
          </p:cxnSp>
          <p:cxnSp>
            <p:nvCxnSpPr>
              <p:cNvPr id="202" name="Google Shape;202;p20"/>
              <p:cNvCxnSpPr/>
              <p:nvPr/>
            </p:nvCxnSpPr>
            <p:spPr>
              <a:xfrm>
                <a:off x="378263" y="2160965"/>
                <a:ext cx="9935559" cy="0"/>
              </a:xfrm>
              <a:prstGeom prst="straightConnector1">
                <a:avLst/>
              </a:prstGeom>
              <a:noFill/>
              <a:ln>
                <a:noFill/>
              </a:ln>
            </p:spPr>
          </p:cxnSp>
          <p:cxnSp>
            <p:nvCxnSpPr>
              <p:cNvPr id="203" name="Google Shape;203;p20"/>
              <p:cNvCxnSpPr/>
              <p:nvPr/>
            </p:nvCxnSpPr>
            <p:spPr>
              <a:xfrm>
                <a:off x="378263" y="2016503"/>
                <a:ext cx="9935559" cy="0"/>
              </a:xfrm>
              <a:prstGeom prst="straightConnector1">
                <a:avLst/>
              </a:prstGeom>
              <a:noFill/>
              <a:ln>
                <a:noFill/>
              </a:ln>
            </p:spPr>
          </p:cxnSp>
          <p:cxnSp>
            <p:nvCxnSpPr>
              <p:cNvPr id="204" name="Google Shape;204;p20"/>
              <p:cNvCxnSpPr/>
              <p:nvPr/>
            </p:nvCxnSpPr>
            <p:spPr>
              <a:xfrm>
                <a:off x="378263" y="1872040"/>
                <a:ext cx="9935559" cy="0"/>
              </a:xfrm>
              <a:prstGeom prst="straightConnector1">
                <a:avLst/>
              </a:prstGeom>
              <a:noFill/>
              <a:ln>
                <a:noFill/>
              </a:ln>
            </p:spPr>
          </p:cxnSp>
          <p:cxnSp>
            <p:nvCxnSpPr>
              <p:cNvPr id="205" name="Google Shape;205;p20"/>
              <p:cNvCxnSpPr/>
              <p:nvPr/>
            </p:nvCxnSpPr>
            <p:spPr>
              <a:xfrm>
                <a:off x="378263" y="1729165"/>
                <a:ext cx="9935559" cy="0"/>
              </a:xfrm>
              <a:prstGeom prst="straightConnector1">
                <a:avLst/>
              </a:prstGeom>
              <a:noFill/>
              <a:ln>
                <a:noFill/>
              </a:ln>
            </p:spPr>
          </p:cxnSp>
          <p:cxnSp>
            <p:nvCxnSpPr>
              <p:cNvPr id="206" name="Google Shape;206;p20"/>
              <p:cNvCxnSpPr/>
              <p:nvPr/>
            </p:nvCxnSpPr>
            <p:spPr>
              <a:xfrm>
                <a:off x="378263" y="1584703"/>
                <a:ext cx="9935559" cy="0"/>
              </a:xfrm>
              <a:prstGeom prst="straightConnector1">
                <a:avLst/>
              </a:prstGeom>
              <a:noFill/>
              <a:ln>
                <a:noFill/>
              </a:ln>
            </p:spPr>
          </p:cxnSp>
          <p:cxnSp>
            <p:nvCxnSpPr>
              <p:cNvPr id="207" name="Google Shape;207;p20"/>
              <p:cNvCxnSpPr/>
              <p:nvPr/>
            </p:nvCxnSpPr>
            <p:spPr>
              <a:xfrm>
                <a:off x="378263" y="1440240"/>
                <a:ext cx="9935559" cy="0"/>
              </a:xfrm>
              <a:prstGeom prst="straightConnector1">
                <a:avLst/>
              </a:prstGeom>
              <a:noFill/>
              <a:ln>
                <a:noFill/>
              </a:ln>
            </p:spPr>
          </p:cxnSp>
          <p:cxnSp>
            <p:nvCxnSpPr>
              <p:cNvPr id="208" name="Google Shape;208;p20"/>
              <p:cNvCxnSpPr/>
              <p:nvPr/>
            </p:nvCxnSpPr>
            <p:spPr>
              <a:xfrm>
                <a:off x="378263" y="1297365"/>
                <a:ext cx="9935559" cy="0"/>
              </a:xfrm>
              <a:prstGeom prst="straightConnector1">
                <a:avLst/>
              </a:prstGeom>
              <a:noFill/>
              <a:ln>
                <a:noFill/>
              </a:ln>
            </p:spPr>
          </p:cxnSp>
          <p:cxnSp>
            <p:nvCxnSpPr>
              <p:cNvPr id="209" name="Google Shape;209;p20"/>
              <p:cNvCxnSpPr/>
              <p:nvPr/>
            </p:nvCxnSpPr>
            <p:spPr>
              <a:xfrm>
                <a:off x="378263" y="3889752"/>
                <a:ext cx="9935559" cy="0"/>
              </a:xfrm>
              <a:prstGeom prst="straightConnector1">
                <a:avLst/>
              </a:prstGeom>
              <a:noFill/>
              <a:ln>
                <a:noFill/>
              </a:ln>
            </p:spPr>
          </p:cxnSp>
          <p:cxnSp>
            <p:nvCxnSpPr>
              <p:cNvPr id="210" name="Google Shape;210;p20"/>
              <p:cNvCxnSpPr/>
              <p:nvPr/>
            </p:nvCxnSpPr>
            <p:spPr>
              <a:xfrm>
                <a:off x="378263" y="6625477"/>
                <a:ext cx="9935559" cy="0"/>
              </a:xfrm>
              <a:prstGeom prst="straightConnector1">
                <a:avLst/>
              </a:prstGeom>
              <a:noFill/>
              <a:ln>
                <a:noFill/>
              </a:ln>
            </p:spPr>
          </p:cxnSp>
          <p:cxnSp>
            <p:nvCxnSpPr>
              <p:cNvPr id="211" name="Google Shape;211;p20"/>
              <p:cNvCxnSpPr/>
              <p:nvPr/>
            </p:nvCxnSpPr>
            <p:spPr>
              <a:xfrm>
                <a:off x="378263" y="6769477"/>
                <a:ext cx="9935559" cy="0"/>
              </a:xfrm>
              <a:prstGeom prst="straightConnector1">
                <a:avLst/>
              </a:prstGeom>
              <a:noFill/>
              <a:ln>
                <a:noFill/>
              </a:ln>
            </p:spPr>
          </p:cxnSp>
          <p:cxnSp>
            <p:nvCxnSpPr>
              <p:cNvPr id="212" name="Google Shape;212;p20"/>
              <p:cNvCxnSpPr/>
              <p:nvPr/>
            </p:nvCxnSpPr>
            <p:spPr>
              <a:xfrm>
                <a:off x="378263" y="1152901"/>
                <a:ext cx="9935559" cy="0"/>
              </a:xfrm>
              <a:prstGeom prst="straightConnector1">
                <a:avLst/>
              </a:prstGeom>
              <a:noFill/>
              <a:ln>
                <a:noFill/>
              </a:ln>
            </p:spPr>
          </p:cxnSp>
          <p:cxnSp>
            <p:nvCxnSpPr>
              <p:cNvPr id="213" name="Google Shape;213;p20"/>
              <p:cNvCxnSpPr/>
              <p:nvPr/>
            </p:nvCxnSpPr>
            <p:spPr>
              <a:xfrm>
                <a:off x="378263" y="7200900"/>
                <a:ext cx="9935559" cy="0"/>
              </a:xfrm>
              <a:prstGeom prst="straightConnector1">
                <a:avLst/>
              </a:prstGeom>
              <a:noFill/>
              <a:ln>
                <a:noFill/>
              </a:ln>
            </p:spPr>
          </p:cxnSp>
          <p:cxnSp>
            <p:nvCxnSpPr>
              <p:cNvPr id="214" name="Google Shape;214;p20"/>
              <p:cNvCxnSpPr/>
              <p:nvPr/>
            </p:nvCxnSpPr>
            <p:spPr>
              <a:xfrm>
                <a:off x="378263" y="1152901"/>
                <a:ext cx="9935559" cy="0"/>
              </a:xfrm>
              <a:prstGeom prst="straightConnector1">
                <a:avLst/>
              </a:prstGeom>
              <a:noFill/>
              <a:ln>
                <a:noFill/>
              </a:ln>
            </p:spPr>
          </p:cxnSp>
        </p:grpSp>
        <p:grpSp>
          <p:nvGrpSpPr>
            <p:cNvPr id="215" name="Google Shape;215;p20"/>
            <p:cNvGrpSpPr/>
            <p:nvPr/>
          </p:nvGrpSpPr>
          <p:grpSpPr>
            <a:xfrm>
              <a:off x="377988" y="1150939"/>
              <a:ext cx="9935837" cy="6049961"/>
              <a:chOff x="360363" y="863221"/>
              <a:chExt cx="9935837" cy="6337679"/>
            </a:xfrm>
          </p:grpSpPr>
          <p:cxnSp>
            <p:nvCxnSpPr>
              <p:cNvPr id="216" name="Google Shape;216;p20"/>
              <p:cNvCxnSpPr/>
              <p:nvPr/>
            </p:nvCxnSpPr>
            <p:spPr>
              <a:xfrm>
                <a:off x="1512291" y="863221"/>
                <a:ext cx="0" cy="6337678"/>
              </a:xfrm>
              <a:prstGeom prst="straightConnector1">
                <a:avLst/>
              </a:prstGeom>
              <a:noFill/>
              <a:ln>
                <a:noFill/>
              </a:ln>
            </p:spPr>
          </p:cxnSp>
          <p:cxnSp>
            <p:nvCxnSpPr>
              <p:cNvPr id="217" name="Google Shape;217;p20"/>
              <p:cNvCxnSpPr/>
              <p:nvPr/>
            </p:nvCxnSpPr>
            <p:spPr>
              <a:xfrm>
                <a:off x="1656282" y="863221"/>
                <a:ext cx="0" cy="6337678"/>
              </a:xfrm>
              <a:prstGeom prst="straightConnector1">
                <a:avLst/>
              </a:prstGeom>
              <a:noFill/>
              <a:ln>
                <a:noFill/>
              </a:ln>
            </p:spPr>
          </p:cxnSp>
          <p:cxnSp>
            <p:nvCxnSpPr>
              <p:cNvPr id="218" name="Google Shape;218;p20"/>
              <p:cNvCxnSpPr/>
              <p:nvPr/>
            </p:nvCxnSpPr>
            <p:spPr>
              <a:xfrm>
                <a:off x="1800273" y="863221"/>
                <a:ext cx="0" cy="6337678"/>
              </a:xfrm>
              <a:prstGeom prst="straightConnector1">
                <a:avLst/>
              </a:prstGeom>
              <a:noFill/>
              <a:ln>
                <a:noFill/>
              </a:ln>
            </p:spPr>
          </p:cxnSp>
          <p:cxnSp>
            <p:nvCxnSpPr>
              <p:cNvPr id="219" name="Google Shape;219;p20"/>
              <p:cNvCxnSpPr/>
              <p:nvPr/>
            </p:nvCxnSpPr>
            <p:spPr>
              <a:xfrm>
                <a:off x="1944264" y="863221"/>
                <a:ext cx="0" cy="6337678"/>
              </a:xfrm>
              <a:prstGeom prst="straightConnector1">
                <a:avLst/>
              </a:prstGeom>
              <a:noFill/>
              <a:ln>
                <a:noFill/>
              </a:ln>
            </p:spPr>
          </p:cxnSp>
          <p:cxnSp>
            <p:nvCxnSpPr>
              <p:cNvPr id="220" name="Google Shape;220;p20"/>
              <p:cNvCxnSpPr/>
              <p:nvPr/>
            </p:nvCxnSpPr>
            <p:spPr>
              <a:xfrm>
                <a:off x="2088255" y="863221"/>
                <a:ext cx="0" cy="6337678"/>
              </a:xfrm>
              <a:prstGeom prst="straightConnector1">
                <a:avLst/>
              </a:prstGeom>
              <a:noFill/>
              <a:ln>
                <a:noFill/>
              </a:ln>
            </p:spPr>
          </p:cxnSp>
          <p:cxnSp>
            <p:nvCxnSpPr>
              <p:cNvPr id="221" name="Google Shape;221;p20"/>
              <p:cNvCxnSpPr/>
              <p:nvPr/>
            </p:nvCxnSpPr>
            <p:spPr>
              <a:xfrm>
                <a:off x="2232246" y="863221"/>
                <a:ext cx="0" cy="6337678"/>
              </a:xfrm>
              <a:prstGeom prst="straightConnector1">
                <a:avLst/>
              </a:prstGeom>
              <a:noFill/>
              <a:ln>
                <a:noFill/>
              </a:ln>
            </p:spPr>
          </p:cxnSp>
          <p:cxnSp>
            <p:nvCxnSpPr>
              <p:cNvPr id="222" name="Google Shape;222;p20"/>
              <p:cNvCxnSpPr/>
              <p:nvPr/>
            </p:nvCxnSpPr>
            <p:spPr>
              <a:xfrm>
                <a:off x="2376237" y="863221"/>
                <a:ext cx="0" cy="6337678"/>
              </a:xfrm>
              <a:prstGeom prst="straightConnector1">
                <a:avLst/>
              </a:prstGeom>
              <a:noFill/>
              <a:ln>
                <a:noFill/>
              </a:ln>
            </p:spPr>
          </p:cxnSp>
          <p:cxnSp>
            <p:nvCxnSpPr>
              <p:cNvPr id="223" name="Google Shape;223;p20"/>
              <p:cNvCxnSpPr/>
              <p:nvPr/>
            </p:nvCxnSpPr>
            <p:spPr>
              <a:xfrm>
                <a:off x="2520228" y="863221"/>
                <a:ext cx="0" cy="6337678"/>
              </a:xfrm>
              <a:prstGeom prst="straightConnector1">
                <a:avLst/>
              </a:prstGeom>
              <a:noFill/>
              <a:ln>
                <a:noFill/>
              </a:ln>
            </p:spPr>
          </p:cxnSp>
          <p:cxnSp>
            <p:nvCxnSpPr>
              <p:cNvPr id="224" name="Google Shape;224;p20"/>
              <p:cNvCxnSpPr/>
              <p:nvPr/>
            </p:nvCxnSpPr>
            <p:spPr>
              <a:xfrm>
                <a:off x="2664219" y="863221"/>
                <a:ext cx="0" cy="6337678"/>
              </a:xfrm>
              <a:prstGeom prst="straightConnector1">
                <a:avLst/>
              </a:prstGeom>
              <a:noFill/>
              <a:ln>
                <a:noFill/>
              </a:ln>
            </p:spPr>
          </p:cxnSp>
          <p:cxnSp>
            <p:nvCxnSpPr>
              <p:cNvPr id="225" name="Google Shape;225;p20"/>
              <p:cNvCxnSpPr/>
              <p:nvPr/>
            </p:nvCxnSpPr>
            <p:spPr>
              <a:xfrm>
                <a:off x="2808210" y="863221"/>
                <a:ext cx="0" cy="6337678"/>
              </a:xfrm>
              <a:prstGeom prst="straightConnector1">
                <a:avLst/>
              </a:prstGeom>
              <a:noFill/>
              <a:ln>
                <a:noFill/>
              </a:ln>
            </p:spPr>
          </p:cxnSp>
          <p:cxnSp>
            <p:nvCxnSpPr>
              <p:cNvPr id="226" name="Google Shape;226;p20"/>
              <p:cNvCxnSpPr/>
              <p:nvPr/>
            </p:nvCxnSpPr>
            <p:spPr>
              <a:xfrm>
                <a:off x="2952201" y="863221"/>
                <a:ext cx="0" cy="6337678"/>
              </a:xfrm>
              <a:prstGeom prst="straightConnector1">
                <a:avLst/>
              </a:prstGeom>
              <a:noFill/>
              <a:ln>
                <a:noFill/>
              </a:ln>
            </p:spPr>
          </p:cxnSp>
          <p:cxnSp>
            <p:nvCxnSpPr>
              <p:cNvPr id="227" name="Google Shape;227;p20"/>
              <p:cNvCxnSpPr/>
              <p:nvPr/>
            </p:nvCxnSpPr>
            <p:spPr>
              <a:xfrm>
                <a:off x="3096192" y="863221"/>
                <a:ext cx="0" cy="6337678"/>
              </a:xfrm>
              <a:prstGeom prst="straightConnector1">
                <a:avLst/>
              </a:prstGeom>
              <a:noFill/>
              <a:ln>
                <a:noFill/>
              </a:ln>
            </p:spPr>
          </p:cxnSp>
          <p:cxnSp>
            <p:nvCxnSpPr>
              <p:cNvPr id="228" name="Google Shape;228;p20"/>
              <p:cNvCxnSpPr/>
              <p:nvPr/>
            </p:nvCxnSpPr>
            <p:spPr>
              <a:xfrm>
                <a:off x="3240183" y="863221"/>
                <a:ext cx="0" cy="6337678"/>
              </a:xfrm>
              <a:prstGeom prst="straightConnector1">
                <a:avLst/>
              </a:prstGeom>
              <a:noFill/>
              <a:ln>
                <a:noFill/>
              </a:ln>
            </p:spPr>
          </p:cxnSp>
          <p:cxnSp>
            <p:nvCxnSpPr>
              <p:cNvPr id="229" name="Google Shape;229;p20"/>
              <p:cNvCxnSpPr/>
              <p:nvPr/>
            </p:nvCxnSpPr>
            <p:spPr>
              <a:xfrm>
                <a:off x="3384174" y="863221"/>
                <a:ext cx="0" cy="6337678"/>
              </a:xfrm>
              <a:prstGeom prst="straightConnector1">
                <a:avLst/>
              </a:prstGeom>
              <a:noFill/>
              <a:ln>
                <a:noFill/>
              </a:ln>
            </p:spPr>
          </p:cxnSp>
          <p:cxnSp>
            <p:nvCxnSpPr>
              <p:cNvPr id="230" name="Google Shape;230;p20"/>
              <p:cNvCxnSpPr/>
              <p:nvPr/>
            </p:nvCxnSpPr>
            <p:spPr>
              <a:xfrm>
                <a:off x="3528165" y="863221"/>
                <a:ext cx="0" cy="6337678"/>
              </a:xfrm>
              <a:prstGeom prst="straightConnector1">
                <a:avLst/>
              </a:prstGeom>
              <a:noFill/>
              <a:ln>
                <a:noFill/>
              </a:ln>
            </p:spPr>
          </p:cxnSp>
          <p:cxnSp>
            <p:nvCxnSpPr>
              <p:cNvPr id="231" name="Google Shape;231;p20"/>
              <p:cNvCxnSpPr/>
              <p:nvPr/>
            </p:nvCxnSpPr>
            <p:spPr>
              <a:xfrm>
                <a:off x="3672156" y="863221"/>
                <a:ext cx="0" cy="6337678"/>
              </a:xfrm>
              <a:prstGeom prst="straightConnector1">
                <a:avLst/>
              </a:prstGeom>
              <a:noFill/>
              <a:ln>
                <a:noFill/>
              </a:ln>
            </p:spPr>
          </p:cxnSp>
          <p:cxnSp>
            <p:nvCxnSpPr>
              <p:cNvPr id="232" name="Google Shape;232;p20"/>
              <p:cNvCxnSpPr/>
              <p:nvPr/>
            </p:nvCxnSpPr>
            <p:spPr>
              <a:xfrm>
                <a:off x="3816147" y="863221"/>
                <a:ext cx="0" cy="6337678"/>
              </a:xfrm>
              <a:prstGeom prst="straightConnector1">
                <a:avLst/>
              </a:prstGeom>
              <a:noFill/>
              <a:ln>
                <a:noFill/>
              </a:ln>
            </p:spPr>
          </p:cxnSp>
          <p:cxnSp>
            <p:nvCxnSpPr>
              <p:cNvPr id="233" name="Google Shape;233;p20"/>
              <p:cNvCxnSpPr/>
              <p:nvPr/>
            </p:nvCxnSpPr>
            <p:spPr>
              <a:xfrm>
                <a:off x="3960138" y="863221"/>
                <a:ext cx="0" cy="6337678"/>
              </a:xfrm>
              <a:prstGeom prst="straightConnector1">
                <a:avLst/>
              </a:prstGeom>
              <a:noFill/>
              <a:ln>
                <a:noFill/>
              </a:ln>
            </p:spPr>
          </p:cxnSp>
          <p:cxnSp>
            <p:nvCxnSpPr>
              <p:cNvPr id="234" name="Google Shape;234;p20"/>
              <p:cNvCxnSpPr/>
              <p:nvPr/>
            </p:nvCxnSpPr>
            <p:spPr>
              <a:xfrm>
                <a:off x="4104129" y="863221"/>
                <a:ext cx="0" cy="6337678"/>
              </a:xfrm>
              <a:prstGeom prst="straightConnector1">
                <a:avLst/>
              </a:prstGeom>
              <a:noFill/>
              <a:ln>
                <a:noFill/>
              </a:ln>
            </p:spPr>
          </p:cxnSp>
          <p:cxnSp>
            <p:nvCxnSpPr>
              <p:cNvPr id="235" name="Google Shape;235;p20"/>
              <p:cNvCxnSpPr/>
              <p:nvPr/>
            </p:nvCxnSpPr>
            <p:spPr>
              <a:xfrm>
                <a:off x="4248120" y="863221"/>
                <a:ext cx="0" cy="6337678"/>
              </a:xfrm>
              <a:prstGeom prst="straightConnector1">
                <a:avLst/>
              </a:prstGeom>
              <a:noFill/>
              <a:ln>
                <a:noFill/>
              </a:ln>
            </p:spPr>
          </p:cxnSp>
          <p:cxnSp>
            <p:nvCxnSpPr>
              <p:cNvPr id="236" name="Google Shape;236;p20"/>
              <p:cNvCxnSpPr/>
              <p:nvPr/>
            </p:nvCxnSpPr>
            <p:spPr>
              <a:xfrm>
                <a:off x="4392111" y="863221"/>
                <a:ext cx="0" cy="6337678"/>
              </a:xfrm>
              <a:prstGeom prst="straightConnector1">
                <a:avLst/>
              </a:prstGeom>
              <a:noFill/>
              <a:ln>
                <a:noFill/>
              </a:ln>
            </p:spPr>
          </p:cxnSp>
          <p:cxnSp>
            <p:nvCxnSpPr>
              <p:cNvPr id="237" name="Google Shape;237;p20"/>
              <p:cNvCxnSpPr/>
              <p:nvPr/>
            </p:nvCxnSpPr>
            <p:spPr>
              <a:xfrm>
                <a:off x="4536102" y="863221"/>
                <a:ext cx="0" cy="6337678"/>
              </a:xfrm>
              <a:prstGeom prst="straightConnector1">
                <a:avLst/>
              </a:prstGeom>
              <a:noFill/>
              <a:ln>
                <a:noFill/>
              </a:ln>
            </p:spPr>
          </p:cxnSp>
          <p:cxnSp>
            <p:nvCxnSpPr>
              <p:cNvPr id="238" name="Google Shape;238;p20"/>
              <p:cNvCxnSpPr/>
              <p:nvPr/>
            </p:nvCxnSpPr>
            <p:spPr>
              <a:xfrm>
                <a:off x="4680093" y="863221"/>
                <a:ext cx="0" cy="6337678"/>
              </a:xfrm>
              <a:prstGeom prst="straightConnector1">
                <a:avLst/>
              </a:prstGeom>
              <a:noFill/>
              <a:ln>
                <a:noFill/>
              </a:ln>
            </p:spPr>
          </p:cxnSp>
          <p:cxnSp>
            <p:nvCxnSpPr>
              <p:cNvPr id="239" name="Google Shape;239;p20"/>
              <p:cNvCxnSpPr/>
              <p:nvPr/>
            </p:nvCxnSpPr>
            <p:spPr>
              <a:xfrm>
                <a:off x="4824084" y="863221"/>
                <a:ext cx="0" cy="6337678"/>
              </a:xfrm>
              <a:prstGeom prst="straightConnector1">
                <a:avLst/>
              </a:prstGeom>
              <a:noFill/>
              <a:ln>
                <a:noFill/>
              </a:ln>
            </p:spPr>
          </p:cxnSp>
          <p:cxnSp>
            <p:nvCxnSpPr>
              <p:cNvPr id="240" name="Google Shape;240;p20"/>
              <p:cNvCxnSpPr/>
              <p:nvPr/>
            </p:nvCxnSpPr>
            <p:spPr>
              <a:xfrm>
                <a:off x="4968075" y="863221"/>
                <a:ext cx="0" cy="6337678"/>
              </a:xfrm>
              <a:prstGeom prst="straightConnector1">
                <a:avLst/>
              </a:prstGeom>
              <a:noFill/>
              <a:ln>
                <a:noFill/>
              </a:ln>
            </p:spPr>
          </p:cxnSp>
          <p:cxnSp>
            <p:nvCxnSpPr>
              <p:cNvPr id="241" name="Google Shape;241;p20"/>
              <p:cNvCxnSpPr/>
              <p:nvPr/>
            </p:nvCxnSpPr>
            <p:spPr>
              <a:xfrm>
                <a:off x="5112066" y="863221"/>
                <a:ext cx="0" cy="6337678"/>
              </a:xfrm>
              <a:prstGeom prst="straightConnector1">
                <a:avLst/>
              </a:prstGeom>
              <a:noFill/>
              <a:ln>
                <a:noFill/>
              </a:ln>
            </p:spPr>
          </p:cxnSp>
          <p:cxnSp>
            <p:nvCxnSpPr>
              <p:cNvPr id="242" name="Google Shape;242;p20"/>
              <p:cNvCxnSpPr/>
              <p:nvPr/>
            </p:nvCxnSpPr>
            <p:spPr>
              <a:xfrm>
                <a:off x="5256057" y="863221"/>
                <a:ext cx="0" cy="6337678"/>
              </a:xfrm>
              <a:prstGeom prst="straightConnector1">
                <a:avLst/>
              </a:prstGeom>
              <a:noFill/>
              <a:ln>
                <a:noFill/>
              </a:ln>
            </p:spPr>
          </p:cxnSp>
          <p:cxnSp>
            <p:nvCxnSpPr>
              <p:cNvPr id="243" name="Google Shape;243;p20"/>
              <p:cNvCxnSpPr/>
              <p:nvPr/>
            </p:nvCxnSpPr>
            <p:spPr>
              <a:xfrm>
                <a:off x="5400048" y="863221"/>
                <a:ext cx="0" cy="6337678"/>
              </a:xfrm>
              <a:prstGeom prst="straightConnector1">
                <a:avLst/>
              </a:prstGeom>
              <a:noFill/>
              <a:ln>
                <a:noFill/>
              </a:ln>
            </p:spPr>
          </p:cxnSp>
          <p:cxnSp>
            <p:nvCxnSpPr>
              <p:cNvPr id="244" name="Google Shape;244;p20"/>
              <p:cNvCxnSpPr/>
              <p:nvPr/>
            </p:nvCxnSpPr>
            <p:spPr>
              <a:xfrm>
                <a:off x="5544039" y="863221"/>
                <a:ext cx="0" cy="6337678"/>
              </a:xfrm>
              <a:prstGeom prst="straightConnector1">
                <a:avLst/>
              </a:prstGeom>
              <a:noFill/>
              <a:ln>
                <a:noFill/>
              </a:ln>
            </p:spPr>
          </p:cxnSp>
          <p:cxnSp>
            <p:nvCxnSpPr>
              <p:cNvPr id="245" name="Google Shape;245;p20"/>
              <p:cNvCxnSpPr/>
              <p:nvPr/>
            </p:nvCxnSpPr>
            <p:spPr>
              <a:xfrm>
                <a:off x="5832021" y="863221"/>
                <a:ext cx="0" cy="6337678"/>
              </a:xfrm>
              <a:prstGeom prst="straightConnector1">
                <a:avLst/>
              </a:prstGeom>
              <a:noFill/>
              <a:ln>
                <a:noFill/>
              </a:ln>
            </p:spPr>
          </p:cxnSp>
          <p:cxnSp>
            <p:nvCxnSpPr>
              <p:cNvPr id="246" name="Google Shape;246;p20"/>
              <p:cNvCxnSpPr/>
              <p:nvPr/>
            </p:nvCxnSpPr>
            <p:spPr>
              <a:xfrm>
                <a:off x="5976012" y="863221"/>
                <a:ext cx="0" cy="6337678"/>
              </a:xfrm>
              <a:prstGeom prst="straightConnector1">
                <a:avLst/>
              </a:prstGeom>
              <a:noFill/>
              <a:ln>
                <a:noFill/>
              </a:ln>
            </p:spPr>
          </p:cxnSp>
          <p:cxnSp>
            <p:nvCxnSpPr>
              <p:cNvPr id="247" name="Google Shape;247;p20"/>
              <p:cNvCxnSpPr/>
              <p:nvPr/>
            </p:nvCxnSpPr>
            <p:spPr>
              <a:xfrm>
                <a:off x="6120003" y="863221"/>
                <a:ext cx="0" cy="6337678"/>
              </a:xfrm>
              <a:prstGeom prst="straightConnector1">
                <a:avLst/>
              </a:prstGeom>
              <a:noFill/>
              <a:ln>
                <a:noFill/>
              </a:ln>
            </p:spPr>
          </p:cxnSp>
          <p:cxnSp>
            <p:nvCxnSpPr>
              <p:cNvPr id="248" name="Google Shape;248;p20"/>
              <p:cNvCxnSpPr/>
              <p:nvPr/>
            </p:nvCxnSpPr>
            <p:spPr>
              <a:xfrm>
                <a:off x="6263994" y="863221"/>
                <a:ext cx="0" cy="6337678"/>
              </a:xfrm>
              <a:prstGeom prst="straightConnector1">
                <a:avLst/>
              </a:prstGeom>
              <a:noFill/>
              <a:ln>
                <a:noFill/>
              </a:ln>
            </p:spPr>
          </p:cxnSp>
          <p:cxnSp>
            <p:nvCxnSpPr>
              <p:cNvPr id="249" name="Google Shape;249;p20"/>
              <p:cNvCxnSpPr/>
              <p:nvPr/>
            </p:nvCxnSpPr>
            <p:spPr>
              <a:xfrm>
                <a:off x="6407985" y="863221"/>
                <a:ext cx="0" cy="6337678"/>
              </a:xfrm>
              <a:prstGeom prst="straightConnector1">
                <a:avLst/>
              </a:prstGeom>
              <a:noFill/>
              <a:ln>
                <a:noFill/>
              </a:ln>
            </p:spPr>
          </p:cxnSp>
          <p:cxnSp>
            <p:nvCxnSpPr>
              <p:cNvPr id="250" name="Google Shape;250;p20"/>
              <p:cNvCxnSpPr/>
              <p:nvPr/>
            </p:nvCxnSpPr>
            <p:spPr>
              <a:xfrm>
                <a:off x="6551976" y="863221"/>
                <a:ext cx="0" cy="6337678"/>
              </a:xfrm>
              <a:prstGeom prst="straightConnector1">
                <a:avLst/>
              </a:prstGeom>
              <a:noFill/>
              <a:ln>
                <a:noFill/>
              </a:ln>
            </p:spPr>
          </p:cxnSp>
          <p:cxnSp>
            <p:nvCxnSpPr>
              <p:cNvPr id="251" name="Google Shape;251;p20"/>
              <p:cNvCxnSpPr/>
              <p:nvPr/>
            </p:nvCxnSpPr>
            <p:spPr>
              <a:xfrm>
                <a:off x="6695967" y="863221"/>
                <a:ext cx="0" cy="6337678"/>
              </a:xfrm>
              <a:prstGeom prst="straightConnector1">
                <a:avLst/>
              </a:prstGeom>
              <a:noFill/>
              <a:ln>
                <a:noFill/>
              </a:ln>
            </p:spPr>
          </p:cxnSp>
          <p:cxnSp>
            <p:nvCxnSpPr>
              <p:cNvPr id="252" name="Google Shape;252;p20"/>
              <p:cNvCxnSpPr/>
              <p:nvPr/>
            </p:nvCxnSpPr>
            <p:spPr>
              <a:xfrm>
                <a:off x="6839958" y="863221"/>
                <a:ext cx="0" cy="6337678"/>
              </a:xfrm>
              <a:prstGeom prst="straightConnector1">
                <a:avLst/>
              </a:prstGeom>
              <a:noFill/>
              <a:ln>
                <a:noFill/>
              </a:ln>
            </p:spPr>
          </p:cxnSp>
          <p:cxnSp>
            <p:nvCxnSpPr>
              <p:cNvPr id="253" name="Google Shape;253;p20"/>
              <p:cNvCxnSpPr/>
              <p:nvPr/>
            </p:nvCxnSpPr>
            <p:spPr>
              <a:xfrm>
                <a:off x="6983949" y="863221"/>
                <a:ext cx="0" cy="6337678"/>
              </a:xfrm>
              <a:prstGeom prst="straightConnector1">
                <a:avLst/>
              </a:prstGeom>
              <a:noFill/>
              <a:ln>
                <a:noFill/>
              </a:ln>
            </p:spPr>
          </p:cxnSp>
          <p:cxnSp>
            <p:nvCxnSpPr>
              <p:cNvPr id="254" name="Google Shape;254;p20"/>
              <p:cNvCxnSpPr/>
              <p:nvPr/>
            </p:nvCxnSpPr>
            <p:spPr>
              <a:xfrm>
                <a:off x="7127940" y="863221"/>
                <a:ext cx="0" cy="6337678"/>
              </a:xfrm>
              <a:prstGeom prst="straightConnector1">
                <a:avLst/>
              </a:prstGeom>
              <a:noFill/>
              <a:ln>
                <a:noFill/>
              </a:ln>
            </p:spPr>
          </p:cxnSp>
          <p:cxnSp>
            <p:nvCxnSpPr>
              <p:cNvPr id="255" name="Google Shape;255;p20"/>
              <p:cNvCxnSpPr/>
              <p:nvPr/>
            </p:nvCxnSpPr>
            <p:spPr>
              <a:xfrm>
                <a:off x="7271931" y="863221"/>
                <a:ext cx="0" cy="6337678"/>
              </a:xfrm>
              <a:prstGeom prst="straightConnector1">
                <a:avLst/>
              </a:prstGeom>
              <a:noFill/>
              <a:ln>
                <a:noFill/>
              </a:ln>
            </p:spPr>
          </p:cxnSp>
          <p:cxnSp>
            <p:nvCxnSpPr>
              <p:cNvPr id="256" name="Google Shape;256;p20"/>
              <p:cNvCxnSpPr/>
              <p:nvPr/>
            </p:nvCxnSpPr>
            <p:spPr>
              <a:xfrm>
                <a:off x="7415922" y="863221"/>
                <a:ext cx="0" cy="6337678"/>
              </a:xfrm>
              <a:prstGeom prst="straightConnector1">
                <a:avLst/>
              </a:prstGeom>
              <a:noFill/>
              <a:ln>
                <a:noFill/>
              </a:ln>
            </p:spPr>
          </p:cxnSp>
          <p:cxnSp>
            <p:nvCxnSpPr>
              <p:cNvPr id="257" name="Google Shape;257;p20"/>
              <p:cNvCxnSpPr/>
              <p:nvPr/>
            </p:nvCxnSpPr>
            <p:spPr>
              <a:xfrm>
                <a:off x="7559913" y="863221"/>
                <a:ext cx="0" cy="6337678"/>
              </a:xfrm>
              <a:prstGeom prst="straightConnector1">
                <a:avLst/>
              </a:prstGeom>
              <a:noFill/>
              <a:ln>
                <a:noFill/>
              </a:ln>
            </p:spPr>
          </p:cxnSp>
          <p:cxnSp>
            <p:nvCxnSpPr>
              <p:cNvPr id="258" name="Google Shape;258;p20"/>
              <p:cNvCxnSpPr/>
              <p:nvPr/>
            </p:nvCxnSpPr>
            <p:spPr>
              <a:xfrm>
                <a:off x="7703904" y="863221"/>
                <a:ext cx="0" cy="6337678"/>
              </a:xfrm>
              <a:prstGeom prst="straightConnector1">
                <a:avLst/>
              </a:prstGeom>
              <a:noFill/>
              <a:ln>
                <a:noFill/>
              </a:ln>
            </p:spPr>
          </p:cxnSp>
          <p:cxnSp>
            <p:nvCxnSpPr>
              <p:cNvPr id="259" name="Google Shape;259;p20"/>
              <p:cNvCxnSpPr/>
              <p:nvPr/>
            </p:nvCxnSpPr>
            <p:spPr>
              <a:xfrm>
                <a:off x="7847895" y="863221"/>
                <a:ext cx="0" cy="6337678"/>
              </a:xfrm>
              <a:prstGeom prst="straightConnector1">
                <a:avLst/>
              </a:prstGeom>
              <a:noFill/>
              <a:ln>
                <a:noFill/>
              </a:ln>
            </p:spPr>
          </p:cxnSp>
          <p:cxnSp>
            <p:nvCxnSpPr>
              <p:cNvPr id="260" name="Google Shape;260;p20"/>
              <p:cNvCxnSpPr/>
              <p:nvPr/>
            </p:nvCxnSpPr>
            <p:spPr>
              <a:xfrm>
                <a:off x="7991886" y="863221"/>
                <a:ext cx="0" cy="6337678"/>
              </a:xfrm>
              <a:prstGeom prst="straightConnector1">
                <a:avLst/>
              </a:prstGeom>
              <a:noFill/>
              <a:ln>
                <a:noFill/>
              </a:ln>
            </p:spPr>
          </p:cxnSp>
          <p:cxnSp>
            <p:nvCxnSpPr>
              <p:cNvPr id="261" name="Google Shape;261;p20"/>
              <p:cNvCxnSpPr/>
              <p:nvPr/>
            </p:nvCxnSpPr>
            <p:spPr>
              <a:xfrm>
                <a:off x="8135877" y="863221"/>
                <a:ext cx="0" cy="6337678"/>
              </a:xfrm>
              <a:prstGeom prst="straightConnector1">
                <a:avLst/>
              </a:prstGeom>
              <a:noFill/>
              <a:ln>
                <a:noFill/>
              </a:ln>
            </p:spPr>
          </p:cxnSp>
          <p:cxnSp>
            <p:nvCxnSpPr>
              <p:cNvPr id="262" name="Google Shape;262;p20"/>
              <p:cNvCxnSpPr/>
              <p:nvPr/>
            </p:nvCxnSpPr>
            <p:spPr>
              <a:xfrm>
                <a:off x="8279868" y="863221"/>
                <a:ext cx="0" cy="6337678"/>
              </a:xfrm>
              <a:prstGeom prst="straightConnector1">
                <a:avLst/>
              </a:prstGeom>
              <a:noFill/>
              <a:ln>
                <a:noFill/>
              </a:ln>
            </p:spPr>
          </p:cxnSp>
          <p:cxnSp>
            <p:nvCxnSpPr>
              <p:cNvPr id="263" name="Google Shape;263;p20"/>
              <p:cNvCxnSpPr/>
              <p:nvPr/>
            </p:nvCxnSpPr>
            <p:spPr>
              <a:xfrm>
                <a:off x="8423859" y="863221"/>
                <a:ext cx="0" cy="6337678"/>
              </a:xfrm>
              <a:prstGeom prst="straightConnector1">
                <a:avLst/>
              </a:prstGeom>
              <a:noFill/>
              <a:ln>
                <a:noFill/>
              </a:ln>
            </p:spPr>
          </p:cxnSp>
          <p:cxnSp>
            <p:nvCxnSpPr>
              <p:cNvPr id="264" name="Google Shape;264;p20"/>
              <p:cNvCxnSpPr/>
              <p:nvPr/>
            </p:nvCxnSpPr>
            <p:spPr>
              <a:xfrm>
                <a:off x="8567850" y="863221"/>
                <a:ext cx="0" cy="6337678"/>
              </a:xfrm>
              <a:prstGeom prst="straightConnector1">
                <a:avLst/>
              </a:prstGeom>
              <a:noFill/>
              <a:ln>
                <a:noFill/>
              </a:ln>
            </p:spPr>
          </p:cxnSp>
          <p:cxnSp>
            <p:nvCxnSpPr>
              <p:cNvPr id="265" name="Google Shape;265;p20"/>
              <p:cNvCxnSpPr/>
              <p:nvPr/>
            </p:nvCxnSpPr>
            <p:spPr>
              <a:xfrm>
                <a:off x="8711841" y="863221"/>
                <a:ext cx="0" cy="6337678"/>
              </a:xfrm>
              <a:prstGeom prst="straightConnector1">
                <a:avLst/>
              </a:prstGeom>
              <a:noFill/>
              <a:ln>
                <a:noFill/>
              </a:ln>
            </p:spPr>
          </p:cxnSp>
          <p:cxnSp>
            <p:nvCxnSpPr>
              <p:cNvPr id="266" name="Google Shape;266;p20"/>
              <p:cNvCxnSpPr/>
              <p:nvPr/>
            </p:nvCxnSpPr>
            <p:spPr>
              <a:xfrm>
                <a:off x="8855832" y="863221"/>
                <a:ext cx="0" cy="6337678"/>
              </a:xfrm>
              <a:prstGeom prst="straightConnector1">
                <a:avLst/>
              </a:prstGeom>
              <a:noFill/>
              <a:ln>
                <a:noFill/>
              </a:ln>
            </p:spPr>
          </p:cxnSp>
          <p:cxnSp>
            <p:nvCxnSpPr>
              <p:cNvPr id="267" name="Google Shape;267;p20"/>
              <p:cNvCxnSpPr/>
              <p:nvPr/>
            </p:nvCxnSpPr>
            <p:spPr>
              <a:xfrm>
                <a:off x="8999823" y="863221"/>
                <a:ext cx="0" cy="6337678"/>
              </a:xfrm>
              <a:prstGeom prst="straightConnector1">
                <a:avLst/>
              </a:prstGeom>
              <a:noFill/>
              <a:ln>
                <a:noFill/>
              </a:ln>
            </p:spPr>
          </p:cxnSp>
          <p:cxnSp>
            <p:nvCxnSpPr>
              <p:cNvPr id="268" name="Google Shape;268;p20"/>
              <p:cNvCxnSpPr/>
              <p:nvPr/>
            </p:nvCxnSpPr>
            <p:spPr>
              <a:xfrm>
                <a:off x="9143814" y="863221"/>
                <a:ext cx="0" cy="6337678"/>
              </a:xfrm>
              <a:prstGeom prst="straightConnector1">
                <a:avLst/>
              </a:prstGeom>
              <a:noFill/>
              <a:ln>
                <a:noFill/>
              </a:ln>
            </p:spPr>
          </p:cxnSp>
          <p:cxnSp>
            <p:nvCxnSpPr>
              <p:cNvPr id="269" name="Google Shape;269;p20"/>
              <p:cNvCxnSpPr/>
              <p:nvPr/>
            </p:nvCxnSpPr>
            <p:spPr>
              <a:xfrm>
                <a:off x="9287805" y="863221"/>
                <a:ext cx="0" cy="6337678"/>
              </a:xfrm>
              <a:prstGeom prst="straightConnector1">
                <a:avLst/>
              </a:prstGeom>
              <a:noFill/>
              <a:ln>
                <a:noFill/>
              </a:ln>
            </p:spPr>
          </p:cxnSp>
          <p:cxnSp>
            <p:nvCxnSpPr>
              <p:cNvPr id="270" name="Google Shape;270;p20"/>
              <p:cNvCxnSpPr/>
              <p:nvPr/>
            </p:nvCxnSpPr>
            <p:spPr>
              <a:xfrm>
                <a:off x="9431796" y="863221"/>
                <a:ext cx="0" cy="6337678"/>
              </a:xfrm>
              <a:prstGeom prst="straightConnector1">
                <a:avLst/>
              </a:prstGeom>
              <a:noFill/>
              <a:ln>
                <a:noFill/>
              </a:ln>
            </p:spPr>
          </p:cxnSp>
          <p:cxnSp>
            <p:nvCxnSpPr>
              <p:cNvPr id="271" name="Google Shape;271;p20"/>
              <p:cNvCxnSpPr/>
              <p:nvPr/>
            </p:nvCxnSpPr>
            <p:spPr>
              <a:xfrm>
                <a:off x="9575787" y="863221"/>
                <a:ext cx="0" cy="6337678"/>
              </a:xfrm>
              <a:prstGeom prst="straightConnector1">
                <a:avLst/>
              </a:prstGeom>
              <a:noFill/>
              <a:ln>
                <a:noFill/>
              </a:ln>
            </p:spPr>
          </p:cxnSp>
          <p:cxnSp>
            <p:nvCxnSpPr>
              <p:cNvPr id="272" name="Google Shape;272;p20"/>
              <p:cNvCxnSpPr/>
              <p:nvPr/>
            </p:nvCxnSpPr>
            <p:spPr>
              <a:xfrm>
                <a:off x="9719778" y="863221"/>
                <a:ext cx="0" cy="6337678"/>
              </a:xfrm>
              <a:prstGeom prst="straightConnector1">
                <a:avLst/>
              </a:prstGeom>
              <a:noFill/>
              <a:ln>
                <a:noFill/>
              </a:ln>
            </p:spPr>
          </p:cxnSp>
          <p:cxnSp>
            <p:nvCxnSpPr>
              <p:cNvPr id="273" name="Google Shape;273;p20"/>
              <p:cNvCxnSpPr/>
              <p:nvPr/>
            </p:nvCxnSpPr>
            <p:spPr>
              <a:xfrm>
                <a:off x="9863769" y="863221"/>
                <a:ext cx="0" cy="6337678"/>
              </a:xfrm>
              <a:prstGeom prst="straightConnector1">
                <a:avLst/>
              </a:prstGeom>
              <a:noFill/>
              <a:ln>
                <a:noFill/>
              </a:ln>
            </p:spPr>
          </p:cxnSp>
          <p:cxnSp>
            <p:nvCxnSpPr>
              <p:cNvPr id="274" name="Google Shape;274;p20"/>
              <p:cNvCxnSpPr/>
              <p:nvPr/>
            </p:nvCxnSpPr>
            <p:spPr>
              <a:xfrm>
                <a:off x="1368300" y="863221"/>
                <a:ext cx="0" cy="6337678"/>
              </a:xfrm>
              <a:prstGeom prst="straightConnector1">
                <a:avLst/>
              </a:prstGeom>
              <a:noFill/>
              <a:ln>
                <a:noFill/>
              </a:ln>
            </p:spPr>
          </p:cxnSp>
          <p:cxnSp>
            <p:nvCxnSpPr>
              <p:cNvPr id="275" name="Google Shape;275;p20"/>
              <p:cNvCxnSpPr/>
              <p:nvPr/>
            </p:nvCxnSpPr>
            <p:spPr>
              <a:xfrm>
                <a:off x="10007760" y="863221"/>
                <a:ext cx="0" cy="6337678"/>
              </a:xfrm>
              <a:prstGeom prst="straightConnector1">
                <a:avLst/>
              </a:prstGeom>
              <a:noFill/>
              <a:ln>
                <a:noFill/>
              </a:ln>
            </p:spPr>
          </p:cxnSp>
          <p:cxnSp>
            <p:nvCxnSpPr>
              <p:cNvPr id="276" name="Google Shape;276;p20"/>
              <p:cNvCxnSpPr/>
              <p:nvPr/>
            </p:nvCxnSpPr>
            <p:spPr>
              <a:xfrm>
                <a:off x="5688030" y="863222"/>
                <a:ext cx="0" cy="6337678"/>
              </a:xfrm>
              <a:prstGeom prst="straightConnector1">
                <a:avLst/>
              </a:prstGeom>
              <a:noFill/>
              <a:ln>
                <a:noFill/>
              </a:ln>
            </p:spPr>
          </p:cxnSp>
          <p:cxnSp>
            <p:nvCxnSpPr>
              <p:cNvPr id="277" name="Google Shape;277;p20"/>
              <p:cNvCxnSpPr/>
              <p:nvPr/>
            </p:nvCxnSpPr>
            <p:spPr>
              <a:xfrm>
                <a:off x="1224309" y="863221"/>
                <a:ext cx="0" cy="6337678"/>
              </a:xfrm>
              <a:prstGeom prst="straightConnector1">
                <a:avLst/>
              </a:prstGeom>
              <a:noFill/>
              <a:ln>
                <a:noFill/>
              </a:ln>
            </p:spPr>
          </p:cxnSp>
          <p:cxnSp>
            <p:nvCxnSpPr>
              <p:cNvPr id="278" name="Google Shape;278;p20"/>
              <p:cNvCxnSpPr/>
              <p:nvPr/>
            </p:nvCxnSpPr>
            <p:spPr>
              <a:xfrm>
                <a:off x="1080318" y="863221"/>
                <a:ext cx="0" cy="6337678"/>
              </a:xfrm>
              <a:prstGeom prst="straightConnector1">
                <a:avLst/>
              </a:prstGeom>
              <a:noFill/>
              <a:ln>
                <a:noFill/>
              </a:ln>
            </p:spPr>
          </p:cxnSp>
          <p:cxnSp>
            <p:nvCxnSpPr>
              <p:cNvPr id="279" name="Google Shape;279;p20"/>
              <p:cNvCxnSpPr/>
              <p:nvPr/>
            </p:nvCxnSpPr>
            <p:spPr>
              <a:xfrm>
                <a:off x="10151762" y="863221"/>
                <a:ext cx="0" cy="6337678"/>
              </a:xfrm>
              <a:prstGeom prst="straightConnector1">
                <a:avLst/>
              </a:prstGeom>
              <a:noFill/>
              <a:ln>
                <a:noFill/>
              </a:ln>
            </p:spPr>
          </p:cxnSp>
          <p:cxnSp>
            <p:nvCxnSpPr>
              <p:cNvPr id="280" name="Google Shape;280;p20"/>
              <p:cNvCxnSpPr/>
              <p:nvPr/>
            </p:nvCxnSpPr>
            <p:spPr>
              <a:xfrm>
                <a:off x="504354" y="863221"/>
                <a:ext cx="0" cy="6337678"/>
              </a:xfrm>
              <a:prstGeom prst="straightConnector1">
                <a:avLst/>
              </a:prstGeom>
              <a:noFill/>
              <a:ln>
                <a:noFill/>
              </a:ln>
            </p:spPr>
          </p:cxnSp>
          <p:cxnSp>
            <p:nvCxnSpPr>
              <p:cNvPr id="281" name="Google Shape;281;p20"/>
              <p:cNvCxnSpPr/>
              <p:nvPr/>
            </p:nvCxnSpPr>
            <p:spPr>
              <a:xfrm>
                <a:off x="360363" y="863221"/>
                <a:ext cx="0" cy="6337678"/>
              </a:xfrm>
              <a:prstGeom prst="straightConnector1">
                <a:avLst/>
              </a:prstGeom>
              <a:noFill/>
              <a:ln>
                <a:noFill/>
              </a:ln>
            </p:spPr>
          </p:cxnSp>
          <p:cxnSp>
            <p:nvCxnSpPr>
              <p:cNvPr id="282" name="Google Shape;282;p20"/>
              <p:cNvCxnSpPr/>
              <p:nvPr/>
            </p:nvCxnSpPr>
            <p:spPr>
              <a:xfrm>
                <a:off x="792336" y="863221"/>
                <a:ext cx="0" cy="6337678"/>
              </a:xfrm>
              <a:prstGeom prst="straightConnector1">
                <a:avLst/>
              </a:prstGeom>
              <a:noFill/>
              <a:ln>
                <a:noFill/>
              </a:ln>
            </p:spPr>
          </p:cxnSp>
          <p:cxnSp>
            <p:nvCxnSpPr>
              <p:cNvPr id="283" name="Google Shape;283;p20"/>
              <p:cNvCxnSpPr/>
              <p:nvPr/>
            </p:nvCxnSpPr>
            <p:spPr>
              <a:xfrm>
                <a:off x="648345" y="863221"/>
                <a:ext cx="0" cy="6337678"/>
              </a:xfrm>
              <a:prstGeom prst="straightConnector1">
                <a:avLst/>
              </a:prstGeom>
              <a:noFill/>
              <a:ln>
                <a:noFill/>
              </a:ln>
            </p:spPr>
          </p:cxnSp>
          <p:cxnSp>
            <p:nvCxnSpPr>
              <p:cNvPr id="284" name="Google Shape;284;p20"/>
              <p:cNvCxnSpPr/>
              <p:nvPr/>
            </p:nvCxnSpPr>
            <p:spPr>
              <a:xfrm>
                <a:off x="936327" y="863221"/>
                <a:ext cx="0" cy="6337678"/>
              </a:xfrm>
              <a:prstGeom prst="straightConnector1">
                <a:avLst/>
              </a:prstGeom>
              <a:noFill/>
              <a:ln>
                <a:noFill/>
              </a:ln>
            </p:spPr>
          </p:cxnSp>
          <p:cxnSp>
            <p:nvCxnSpPr>
              <p:cNvPr id="285" name="Google Shape;285;p20"/>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3"/>
        <p:cNvGrpSpPr/>
        <p:nvPr/>
      </p:nvGrpSpPr>
      <p:grpSpPr>
        <a:xfrm>
          <a:off x="0" y="0"/>
          <a:ext cx="0" cy="0"/>
          <a:chOff x="0" y="0"/>
          <a:chExt cx="0" cy="0"/>
        </a:xfrm>
      </p:grpSpPr>
      <p:grpSp>
        <p:nvGrpSpPr>
          <p:cNvPr id="324" name="Google Shape;324;p29"/>
          <p:cNvGrpSpPr/>
          <p:nvPr/>
        </p:nvGrpSpPr>
        <p:grpSpPr>
          <a:xfrm>
            <a:off x="377988" y="1150940"/>
            <a:ext cx="9935837" cy="6049961"/>
            <a:chOff x="377988" y="1150939"/>
            <a:chExt cx="9935837" cy="6049961"/>
          </a:xfrm>
        </p:grpSpPr>
        <p:grpSp>
          <p:nvGrpSpPr>
            <p:cNvPr id="325" name="Google Shape;325;p29"/>
            <p:cNvGrpSpPr/>
            <p:nvPr/>
          </p:nvGrpSpPr>
          <p:grpSpPr>
            <a:xfrm>
              <a:off x="378263" y="1152901"/>
              <a:ext cx="9935559" cy="6047999"/>
              <a:chOff x="378263" y="1152901"/>
              <a:chExt cx="9935559" cy="6047999"/>
            </a:xfrm>
          </p:grpSpPr>
          <p:cxnSp>
            <p:nvCxnSpPr>
              <p:cNvPr id="326" name="Google Shape;326;p29"/>
              <p:cNvCxnSpPr/>
              <p:nvPr/>
            </p:nvCxnSpPr>
            <p:spPr>
              <a:xfrm>
                <a:off x="378263" y="6912869"/>
                <a:ext cx="9935559" cy="0"/>
              </a:xfrm>
              <a:prstGeom prst="straightConnector1">
                <a:avLst/>
              </a:prstGeom>
              <a:noFill/>
              <a:ln>
                <a:noFill/>
              </a:ln>
            </p:spPr>
          </p:cxnSp>
          <p:cxnSp>
            <p:nvCxnSpPr>
              <p:cNvPr id="327" name="Google Shape;327;p29"/>
              <p:cNvCxnSpPr/>
              <p:nvPr/>
            </p:nvCxnSpPr>
            <p:spPr>
              <a:xfrm>
                <a:off x="378263" y="7056869"/>
                <a:ext cx="9935559" cy="0"/>
              </a:xfrm>
              <a:prstGeom prst="straightConnector1">
                <a:avLst/>
              </a:prstGeom>
              <a:noFill/>
              <a:ln>
                <a:noFill/>
              </a:ln>
            </p:spPr>
          </p:cxnSp>
          <p:cxnSp>
            <p:nvCxnSpPr>
              <p:cNvPr id="328" name="Google Shape;328;p29"/>
              <p:cNvCxnSpPr/>
              <p:nvPr/>
            </p:nvCxnSpPr>
            <p:spPr>
              <a:xfrm>
                <a:off x="378263" y="6482140"/>
                <a:ext cx="9935559" cy="0"/>
              </a:xfrm>
              <a:prstGeom prst="straightConnector1">
                <a:avLst/>
              </a:prstGeom>
              <a:noFill/>
              <a:ln>
                <a:noFill/>
              </a:ln>
            </p:spPr>
          </p:cxnSp>
          <p:cxnSp>
            <p:nvCxnSpPr>
              <p:cNvPr id="329" name="Google Shape;329;p29"/>
              <p:cNvCxnSpPr/>
              <p:nvPr/>
            </p:nvCxnSpPr>
            <p:spPr>
              <a:xfrm>
                <a:off x="378263" y="6337678"/>
                <a:ext cx="9935559" cy="0"/>
              </a:xfrm>
              <a:prstGeom prst="straightConnector1">
                <a:avLst/>
              </a:prstGeom>
              <a:noFill/>
              <a:ln>
                <a:noFill/>
              </a:ln>
            </p:spPr>
          </p:cxnSp>
          <p:cxnSp>
            <p:nvCxnSpPr>
              <p:cNvPr id="330" name="Google Shape;330;p29"/>
              <p:cNvCxnSpPr/>
              <p:nvPr/>
            </p:nvCxnSpPr>
            <p:spPr>
              <a:xfrm>
                <a:off x="378263" y="6193215"/>
                <a:ext cx="9935559" cy="0"/>
              </a:xfrm>
              <a:prstGeom prst="straightConnector1">
                <a:avLst/>
              </a:prstGeom>
              <a:noFill/>
              <a:ln>
                <a:noFill/>
              </a:ln>
            </p:spPr>
          </p:cxnSp>
          <p:cxnSp>
            <p:nvCxnSpPr>
              <p:cNvPr id="331" name="Google Shape;331;p29"/>
              <p:cNvCxnSpPr/>
              <p:nvPr/>
            </p:nvCxnSpPr>
            <p:spPr>
              <a:xfrm>
                <a:off x="378263" y="6048753"/>
                <a:ext cx="9935559" cy="0"/>
              </a:xfrm>
              <a:prstGeom prst="straightConnector1">
                <a:avLst/>
              </a:prstGeom>
              <a:noFill/>
              <a:ln>
                <a:noFill/>
              </a:ln>
            </p:spPr>
          </p:cxnSp>
          <p:cxnSp>
            <p:nvCxnSpPr>
              <p:cNvPr id="332" name="Google Shape;332;p29"/>
              <p:cNvCxnSpPr/>
              <p:nvPr/>
            </p:nvCxnSpPr>
            <p:spPr>
              <a:xfrm>
                <a:off x="378263" y="5905878"/>
                <a:ext cx="9935559" cy="0"/>
              </a:xfrm>
              <a:prstGeom prst="straightConnector1">
                <a:avLst/>
              </a:prstGeom>
              <a:noFill/>
              <a:ln>
                <a:noFill/>
              </a:ln>
            </p:spPr>
          </p:cxnSp>
          <p:cxnSp>
            <p:nvCxnSpPr>
              <p:cNvPr id="333" name="Google Shape;333;p29"/>
              <p:cNvCxnSpPr/>
              <p:nvPr/>
            </p:nvCxnSpPr>
            <p:spPr>
              <a:xfrm>
                <a:off x="378263" y="5761415"/>
                <a:ext cx="9935559" cy="0"/>
              </a:xfrm>
              <a:prstGeom prst="straightConnector1">
                <a:avLst/>
              </a:prstGeom>
              <a:noFill/>
              <a:ln>
                <a:noFill/>
              </a:ln>
            </p:spPr>
          </p:cxnSp>
          <p:cxnSp>
            <p:nvCxnSpPr>
              <p:cNvPr id="334" name="Google Shape;334;p29"/>
              <p:cNvCxnSpPr/>
              <p:nvPr/>
            </p:nvCxnSpPr>
            <p:spPr>
              <a:xfrm>
                <a:off x="378263" y="5616953"/>
                <a:ext cx="9935559" cy="0"/>
              </a:xfrm>
              <a:prstGeom prst="straightConnector1">
                <a:avLst/>
              </a:prstGeom>
              <a:noFill/>
              <a:ln>
                <a:noFill/>
              </a:ln>
            </p:spPr>
          </p:cxnSp>
          <p:cxnSp>
            <p:nvCxnSpPr>
              <p:cNvPr id="335" name="Google Shape;335;p29"/>
              <p:cNvCxnSpPr/>
              <p:nvPr/>
            </p:nvCxnSpPr>
            <p:spPr>
              <a:xfrm>
                <a:off x="378263" y="5474078"/>
                <a:ext cx="9935559" cy="0"/>
              </a:xfrm>
              <a:prstGeom prst="straightConnector1">
                <a:avLst/>
              </a:prstGeom>
              <a:noFill/>
              <a:ln>
                <a:noFill/>
              </a:ln>
            </p:spPr>
          </p:cxnSp>
          <p:cxnSp>
            <p:nvCxnSpPr>
              <p:cNvPr id="336" name="Google Shape;336;p29"/>
              <p:cNvCxnSpPr/>
              <p:nvPr/>
            </p:nvCxnSpPr>
            <p:spPr>
              <a:xfrm>
                <a:off x="378263" y="5329615"/>
                <a:ext cx="9935559" cy="0"/>
              </a:xfrm>
              <a:prstGeom prst="straightConnector1">
                <a:avLst/>
              </a:prstGeom>
              <a:noFill/>
              <a:ln>
                <a:noFill/>
              </a:ln>
            </p:spPr>
          </p:cxnSp>
          <p:cxnSp>
            <p:nvCxnSpPr>
              <p:cNvPr id="337" name="Google Shape;337;p29"/>
              <p:cNvCxnSpPr/>
              <p:nvPr/>
            </p:nvCxnSpPr>
            <p:spPr>
              <a:xfrm>
                <a:off x="378263" y="5185153"/>
                <a:ext cx="9935559" cy="0"/>
              </a:xfrm>
              <a:prstGeom prst="straightConnector1">
                <a:avLst/>
              </a:prstGeom>
              <a:noFill/>
              <a:ln>
                <a:noFill/>
              </a:ln>
            </p:spPr>
          </p:cxnSp>
          <p:cxnSp>
            <p:nvCxnSpPr>
              <p:cNvPr id="338" name="Google Shape;338;p29"/>
              <p:cNvCxnSpPr/>
              <p:nvPr/>
            </p:nvCxnSpPr>
            <p:spPr>
              <a:xfrm>
                <a:off x="378263" y="5040690"/>
                <a:ext cx="9935559" cy="0"/>
              </a:xfrm>
              <a:prstGeom prst="straightConnector1">
                <a:avLst/>
              </a:prstGeom>
              <a:noFill/>
              <a:ln>
                <a:noFill/>
              </a:ln>
            </p:spPr>
          </p:cxnSp>
          <p:cxnSp>
            <p:nvCxnSpPr>
              <p:cNvPr id="339" name="Google Shape;339;p29"/>
              <p:cNvCxnSpPr/>
              <p:nvPr/>
            </p:nvCxnSpPr>
            <p:spPr>
              <a:xfrm>
                <a:off x="378263" y="4897815"/>
                <a:ext cx="9935559" cy="0"/>
              </a:xfrm>
              <a:prstGeom prst="straightConnector1">
                <a:avLst/>
              </a:prstGeom>
              <a:noFill/>
              <a:ln>
                <a:noFill/>
              </a:ln>
            </p:spPr>
          </p:cxnSp>
          <p:cxnSp>
            <p:nvCxnSpPr>
              <p:cNvPr id="340" name="Google Shape;340;p29"/>
              <p:cNvCxnSpPr/>
              <p:nvPr/>
            </p:nvCxnSpPr>
            <p:spPr>
              <a:xfrm>
                <a:off x="378263" y="4753353"/>
                <a:ext cx="9935559" cy="0"/>
              </a:xfrm>
              <a:prstGeom prst="straightConnector1">
                <a:avLst/>
              </a:prstGeom>
              <a:noFill/>
              <a:ln>
                <a:noFill/>
              </a:ln>
            </p:spPr>
          </p:cxnSp>
          <p:cxnSp>
            <p:nvCxnSpPr>
              <p:cNvPr id="341" name="Google Shape;341;p29"/>
              <p:cNvCxnSpPr/>
              <p:nvPr/>
            </p:nvCxnSpPr>
            <p:spPr>
              <a:xfrm>
                <a:off x="378263" y="4608890"/>
                <a:ext cx="9935559" cy="0"/>
              </a:xfrm>
              <a:prstGeom prst="straightConnector1">
                <a:avLst/>
              </a:prstGeom>
              <a:noFill/>
              <a:ln>
                <a:noFill/>
              </a:ln>
            </p:spPr>
          </p:cxnSp>
          <p:cxnSp>
            <p:nvCxnSpPr>
              <p:cNvPr id="342" name="Google Shape;342;p29"/>
              <p:cNvCxnSpPr/>
              <p:nvPr/>
            </p:nvCxnSpPr>
            <p:spPr>
              <a:xfrm>
                <a:off x="378263" y="4464428"/>
                <a:ext cx="9935559" cy="0"/>
              </a:xfrm>
              <a:prstGeom prst="straightConnector1">
                <a:avLst/>
              </a:prstGeom>
              <a:noFill/>
              <a:ln>
                <a:noFill/>
              </a:ln>
            </p:spPr>
          </p:cxnSp>
          <p:cxnSp>
            <p:nvCxnSpPr>
              <p:cNvPr id="343" name="Google Shape;343;p29"/>
              <p:cNvCxnSpPr/>
              <p:nvPr/>
            </p:nvCxnSpPr>
            <p:spPr>
              <a:xfrm>
                <a:off x="378263" y="4321553"/>
                <a:ext cx="9935559" cy="0"/>
              </a:xfrm>
              <a:prstGeom prst="straightConnector1">
                <a:avLst/>
              </a:prstGeom>
              <a:noFill/>
              <a:ln>
                <a:noFill/>
              </a:ln>
            </p:spPr>
          </p:cxnSp>
          <p:cxnSp>
            <p:nvCxnSpPr>
              <p:cNvPr id="344" name="Google Shape;344;p29"/>
              <p:cNvCxnSpPr/>
              <p:nvPr/>
            </p:nvCxnSpPr>
            <p:spPr>
              <a:xfrm>
                <a:off x="378263" y="4177090"/>
                <a:ext cx="9935559" cy="0"/>
              </a:xfrm>
              <a:prstGeom prst="straightConnector1">
                <a:avLst/>
              </a:prstGeom>
              <a:noFill/>
              <a:ln>
                <a:noFill/>
              </a:ln>
            </p:spPr>
          </p:cxnSp>
          <p:cxnSp>
            <p:nvCxnSpPr>
              <p:cNvPr id="345" name="Google Shape;345;p29"/>
              <p:cNvCxnSpPr/>
              <p:nvPr/>
            </p:nvCxnSpPr>
            <p:spPr>
              <a:xfrm>
                <a:off x="378263" y="4032628"/>
                <a:ext cx="9935559" cy="0"/>
              </a:xfrm>
              <a:prstGeom prst="straightConnector1">
                <a:avLst/>
              </a:prstGeom>
              <a:noFill/>
              <a:ln>
                <a:noFill/>
              </a:ln>
            </p:spPr>
          </p:cxnSp>
          <p:cxnSp>
            <p:nvCxnSpPr>
              <p:cNvPr id="346" name="Google Shape;346;p29"/>
              <p:cNvCxnSpPr/>
              <p:nvPr/>
            </p:nvCxnSpPr>
            <p:spPr>
              <a:xfrm>
                <a:off x="378263" y="3745290"/>
                <a:ext cx="9935559" cy="0"/>
              </a:xfrm>
              <a:prstGeom prst="straightConnector1">
                <a:avLst/>
              </a:prstGeom>
              <a:noFill/>
              <a:ln>
                <a:noFill/>
              </a:ln>
            </p:spPr>
          </p:cxnSp>
          <p:cxnSp>
            <p:nvCxnSpPr>
              <p:cNvPr id="347" name="Google Shape;347;p29"/>
              <p:cNvCxnSpPr/>
              <p:nvPr/>
            </p:nvCxnSpPr>
            <p:spPr>
              <a:xfrm>
                <a:off x="378263" y="3600828"/>
                <a:ext cx="9935559" cy="0"/>
              </a:xfrm>
              <a:prstGeom prst="straightConnector1">
                <a:avLst/>
              </a:prstGeom>
              <a:noFill/>
              <a:ln>
                <a:noFill/>
              </a:ln>
            </p:spPr>
          </p:cxnSp>
          <p:cxnSp>
            <p:nvCxnSpPr>
              <p:cNvPr id="348" name="Google Shape;348;p29"/>
              <p:cNvCxnSpPr/>
              <p:nvPr/>
            </p:nvCxnSpPr>
            <p:spPr>
              <a:xfrm>
                <a:off x="378263" y="3456365"/>
                <a:ext cx="9935559" cy="0"/>
              </a:xfrm>
              <a:prstGeom prst="straightConnector1">
                <a:avLst/>
              </a:prstGeom>
              <a:noFill/>
              <a:ln>
                <a:noFill/>
              </a:ln>
            </p:spPr>
          </p:cxnSp>
          <p:cxnSp>
            <p:nvCxnSpPr>
              <p:cNvPr id="349" name="Google Shape;349;p29"/>
              <p:cNvCxnSpPr/>
              <p:nvPr/>
            </p:nvCxnSpPr>
            <p:spPr>
              <a:xfrm>
                <a:off x="378263" y="3313490"/>
                <a:ext cx="9935559" cy="0"/>
              </a:xfrm>
              <a:prstGeom prst="straightConnector1">
                <a:avLst/>
              </a:prstGeom>
              <a:noFill/>
              <a:ln>
                <a:noFill/>
              </a:ln>
            </p:spPr>
          </p:cxnSp>
          <p:cxnSp>
            <p:nvCxnSpPr>
              <p:cNvPr id="350" name="Google Shape;350;p29"/>
              <p:cNvCxnSpPr/>
              <p:nvPr/>
            </p:nvCxnSpPr>
            <p:spPr>
              <a:xfrm>
                <a:off x="378263" y="3169028"/>
                <a:ext cx="9935559" cy="0"/>
              </a:xfrm>
              <a:prstGeom prst="straightConnector1">
                <a:avLst/>
              </a:prstGeom>
              <a:noFill/>
              <a:ln>
                <a:noFill/>
              </a:ln>
            </p:spPr>
          </p:cxnSp>
          <p:cxnSp>
            <p:nvCxnSpPr>
              <p:cNvPr id="351" name="Google Shape;351;p29"/>
              <p:cNvCxnSpPr/>
              <p:nvPr/>
            </p:nvCxnSpPr>
            <p:spPr>
              <a:xfrm>
                <a:off x="378263" y="3024565"/>
                <a:ext cx="9935559" cy="0"/>
              </a:xfrm>
              <a:prstGeom prst="straightConnector1">
                <a:avLst/>
              </a:prstGeom>
              <a:noFill/>
              <a:ln>
                <a:noFill/>
              </a:ln>
            </p:spPr>
          </p:cxnSp>
          <p:cxnSp>
            <p:nvCxnSpPr>
              <p:cNvPr id="352" name="Google Shape;352;p29"/>
              <p:cNvCxnSpPr/>
              <p:nvPr/>
            </p:nvCxnSpPr>
            <p:spPr>
              <a:xfrm>
                <a:off x="378263" y="2881690"/>
                <a:ext cx="9935559" cy="0"/>
              </a:xfrm>
              <a:prstGeom prst="straightConnector1">
                <a:avLst/>
              </a:prstGeom>
              <a:noFill/>
              <a:ln>
                <a:noFill/>
              </a:ln>
            </p:spPr>
          </p:cxnSp>
          <p:cxnSp>
            <p:nvCxnSpPr>
              <p:cNvPr id="353" name="Google Shape;353;p29"/>
              <p:cNvCxnSpPr/>
              <p:nvPr/>
            </p:nvCxnSpPr>
            <p:spPr>
              <a:xfrm>
                <a:off x="378263" y="2737228"/>
                <a:ext cx="9935559" cy="0"/>
              </a:xfrm>
              <a:prstGeom prst="straightConnector1">
                <a:avLst/>
              </a:prstGeom>
              <a:noFill/>
              <a:ln>
                <a:noFill/>
              </a:ln>
            </p:spPr>
          </p:cxnSp>
          <p:cxnSp>
            <p:nvCxnSpPr>
              <p:cNvPr id="354" name="Google Shape;354;p29"/>
              <p:cNvCxnSpPr/>
              <p:nvPr/>
            </p:nvCxnSpPr>
            <p:spPr>
              <a:xfrm>
                <a:off x="378263" y="2592765"/>
                <a:ext cx="9935559" cy="0"/>
              </a:xfrm>
              <a:prstGeom prst="straightConnector1">
                <a:avLst/>
              </a:prstGeom>
              <a:noFill/>
              <a:ln>
                <a:noFill/>
              </a:ln>
            </p:spPr>
          </p:cxnSp>
          <p:cxnSp>
            <p:nvCxnSpPr>
              <p:cNvPr id="355" name="Google Shape;355;p29"/>
              <p:cNvCxnSpPr/>
              <p:nvPr/>
            </p:nvCxnSpPr>
            <p:spPr>
              <a:xfrm>
                <a:off x="378263" y="2448303"/>
                <a:ext cx="9935559" cy="0"/>
              </a:xfrm>
              <a:prstGeom prst="straightConnector1">
                <a:avLst/>
              </a:prstGeom>
              <a:noFill/>
              <a:ln>
                <a:noFill/>
              </a:ln>
            </p:spPr>
          </p:cxnSp>
          <p:cxnSp>
            <p:nvCxnSpPr>
              <p:cNvPr id="356" name="Google Shape;356;p29"/>
              <p:cNvCxnSpPr/>
              <p:nvPr/>
            </p:nvCxnSpPr>
            <p:spPr>
              <a:xfrm>
                <a:off x="378263" y="2305428"/>
                <a:ext cx="9935559" cy="0"/>
              </a:xfrm>
              <a:prstGeom prst="straightConnector1">
                <a:avLst/>
              </a:prstGeom>
              <a:noFill/>
              <a:ln>
                <a:noFill/>
              </a:ln>
            </p:spPr>
          </p:cxnSp>
          <p:cxnSp>
            <p:nvCxnSpPr>
              <p:cNvPr id="357" name="Google Shape;357;p29"/>
              <p:cNvCxnSpPr/>
              <p:nvPr/>
            </p:nvCxnSpPr>
            <p:spPr>
              <a:xfrm>
                <a:off x="378263" y="2160965"/>
                <a:ext cx="9935559" cy="0"/>
              </a:xfrm>
              <a:prstGeom prst="straightConnector1">
                <a:avLst/>
              </a:prstGeom>
              <a:noFill/>
              <a:ln>
                <a:noFill/>
              </a:ln>
            </p:spPr>
          </p:cxnSp>
          <p:cxnSp>
            <p:nvCxnSpPr>
              <p:cNvPr id="358" name="Google Shape;358;p29"/>
              <p:cNvCxnSpPr/>
              <p:nvPr/>
            </p:nvCxnSpPr>
            <p:spPr>
              <a:xfrm>
                <a:off x="378263" y="2016503"/>
                <a:ext cx="9935559" cy="0"/>
              </a:xfrm>
              <a:prstGeom prst="straightConnector1">
                <a:avLst/>
              </a:prstGeom>
              <a:noFill/>
              <a:ln>
                <a:noFill/>
              </a:ln>
            </p:spPr>
          </p:cxnSp>
          <p:cxnSp>
            <p:nvCxnSpPr>
              <p:cNvPr id="359" name="Google Shape;359;p29"/>
              <p:cNvCxnSpPr/>
              <p:nvPr/>
            </p:nvCxnSpPr>
            <p:spPr>
              <a:xfrm>
                <a:off x="378263" y="1872040"/>
                <a:ext cx="9935559" cy="0"/>
              </a:xfrm>
              <a:prstGeom prst="straightConnector1">
                <a:avLst/>
              </a:prstGeom>
              <a:noFill/>
              <a:ln>
                <a:noFill/>
              </a:ln>
            </p:spPr>
          </p:cxnSp>
          <p:cxnSp>
            <p:nvCxnSpPr>
              <p:cNvPr id="360" name="Google Shape;360;p29"/>
              <p:cNvCxnSpPr/>
              <p:nvPr/>
            </p:nvCxnSpPr>
            <p:spPr>
              <a:xfrm>
                <a:off x="378263" y="1729165"/>
                <a:ext cx="9935559" cy="0"/>
              </a:xfrm>
              <a:prstGeom prst="straightConnector1">
                <a:avLst/>
              </a:prstGeom>
              <a:noFill/>
              <a:ln>
                <a:noFill/>
              </a:ln>
            </p:spPr>
          </p:cxnSp>
          <p:cxnSp>
            <p:nvCxnSpPr>
              <p:cNvPr id="361" name="Google Shape;361;p29"/>
              <p:cNvCxnSpPr/>
              <p:nvPr/>
            </p:nvCxnSpPr>
            <p:spPr>
              <a:xfrm>
                <a:off x="378263" y="1584703"/>
                <a:ext cx="9935559" cy="0"/>
              </a:xfrm>
              <a:prstGeom prst="straightConnector1">
                <a:avLst/>
              </a:prstGeom>
              <a:noFill/>
              <a:ln>
                <a:noFill/>
              </a:ln>
            </p:spPr>
          </p:cxnSp>
          <p:cxnSp>
            <p:nvCxnSpPr>
              <p:cNvPr id="362" name="Google Shape;362;p29"/>
              <p:cNvCxnSpPr/>
              <p:nvPr/>
            </p:nvCxnSpPr>
            <p:spPr>
              <a:xfrm>
                <a:off x="378263" y="1440240"/>
                <a:ext cx="9935559" cy="0"/>
              </a:xfrm>
              <a:prstGeom prst="straightConnector1">
                <a:avLst/>
              </a:prstGeom>
              <a:noFill/>
              <a:ln>
                <a:noFill/>
              </a:ln>
            </p:spPr>
          </p:cxnSp>
          <p:cxnSp>
            <p:nvCxnSpPr>
              <p:cNvPr id="363" name="Google Shape;363;p29"/>
              <p:cNvCxnSpPr/>
              <p:nvPr/>
            </p:nvCxnSpPr>
            <p:spPr>
              <a:xfrm>
                <a:off x="378263" y="1297365"/>
                <a:ext cx="9935559" cy="0"/>
              </a:xfrm>
              <a:prstGeom prst="straightConnector1">
                <a:avLst/>
              </a:prstGeom>
              <a:noFill/>
              <a:ln>
                <a:noFill/>
              </a:ln>
            </p:spPr>
          </p:cxnSp>
          <p:cxnSp>
            <p:nvCxnSpPr>
              <p:cNvPr id="364" name="Google Shape;364;p29"/>
              <p:cNvCxnSpPr/>
              <p:nvPr/>
            </p:nvCxnSpPr>
            <p:spPr>
              <a:xfrm>
                <a:off x="378263" y="3889752"/>
                <a:ext cx="9935559" cy="0"/>
              </a:xfrm>
              <a:prstGeom prst="straightConnector1">
                <a:avLst/>
              </a:prstGeom>
              <a:noFill/>
              <a:ln>
                <a:noFill/>
              </a:ln>
            </p:spPr>
          </p:cxnSp>
          <p:cxnSp>
            <p:nvCxnSpPr>
              <p:cNvPr id="365" name="Google Shape;365;p29"/>
              <p:cNvCxnSpPr/>
              <p:nvPr/>
            </p:nvCxnSpPr>
            <p:spPr>
              <a:xfrm>
                <a:off x="378263" y="6625477"/>
                <a:ext cx="9935559" cy="0"/>
              </a:xfrm>
              <a:prstGeom prst="straightConnector1">
                <a:avLst/>
              </a:prstGeom>
              <a:noFill/>
              <a:ln>
                <a:noFill/>
              </a:ln>
            </p:spPr>
          </p:cxnSp>
          <p:cxnSp>
            <p:nvCxnSpPr>
              <p:cNvPr id="366" name="Google Shape;366;p29"/>
              <p:cNvCxnSpPr/>
              <p:nvPr/>
            </p:nvCxnSpPr>
            <p:spPr>
              <a:xfrm>
                <a:off x="378263" y="6769477"/>
                <a:ext cx="9935559" cy="0"/>
              </a:xfrm>
              <a:prstGeom prst="straightConnector1">
                <a:avLst/>
              </a:prstGeom>
              <a:noFill/>
              <a:ln>
                <a:noFill/>
              </a:ln>
            </p:spPr>
          </p:cxnSp>
          <p:cxnSp>
            <p:nvCxnSpPr>
              <p:cNvPr id="367" name="Google Shape;367;p29"/>
              <p:cNvCxnSpPr/>
              <p:nvPr/>
            </p:nvCxnSpPr>
            <p:spPr>
              <a:xfrm>
                <a:off x="378263" y="1152901"/>
                <a:ext cx="9935559" cy="0"/>
              </a:xfrm>
              <a:prstGeom prst="straightConnector1">
                <a:avLst/>
              </a:prstGeom>
              <a:noFill/>
              <a:ln>
                <a:noFill/>
              </a:ln>
            </p:spPr>
          </p:cxnSp>
          <p:cxnSp>
            <p:nvCxnSpPr>
              <p:cNvPr id="368" name="Google Shape;368;p29"/>
              <p:cNvCxnSpPr/>
              <p:nvPr/>
            </p:nvCxnSpPr>
            <p:spPr>
              <a:xfrm>
                <a:off x="378263" y="7200900"/>
                <a:ext cx="9935559" cy="0"/>
              </a:xfrm>
              <a:prstGeom prst="straightConnector1">
                <a:avLst/>
              </a:prstGeom>
              <a:noFill/>
              <a:ln>
                <a:noFill/>
              </a:ln>
            </p:spPr>
          </p:cxnSp>
          <p:cxnSp>
            <p:nvCxnSpPr>
              <p:cNvPr id="369" name="Google Shape;369;p29"/>
              <p:cNvCxnSpPr/>
              <p:nvPr/>
            </p:nvCxnSpPr>
            <p:spPr>
              <a:xfrm>
                <a:off x="378263" y="1152901"/>
                <a:ext cx="9935559" cy="0"/>
              </a:xfrm>
              <a:prstGeom prst="straightConnector1">
                <a:avLst/>
              </a:prstGeom>
              <a:noFill/>
              <a:ln>
                <a:noFill/>
              </a:ln>
            </p:spPr>
          </p:cxnSp>
        </p:grpSp>
        <p:grpSp>
          <p:nvGrpSpPr>
            <p:cNvPr id="370" name="Google Shape;370;p29"/>
            <p:cNvGrpSpPr/>
            <p:nvPr/>
          </p:nvGrpSpPr>
          <p:grpSpPr>
            <a:xfrm>
              <a:off x="377988" y="1150939"/>
              <a:ext cx="9935837" cy="6049961"/>
              <a:chOff x="360363" y="863221"/>
              <a:chExt cx="9935837" cy="6337679"/>
            </a:xfrm>
          </p:grpSpPr>
          <p:cxnSp>
            <p:nvCxnSpPr>
              <p:cNvPr id="371" name="Google Shape;371;p29"/>
              <p:cNvCxnSpPr/>
              <p:nvPr/>
            </p:nvCxnSpPr>
            <p:spPr>
              <a:xfrm>
                <a:off x="1512291" y="863221"/>
                <a:ext cx="0" cy="6337678"/>
              </a:xfrm>
              <a:prstGeom prst="straightConnector1">
                <a:avLst/>
              </a:prstGeom>
              <a:noFill/>
              <a:ln>
                <a:noFill/>
              </a:ln>
            </p:spPr>
          </p:cxnSp>
          <p:cxnSp>
            <p:nvCxnSpPr>
              <p:cNvPr id="372" name="Google Shape;372;p29"/>
              <p:cNvCxnSpPr/>
              <p:nvPr/>
            </p:nvCxnSpPr>
            <p:spPr>
              <a:xfrm>
                <a:off x="1656282" y="863221"/>
                <a:ext cx="0" cy="6337678"/>
              </a:xfrm>
              <a:prstGeom prst="straightConnector1">
                <a:avLst/>
              </a:prstGeom>
              <a:noFill/>
              <a:ln>
                <a:noFill/>
              </a:ln>
            </p:spPr>
          </p:cxnSp>
          <p:cxnSp>
            <p:nvCxnSpPr>
              <p:cNvPr id="373" name="Google Shape;373;p29"/>
              <p:cNvCxnSpPr/>
              <p:nvPr/>
            </p:nvCxnSpPr>
            <p:spPr>
              <a:xfrm>
                <a:off x="1800273" y="863221"/>
                <a:ext cx="0" cy="6337678"/>
              </a:xfrm>
              <a:prstGeom prst="straightConnector1">
                <a:avLst/>
              </a:prstGeom>
              <a:noFill/>
              <a:ln>
                <a:noFill/>
              </a:ln>
            </p:spPr>
          </p:cxnSp>
          <p:cxnSp>
            <p:nvCxnSpPr>
              <p:cNvPr id="374" name="Google Shape;374;p29"/>
              <p:cNvCxnSpPr/>
              <p:nvPr/>
            </p:nvCxnSpPr>
            <p:spPr>
              <a:xfrm>
                <a:off x="1944264" y="863221"/>
                <a:ext cx="0" cy="6337678"/>
              </a:xfrm>
              <a:prstGeom prst="straightConnector1">
                <a:avLst/>
              </a:prstGeom>
              <a:noFill/>
              <a:ln>
                <a:noFill/>
              </a:ln>
            </p:spPr>
          </p:cxnSp>
          <p:cxnSp>
            <p:nvCxnSpPr>
              <p:cNvPr id="375" name="Google Shape;375;p29"/>
              <p:cNvCxnSpPr/>
              <p:nvPr/>
            </p:nvCxnSpPr>
            <p:spPr>
              <a:xfrm>
                <a:off x="2088255" y="863221"/>
                <a:ext cx="0" cy="6337678"/>
              </a:xfrm>
              <a:prstGeom prst="straightConnector1">
                <a:avLst/>
              </a:prstGeom>
              <a:noFill/>
              <a:ln>
                <a:noFill/>
              </a:ln>
            </p:spPr>
          </p:cxnSp>
          <p:cxnSp>
            <p:nvCxnSpPr>
              <p:cNvPr id="376" name="Google Shape;376;p29"/>
              <p:cNvCxnSpPr/>
              <p:nvPr/>
            </p:nvCxnSpPr>
            <p:spPr>
              <a:xfrm>
                <a:off x="2232246" y="863221"/>
                <a:ext cx="0" cy="6337678"/>
              </a:xfrm>
              <a:prstGeom prst="straightConnector1">
                <a:avLst/>
              </a:prstGeom>
              <a:noFill/>
              <a:ln>
                <a:noFill/>
              </a:ln>
            </p:spPr>
          </p:cxnSp>
          <p:cxnSp>
            <p:nvCxnSpPr>
              <p:cNvPr id="377" name="Google Shape;377;p29"/>
              <p:cNvCxnSpPr/>
              <p:nvPr/>
            </p:nvCxnSpPr>
            <p:spPr>
              <a:xfrm>
                <a:off x="2376237" y="863221"/>
                <a:ext cx="0" cy="6337678"/>
              </a:xfrm>
              <a:prstGeom prst="straightConnector1">
                <a:avLst/>
              </a:prstGeom>
              <a:noFill/>
              <a:ln>
                <a:noFill/>
              </a:ln>
            </p:spPr>
          </p:cxnSp>
          <p:cxnSp>
            <p:nvCxnSpPr>
              <p:cNvPr id="378" name="Google Shape;378;p29"/>
              <p:cNvCxnSpPr/>
              <p:nvPr/>
            </p:nvCxnSpPr>
            <p:spPr>
              <a:xfrm>
                <a:off x="2520228" y="863221"/>
                <a:ext cx="0" cy="6337678"/>
              </a:xfrm>
              <a:prstGeom prst="straightConnector1">
                <a:avLst/>
              </a:prstGeom>
              <a:noFill/>
              <a:ln>
                <a:noFill/>
              </a:ln>
            </p:spPr>
          </p:cxnSp>
          <p:cxnSp>
            <p:nvCxnSpPr>
              <p:cNvPr id="379" name="Google Shape;379;p29"/>
              <p:cNvCxnSpPr/>
              <p:nvPr/>
            </p:nvCxnSpPr>
            <p:spPr>
              <a:xfrm>
                <a:off x="2664219" y="863221"/>
                <a:ext cx="0" cy="6337678"/>
              </a:xfrm>
              <a:prstGeom prst="straightConnector1">
                <a:avLst/>
              </a:prstGeom>
              <a:noFill/>
              <a:ln>
                <a:noFill/>
              </a:ln>
            </p:spPr>
          </p:cxnSp>
          <p:cxnSp>
            <p:nvCxnSpPr>
              <p:cNvPr id="380" name="Google Shape;380;p29"/>
              <p:cNvCxnSpPr/>
              <p:nvPr/>
            </p:nvCxnSpPr>
            <p:spPr>
              <a:xfrm>
                <a:off x="2808210" y="863221"/>
                <a:ext cx="0" cy="6337678"/>
              </a:xfrm>
              <a:prstGeom prst="straightConnector1">
                <a:avLst/>
              </a:prstGeom>
              <a:noFill/>
              <a:ln>
                <a:noFill/>
              </a:ln>
            </p:spPr>
          </p:cxnSp>
          <p:cxnSp>
            <p:nvCxnSpPr>
              <p:cNvPr id="381" name="Google Shape;381;p29"/>
              <p:cNvCxnSpPr/>
              <p:nvPr/>
            </p:nvCxnSpPr>
            <p:spPr>
              <a:xfrm>
                <a:off x="2952201" y="863221"/>
                <a:ext cx="0" cy="6337678"/>
              </a:xfrm>
              <a:prstGeom prst="straightConnector1">
                <a:avLst/>
              </a:prstGeom>
              <a:noFill/>
              <a:ln>
                <a:noFill/>
              </a:ln>
            </p:spPr>
          </p:cxnSp>
          <p:cxnSp>
            <p:nvCxnSpPr>
              <p:cNvPr id="382" name="Google Shape;382;p29"/>
              <p:cNvCxnSpPr/>
              <p:nvPr/>
            </p:nvCxnSpPr>
            <p:spPr>
              <a:xfrm>
                <a:off x="3096192" y="863221"/>
                <a:ext cx="0" cy="6337678"/>
              </a:xfrm>
              <a:prstGeom prst="straightConnector1">
                <a:avLst/>
              </a:prstGeom>
              <a:noFill/>
              <a:ln>
                <a:noFill/>
              </a:ln>
            </p:spPr>
          </p:cxnSp>
          <p:cxnSp>
            <p:nvCxnSpPr>
              <p:cNvPr id="383" name="Google Shape;383;p29"/>
              <p:cNvCxnSpPr/>
              <p:nvPr/>
            </p:nvCxnSpPr>
            <p:spPr>
              <a:xfrm>
                <a:off x="3240183" y="863221"/>
                <a:ext cx="0" cy="6337678"/>
              </a:xfrm>
              <a:prstGeom prst="straightConnector1">
                <a:avLst/>
              </a:prstGeom>
              <a:noFill/>
              <a:ln>
                <a:noFill/>
              </a:ln>
            </p:spPr>
          </p:cxnSp>
          <p:cxnSp>
            <p:nvCxnSpPr>
              <p:cNvPr id="384" name="Google Shape;384;p29"/>
              <p:cNvCxnSpPr/>
              <p:nvPr/>
            </p:nvCxnSpPr>
            <p:spPr>
              <a:xfrm>
                <a:off x="3384174" y="863221"/>
                <a:ext cx="0" cy="6337678"/>
              </a:xfrm>
              <a:prstGeom prst="straightConnector1">
                <a:avLst/>
              </a:prstGeom>
              <a:noFill/>
              <a:ln>
                <a:noFill/>
              </a:ln>
            </p:spPr>
          </p:cxnSp>
          <p:cxnSp>
            <p:nvCxnSpPr>
              <p:cNvPr id="385" name="Google Shape;385;p29"/>
              <p:cNvCxnSpPr/>
              <p:nvPr/>
            </p:nvCxnSpPr>
            <p:spPr>
              <a:xfrm>
                <a:off x="3528165" y="863221"/>
                <a:ext cx="0" cy="6337678"/>
              </a:xfrm>
              <a:prstGeom prst="straightConnector1">
                <a:avLst/>
              </a:prstGeom>
              <a:noFill/>
              <a:ln>
                <a:noFill/>
              </a:ln>
            </p:spPr>
          </p:cxnSp>
          <p:cxnSp>
            <p:nvCxnSpPr>
              <p:cNvPr id="386" name="Google Shape;386;p29"/>
              <p:cNvCxnSpPr/>
              <p:nvPr/>
            </p:nvCxnSpPr>
            <p:spPr>
              <a:xfrm>
                <a:off x="3672156" y="863221"/>
                <a:ext cx="0" cy="6337678"/>
              </a:xfrm>
              <a:prstGeom prst="straightConnector1">
                <a:avLst/>
              </a:prstGeom>
              <a:noFill/>
              <a:ln>
                <a:noFill/>
              </a:ln>
            </p:spPr>
          </p:cxnSp>
          <p:cxnSp>
            <p:nvCxnSpPr>
              <p:cNvPr id="387" name="Google Shape;387;p29"/>
              <p:cNvCxnSpPr/>
              <p:nvPr/>
            </p:nvCxnSpPr>
            <p:spPr>
              <a:xfrm>
                <a:off x="3816147" y="863221"/>
                <a:ext cx="0" cy="6337678"/>
              </a:xfrm>
              <a:prstGeom prst="straightConnector1">
                <a:avLst/>
              </a:prstGeom>
              <a:noFill/>
              <a:ln>
                <a:noFill/>
              </a:ln>
            </p:spPr>
          </p:cxnSp>
          <p:cxnSp>
            <p:nvCxnSpPr>
              <p:cNvPr id="388" name="Google Shape;388;p29"/>
              <p:cNvCxnSpPr/>
              <p:nvPr/>
            </p:nvCxnSpPr>
            <p:spPr>
              <a:xfrm>
                <a:off x="3960138" y="863221"/>
                <a:ext cx="0" cy="6337678"/>
              </a:xfrm>
              <a:prstGeom prst="straightConnector1">
                <a:avLst/>
              </a:prstGeom>
              <a:noFill/>
              <a:ln>
                <a:noFill/>
              </a:ln>
            </p:spPr>
          </p:cxnSp>
          <p:cxnSp>
            <p:nvCxnSpPr>
              <p:cNvPr id="389" name="Google Shape;389;p29"/>
              <p:cNvCxnSpPr/>
              <p:nvPr/>
            </p:nvCxnSpPr>
            <p:spPr>
              <a:xfrm>
                <a:off x="4104129" y="863221"/>
                <a:ext cx="0" cy="6337678"/>
              </a:xfrm>
              <a:prstGeom prst="straightConnector1">
                <a:avLst/>
              </a:prstGeom>
              <a:noFill/>
              <a:ln>
                <a:noFill/>
              </a:ln>
            </p:spPr>
          </p:cxnSp>
          <p:cxnSp>
            <p:nvCxnSpPr>
              <p:cNvPr id="390" name="Google Shape;390;p29"/>
              <p:cNvCxnSpPr/>
              <p:nvPr/>
            </p:nvCxnSpPr>
            <p:spPr>
              <a:xfrm>
                <a:off x="4248120" y="863221"/>
                <a:ext cx="0" cy="6337678"/>
              </a:xfrm>
              <a:prstGeom prst="straightConnector1">
                <a:avLst/>
              </a:prstGeom>
              <a:noFill/>
              <a:ln>
                <a:noFill/>
              </a:ln>
            </p:spPr>
          </p:cxnSp>
          <p:cxnSp>
            <p:nvCxnSpPr>
              <p:cNvPr id="391" name="Google Shape;391;p29"/>
              <p:cNvCxnSpPr/>
              <p:nvPr/>
            </p:nvCxnSpPr>
            <p:spPr>
              <a:xfrm>
                <a:off x="4392111" y="863221"/>
                <a:ext cx="0" cy="6337678"/>
              </a:xfrm>
              <a:prstGeom prst="straightConnector1">
                <a:avLst/>
              </a:prstGeom>
              <a:noFill/>
              <a:ln>
                <a:noFill/>
              </a:ln>
            </p:spPr>
          </p:cxnSp>
          <p:cxnSp>
            <p:nvCxnSpPr>
              <p:cNvPr id="392" name="Google Shape;392;p29"/>
              <p:cNvCxnSpPr/>
              <p:nvPr/>
            </p:nvCxnSpPr>
            <p:spPr>
              <a:xfrm>
                <a:off x="4536102" y="863221"/>
                <a:ext cx="0" cy="6337678"/>
              </a:xfrm>
              <a:prstGeom prst="straightConnector1">
                <a:avLst/>
              </a:prstGeom>
              <a:noFill/>
              <a:ln>
                <a:noFill/>
              </a:ln>
            </p:spPr>
          </p:cxnSp>
          <p:cxnSp>
            <p:nvCxnSpPr>
              <p:cNvPr id="393" name="Google Shape;393;p29"/>
              <p:cNvCxnSpPr/>
              <p:nvPr/>
            </p:nvCxnSpPr>
            <p:spPr>
              <a:xfrm>
                <a:off x="4680093" y="863221"/>
                <a:ext cx="0" cy="6337678"/>
              </a:xfrm>
              <a:prstGeom prst="straightConnector1">
                <a:avLst/>
              </a:prstGeom>
              <a:noFill/>
              <a:ln>
                <a:noFill/>
              </a:ln>
            </p:spPr>
          </p:cxnSp>
          <p:cxnSp>
            <p:nvCxnSpPr>
              <p:cNvPr id="394" name="Google Shape;394;p29"/>
              <p:cNvCxnSpPr/>
              <p:nvPr/>
            </p:nvCxnSpPr>
            <p:spPr>
              <a:xfrm>
                <a:off x="4824084" y="863221"/>
                <a:ext cx="0" cy="6337678"/>
              </a:xfrm>
              <a:prstGeom prst="straightConnector1">
                <a:avLst/>
              </a:prstGeom>
              <a:noFill/>
              <a:ln>
                <a:noFill/>
              </a:ln>
            </p:spPr>
          </p:cxnSp>
          <p:cxnSp>
            <p:nvCxnSpPr>
              <p:cNvPr id="395" name="Google Shape;395;p29"/>
              <p:cNvCxnSpPr/>
              <p:nvPr/>
            </p:nvCxnSpPr>
            <p:spPr>
              <a:xfrm>
                <a:off x="4968075" y="863221"/>
                <a:ext cx="0" cy="6337678"/>
              </a:xfrm>
              <a:prstGeom prst="straightConnector1">
                <a:avLst/>
              </a:prstGeom>
              <a:noFill/>
              <a:ln>
                <a:noFill/>
              </a:ln>
            </p:spPr>
          </p:cxnSp>
          <p:cxnSp>
            <p:nvCxnSpPr>
              <p:cNvPr id="396" name="Google Shape;396;p29"/>
              <p:cNvCxnSpPr/>
              <p:nvPr/>
            </p:nvCxnSpPr>
            <p:spPr>
              <a:xfrm>
                <a:off x="5112066" y="863221"/>
                <a:ext cx="0" cy="6337678"/>
              </a:xfrm>
              <a:prstGeom prst="straightConnector1">
                <a:avLst/>
              </a:prstGeom>
              <a:noFill/>
              <a:ln>
                <a:noFill/>
              </a:ln>
            </p:spPr>
          </p:cxnSp>
          <p:cxnSp>
            <p:nvCxnSpPr>
              <p:cNvPr id="397" name="Google Shape;397;p29"/>
              <p:cNvCxnSpPr/>
              <p:nvPr/>
            </p:nvCxnSpPr>
            <p:spPr>
              <a:xfrm>
                <a:off x="5256057" y="863221"/>
                <a:ext cx="0" cy="6337678"/>
              </a:xfrm>
              <a:prstGeom prst="straightConnector1">
                <a:avLst/>
              </a:prstGeom>
              <a:noFill/>
              <a:ln>
                <a:noFill/>
              </a:ln>
            </p:spPr>
          </p:cxnSp>
          <p:cxnSp>
            <p:nvCxnSpPr>
              <p:cNvPr id="398" name="Google Shape;398;p29"/>
              <p:cNvCxnSpPr/>
              <p:nvPr/>
            </p:nvCxnSpPr>
            <p:spPr>
              <a:xfrm>
                <a:off x="5400048" y="863221"/>
                <a:ext cx="0" cy="6337678"/>
              </a:xfrm>
              <a:prstGeom prst="straightConnector1">
                <a:avLst/>
              </a:prstGeom>
              <a:noFill/>
              <a:ln>
                <a:noFill/>
              </a:ln>
            </p:spPr>
          </p:cxnSp>
          <p:cxnSp>
            <p:nvCxnSpPr>
              <p:cNvPr id="399" name="Google Shape;399;p29"/>
              <p:cNvCxnSpPr/>
              <p:nvPr/>
            </p:nvCxnSpPr>
            <p:spPr>
              <a:xfrm>
                <a:off x="5544039" y="863221"/>
                <a:ext cx="0" cy="6337678"/>
              </a:xfrm>
              <a:prstGeom prst="straightConnector1">
                <a:avLst/>
              </a:prstGeom>
              <a:noFill/>
              <a:ln>
                <a:noFill/>
              </a:ln>
            </p:spPr>
          </p:cxnSp>
          <p:cxnSp>
            <p:nvCxnSpPr>
              <p:cNvPr id="400" name="Google Shape;400;p29"/>
              <p:cNvCxnSpPr/>
              <p:nvPr/>
            </p:nvCxnSpPr>
            <p:spPr>
              <a:xfrm>
                <a:off x="5832021" y="863221"/>
                <a:ext cx="0" cy="6337678"/>
              </a:xfrm>
              <a:prstGeom prst="straightConnector1">
                <a:avLst/>
              </a:prstGeom>
              <a:noFill/>
              <a:ln>
                <a:noFill/>
              </a:ln>
            </p:spPr>
          </p:cxnSp>
          <p:cxnSp>
            <p:nvCxnSpPr>
              <p:cNvPr id="401" name="Google Shape;401;p29"/>
              <p:cNvCxnSpPr/>
              <p:nvPr/>
            </p:nvCxnSpPr>
            <p:spPr>
              <a:xfrm>
                <a:off x="5976012" y="863221"/>
                <a:ext cx="0" cy="6337678"/>
              </a:xfrm>
              <a:prstGeom prst="straightConnector1">
                <a:avLst/>
              </a:prstGeom>
              <a:noFill/>
              <a:ln>
                <a:noFill/>
              </a:ln>
            </p:spPr>
          </p:cxnSp>
          <p:cxnSp>
            <p:nvCxnSpPr>
              <p:cNvPr id="402" name="Google Shape;402;p29"/>
              <p:cNvCxnSpPr/>
              <p:nvPr/>
            </p:nvCxnSpPr>
            <p:spPr>
              <a:xfrm>
                <a:off x="6120003" y="863221"/>
                <a:ext cx="0" cy="6337678"/>
              </a:xfrm>
              <a:prstGeom prst="straightConnector1">
                <a:avLst/>
              </a:prstGeom>
              <a:noFill/>
              <a:ln>
                <a:noFill/>
              </a:ln>
            </p:spPr>
          </p:cxnSp>
          <p:cxnSp>
            <p:nvCxnSpPr>
              <p:cNvPr id="403" name="Google Shape;403;p29"/>
              <p:cNvCxnSpPr/>
              <p:nvPr/>
            </p:nvCxnSpPr>
            <p:spPr>
              <a:xfrm>
                <a:off x="6263994" y="863221"/>
                <a:ext cx="0" cy="6337678"/>
              </a:xfrm>
              <a:prstGeom prst="straightConnector1">
                <a:avLst/>
              </a:prstGeom>
              <a:noFill/>
              <a:ln>
                <a:noFill/>
              </a:ln>
            </p:spPr>
          </p:cxnSp>
          <p:cxnSp>
            <p:nvCxnSpPr>
              <p:cNvPr id="404" name="Google Shape;404;p29"/>
              <p:cNvCxnSpPr/>
              <p:nvPr/>
            </p:nvCxnSpPr>
            <p:spPr>
              <a:xfrm>
                <a:off x="6407985" y="863221"/>
                <a:ext cx="0" cy="6337678"/>
              </a:xfrm>
              <a:prstGeom prst="straightConnector1">
                <a:avLst/>
              </a:prstGeom>
              <a:noFill/>
              <a:ln>
                <a:noFill/>
              </a:ln>
            </p:spPr>
          </p:cxnSp>
          <p:cxnSp>
            <p:nvCxnSpPr>
              <p:cNvPr id="405" name="Google Shape;405;p29"/>
              <p:cNvCxnSpPr/>
              <p:nvPr/>
            </p:nvCxnSpPr>
            <p:spPr>
              <a:xfrm>
                <a:off x="6551976" y="863221"/>
                <a:ext cx="0" cy="6337678"/>
              </a:xfrm>
              <a:prstGeom prst="straightConnector1">
                <a:avLst/>
              </a:prstGeom>
              <a:noFill/>
              <a:ln>
                <a:noFill/>
              </a:ln>
            </p:spPr>
          </p:cxnSp>
          <p:cxnSp>
            <p:nvCxnSpPr>
              <p:cNvPr id="406" name="Google Shape;406;p29"/>
              <p:cNvCxnSpPr/>
              <p:nvPr/>
            </p:nvCxnSpPr>
            <p:spPr>
              <a:xfrm>
                <a:off x="6695967" y="863221"/>
                <a:ext cx="0" cy="6337678"/>
              </a:xfrm>
              <a:prstGeom prst="straightConnector1">
                <a:avLst/>
              </a:prstGeom>
              <a:noFill/>
              <a:ln>
                <a:noFill/>
              </a:ln>
            </p:spPr>
          </p:cxnSp>
          <p:cxnSp>
            <p:nvCxnSpPr>
              <p:cNvPr id="407" name="Google Shape;407;p29"/>
              <p:cNvCxnSpPr/>
              <p:nvPr/>
            </p:nvCxnSpPr>
            <p:spPr>
              <a:xfrm>
                <a:off x="6839958" y="863221"/>
                <a:ext cx="0" cy="6337678"/>
              </a:xfrm>
              <a:prstGeom prst="straightConnector1">
                <a:avLst/>
              </a:prstGeom>
              <a:noFill/>
              <a:ln>
                <a:noFill/>
              </a:ln>
            </p:spPr>
          </p:cxnSp>
          <p:cxnSp>
            <p:nvCxnSpPr>
              <p:cNvPr id="408" name="Google Shape;408;p29"/>
              <p:cNvCxnSpPr/>
              <p:nvPr/>
            </p:nvCxnSpPr>
            <p:spPr>
              <a:xfrm>
                <a:off x="6983949" y="863221"/>
                <a:ext cx="0" cy="6337678"/>
              </a:xfrm>
              <a:prstGeom prst="straightConnector1">
                <a:avLst/>
              </a:prstGeom>
              <a:noFill/>
              <a:ln>
                <a:noFill/>
              </a:ln>
            </p:spPr>
          </p:cxnSp>
          <p:cxnSp>
            <p:nvCxnSpPr>
              <p:cNvPr id="409" name="Google Shape;409;p29"/>
              <p:cNvCxnSpPr/>
              <p:nvPr/>
            </p:nvCxnSpPr>
            <p:spPr>
              <a:xfrm>
                <a:off x="7127940" y="863221"/>
                <a:ext cx="0" cy="6337678"/>
              </a:xfrm>
              <a:prstGeom prst="straightConnector1">
                <a:avLst/>
              </a:prstGeom>
              <a:noFill/>
              <a:ln>
                <a:noFill/>
              </a:ln>
            </p:spPr>
          </p:cxnSp>
          <p:cxnSp>
            <p:nvCxnSpPr>
              <p:cNvPr id="410" name="Google Shape;410;p29"/>
              <p:cNvCxnSpPr/>
              <p:nvPr/>
            </p:nvCxnSpPr>
            <p:spPr>
              <a:xfrm>
                <a:off x="7271931" y="863221"/>
                <a:ext cx="0" cy="6337678"/>
              </a:xfrm>
              <a:prstGeom prst="straightConnector1">
                <a:avLst/>
              </a:prstGeom>
              <a:noFill/>
              <a:ln>
                <a:noFill/>
              </a:ln>
            </p:spPr>
          </p:cxnSp>
          <p:cxnSp>
            <p:nvCxnSpPr>
              <p:cNvPr id="411" name="Google Shape;411;p29"/>
              <p:cNvCxnSpPr/>
              <p:nvPr/>
            </p:nvCxnSpPr>
            <p:spPr>
              <a:xfrm>
                <a:off x="7415922" y="863221"/>
                <a:ext cx="0" cy="6337678"/>
              </a:xfrm>
              <a:prstGeom prst="straightConnector1">
                <a:avLst/>
              </a:prstGeom>
              <a:noFill/>
              <a:ln>
                <a:noFill/>
              </a:ln>
            </p:spPr>
          </p:cxnSp>
          <p:cxnSp>
            <p:nvCxnSpPr>
              <p:cNvPr id="412" name="Google Shape;412;p29"/>
              <p:cNvCxnSpPr/>
              <p:nvPr/>
            </p:nvCxnSpPr>
            <p:spPr>
              <a:xfrm>
                <a:off x="7559913" y="863221"/>
                <a:ext cx="0" cy="6337678"/>
              </a:xfrm>
              <a:prstGeom prst="straightConnector1">
                <a:avLst/>
              </a:prstGeom>
              <a:noFill/>
              <a:ln>
                <a:noFill/>
              </a:ln>
            </p:spPr>
          </p:cxnSp>
          <p:cxnSp>
            <p:nvCxnSpPr>
              <p:cNvPr id="413" name="Google Shape;413;p29"/>
              <p:cNvCxnSpPr/>
              <p:nvPr/>
            </p:nvCxnSpPr>
            <p:spPr>
              <a:xfrm>
                <a:off x="7703904" y="863221"/>
                <a:ext cx="0" cy="6337678"/>
              </a:xfrm>
              <a:prstGeom prst="straightConnector1">
                <a:avLst/>
              </a:prstGeom>
              <a:noFill/>
              <a:ln>
                <a:noFill/>
              </a:ln>
            </p:spPr>
          </p:cxnSp>
          <p:cxnSp>
            <p:nvCxnSpPr>
              <p:cNvPr id="414" name="Google Shape;414;p29"/>
              <p:cNvCxnSpPr/>
              <p:nvPr/>
            </p:nvCxnSpPr>
            <p:spPr>
              <a:xfrm>
                <a:off x="7847895" y="863221"/>
                <a:ext cx="0" cy="6337678"/>
              </a:xfrm>
              <a:prstGeom prst="straightConnector1">
                <a:avLst/>
              </a:prstGeom>
              <a:noFill/>
              <a:ln>
                <a:noFill/>
              </a:ln>
            </p:spPr>
          </p:cxnSp>
          <p:cxnSp>
            <p:nvCxnSpPr>
              <p:cNvPr id="415" name="Google Shape;415;p29"/>
              <p:cNvCxnSpPr/>
              <p:nvPr/>
            </p:nvCxnSpPr>
            <p:spPr>
              <a:xfrm>
                <a:off x="7991886" y="863221"/>
                <a:ext cx="0" cy="6337678"/>
              </a:xfrm>
              <a:prstGeom prst="straightConnector1">
                <a:avLst/>
              </a:prstGeom>
              <a:noFill/>
              <a:ln>
                <a:noFill/>
              </a:ln>
            </p:spPr>
          </p:cxnSp>
          <p:cxnSp>
            <p:nvCxnSpPr>
              <p:cNvPr id="416" name="Google Shape;416;p29"/>
              <p:cNvCxnSpPr/>
              <p:nvPr/>
            </p:nvCxnSpPr>
            <p:spPr>
              <a:xfrm>
                <a:off x="8135877" y="863221"/>
                <a:ext cx="0" cy="6337678"/>
              </a:xfrm>
              <a:prstGeom prst="straightConnector1">
                <a:avLst/>
              </a:prstGeom>
              <a:noFill/>
              <a:ln>
                <a:noFill/>
              </a:ln>
            </p:spPr>
          </p:cxnSp>
          <p:cxnSp>
            <p:nvCxnSpPr>
              <p:cNvPr id="417" name="Google Shape;417;p29"/>
              <p:cNvCxnSpPr/>
              <p:nvPr/>
            </p:nvCxnSpPr>
            <p:spPr>
              <a:xfrm>
                <a:off x="8279868" y="863221"/>
                <a:ext cx="0" cy="6337678"/>
              </a:xfrm>
              <a:prstGeom prst="straightConnector1">
                <a:avLst/>
              </a:prstGeom>
              <a:noFill/>
              <a:ln>
                <a:noFill/>
              </a:ln>
            </p:spPr>
          </p:cxnSp>
          <p:cxnSp>
            <p:nvCxnSpPr>
              <p:cNvPr id="418" name="Google Shape;418;p29"/>
              <p:cNvCxnSpPr/>
              <p:nvPr/>
            </p:nvCxnSpPr>
            <p:spPr>
              <a:xfrm>
                <a:off x="8423859" y="863221"/>
                <a:ext cx="0" cy="6337678"/>
              </a:xfrm>
              <a:prstGeom prst="straightConnector1">
                <a:avLst/>
              </a:prstGeom>
              <a:noFill/>
              <a:ln>
                <a:noFill/>
              </a:ln>
            </p:spPr>
          </p:cxnSp>
          <p:cxnSp>
            <p:nvCxnSpPr>
              <p:cNvPr id="419" name="Google Shape;419;p29"/>
              <p:cNvCxnSpPr/>
              <p:nvPr/>
            </p:nvCxnSpPr>
            <p:spPr>
              <a:xfrm>
                <a:off x="8567850" y="863221"/>
                <a:ext cx="0" cy="6337678"/>
              </a:xfrm>
              <a:prstGeom prst="straightConnector1">
                <a:avLst/>
              </a:prstGeom>
              <a:noFill/>
              <a:ln>
                <a:noFill/>
              </a:ln>
            </p:spPr>
          </p:cxnSp>
          <p:cxnSp>
            <p:nvCxnSpPr>
              <p:cNvPr id="420" name="Google Shape;420;p29"/>
              <p:cNvCxnSpPr/>
              <p:nvPr/>
            </p:nvCxnSpPr>
            <p:spPr>
              <a:xfrm>
                <a:off x="8711841" y="863221"/>
                <a:ext cx="0" cy="6337678"/>
              </a:xfrm>
              <a:prstGeom prst="straightConnector1">
                <a:avLst/>
              </a:prstGeom>
              <a:noFill/>
              <a:ln>
                <a:noFill/>
              </a:ln>
            </p:spPr>
          </p:cxnSp>
          <p:cxnSp>
            <p:nvCxnSpPr>
              <p:cNvPr id="421" name="Google Shape;421;p29"/>
              <p:cNvCxnSpPr/>
              <p:nvPr/>
            </p:nvCxnSpPr>
            <p:spPr>
              <a:xfrm>
                <a:off x="8855832" y="863221"/>
                <a:ext cx="0" cy="6337678"/>
              </a:xfrm>
              <a:prstGeom prst="straightConnector1">
                <a:avLst/>
              </a:prstGeom>
              <a:noFill/>
              <a:ln>
                <a:noFill/>
              </a:ln>
            </p:spPr>
          </p:cxnSp>
          <p:cxnSp>
            <p:nvCxnSpPr>
              <p:cNvPr id="422" name="Google Shape;422;p29"/>
              <p:cNvCxnSpPr/>
              <p:nvPr/>
            </p:nvCxnSpPr>
            <p:spPr>
              <a:xfrm>
                <a:off x="8999823" y="863221"/>
                <a:ext cx="0" cy="6337678"/>
              </a:xfrm>
              <a:prstGeom prst="straightConnector1">
                <a:avLst/>
              </a:prstGeom>
              <a:noFill/>
              <a:ln>
                <a:noFill/>
              </a:ln>
            </p:spPr>
          </p:cxnSp>
          <p:cxnSp>
            <p:nvCxnSpPr>
              <p:cNvPr id="423" name="Google Shape;423;p29"/>
              <p:cNvCxnSpPr/>
              <p:nvPr/>
            </p:nvCxnSpPr>
            <p:spPr>
              <a:xfrm>
                <a:off x="9143814" y="863221"/>
                <a:ext cx="0" cy="6337678"/>
              </a:xfrm>
              <a:prstGeom prst="straightConnector1">
                <a:avLst/>
              </a:prstGeom>
              <a:noFill/>
              <a:ln>
                <a:noFill/>
              </a:ln>
            </p:spPr>
          </p:cxnSp>
          <p:cxnSp>
            <p:nvCxnSpPr>
              <p:cNvPr id="424" name="Google Shape;424;p29"/>
              <p:cNvCxnSpPr/>
              <p:nvPr/>
            </p:nvCxnSpPr>
            <p:spPr>
              <a:xfrm>
                <a:off x="9287805" y="863221"/>
                <a:ext cx="0" cy="6337678"/>
              </a:xfrm>
              <a:prstGeom prst="straightConnector1">
                <a:avLst/>
              </a:prstGeom>
              <a:noFill/>
              <a:ln>
                <a:noFill/>
              </a:ln>
            </p:spPr>
          </p:cxnSp>
          <p:cxnSp>
            <p:nvCxnSpPr>
              <p:cNvPr id="425" name="Google Shape;425;p29"/>
              <p:cNvCxnSpPr/>
              <p:nvPr/>
            </p:nvCxnSpPr>
            <p:spPr>
              <a:xfrm>
                <a:off x="9431796" y="863221"/>
                <a:ext cx="0" cy="6337678"/>
              </a:xfrm>
              <a:prstGeom prst="straightConnector1">
                <a:avLst/>
              </a:prstGeom>
              <a:noFill/>
              <a:ln>
                <a:noFill/>
              </a:ln>
            </p:spPr>
          </p:cxnSp>
          <p:cxnSp>
            <p:nvCxnSpPr>
              <p:cNvPr id="426" name="Google Shape;426;p29"/>
              <p:cNvCxnSpPr/>
              <p:nvPr/>
            </p:nvCxnSpPr>
            <p:spPr>
              <a:xfrm>
                <a:off x="9575787" y="863221"/>
                <a:ext cx="0" cy="6337678"/>
              </a:xfrm>
              <a:prstGeom prst="straightConnector1">
                <a:avLst/>
              </a:prstGeom>
              <a:noFill/>
              <a:ln>
                <a:noFill/>
              </a:ln>
            </p:spPr>
          </p:cxnSp>
          <p:cxnSp>
            <p:nvCxnSpPr>
              <p:cNvPr id="427" name="Google Shape;427;p29"/>
              <p:cNvCxnSpPr/>
              <p:nvPr/>
            </p:nvCxnSpPr>
            <p:spPr>
              <a:xfrm>
                <a:off x="9719778" y="863221"/>
                <a:ext cx="0" cy="6337678"/>
              </a:xfrm>
              <a:prstGeom prst="straightConnector1">
                <a:avLst/>
              </a:prstGeom>
              <a:noFill/>
              <a:ln>
                <a:noFill/>
              </a:ln>
            </p:spPr>
          </p:cxnSp>
          <p:cxnSp>
            <p:nvCxnSpPr>
              <p:cNvPr id="428" name="Google Shape;428;p29"/>
              <p:cNvCxnSpPr/>
              <p:nvPr/>
            </p:nvCxnSpPr>
            <p:spPr>
              <a:xfrm>
                <a:off x="9863769" y="863221"/>
                <a:ext cx="0" cy="6337678"/>
              </a:xfrm>
              <a:prstGeom prst="straightConnector1">
                <a:avLst/>
              </a:prstGeom>
              <a:noFill/>
              <a:ln>
                <a:noFill/>
              </a:ln>
            </p:spPr>
          </p:cxnSp>
          <p:cxnSp>
            <p:nvCxnSpPr>
              <p:cNvPr id="429" name="Google Shape;429;p29"/>
              <p:cNvCxnSpPr/>
              <p:nvPr/>
            </p:nvCxnSpPr>
            <p:spPr>
              <a:xfrm>
                <a:off x="1368300" y="863221"/>
                <a:ext cx="0" cy="6337678"/>
              </a:xfrm>
              <a:prstGeom prst="straightConnector1">
                <a:avLst/>
              </a:prstGeom>
              <a:noFill/>
              <a:ln>
                <a:noFill/>
              </a:ln>
            </p:spPr>
          </p:cxnSp>
          <p:cxnSp>
            <p:nvCxnSpPr>
              <p:cNvPr id="430" name="Google Shape;430;p29"/>
              <p:cNvCxnSpPr/>
              <p:nvPr/>
            </p:nvCxnSpPr>
            <p:spPr>
              <a:xfrm>
                <a:off x="10007760" y="863221"/>
                <a:ext cx="0" cy="6337678"/>
              </a:xfrm>
              <a:prstGeom prst="straightConnector1">
                <a:avLst/>
              </a:prstGeom>
              <a:noFill/>
              <a:ln>
                <a:noFill/>
              </a:ln>
            </p:spPr>
          </p:cxnSp>
          <p:cxnSp>
            <p:nvCxnSpPr>
              <p:cNvPr id="431" name="Google Shape;431;p29"/>
              <p:cNvCxnSpPr/>
              <p:nvPr/>
            </p:nvCxnSpPr>
            <p:spPr>
              <a:xfrm>
                <a:off x="5688030" y="863222"/>
                <a:ext cx="0" cy="6337678"/>
              </a:xfrm>
              <a:prstGeom prst="straightConnector1">
                <a:avLst/>
              </a:prstGeom>
              <a:noFill/>
              <a:ln>
                <a:noFill/>
              </a:ln>
            </p:spPr>
          </p:cxnSp>
          <p:cxnSp>
            <p:nvCxnSpPr>
              <p:cNvPr id="432" name="Google Shape;432;p29"/>
              <p:cNvCxnSpPr/>
              <p:nvPr/>
            </p:nvCxnSpPr>
            <p:spPr>
              <a:xfrm>
                <a:off x="1224309" y="863221"/>
                <a:ext cx="0" cy="6337678"/>
              </a:xfrm>
              <a:prstGeom prst="straightConnector1">
                <a:avLst/>
              </a:prstGeom>
              <a:noFill/>
              <a:ln>
                <a:noFill/>
              </a:ln>
            </p:spPr>
          </p:cxnSp>
          <p:cxnSp>
            <p:nvCxnSpPr>
              <p:cNvPr id="433" name="Google Shape;433;p29"/>
              <p:cNvCxnSpPr/>
              <p:nvPr/>
            </p:nvCxnSpPr>
            <p:spPr>
              <a:xfrm>
                <a:off x="1080318" y="863221"/>
                <a:ext cx="0" cy="6337678"/>
              </a:xfrm>
              <a:prstGeom prst="straightConnector1">
                <a:avLst/>
              </a:prstGeom>
              <a:noFill/>
              <a:ln>
                <a:noFill/>
              </a:ln>
            </p:spPr>
          </p:cxnSp>
          <p:cxnSp>
            <p:nvCxnSpPr>
              <p:cNvPr id="434" name="Google Shape;434;p29"/>
              <p:cNvCxnSpPr/>
              <p:nvPr/>
            </p:nvCxnSpPr>
            <p:spPr>
              <a:xfrm>
                <a:off x="10151762" y="863221"/>
                <a:ext cx="0" cy="6337678"/>
              </a:xfrm>
              <a:prstGeom prst="straightConnector1">
                <a:avLst/>
              </a:prstGeom>
              <a:noFill/>
              <a:ln>
                <a:noFill/>
              </a:ln>
            </p:spPr>
          </p:cxnSp>
          <p:cxnSp>
            <p:nvCxnSpPr>
              <p:cNvPr id="435" name="Google Shape;435;p29"/>
              <p:cNvCxnSpPr/>
              <p:nvPr/>
            </p:nvCxnSpPr>
            <p:spPr>
              <a:xfrm>
                <a:off x="504354" y="863221"/>
                <a:ext cx="0" cy="6337678"/>
              </a:xfrm>
              <a:prstGeom prst="straightConnector1">
                <a:avLst/>
              </a:prstGeom>
              <a:noFill/>
              <a:ln>
                <a:noFill/>
              </a:ln>
            </p:spPr>
          </p:cxnSp>
          <p:cxnSp>
            <p:nvCxnSpPr>
              <p:cNvPr id="436" name="Google Shape;436;p29"/>
              <p:cNvCxnSpPr/>
              <p:nvPr/>
            </p:nvCxnSpPr>
            <p:spPr>
              <a:xfrm>
                <a:off x="360363" y="863221"/>
                <a:ext cx="0" cy="6337678"/>
              </a:xfrm>
              <a:prstGeom prst="straightConnector1">
                <a:avLst/>
              </a:prstGeom>
              <a:noFill/>
              <a:ln>
                <a:noFill/>
              </a:ln>
            </p:spPr>
          </p:cxnSp>
          <p:cxnSp>
            <p:nvCxnSpPr>
              <p:cNvPr id="437" name="Google Shape;437;p29"/>
              <p:cNvCxnSpPr/>
              <p:nvPr/>
            </p:nvCxnSpPr>
            <p:spPr>
              <a:xfrm>
                <a:off x="792336" y="863221"/>
                <a:ext cx="0" cy="6337678"/>
              </a:xfrm>
              <a:prstGeom prst="straightConnector1">
                <a:avLst/>
              </a:prstGeom>
              <a:noFill/>
              <a:ln>
                <a:noFill/>
              </a:ln>
            </p:spPr>
          </p:cxnSp>
          <p:cxnSp>
            <p:nvCxnSpPr>
              <p:cNvPr id="438" name="Google Shape;438;p29"/>
              <p:cNvCxnSpPr/>
              <p:nvPr/>
            </p:nvCxnSpPr>
            <p:spPr>
              <a:xfrm>
                <a:off x="648345" y="863221"/>
                <a:ext cx="0" cy="6337678"/>
              </a:xfrm>
              <a:prstGeom prst="straightConnector1">
                <a:avLst/>
              </a:prstGeom>
              <a:noFill/>
              <a:ln>
                <a:noFill/>
              </a:ln>
            </p:spPr>
          </p:cxnSp>
          <p:cxnSp>
            <p:nvCxnSpPr>
              <p:cNvPr id="439" name="Google Shape;439;p29"/>
              <p:cNvCxnSpPr/>
              <p:nvPr/>
            </p:nvCxnSpPr>
            <p:spPr>
              <a:xfrm>
                <a:off x="936327" y="863221"/>
                <a:ext cx="0" cy="6337678"/>
              </a:xfrm>
              <a:prstGeom prst="straightConnector1">
                <a:avLst/>
              </a:prstGeom>
              <a:noFill/>
              <a:ln>
                <a:noFill/>
              </a:ln>
            </p:spPr>
          </p:cxnSp>
          <p:cxnSp>
            <p:nvCxnSpPr>
              <p:cNvPr id="440" name="Google Shape;440;p29"/>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3"/>
        <p:cNvGrpSpPr/>
        <p:nvPr/>
      </p:nvGrpSpPr>
      <p:grpSpPr>
        <a:xfrm>
          <a:off x="0" y="0"/>
          <a:ext cx="0" cy="0"/>
          <a:chOff x="0" y="0"/>
          <a:chExt cx="0" cy="0"/>
        </a:xfrm>
      </p:grpSpPr>
      <p:grpSp>
        <p:nvGrpSpPr>
          <p:cNvPr id="484" name="Google Shape;484;p47"/>
          <p:cNvGrpSpPr/>
          <p:nvPr/>
        </p:nvGrpSpPr>
        <p:grpSpPr>
          <a:xfrm>
            <a:off x="377988" y="1150940"/>
            <a:ext cx="9935837" cy="6049961"/>
            <a:chOff x="377988" y="1150939"/>
            <a:chExt cx="9935837" cy="6049961"/>
          </a:xfrm>
        </p:grpSpPr>
        <p:grpSp>
          <p:nvGrpSpPr>
            <p:cNvPr id="485" name="Google Shape;485;p47"/>
            <p:cNvGrpSpPr/>
            <p:nvPr/>
          </p:nvGrpSpPr>
          <p:grpSpPr>
            <a:xfrm>
              <a:off x="378263" y="1152901"/>
              <a:ext cx="9935559" cy="6047999"/>
              <a:chOff x="378263" y="1152901"/>
              <a:chExt cx="9935559" cy="6047999"/>
            </a:xfrm>
          </p:grpSpPr>
          <p:cxnSp>
            <p:nvCxnSpPr>
              <p:cNvPr id="486" name="Google Shape;486;p47"/>
              <p:cNvCxnSpPr/>
              <p:nvPr/>
            </p:nvCxnSpPr>
            <p:spPr>
              <a:xfrm>
                <a:off x="378263" y="6912869"/>
                <a:ext cx="9935559" cy="0"/>
              </a:xfrm>
              <a:prstGeom prst="straightConnector1">
                <a:avLst/>
              </a:prstGeom>
              <a:noFill/>
              <a:ln>
                <a:noFill/>
              </a:ln>
            </p:spPr>
          </p:cxnSp>
          <p:cxnSp>
            <p:nvCxnSpPr>
              <p:cNvPr id="487" name="Google Shape;487;p47"/>
              <p:cNvCxnSpPr/>
              <p:nvPr/>
            </p:nvCxnSpPr>
            <p:spPr>
              <a:xfrm>
                <a:off x="378263" y="7056869"/>
                <a:ext cx="9935559" cy="0"/>
              </a:xfrm>
              <a:prstGeom prst="straightConnector1">
                <a:avLst/>
              </a:prstGeom>
              <a:noFill/>
              <a:ln>
                <a:noFill/>
              </a:ln>
            </p:spPr>
          </p:cxnSp>
          <p:cxnSp>
            <p:nvCxnSpPr>
              <p:cNvPr id="488" name="Google Shape;488;p47"/>
              <p:cNvCxnSpPr/>
              <p:nvPr/>
            </p:nvCxnSpPr>
            <p:spPr>
              <a:xfrm>
                <a:off x="378263" y="6482140"/>
                <a:ext cx="9935559" cy="0"/>
              </a:xfrm>
              <a:prstGeom prst="straightConnector1">
                <a:avLst/>
              </a:prstGeom>
              <a:noFill/>
              <a:ln>
                <a:noFill/>
              </a:ln>
            </p:spPr>
          </p:cxnSp>
          <p:cxnSp>
            <p:nvCxnSpPr>
              <p:cNvPr id="489" name="Google Shape;489;p47"/>
              <p:cNvCxnSpPr/>
              <p:nvPr/>
            </p:nvCxnSpPr>
            <p:spPr>
              <a:xfrm>
                <a:off x="378263" y="6337678"/>
                <a:ext cx="9935559" cy="0"/>
              </a:xfrm>
              <a:prstGeom prst="straightConnector1">
                <a:avLst/>
              </a:prstGeom>
              <a:noFill/>
              <a:ln>
                <a:noFill/>
              </a:ln>
            </p:spPr>
          </p:cxnSp>
          <p:cxnSp>
            <p:nvCxnSpPr>
              <p:cNvPr id="490" name="Google Shape;490;p47"/>
              <p:cNvCxnSpPr/>
              <p:nvPr/>
            </p:nvCxnSpPr>
            <p:spPr>
              <a:xfrm>
                <a:off x="378263" y="6193215"/>
                <a:ext cx="9935559" cy="0"/>
              </a:xfrm>
              <a:prstGeom prst="straightConnector1">
                <a:avLst/>
              </a:prstGeom>
              <a:noFill/>
              <a:ln>
                <a:noFill/>
              </a:ln>
            </p:spPr>
          </p:cxnSp>
          <p:cxnSp>
            <p:nvCxnSpPr>
              <p:cNvPr id="491" name="Google Shape;491;p47"/>
              <p:cNvCxnSpPr/>
              <p:nvPr/>
            </p:nvCxnSpPr>
            <p:spPr>
              <a:xfrm>
                <a:off x="378263" y="6048753"/>
                <a:ext cx="9935559" cy="0"/>
              </a:xfrm>
              <a:prstGeom prst="straightConnector1">
                <a:avLst/>
              </a:prstGeom>
              <a:noFill/>
              <a:ln>
                <a:noFill/>
              </a:ln>
            </p:spPr>
          </p:cxnSp>
          <p:cxnSp>
            <p:nvCxnSpPr>
              <p:cNvPr id="492" name="Google Shape;492;p47"/>
              <p:cNvCxnSpPr/>
              <p:nvPr/>
            </p:nvCxnSpPr>
            <p:spPr>
              <a:xfrm>
                <a:off x="378263" y="5905878"/>
                <a:ext cx="9935559" cy="0"/>
              </a:xfrm>
              <a:prstGeom prst="straightConnector1">
                <a:avLst/>
              </a:prstGeom>
              <a:noFill/>
              <a:ln>
                <a:noFill/>
              </a:ln>
            </p:spPr>
          </p:cxnSp>
          <p:cxnSp>
            <p:nvCxnSpPr>
              <p:cNvPr id="493" name="Google Shape;493;p47"/>
              <p:cNvCxnSpPr/>
              <p:nvPr/>
            </p:nvCxnSpPr>
            <p:spPr>
              <a:xfrm>
                <a:off x="378263" y="5761415"/>
                <a:ext cx="9935559" cy="0"/>
              </a:xfrm>
              <a:prstGeom prst="straightConnector1">
                <a:avLst/>
              </a:prstGeom>
              <a:noFill/>
              <a:ln>
                <a:noFill/>
              </a:ln>
            </p:spPr>
          </p:cxnSp>
          <p:cxnSp>
            <p:nvCxnSpPr>
              <p:cNvPr id="494" name="Google Shape;494;p47"/>
              <p:cNvCxnSpPr/>
              <p:nvPr/>
            </p:nvCxnSpPr>
            <p:spPr>
              <a:xfrm>
                <a:off x="378263" y="5616953"/>
                <a:ext cx="9935559" cy="0"/>
              </a:xfrm>
              <a:prstGeom prst="straightConnector1">
                <a:avLst/>
              </a:prstGeom>
              <a:noFill/>
              <a:ln>
                <a:noFill/>
              </a:ln>
            </p:spPr>
          </p:cxnSp>
          <p:cxnSp>
            <p:nvCxnSpPr>
              <p:cNvPr id="495" name="Google Shape;495;p47"/>
              <p:cNvCxnSpPr/>
              <p:nvPr/>
            </p:nvCxnSpPr>
            <p:spPr>
              <a:xfrm>
                <a:off x="378263" y="5474078"/>
                <a:ext cx="9935559" cy="0"/>
              </a:xfrm>
              <a:prstGeom prst="straightConnector1">
                <a:avLst/>
              </a:prstGeom>
              <a:noFill/>
              <a:ln>
                <a:noFill/>
              </a:ln>
            </p:spPr>
          </p:cxnSp>
          <p:cxnSp>
            <p:nvCxnSpPr>
              <p:cNvPr id="496" name="Google Shape;496;p47"/>
              <p:cNvCxnSpPr/>
              <p:nvPr/>
            </p:nvCxnSpPr>
            <p:spPr>
              <a:xfrm>
                <a:off x="378263" y="5329615"/>
                <a:ext cx="9935559" cy="0"/>
              </a:xfrm>
              <a:prstGeom prst="straightConnector1">
                <a:avLst/>
              </a:prstGeom>
              <a:noFill/>
              <a:ln>
                <a:noFill/>
              </a:ln>
            </p:spPr>
          </p:cxnSp>
          <p:cxnSp>
            <p:nvCxnSpPr>
              <p:cNvPr id="497" name="Google Shape;497;p47"/>
              <p:cNvCxnSpPr/>
              <p:nvPr/>
            </p:nvCxnSpPr>
            <p:spPr>
              <a:xfrm>
                <a:off x="378263" y="5185153"/>
                <a:ext cx="9935559" cy="0"/>
              </a:xfrm>
              <a:prstGeom prst="straightConnector1">
                <a:avLst/>
              </a:prstGeom>
              <a:noFill/>
              <a:ln>
                <a:noFill/>
              </a:ln>
            </p:spPr>
          </p:cxnSp>
          <p:cxnSp>
            <p:nvCxnSpPr>
              <p:cNvPr id="498" name="Google Shape;498;p47"/>
              <p:cNvCxnSpPr/>
              <p:nvPr/>
            </p:nvCxnSpPr>
            <p:spPr>
              <a:xfrm>
                <a:off x="378263" y="5040690"/>
                <a:ext cx="9935559" cy="0"/>
              </a:xfrm>
              <a:prstGeom prst="straightConnector1">
                <a:avLst/>
              </a:prstGeom>
              <a:noFill/>
              <a:ln>
                <a:noFill/>
              </a:ln>
            </p:spPr>
          </p:cxnSp>
          <p:cxnSp>
            <p:nvCxnSpPr>
              <p:cNvPr id="499" name="Google Shape;499;p47"/>
              <p:cNvCxnSpPr/>
              <p:nvPr/>
            </p:nvCxnSpPr>
            <p:spPr>
              <a:xfrm>
                <a:off x="378263" y="4897815"/>
                <a:ext cx="9935559" cy="0"/>
              </a:xfrm>
              <a:prstGeom prst="straightConnector1">
                <a:avLst/>
              </a:prstGeom>
              <a:noFill/>
              <a:ln>
                <a:noFill/>
              </a:ln>
            </p:spPr>
          </p:cxnSp>
          <p:cxnSp>
            <p:nvCxnSpPr>
              <p:cNvPr id="500" name="Google Shape;500;p47"/>
              <p:cNvCxnSpPr/>
              <p:nvPr/>
            </p:nvCxnSpPr>
            <p:spPr>
              <a:xfrm>
                <a:off x="378263" y="4753353"/>
                <a:ext cx="9935559" cy="0"/>
              </a:xfrm>
              <a:prstGeom prst="straightConnector1">
                <a:avLst/>
              </a:prstGeom>
              <a:noFill/>
              <a:ln>
                <a:noFill/>
              </a:ln>
            </p:spPr>
          </p:cxnSp>
          <p:cxnSp>
            <p:nvCxnSpPr>
              <p:cNvPr id="501" name="Google Shape;501;p47"/>
              <p:cNvCxnSpPr/>
              <p:nvPr/>
            </p:nvCxnSpPr>
            <p:spPr>
              <a:xfrm>
                <a:off x="378263" y="4608890"/>
                <a:ext cx="9935559" cy="0"/>
              </a:xfrm>
              <a:prstGeom prst="straightConnector1">
                <a:avLst/>
              </a:prstGeom>
              <a:noFill/>
              <a:ln>
                <a:noFill/>
              </a:ln>
            </p:spPr>
          </p:cxnSp>
          <p:cxnSp>
            <p:nvCxnSpPr>
              <p:cNvPr id="502" name="Google Shape;502;p47"/>
              <p:cNvCxnSpPr/>
              <p:nvPr/>
            </p:nvCxnSpPr>
            <p:spPr>
              <a:xfrm>
                <a:off x="378263" y="4464428"/>
                <a:ext cx="9935559" cy="0"/>
              </a:xfrm>
              <a:prstGeom prst="straightConnector1">
                <a:avLst/>
              </a:prstGeom>
              <a:noFill/>
              <a:ln>
                <a:noFill/>
              </a:ln>
            </p:spPr>
          </p:cxnSp>
          <p:cxnSp>
            <p:nvCxnSpPr>
              <p:cNvPr id="503" name="Google Shape;503;p47"/>
              <p:cNvCxnSpPr/>
              <p:nvPr/>
            </p:nvCxnSpPr>
            <p:spPr>
              <a:xfrm>
                <a:off x="378263" y="4321553"/>
                <a:ext cx="9935559" cy="0"/>
              </a:xfrm>
              <a:prstGeom prst="straightConnector1">
                <a:avLst/>
              </a:prstGeom>
              <a:noFill/>
              <a:ln>
                <a:noFill/>
              </a:ln>
            </p:spPr>
          </p:cxnSp>
          <p:cxnSp>
            <p:nvCxnSpPr>
              <p:cNvPr id="504" name="Google Shape;504;p47"/>
              <p:cNvCxnSpPr/>
              <p:nvPr/>
            </p:nvCxnSpPr>
            <p:spPr>
              <a:xfrm>
                <a:off x="378263" y="4177090"/>
                <a:ext cx="9935559" cy="0"/>
              </a:xfrm>
              <a:prstGeom prst="straightConnector1">
                <a:avLst/>
              </a:prstGeom>
              <a:noFill/>
              <a:ln>
                <a:noFill/>
              </a:ln>
            </p:spPr>
          </p:cxnSp>
          <p:cxnSp>
            <p:nvCxnSpPr>
              <p:cNvPr id="505" name="Google Shape;505;p47"/>
              <p:cNvCxnSpPr/>
              <p:nvPr/>
            </p:nvCxnSpPr>
            <p:spPr>
              <a:xfrm>
                <a:off x="378263" y="4032628"/>
                <a:ext cx="9935559" cy="0"/>
              </a:xfrm>
              <a:prstGeom prst="straightConnector1">
                <a:avLst/>
              </a:prstGeom>
              <a:noFill/>
              <a:ln>
                <a:noFill/>
              </a:ln>
            </p:spPr>
          </p:cxnSp>
          <p:cxnSp>
            <p:nvCxnSpPr>
              <p:cNvPr id="506" name="Google Shape;506;p47"/>
              <p:cNvCxnSpPr/>
              <p:nvPr/>
            </p:nvCxnSpPr>
            <p:spPr>
              <a:xfrm>
                <a:off x="378263" y="3745290"/>
                <a:ext cx="9935559" cy="0"/>
              </a:xfrm>
              <a:prstGeom prst="straightConnector1">
                <a:avLst/>
              </a:prstGeom>
              <a:noFill/>
              <a:ln>
                <a:noFill/>
              </a:ln>
            </p:spPr>
          </p:cxnSp>
          <p:cxnSp>
            <p:nvCxnSpPr>
              <p:cNvPr id="507" name="Google Shape;507;p47"/>
              <p:cNvCxnSpPr/>
              <p:nvPr/>
            </p:nvCxnSpPr>
            <p:spPr>
              <a:xfrm>
                <a:off x="378263" y="3600828"/>
                <a:ext cx="9935559" cy="0"/>
              </a:xfrm>
              <a:prstGeom prst="straightConnector1">
                <a:avLst/>
              </a:prstGeom>
              <a:noFill/>
              <a:ln>
                <a:noFill/>
              </a:ln>
            </p:spPr>
          </p:cxnSp>
          <p:cxnSp>
            <p:nvCxnSpPr>
              <p:cNvPr id="508" name="Google Shape;508;p47"/>
              <p:cNvCxnSpPr/>
              <p:nvPr/>
            </p:nvCxnSpPr>
            <p:spPr>
              <a:xfrm>
                <a:off x="378263" y="3456365"/>
                <a:ext cx="9935559" cy="0"/>
              </a:xfrm>
              <a:prstGeom prst="straightConnector1">
                <a:avLst/>
              </a:prstGeom>
              <a:noFill/>
              <a:ln>
                <a:noFill/>
              </a:ln>
            </p:spPr>
          </p:cxnSp>
          <p:cxnSp>
            <p:nvCxnSpPr>
              <p:cNvPr id="509" name="Google Shape;509;p47"/>
              <p:cNvCxnSpPr/>
              <p:nvPr/>
            </p:nvCxnSpPr>
            <p:spPr>
              <a:xfrm>
                <a:off x="378263" y="3313490"/>
                <a:ext cx="9935559" cy="0"/>
              </a:xfrm>
              <a:prstGeom prst="straightConnector1">
                <a:avLst/>
              </a:prstGeom>
              <a:noFill/>
              <a:ln>
                <a:noFill/>
              </a:ln>
            </p:spPr>
          </p:cxnSp>
          <p:cxnSp>
            <p:nvCxnSpPr>
              <p:cNvPr id="510" name="Google Shape;510;p47"/>
              <p:cNvCxnSpPr/>
              <p:nvPr/>
            </p:nvCxnSpPr>
            <p:spPr>
              <a:xfrm>
                <a:off x="378263" y="3169028"/>
                <a:ext cx="9935559" cy="0"/>
              </a:xfrm>
              <a:prstGeom prst="straightConnector1">
                <a:avLst/>
              </a:prstGeom>
              <a:noFill/>
              <a:ln>
                <a:noFill/>
              </a:ln>
            </p:spPr>
          </p:cxnSp>
          <p:cxnSp>
            <p:nvCxnSpPr>
              <p:cNvPr id="511" name="Google Shape;511;p47"/>
              <p:cNvCxnSpPr/>
              <p:nvPr/>
            </p:nvCxnSpPr>
            <p:spPr>
              <a:xfrm>
                <a:off x="378263" y="3024565"/>
                <a:ext cx="9935559" cy="0"/>
              </a:xfrm>
              <a:prstGeom prst="straightConnector1">
                <a:avLst/>
              </a:prstGeom>
              <a:noFill/>
              <a:ln>
                <a:noFill/>
              </a:ln>
            </p:spPr>
          </p:cxnSp>
          <p:cxnSp>
            <p:nvCxnSpPr>
              <p:cNvPr id="512" name="Google Shape;512;p47"/>
              <p:cNvCxnSpPr/>
              <p:nvPr/>
            </p:nvCxnSpPr>
            <p:spPr>
              <a:xfrm>
                <a:off x="378263" y="2881690"/>
                <a:ext cx="9935559" cy="0"/>
              </a:xfrm>
              <a:prstGeom prst="straightConnector1">
                <a:avLst/>
              </a:prstGeom>
              <a:noFill/>
              <a:ln>
                <a:noFill/>
              </a:ln>
            </p:spPr>
          </p:cxnSp>
          <p:cxnSp>
            <p:nvCxnSpPr>
              <p:cNvPr id="513" name="Google Shape;513;p47"/>
              <p:cNvCxnSpPr/>
              <p:nvPr/>
            </p:nvCxnSpPr>
            <p:spPr>
              <a:xfrm>
                <a:off x="378263" y="2737228"/>
                <a:ext cx="9935559" cy="0"/>
              </a:xfrm>
              <a:prstGeom prst="straightConnector1">
                <a:avLst/>
              </a:prstGeom>
              <a:noFill/>
              <a:ln>
                <a:noFill/>
              </a:ln>
            </p:spPr>
          </p:cxnSp>
          <p:cxnSp>
            <p:nvCxnSpPr>
              <p:cNvPr id="514" name="Google Shape;514;p47"/>
              <p:cNvCxnSpPr/>
              <p:nvPr/>
            </p:nvCxnSpPr>
            <p:spPr>
              <a:xfrm>
                <a:off x="378263" y="2592765"/>
                <a:ext cx="9935559" cy="0"/>
              </a:xfrm>
              <a:prstGeom prst="straightConnector1">
                <a:avLst/>
              </a:prstGeom>
              <a:noFill/>
              <a:ln>
                <a:noFill/>
              </a:ln>
            </p:spPr>
          </p:cxnSp>
          <p:cxnSp>
            <p:nvCxnSpPr>
              <p:cNvPr id="515" name="Google Shape;515;p47"/>
              <p:cNvCxnSpPr/>
              <p:nvPr/>
            </p:nvCxnSpPr>
            <p:spPr>
              <a:xfrm>
                <a:off x="378263" y="2448303"/>
                <a:ext cx="9935559" cy="0"/>
              </a:xfrm>
              <a:prstGeom prst="straightConnector1">
                <a:avLst/>
              </a:prstGeom>
              <a:noFill/>
              <a:ln>
                <a:noFill/>
              </a:ln>
            </p:spPr>
          </p:cxnSp>
          <p:cxnSp>
            <p:nvCxnSpPr>
              <p:cNvPr id="516" name="Google Shape;516;p47"/>
              <p:cNvCxnSpPr/>
              <p:nvPr/>
            </p:nvCxnSpPr>
            <p:spPr>
              <a:xfrm>
                <a:off x="378263" y="2305428"/>
                <a:ext cx="9935559" cy="0"/>
              </a:xfrm>
              <a:prstGeom prst="straightConnector1">
                <a:avLst/>
              </a:prstGeom>
              <a:noFill/>
              <a:ln>
                <a:noFill/>
              </a:ln>
            </p:spPr>
          </p:cxnSp>
          <p:cxnSp>
            <p:nvCxnSpPr>
              <p:cNvPr id="517" name="Google Shape;517;p47"/>
              <p:cNvCxnSpPr/>
              <p:nvPr/>
            </p:nvCxnSpPr>
            <p:spPr>
              <a:xfrm>
                <a:off x="378263" y="2160965"/>
                <a:ext cx="9935559" cy="0"/>
              </a:xfrm>
              <a:prstGeom prst="straightConnector1">
                <a:avLst/>
              </a:prstGeom>
              <a:noFill/>
              <a:ln>
                <a:noFill/>
              </a:ln>
            </p:spPr>
          </p:cxnSp>
          <p:cxnSp>
            <p:nvCxnSpPr>
              <p:cNvPr id="518" name="Google Shape;518;p47"/>
              <p:cNvCxnSpPr/>
              <p:nvPr/>
            </p:nvCxnSpPr>
            <p:spPr>
              <a:xfrm>
                <a:off x="378263" y="2016503"/>
                <a:ext cx="9935559" cy="0"/>
              </a:xfrm>
              <a:prstGeom prst="straightConnector1">
                <a:avLst/>
              </a:prstGeom>
              <a:noFill/>
              <a:ln>
                <a:noFill/>
              </a:ln>
            </p:spPr>
          </p:cxnSp>
          <p:cxnSp>
            <p:nvCxnSpPr>
              <p:cNvPr id="519" name="Google Shape;519;p47"/>
              <p:cNvCxnSpPr/>
              <p:nvPr/>
            </p:nvCxnSpPr>
            <p:spPr>
              <a:xfrm>
                <a:off x="378263" y="1872040"/>
                <a:ext cx="9935559" cy="0"/>
              </a:xfrm>
              <a:prstGeom prst="straightConnector1">
                <a:avLst/>
              </a:prstGeom>
              <a:noFill/>
              <a:ln>
                <a:noFill/>
              </a:ln>
            </p:spPr>
          </p:cxnSp>
          <p:cxnSp>
            <p:nvCxnSpPr>
              <p:cNvPr id="520" name="Google Shape;520;p47"/>
              <p:cNvCxnSpPr/>
              <p:nvPr/>
            </p:nvCxnSpPr>
            <p:spPr>
              <a:xfrm>
                <a:off x="378263" y="1729165"/>
                <a:ext cx="9935559" cy="0"/>
              </a:xfrm>
              <a:prstGeom prst="straightConnector1">
                <a:avLst/>
              </a:prstGeom>
              <a:noFill/>
              <a:ln>
                <a:noFill/>
              </a:ln>
            </p:spPr>
          </p:cxnSp>
          <p:cxnSp>
            <p:nvCxnSpPr>
              <p:cNvPr id="521" name="Google Shape;521;p47"/>
              <p:cNvCxnSpPr/>
              <p:nvPr/>
            </p:nvCxnSpPr>
            <p:spPr>
              <a:xfrm>
                <a:off x="378263" y="1584703"/>
                <a:ext cx="9935559" cy="0"/>
              </a:xfrm>
              <a:prstGeom prst="straightConnector1">
                <a:avLst/>
              </a:prstGeom>
              <a:noFill/>
              <a:ln>
                <a:noFill/>
              </a:ln>
            </p:spPr>
          </p:cxnSp>
          <p:cxnSp>
            <p:nvCxnSpPr>
              <p:cNvPr id="522" name="Google Shape;522;p47"/>
              <p:cNvCxnSpPr/>
              <p:nvPr/>
            </p:nvCxnSpPr>
            <p:spPr>
              <a:xfrm>
                <a:off x="378263" y="1440240"/>
                <a:ext cx="9935559" cy="0"/>
              </a:xfrm>
              <a:prstGeom prst="straightConnector1">
                <a:avLst/>
              </a:prstGeom>
              <a:noFill/>
              <a:ln>
                <a:noFill/>
              </a:ln>
            </p:spPr>
          </p:cxnSp>
          <p:cxnSp>
            <p:nvCxnSpPr>
              <p:cNvPr id="523" name="Google Shape;523;p47"/>
              <p:cNvCxnSpPr/>
              <p:nvPr/>
            </p:nvCxnSpPr>
            <p:spPr>
              <a:xfrm>
                <a:off x="378263" y="1297365"/>
                <a:ext cx="9935559" cy="0"/>
              </a:xfrm>
              <a:prstGeom prst="straightConnector1">
                <a:avLst/>
              </a:prstGeom>
              <a:noFill/>
              <a:ln>
                <a:noFill/>
              </a:ln>
            </p:spPr>
          </p:cxnSp>
          <p:cxnSp>
            <p:nvCxnSpPr>
              <p:cNvPr id="524" name="Google Shape;524;p47"/>
              <p:cNvCxnSpPr/>
              <p:nvPr/>
            </p:nvCxnSpPr>
            <p:spPr>
              <a:xfrm>
                <a:off x="378263" y="3889752"/>
                <a:ext cx="9935559" cy="0"/>
              </a:xfrm>
              <a:prstGeom prst="straightConnector1">
                <a:avLst/>
              </a:prstGeom>
              <a:noFill/>
              <a:ln>
                <a:noFill/>
              </a:ln>
            </p:spPr>
          </p:cxnSp>
          <p:cxnSp>
            <p:nvCxnSpPr>
              <p:cNvPr id="525" name="Google Shape;525;p47"/>
              <p:cNvCxnSpPr/>
              <p:nvPr/>
            </p:nvCxnSpPr>
            <p:spPr>
              <a:xfrm>
                <a:off x="378263" y="6625477"/>
                <a:ext cx="9935559" cy="0"/>
              </a:xfrm>
              <a:prstGeom prst="straightConnector1">
                <a:avLst/>
              </a:prstGeom>
              <a:noFill/>
              <a:ln>
                <a:noFill/>
              </a:ln>
            </p:spPr>
          </p:cxnSp>
          <p:cxnSp>
            <p:nvCxnSpPr>
              <p:cNvPr id="526" name="Google Shape;526;p47"/>
              <p:cNvCxnSpPr/>
              <p:nvPr/>
            </p:nvCxnSpPr>
            <p:spPr>
              <a:xfrm>
                <a:off x="378263" y="6769477"/>
                <a:ext cx="9935559" cy="0"/>
              </a:xfrm>
              <a:prstGeom prst="straightConnector1">
                <a:avLst/>
              </a:prstGeom>
              <a:noFill/>
              <a:ln>
                <a:noFill/>
              </a:ln>
            </p:spPr>
          </p:cxnSp>
          <p:cxnSp>
            <p:nvCxnSpPr>
              <p:cNvPr id="527" name="Google Shape;527;p47"/>
              <p:cNvCxnSpPr/>
              <p:nvPr/>
            </p:nvCxnSpPr>
            <p:spPr>
              <a:xfrm>
                <a:off x="378263" y="1152901"/>
                <a:ext cx="9935559" cy="0"/>
              </a:xfrm>
              <a:prstGeom prst="straightConnector1">
                <a:avLst/>
              </a:prstGeom>
              <a:noFill/>
              <a:ln>
                <a:noFill/>
              </a:ln>
            </p:spPr>
          </p:cxnSp>
          <p:cxnSp>
            <p:nvCxnSpPr>
              <p:cNvPr id="528" name="Google Shape;528;p47"/>
              <p:cNvCxnSpPr/>
              <p:nvPr/>
            </p:nvCxnSpPr>
            <p:spPr>
              <a:xfrm>
                <a:off x="378263" y="7200900"/>
                <a:ext cx="9935559" cy="0"/>
              </a:xfrm>
              <a:prstGeom prst="straightConnector1">
                <a:avLst/>
              </a:prstGeom>
              <a:noFill/>
              <a:ln>
                <a:noFill/>
              </a:ln>
            </p:spPr>
          </p:cxnSp>
          <p:cxnSp>
            <p:nvCxnSpPr>
              <p:cNvPr id="529" name="Google Shape;529;p47"/>
              <p:cNvCxnSpPr/>
              <p:nvPr/>
            </p:nvCxnSpPr>
            <p:spPr>
              <a:xfrm>
                <a:off x="378263" y="1152901"/>
                <a:ext cx="9935559" cy="0"/>
              </a:xfrm>
              <a:prstGeom prst="straightConnector1">
                <a:avLst/>
              </a:prstGeom>
              <a:noFill/>
              <a:ln>
                <a:noFill/>
              </a:ln>
            </p:spPr>
          </p:cxnSp>
        </p:grpSp>
        <p:grpSp>
          <p:nvGrpSpPr>
            <p:cNvPr id="530" name="Google Shape;530;p47"/>
            <p:cNvGrpSpPr/>
            <p:nvPr/>
          </p:nvGrpSpPr>
          <p:grpSpPr>
            <a:xfrm>
              <a:off x="377988" y="1150939"/>
              <a:ext cx="9935837" cy="6049961"/>
              <a:chOff x="360363" y="863221"/>
              <a:chExt cx="9935837" cy="6337679"/>
            </a:xfrm>
          </p:grpSpPr>
          <p:cxnSp>
            <p:nvCxnSpPr>
              <p:cNvPr id="531" name="Google Shape;531;p47"/>
              <p:cNvCxnSpPr/>
              <p:nvPr/>
            </p:nvCxnSpPr>
            <p:spPr>
              <a:xfrm>
                <a:off x="1512291" y="863221"/>
                <a:ext cx="0" cy="6337678"/>
              </a:xfrm>
              <a:prstGeom prst="straightConnector1">
                <a:avLst/>
              </a:prstGeom>
              <a:noFill/>
              <a:ln>
                <a:noFill/>
              </a:ln>
            </p:spPr>
          </p:cxnSp>
          <p:cxnSp>
            <p:nvCxnSpPr>
              <p:cNvPr id="532" name="Google Shape;532;p47"/>
              <p:cNvCxnSpPr/>
              <p:nvPr/>
            </p:nvCxnSpPr>
            <p:spPr>
              <a:xfrm>
                <a:off x="1656282" y="863221"/>
                <a:ext cx="0" cy="6337678"/>
              </a:xfrm>
              <a:prstGeom prst="straightConnector1">
                <a:avLst/>
              </a:prstGeom>
              <a:noFill/>
              <a:ln>
                <a:noFill/>
              </a:ln>
            </p:spPr>
          </p:cxnSp>
          <p:cxnSp>
            <p:nvCxnSpPr>
              <p:cNvPr id="533" name="Google Shape;533;p47"/>
              <p:cNvCxnSpPr/>
              <p:nvPr/>
            </p:nvCxnSpPr>
            <p:spPr>
              <a:xfrm>
                <a:off x="1800273" y="863221"/>
                <a:ext cx="0" cy="6337678"/>
              </a:xfrm>
              <a:prstGeom prst="straightConnector1">
                <a:avLst/>
              </a:prstGeom>
              <a:noFill/>
              <a:ln>
                <a:noFill/>
              </a:ln>
            </p:spPr>
          </p:cxnSp>
          <p:cxnSp>
            <p:nvCxnSpPr>
              <p:cNvPr id="534" name="Google Shape;534;p47"/>
              <p:cNvCxnSpPr/>
              <p:nvPr/>
            </p:nvCxnSpPr>
            <p:spPr>
              <a:xfrm>
                <a:off x="1944264" y="863221"/>
                <a:ext cx="0" cy="6337678"/>
              </a:xfrm>
              <a:prstGeom prst="straightConnector1">
                <a:avLst/>
              </a:prstGeom>
              <a:noFill/>
              <a:ln>
                <a:noFill/>
              </a:ln>
            </p:spPr>
          </p:cxnSp>
          <p:cxnSp>
            <p:nvCxnSpPr>
              <p:cNvPr id="535" name="Google Shape;535;p47"/>
              <p:cNvCxnSpPr/>
              <p:nvPr/>
            </p:nvCxnSpPr>
            <p:spPr>
              <a:xfrm>
                <a:off x="2088255" y="863221"/>
                <a:ext cx="0" cy="6337678"/>
              </a:xfrm>
              <a:prstGeom prst="straightConnector1">
                <a:avLst/>
              </a:prstGeom>
              <a:noFill/>
              <a:ln>
                <a:noFill/>
              </a:ln>
            </p:spPr>
          </p:cxnSp>
          <p:cxnSp>
            <p:nvCxnSpPr>
              <p:cNvPr id="536" name="Google Shape;536;p47"/>
              <p:cNvCxnSpPr/>
              <p:nvPr/>
            </p:nvCxnSpPr>
            <p:spPr>
              <a:xfrm>
                <a:off x="2232246" y="863221"/>
                <a:ext cx="0" cy="6337678"/>
              </a:xfrm>
              <a:prstGeom prst="straightConnector1">
                <a:avLst/>
              </a:prstGeom>
              <a:noFill/>
              <a:ln>
                <a:noFill/>
              </a:ln>
            </p:spPr>
          </p:cxnSp>
          <p:cxnSp>
            <p:nvCxnSpPr>
              <p:cNvPr id="537" name="Google Shape;537;p47"/>
              <p:cNvCxnSpPr/>
              <p:nvPr/>
            </p:nvCxnSpPr>
            <p:spPr>
              <a:xfrm>
                <a:off x="2376237" y="863221"/>
                <a:ext cx="0" cy="6337678"/>
              </a:xfrm>
              <a:prstGeom prst="straightConnector1">
                <a:avLst/>
              </a:prstGeom>
              <a:noFill/>
              <a:ln>
                <a:noFill/>
              </a:ln>
            </p:spPr>
          </p:cxnSp>
          <p:cxnSp>
            <p:nvCxnSpPr>
              <p:cNvPr id="538" name="Google Shape;538;p47"/>
              <p:cNvCxnSpPr/>
              <p:nvPr/>
            </p:nvCxnSpPr>
            <p:spPr>
              <a:xfrm>
                <a:off x="2520228" y="863221"/>
                <a:ext cx="0" cy="6337678"/>
              </a:xfrm>
              <a:prstGeom prst="straightConnector1">
                <a:avLst/>
              </a:prstGeom>
              <a:noFill/>
              <a:ln>
                <a:noFill/>
              </a:ln>
            </p:spPr>
          </p:cxnSp>
          <p:cxnSp>
            <p:nvCxnSpPr>
              <p:cNvPr id="539" name="Google Shape;539;p47"/>
              <p:cNvCxnSpPr/>
              <p:nvPr/>
            </p:nvCxnSpPr>
            <p:spPr>
              <a:xfrm>
                <a:off x="2664219" y="863221"/>
                <a:ext cx="0" cy="6337678"/>
              </a:xfrm>
              <a:prstGeom prst="straightConnector1">
                <a:avLst/>
              </a:prstGeom>
              <a:noFill/>
              <a:ln>
                <a:noFill/>
              </a:ln>
            </p:spPr>
          </p:cxnSp>
          <p:cxnSp>
            <p:nvCxnSpPr>
              <p:cNvPr id="540" name="Google Shape;540;p47"/>
              <p:cNvCxnSpPr/>
              <p:nvPr/>
            </p:nvCxnSpPr>
            <p:spPr>
              <a:xfrm>
                <a:off x="2808210" y="863221"/>
                <a:ext cx="0" cy="6337678"/>
              </a:xfrm>
              <a:prstGeom prst="straightConnector1">
                <a:avLst/>
              </a:prstGeom>
              <a:noFill/>
              <a:ln>
                <a:noFill/>
              </a:ln>
            </p:spPr>
          </p:cxnSp>
          <p:cxnSp>
            <p:nvCxnSpPr>
              <p:cNvPr id="541" name="Google Shape;541;p47"/>
              <p:cNvCxnSpPr/>
              <p:nvPr/>
            </p:nvCxnSpPr>
            <p:spPr>
              <a:xfrm>
                <a:off x="2952201" y="863221"/>
                <a:ext cx="0" cy="6337678"/>
              </a:xfrm>
              <a:prstGeom prst="straightConnector1">
                <a:avLst/>
              </a:prstGeom>
              <a:noFill/>
              <a:ln>
                <a:noFill/>
              </a:ln>
            </p:spPr>
          </p:cxnSp>
          <p:cxnSp>
            <p:nvCxnSpPr>
              <p:cNvPr id="542" name="Google Shape;542;p47"/>
              <p:cNvCxnSpPr/>
              <p:nvPr/>
            </p:nvCxnSpPr>
            <p:spPr>
              <a:xfrm>
                <a:off x="3096192" y="863221"/>
                <a:ext cx="0" cy="6337678"/>
              </a:xfrm>
              <a:prstGeom prst="straightConnector1">
                <a:avLst/>
              </a:prstGeom>
              <a:noFill/>
              <a:ln>
                <a:noFill/>
              </a:ln>
            </p:spPr>
          </p:cxnSp>
          <p:cxnSp>
            <p:nvCxnSpPr>
              <p:cNvPr id="543" name="Google Shape;543;p47"/>
              <p:cNvCxnSpPr/>
              <p:nvPr/>
            </p:nvCxnSpPr>
            <p:spPr>
              <a:xfrm>
                <a:off x="3240183" y="863221"/>
                <a:ext cx="0" cy="6337678"/>
              </a:xfrm>
              <a:prstGeom prst="straightConnector1">
                <a:avLst/>
              </a:prstGeom>
              <a:noFill/>
              <a:ln>
                <a:noFill/>
              </a:ln>
            </p:spPr>
          </p:cxnSp>
          <p:cxnSp>
            <p:nvCxnSpPr>
              <p:cNvPr id="544" name="Google Shape;544;p47"/>
              <p:cNvCxnSpPr/>
              <p:nvPr/>
            </p:nvCxnSpPr>
            <p:spPr>
              <a:xfrm>
                <a:off x="3384174" y="863221"/>
                <a:ext cx="0" cy="6337678"/>
              </a:xfrm>
              <a:prstGeom prst="straightConnector1">
                <a:avLst/>
              </a:prstGeom>
              <a:noFill/>
              <a:ln>
                <a:noFill/>
              </a:ln>
            </p:spPr>
          </p:cxnSp>
          <p:cxnSp>
            <p:nvCxnSpPr>
              <p:cNvPr id="545" name="Google Shape;545;p47"/>
              <p:cNvCxnSpPr/>
              <p:nvPr/>
            </p:nvCxnSpPr>
            <p:spPr>
              <a:xfrm>
                <a:off x="3528165" y="863221"/>
                <a:ext cx="0" cy="6337678"/>
              </a:xfrm>
              <a:prstGeom prst="straightConnector1">
                <a:avLst/>
              </a:prstGeom>
              <a:noFill/>
              <a:ln>
                <a:noFill/>
              </a:ln>
            </p:spPr>
          </p:cxnSp>
          <p:cxnSp>
            <p:nvCxnSpPr>
              <p:cNvPr id="546" name="Google Shape;546;p47"/>
              <p:cNvCxnSpPr/>
              <p:nvPr/>
            </p:nvCxnSpPr>
            <p:spPr>
              <a:xfrm>
                <a:off x="3672156" y="863221"/>
                <a:ext cx="0" cy="6337678"/>
              </a:xfrm>
              <a:prstGeom prst="straightConnector1">
                <a:avLst/>
              </a:prstGeom>
              <a:noFill/>
              <a:ln>
                <a:noFill/>
              </a:ln>
            </p:spPr>
          </p:cxnSp>
          <p:cxnSp>
            <p:nvCxnSpPr>
              <p:cNvPr id="547" name="Google Shape;547;p47"/>
              <p:cNvCxnSpPr/>
              <p:nvPr/>
            </p:nvCxnSpPr>
            <p:spPr>
              <a:xfrm>
                <a:off x="3816147" y="863221"/>
                <a:ext cx="0" cy="6337678"/>
              </a:xfrm>
              <a:prstGeom prst="straightConnector1">
                <a:avLst/>
              </a:prstGeom>
              <a:noFill/>
              <a:ln>
                <a:noFill/>
              </a:ln>
            </p:spPr>
          </p:cxnSp>
          <p:cxnSp>
            <p:nvCxnSpPr>
              <p:cNvPr id="548" name="Google Shape;548;p47"/>
              <p:cNvCxnSpPr/>
              <p:nvPr/>
            </p:nvCxnSpPr>
            <p:spPr>
              <a:xfrm>
                <a:off x="3960138" y="863221"/>
                <a:ext cx="0" cy="6337678"/>
              </a:xfrm>
              <a:prstGeom prst="straightConnector1">
                <a:avLst/>
              </a:prstGeom>
              <a:noFill/>
              <a:ln>
                <a:noFill/>
              </a:ln>
            </p:spPr>
          </p:cxnSp>
          <p:cxnSp>
            <p:nvCxnSpPr>
              <p:cNvPr id="549" name="Google Shape;549;p47"/>
              <p:cNvCxnSpPr/>
              <p:nvPr/>
            </p:nvCxnSpPr>
            <p:spPr>
              <a:xfrm>
                <a:off x="4104129" y="863221"/>
                <a:ext cx="0" cy="6337678"/>
              </a:xfrm>
              <a:prstGeom prst="straightConnector1">
                <a:avLst/>
              </a:prstGeom>
              <a:noFill/>
              <a:ln>
                <a:noFill/>
              </a:ln>
            </p:spPr>
          </p:cxnSp>
          <p:cxnSp>
            <p:nvCxnSpPr>
              <p:cNvPr id="550" name="Google Shape;550;p47"/>
              <p:cNvCxnSpPr/>
              <p:nvPr/>
            </p:nvCxnSpPr>
            <p:spPr>
              <a:xfrm>
                <a:off x="4248120" y="863221"/>
                <a:ext cx="0" cy="6337678"/>
              </a:xfrm>
              <a:prstGeom prst="straightConnector1">
                <a:avLst/>
              </a:prstGeom>
              <a:noFill/>
              <a:ln>
                <a:noFill/>
              </a:ln>
            </p:spPr>
          </p:cxnSp>
          <p:cxnSp>
            <p:nvCxnSpPr>
              <p:cNvPr id="551" name="Google Shape;551;p47"/>
              <p:cNvCxnSpPr/>
              <p:nvPr/>
            </p:nvCxnSpPr>
            <p:spPr>
              <a:xfrm>
                <a:off x="4392111" y="863221"/>
                <a:ext cx="0" cy="6337678"/>
              </a:xfrm>
              <a:prstGeom prst="straightConnector1">
                <a:avLst/>
              </a:prstGeom>
              <a:noFill/>
              <a:ln>
                <a:noFill/>
              </a:ln>
            </p:spPr>
          </p:cxnSp>
          <p:cxnSp>
            <p:nvCxnSpPr>
              <p:cNvPr id="552" name="Google Shape;552;p47"/>
              <p:cNvCxnSpPr/>
              <p:nvPr/>
            </p:nvCxnSpPr>
            <p:spPr>
              <a:xfrm>
                <a:off x="4536102" y="863221"/>
                <a:ext cx="0" cy="6337678"/>
              </a:xfrm>
              <a:prstGeom prst="straightConnector1">
                <a:avLst/>
              </a:prstGeom>
              <a:noFill/>
              <a:ln>
                <a:noFill/>
              </a:ln>
            </p:spPr>
          </p:cxnSp>
          <p:cxnSp>
            <p:nvCxnSpPr>
              <p:cNvPr id="553" name="Google Shape;553;p47"/>
              <p:cNvCxnSpPr/>
              <p:nvPr/>
            </p:nvCxnSpPr>
            <p:spPr>
              <a:xfrm>
                <a:off x="4680093" y="863221"/>
                <a:ext cx="0" cy="6337678"/>
              </a:xfrm>
              <a:prstGeom prst="straightConnector1">
                <a:avLst/>
              </a:prstGeom>
              <a:noFill/>
              <a:ln>
                <a:noFill/>
              </a:ln>
            </p:spPr>
          </p:cxnSp>
          <p:cxnSp>
            <p:nvCxnSpPr>
              <p:cNvPr id="554" name="Google Shape;554;p47"/>
              <p:cNvCxnSpPr/>
              <p:nvPr/>
            </p:nvCxnSpPr>
            <p:spPr>
              <a:xfrm>
                <a:off x="4824084" y="863221"/>
                <a:ext cx="0" cy="6337678"/>
              </a:xfrm>
              <a:prstGeom prst="straightConnector1">
                <a:avLst/>
              </a:prstGeom>
              <a:noFill/>
              <a:ln>
                <a:noFill/>
              </a:ln>
            </p:spPr>
          </p:cxnSp>
          <p:cxnSp>
            <p:nvCxnSpPr>
              <p:cNvPr id="555" name="Google Shape;555;p47"/>
              <p:cNvCxnSpPr/>
              <p:nvPr/>
            </p:nvCxnSpPr>
            <p:spPr>
              <a:xfrm>
                <a:off x="4968075" y="863221"/>
                <a:ext cx="0" cy="6337678"/>
              </a:xfrm>
              <a:prstGeom prst="straightConnector1">
                <a:avLst/>
              </a:prstGeom>
              <a:noFill/>
              <a:ln>
                <a:noFill/>
              </a:ln>
            </p:spPr>
          </p:cxnSp>
          <p:cxnSp>
            <p:nvCxnSpPr>
              <p:cNvPr id="556" name="Google Shape;556;p47"/>
              <p:cNvCxnSpPr/>
              <p:nvPr/>
            </p:nvCxnSpPr>
            <p:spPr>
              <a:xfrm>
                <a:off x="5112066" y="863221"/>
                <a:ext cx="0" cy="6337678"/>
              </a:xfrm>
              <a:prstGeom prst="straightConnector1">
                <a:avLst/>
              </a:prstGeom>
              <a:noFill/>
              <a:ln>
                <a:noFill/>
              </a:ln>
            </p:spPr>
          </p:cxnSp>
          <p:cxnSp>
            <p:nvCxnSpPr>
              <p:cNvPr id="557" name="Google Shape;557;p47"/>
              <p:cNvCxnSpPr/>
              <p:nvPr/>
            </p:nvCxnSpPr>
            <p:spPr>
              <a:xfrm>
                <a:off x="5256057" y="863221"/>
                <a:ext cx="0" cy="6337678"/>
              </a:xfrm>
              <a:prstGeom prst="straightConnector1">
                <a:avLst/>
              </a:prstGeom>
              <a:noFill/>
              <a:ln>
                <a:noFill/>
              </a:ln>
            </p:spPr>
          </p:cxnSp>
          <p:cxnSp>
            <p:nvCxnSpPr>
              <p:cNvPr id="558" name="Google Shape;558;p47"/>
              <p:cNvCxnSpPr/>
              <p:nvPr/>
            </p:nvCxnSpPr>
            <p:spPr>
              <a:xfrm>
                <a:off x="5400048" y="863221"/>
                <a:ext cx="0" cy="6337678"/>
              </a:xfrm>
              <a:prstGeom prst="straightConnector1">
                <a:avLst/>
              </a:prstGeom>
              <a:noFill/>
              <a:ln>
                <a:noFill/>
              </a:ln>
            </p:spPr>
          </p:cxnSp>
          <p:cxnSp>
            <p:nvCxnSpPr>
              <p:cNvPr id="559" name="Google Shape;559;p47"/>
              <p:cNvCxnSpPr/>
              <p:nvPr/>
            </p:nvCxnSpPr>
            <p:spPr>
              <a:xfrm>
                <a:off x="5544039" y="863221"/>
                <a:ext cx="0" cy="6337678"/>
              </a:xfrm>
              <a:prstGeom prst="straightConnector1">
                <a:avLst/>
              </a:prstGeom>
              <a:noFill/>
              <a:ln>
                <a:noFill/>
              </a:ln>
            </p:spPr>
          </p:cxnSp>
          <p:cxnSp>
            <p:nvCxnSpPr>
              <p:cNvPr id="560" name="Google Shape;560;p47"/>
              <p:cNvCxnSpPr/>
              <p:nvPr/>
            </p:nvCxnSpPr>
            <p:spPr>
              <a:xfrm>
                <a:off x="5832021" y="863221"/>
                <a:ext cx="0" cy="6337678"/>
              </a:xfrm>
              <a:prstGeom prst="straightConnector1">
                <a:avLst/>
              </a:prstGeom>
              <a:noFill/>
              <a:ln>
                <a:noFill/>
              </a:ln>
            </p:spPr>
          </p:cxnSp>
          <p:cxnSp>
            <p:nvCxnSpPr>
              <p:cNvPr id="561" name="Google Shape;561;p47"/>
              <p:cNvCxnSpPr/>
              <p:nvPr/>
            </p:nvCxnSpPr>
            <p:spPr>
              <a:xfrm>
                <a:off x="5976012" y="863221"/>
                <a:ext cx="0" cy="6337678"/>
              </a:xfrm>
              <a:prstGeom prst="straightConnector1">
                <a:avLst/>
              </a:prstGeom>
              <a:noFill/>
              <a:ln>
                <a:noFill/>
              </a:ln>
            </p:spPr>
          </p:cxnSp>
          <p:cxnSp>
            <p:nvCxnSpPr>
              <p:cNvPr id="562" name="Google Shape;562;p47"/>
              <p:cNvCxnSpPr/>
              <p:nvPr/>
            </p:nvCxnSpPr>
            <p:spPr>
              <a:xfrm>
                <a:off x="6120003" y="863221"/>
                <a:ext cx="0" cy="6337678"/>
              </a:xfrm>
              <a:prstGeom prst="straightConnector1">
                <a:avLst/>
              </a:prstGeom>
              <a:noFill/>
              <a:ln>
                <a:noFill/>
              </a:ln>
            </p:spPr>
          </p:cxnSp>
          <p:cxnSp>
            <p:nvCxnSpPr>
              <p:cNvPr id="563" name="Google Shape;563;p47"/>
              <p:cNvCxnSpPr/>
              <p:nvPr/>
            </p:nvCxnSpPr>
            <p:spPr>
              <a:xfrm>
                <a:off x="6263994" y="863221"/>
                <a:ext cx="0" cy="6337678"/>
              </a:xfrm>
              <a:prstGeom prst="straightConnector1">
                <a:avLst/>
              </a:prstGeom>
              <a:noFill/>
              <a:ln>
                <a:noFill/>
              </a:ln>
            </p:spPr>
          </p:cxnSp>
          <p:cxnSp>
            <p:nvCxnSpPr>
              <p:cNvPr id="564" name="Google Shape;564;p47"/>
              <p:cNvCxnSpPr/>
              <p:nvPr/>
            </p:nvCxnSpPr>
            <p:spPr>
              <a:xfrm>
                <a:off x="6407985" y="863221"/>
                <a:ext cx="0" cy="6337678"/>
              </a:xfrm>
              <a:prstGeom prst="straightConnector1">
                <a:avLst/>
              </a:prstGeom>
              <a:noFill/>
              <a:ln>
                <a:noFill/>
              </a:ln>
            </p:spPr>
          </p:cxnSp>
          <p:cxnSp>
            <p:nvCxnSpPr>
              <p:cNvPr id="565" name="Google Shape;565;p47"/>
              <p:cNvCxnSpPr/>
              <p:nvPr/>
            </p:nvCxnSpPr>
            <p:spPr>
              <a:xfrm>
                <a:off x="6551976" y="863221"/>
                <a:ext cx="0" cy="6337678"/>
              </a:xfrm>
              <a:prstGeom prst="straightConnector1">
                <a:avLst/>
              </a:prstGeom>
              <a:noFill/>
              <a:ln>
                <a:noFill/>
              </a:ln>
            </p:spPr>
          </p:cxnSp>
          <p:cxnSp>
            <p:nvCxnSpPr>
              <p:cNvPr id="566" name="Google Shape;566;p47"/>
              <p:cNvCxnSpPr/>
              <p:nvPr/>
            </p:nvCxnSpPr>
            <p:spPr>
              <a:xfrm>
                <a:off x="6695967" y="863221"/>
                <a:ext cx="0" cy="6337678"/>
              </a:xfrm>
              <a:prstGeom prst="straightConnector1">
                <a:avLst/>
              </a:prstGeom>
              <a:noFill/>
              <a:ln>
                <a:noFill/>
              </a:ln>
            </p:spPr>
          </p:cxnSp>
          <p:cxnSp>
            <p:nvCxnSpPr>
              <p:cNvPr id="567" name="Google Shape;567;p47"/>
              <p:cNvCxnSpPr/>
              <p:nvPr/>
            </p:nvCxnSpPr>
            <p:spPr>
              <a:xfrm>
                <a:off x="6839958" y="863221"/>
                <a:ext cx="0" cy="6337678"/>
              </a:xfrm>
              <a:prstGeom prst="straightConnector1">
                <a:avLst/>
              </a:prstGeom>
              <a:noFill/>
              <a:ln>
                <a:noFill/>
              </a:ln>
            </p:spPr>
          </p:cxnSp>
          <p:cxnSp>
            <p:nvCxnSpPr>
              <p:cNvPr id="568" name="Google Shape;568;p47"/>
              <p:cNvCxnSpPr/>
              <p:nvPr/>
            </p:nvCxnSpPr>
            <p:spPr>
              <a:xfrm>
                <a:off x="6983949" y="863221"/>
                <a:ext cx="0" cy="6337678"/>
              </a:xfrm>
              <a:prstGeom prst="straightConnector1">
                <a:avLst/>
              </a:prstGeom>
              <a:noFill/>
              <a:ln>
                <a:noFill/>
              </a:ln>
            </p:spPr>
          </p:cxnSp>
          <p:cxnSp>
            <p:nvCxnSpPr>
              <p:cNvPr id="569" name="Google Shape;569;p47"/>
              <p:cNvCxnSpPr/>
              <p:nvPr/>
            </p:nvCxnSpPr>
            <p:spPr>
              <a:xfrm>
                <a:off x="7127940" y="863221"/>
                <a:ext cx="0" cy="6337678"/>
              </a:xfrm>
              <a:prstGeom prst="straightConnector1">
                <a:avLst/>
              </a:prstGeom>
              <a:noFill/>
              <a:ln>
                <a:noFill/>
              </a:ln>
            </p:spPr>
          </p:cxnSp>
          <p:cxnSp>
            <p:nvCxnSpPr>
              <p:cNvPr id="570" name="Google Shape;570;p47"/>
              <p:cNvCxnSpPr/>
              <p:nvPr/>
            </p:nvCxnSpPr>
            <p:spPr>
              <a:xfrm>
                <a:off x="7271931" y="863221"/>
                <a:ext cx="0" cy="6337678"/>
              </a:xfrm>
              <a:prstGeom prst="straightConnector1">
                <a:avLst/>
              </a:prstGeom>
              <a:noFill/>
              <a:ln>
                <a:noFill/>
              </a:ln>
            </p:spPr>
          </p:cxnSp>
          <p:cxnSp>
            <p:nvCxnSpPr>
              <p:cNvPr id="571" name="Google Shape;571;p47"/>
              <p:cNvCxnSpPr/>
              <p:nvPr/>
            </p:nvCxnSpPr>
            <p:spPr>
              <a:xfrm>
                <a:off x="7415922" y="863221"/>
                <a:ext cx="0" cy="6337678"/>
              </a:xfrm>
              <a:prstGeom prst="straightConnector1">
                <a:avLst/>
              </a:prstGeom>
              <a:noFill/>
              <a:ln>
                <a:noFill/>
              </a:ln>
            </p:spPr>
          </p:cxnSp>
          <p:cxnSp>
            <p:nvCxnSpPr>
              <p:cNvPr id="572" name="Google Shape;572;p47"/>
              <p:cNvCxnSpPr/>
              <p:nvPr/>
            </p:nvCxnSpPr>
            <p:spPr>
              <a:xfrm>
                <a:off x="7559913" y="863221"/>
                <a:ext cx="0" cy="6337678"/>
              </a:xfrm>
              <a:prstGeom prst="straightConnector1">
                <a:avLst/>
              </a:prstGeom>
              <a:noFill/>
              <a:ln>
                <a:noFill/>
              </a:ln>
            </p:spPr>
          </p:cxnSp>
          <p:cxnSp>
            <p:nvCxnSpPr>
              <p:cNvPr id="573" name="Google Shape;573;p47"/>
              <p:cNvCxnSpPr/>
              <p:nvPr/>
            </p:nvCxnSpPr>
            <p:spPr>
              <a:xfrm>
                <a:off x="7703904" y="863221"/>
                <a:ext cx="0" cy="6337678"/>
              </a:xfrm>
              <a:prstGeom prst="straightConnector1">
                <a:avLst/>
              </a:prstGeom>
              <a:noFill/>
              <a:ln>
                <a:noFill/>
              </a:ln>
            </p:spPr>
          </p:cxnSp>
          <p:cxnSp>
            <p:nvCxnSpPr>
              <p:cNvPr id="574" name="Google Shape;574;p47"/>
              <p:cNvCxnSpPr/>
              <p:nvPr/>
            </p:nvCxnSpPr>
            <p:spPr>
              <a:xfrm>
                <a:off x="7847895" y="863221"/>
                <a:ext cx="0" cy="6337678"/>
              </a:xfrm>
              <a:prstGeom prst="straightConnector1">
                <a:avLst/>
              </a:prstGeom>
              <a:noFill/>
              <a:ln>
                <a:noFill/>
              </a:ln>
            </p:spPr>
          </p:cxnSp>
          <p:cxnSp>
            <p:nvCxnSpPr>
              <p:cNvPr id="575" name="Google Shape;575;p47"/>
              <p:cNvCxnSpPr/>
              <p:nvPr/>
            </p:nvCxnSpPr>
            <p:spPr>
              <a:xfrm>
                <a:off x="7991886" y="863221"/>
                <a:ext cx="0" cy="6337678"/>
              </a:xfrm>
              <a:prstGeom prst="straightConnector1">
                <a:avLst/>
              </a:prstGeom>
              <a:noFill/>
              <a:ln>
                <a:noFill/>
              </a:ln>
            </p:spPr>
          </p:cxnSp>
          <p:cxnSp>
            <p:nvCxnSpPr>
              <p:cNvPr id="576" name="Google Shape;576;p47"/>
              <p:cNvCxnSpPr/>
              <p:nvPr/>
            </p:nvCxnSpPr>
            <p:spPr>
              <a:xfrm>
                <a:off x="8135877" y="863221"/>
                <a:ext cx="0" cy="6337678"/>
              </a:xfrm>
              <a:prstGeom prst="straightConnector1">
                <a:avLst/>
              </a:prstGeom>
              <a:noFill/>
              <a:ln>
                <a:noFill/>
              </a:ln>
            </p:spPr>
          </p:cxnSp>
          <p:cxnSp>
            <p:nvCxnSpPr>
              <p:cNvPr id="577" name="Google Shape;577;p47"/>
              <p:cNvCxnSpPr/>
              <p:nvPr/>
            </p:nvCxnSpPr>
            <p:spPr>
              <a:xfrm>
                <a:off x="8279868" y="863221"/>
                <a:ext cx="0" cy="6337678"/>
              </a:xfrm>
              <a:prstGeom prst="straightConnector1">
                <a:avLst/>
              </a:prstGeom>
              <a:noFill/>
              <a:ln>
                <a:noFill/>
              </a:ln>
            </p:spPr>
          </p:cxnSp>
          <p:cxnSp>
            <p:nvCxnSpPr>
              <p:cNvPr id="578" name="Google Shape;578;p47"/>
              <p:cNvCxnSpPr/>
              <p:nvPr/>
            </p:nvCxnSpPr>
            <p:spPr>
              <a:xfrm>
                <a:off x="8423859" y="863221"/>
                <a:ext cx="0" cy="6337678"/>
              </a:xfrm>
              <a:prstGeom prst="straightConnector1">
                <a:avLst/>
              </a:prstGeom>
              <a:noFill/>
              <a:ln>
                <a:noFill/>
              </a:ln>
            </p:spPr>
          </p:cxnSp>
          <p:cxnSp>
            <p:nvCxnSpPr>
              <p:cNvPr id="579" name="Google Shape;579;p47"/>
              <p:cNvCxnSpPr/>
              <p:nvPr/>
            </p:nvCxnSpPr>
            <p:spPr>
              <a:xfrm>
                <a:off x="8567850" y="863221"/>
                <a:ext cx="0" cy="6337678"/>
              </a:xfrm>
              <a:prstGeom prst="straightConnector1">
                <a:avLst/>
              </a:prstGeom>
              <a:noFill/>
              <a:ln>
                <a:noFill/>
              </a:ln>
            </p:spPr>
          </p:cxnSp>
          <p:cxnSp>
            <p:nvCxnSpPr>
              <p:cNvPr id="580" name="Google Shape;580;p47"/>
              <p:cNvCxnSpPr/>
              <p:nvPr/>
            </p:nvCxnSpPr>
            <p:spPr>
              <a:xfrm>
                <a:off x="8711841" y="863221"/>
                <a:ext cx="0" cy="6337678"/>
              </a:xfrm>
              <a:prstGeom prst="straightConnector1">
                <a:avLst/>
              </a:prstGeom>
              <a:noFill/>
              <a:ln>
                <a:noFill/>
              </a:ln>
            </p:spPr>
          </p:cxnSp>
          <p:cxnSp>
            <p:nvCxnSpPr>
              <p:cNvPr id="581" name="Google Shape;581;p47"/>
              <p:cNvCxnSpPr/>
              <p:nvPr/>
            </p:nvCxnSpPr>
            <p:spPr>
              <a:xfrm>
                <a:off x="8855832" y="863221"/>
                <a:ext cx="0" cy="6337678"/>
              </a:xfrm>
              <a:prstGeom prst="straightConnector1">
                <a:avLst/>
              </a:prstGeom>
              <a:noFill/>
              <a:ln>
                <a:noFill/>
              </a:ln>
            </p:spPr>
          </p:cxnSp>
          <p:cxnSp>
            <p:nvCxnSpPr>
              <p:cNvPr id="582" name="Google Shape;582;p47"/>
              <p:cNvCxnSpPr/>
              <p:nvPr/>
            </p:nvCxnSpPr>
            <p:spPr>
              <a:xfrm>
                <a:off x="8999823" y="863221"/>
                <a:ext cx="0" cy="6337678"/>
              </a:xfrm>
              <a:prstGeom prst="straightConnector1">
                <a:avLst/>
              </a:prstGeom>
              <a:noFill/>
              <a:ln>
                <a:noFill/>
              </a:ln>
            </p:spPr>
          </p:cxnSp>
          <p:cxnSp>
            <p:nvCxnSpPr>
              <p:cNvPr id="583" name="Google Shape;583;p47"/>
              <p:cNvCxnSpPr/>
              <p:nvPr/>
            </p:nvCxnSpPr>
            <p:spPr>
              <a:xfrm>
                <a:off x="9143814" y="863221"/>
                <a:ext cx="0" cy="6337678"/>
              </a:xfrm>
              <a:prstGeom prst="straightConnector1">
                <a:avLst/>
              </a:prstGeom>
              <a:noFill/>
              <a:ln>
                <a:noFill/>
              </a:ln>
            </p:spPr>
          </p:cxnSp>
          <p:cxnSp>
            <p:nvCxnSpPr>
              <p:cNvPr id="584" name="Google Shape;584;p47"/>
              <p:cNvCxnSpPr/>
              <p:nvPr/>
            </p:nvCxnSpPr>
            <p:spPr>
              <a:xfrm>
                <a:off x="9287805" y="863221"/>
                <a:ext cx="0" cy="6337678"/>
              </a:xfrm>
              <a:prstGeom prst="straightConnector1">
                <a:avLst/>
              </a:prstGeom>
              <a:noFill/>
              <a:ln>
                <a:noFill/>
              </a:ln>
            </p:spPr>
          </p:cxnSp>
          <p:cxnSp>
            <p:nvCxnSpPr>
              <p:cNvPr id="585" name="Google Shape;585;p47"/>
              <p:cNvCxnSpPr/>
              <p:nvPr/>
            </p:nvCxnSpPr>
            <p:spPr>
              <a:xfrm>
                <a:off x="9431796" y="863221"/>
                <a:ext cx="0" cy="6337678"/>
              </a:xfrm>
              <a:prstGeom prst="straightConnector1">
                <a:avLst/>
              </a:prstGeom>
              <a:noFill/>
              <a:ln>
                <a:noFill/>
              </a:ln>
            </p:spPr>
          </p:cxnSp>
          <p:cxnSp>
            <p:nvCxnSpPr>
              <p:cNvPr id="586" name="Google Shape;586;p47"/>
              <p:cNvCxnSpPr/>
              <p:nvPr/>
            </p:nvCxnSpPr>
            <p:spPr>
              <a:xfrm>
                <a:off x="9575787" y="863221"/>
                <a:ext cx="0" cy="6337678"/>
              </a:xfrm>
              <a:prstGeom prst="straightConnector1">
                <a:avLst/>
              </a:prstGeom>
              <a:noFill/>
              <a:ln>
                <a:noFill/>
              </a:ln>
            </p:spPr>
          </p:cxnSp>
          <p:cxnSp>
            <p:nvCxnSpPr>
              <p:cNvPr id="587" name="Google Shape;587;p47"/>
              <p:cNvCxnSpPr/>
              <p:nvPr/>
            </p:nvCxnSpPr>
            <p:spPr>
              <a:xfrm>
                <a:off x="9719778" y="863221"/>
                <a:ext cx="0" cy="6337678"/>
              </a:xfrm>
              <a:prstGeom prst="straightConnector1">
                <a:avLst/>
              </a:prstGeom>
              <a:noFill/>
              <a:ln>
                <a:noFill/>
              </a:ln>
            </p:spPr>
          </p:cxnSp>
          <p:cxnSp>
            <p:nvCxnSpPr>
              <p:cNvPr id="588" name="Google Shape;588;p47"/>
              <p:cNvCxnSpPr/>
              <p:nvPr/>
            </p:nvCxnSpPr>
            <p:spPr>
              <a:xfrm>
                <a:off x="9863769" y="863221"/>
                <a:ext cx="0" cy="6337678"/>
              </a:xfrm>
              <a:prstGeom prst="straightConnector1">
                <a:avLst/>
              </a:prstGeom>
              <a:noFill/>
              <a:ln>
                <a:noFill/>
              </a:ln>
            </p:spPr>
          </p:cxnSp>
          <p:cxnSp>
            <p:nvCxnSpPr>
              <p:cNvPr id="589" name="Google Shape;589;p47"/>
              <p:cNvCxnSpPr/>
              <p:nvPr/>
            </p:nvCxnSpPr>
            <p:spPr>
              <a:xfrm>
                <a:off x="1368300" y="863221"/>
                <a:ext cx="0" cy="6337678"/>
              </a:xfrm>
              <a:prstGeom prst="straightConnector1">
                <a:avLst/>
              </a:prstGeom>
              <a:noFill/>
              <a:ln>
                <a:noFill/>
              </a:ln>
            </p:spPr>
          </p:cxnSp>
          <p:cxnSp>
            <p:nvCxnSpPr>
              <p:cNvPr id="590" name="Google Shape;590;p47"/>
              <p:cNvCxnSpPr/>
              <p:nvPr/>
            </p:nvCxnSpPr>
            <p:spPr>
              <a:xfrm>
                <a:off x="10007760" y="863221"/>
                <a:ext cx="0" cy="6337678"/>
              </a:xfrm>
              <a:prstGeom prst="straightConnector1">
                <a:avLst/>
              </a:prstGeom>
              <a:noFill/>
              <a:ln>
                <a:noFill/>
              </a:ln>
            </p:spPr>
          </p:cxnSp>
          <p:cxnSp>
            <p:nvCxnSpPr>
              <p:cNvPr id="591" name="Google Shape;591;p47"/>
              <p:cNvCxnSpPr/>
              <p:nvPr/>
            </p:nvCxnSpPr>
            <p:spPr>
              <a:xfrm>
                <a:off x="5688030" y="863222"/>
                <a:ext cx="0" cy="6337678"/>
              </a:xfrm>
              <a:prstGeom prst="straightConnector1">
                <a:avLst/>
              </a:prstGeom>
              <a:noFill/>
              <a:ln>
                <a:noFill/>
              </a:ln>
            </p:spPr>
          </p:cxnSp>
          <p:cxnSp>
            <p:nvCxnSpPr>
              <p:cNvPr id="592" name="Google Shape;592;p47"/>
              <p:cNvCxnSpPr/>
              <p:nvPr/>
            </p:nvCxnSpPr>
            <p:spPr>
              <a:xfrm>
                <a:off x="1224309" y="863221"/>
                <a:ext cx="0" cy="6337678"/>
              </a:xfrm>
              <a:prstGeom prst="straightConnector1">
                <a:avLst/>
              </a:prstGeom>
              <a:noFill/>
              <a:ln>
                <a:noFill/>
              </a:ln>
            </p:spPr>
          </p:cxnSp>
          <p:cxnSp>
            <p:nvCxnSpPr>
              <p:cNvPr id="593" name="Google Shape;593;p47"/>
              <p:cNvCxnSpPr/>
              <p:nvPr/>
            </p:nvCxnSpPr>
            <p:spPr>
              <a:xfrm>
                <a:off x="1080318" y="863221"/>
                <a:ext cx="0" cy="6337678"/>
              </a:xfrm>
              <a:prstGeom prst="straightConnector1">
                <a:avLst/>
              </a:prstGeom>
              <a:noFill/>
              <a:ln>
                <a:noFill/>
              </a:ln>
            </p:spPr>
          </p:cxnSp>
          <p:cxnSp>
            <p:nvCxnSpPr>
              <p:cNvPr id="594" name="Google Shape;594;p47"/>
              <p:cNvCxnSpPr/>
              <p:nvPr/>
            </p:nvCxnSpPr>
            <p:spPr>
              <a:xfrm>
                <a:off x="10151762" y="863221"/>
                <a:ext cx="0" cy="6337678"/>
              </a:xfrm>
              <a:prstGeom prst="straightConnector1">
                <a:avLst/>
              </a:prstGeom>
              <a:noFill/>
              <a:ln>
                <a:noFill/>
              </a:ln>
            </p:spPr>
          </p:cxnSp>
          <p:cxnSp>
            <p:nvCxnSpPr>
              <p:cNvPr id="595" name="Google Shape;595;p47"/>
              <p:cNvCxnSpPr/>
              <p:nvPr/>
            </p:nvCxnSpPr>
            <p:spPr>
              <a:xfrm>
                <a:off x="504354" y="863221"/>
                <a:ext cx="0" cy="6337678"/>
              </a:xfrm>
              <a:prstGeom prst="straightConnector1">
                <a:avLst/>
              </a:prstGeom>
              <a:noFill/>
              <a:ln>
                <a:noFill/>
              </a:ln>
            </p:spPr>
          </p:cxnSp>
          <p:cxnSp>
            <p:nvCxnSpPr>
              <p:cNvPr id="596" name="Google Shape;596;p47"/>
              <p:cNvCxnSpPr/>
              <p:nvPr/>
            </p:nvCxnSpPr>
            <p:spPr>
              <a:xfrm>
                <a:off x="360363" y="863221"/>
                <a:ext cx="0" cy="6337678"/>
              </a:xfrm>
              <a:prstGeom prst="straightConnector1">
                <a:avLst/>
              </a:prstGeom>
              <a:noFill/>
              <a:ln>
                <a:noFill/>
              </a:ln>
            </p:spPr>
          </p:cxnSp>
          <p:cxnSp>
            <p:nvCxnSpPr>
              <p:cNvPr id="597" name="Google Shape;597;p47"/>
              <p:cNvCxnSpPr/>
              <p:nvPr/>
            </p:nvCxnSpPr>
            <p:spPr>
              <a:xfrm>
                <a:off x="792336" y="863221"/>
                <a:ext cx="0" cy="6337678"/>
              </a:xfrm>
              <a:prstGeom prst="straightConnector1">
                <a:avLst/>
              </a:prstGeom>
              <a:noFill/>
              <a:ln>
                <a:noFill/>
              </a:ln>
            </p:spPr>
          </p:cxnSp>
          <p:cxnSp>
            <p:nvCxnSpPr>
              <p:cNvPr id="598" name="Google Shape;598;p47"/>
              <p:cNvCxnSpPr/>
              <p:nvPr/>
            </p:nvCxnSpPr>
            <p:spPr>
              <a:xfrm>
                <a:off x="648345" y="863221"/>
                <a:ext cx="0" cy="6337678"/>
              </a:xfrm>
              <a:prstGeom prst="straightConnector1">
                <a:avLst/>
              </a:prstGeom>
              <a:noFill/>
              <a:ln>
                <a:noFill/>
              </a:ln>
            </p:spPr>
          </p:cxnSp>
          <p:cxnSp>
            <p:nvCxnSpPr>
              <p:cNvPr id="599" name="Google Shape;599;p47"/>
              <p:cNvCxnSpPr/>
              <p:nvPr/>
            </p:nvCxnSpPr>
            <p:spPr>
              <a:xfrm>
                <a:off x="936327" y="863221"/>
                <a:ext cx="0" cy="6337678"/>
              </a:xfrm>
              <a:prstGeom prst="straightConnector1">
                <a:avLst/>
              </a:prstGeom>
              <a:noFill/>
              <a:ln>
                <a:noFill/>
              </a:ln>
            </p:spPr>
          </p:cxnSp>
          <p:cxnSp>
            <p:nvCxnSpPr>
              <p:cNvPr id="600" name="Google Shape;600;p47"/>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CC26842A-976F-4E57-FE11-AA453D723397}"/>
              </a:ext>
            </a:extLst>
          </p:cNvPr>
          <p:cNvSpPr/>
          <p:nvPr/>
        </p:nvSpPr>
        <p:spPr>
          <a:xfrm>
            <a:off x="5420763" y="3099122"/>
            <a:ext cx="4859192" cy="47158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645" name="Google Shape;645;p1"/>
          <p:cNvGraphicFramePr/>
          <p:nvPr>
            <p:extLst>
              <p:ext uri="{D42A27DB-BD31-4B8C-83A1-F6EECF244321}">
                <p14:modId xmlns:p14="http://schemas.microsoft.com/office/powerpoint/2010/main" val="2450621349"/>
              </p:ext>
            </p:extLst>
          </p:nvPr>
        </p:nvGraphicFramePr>
        <p:xfrm>
          <a:off x="234887" y="294564"/>
          <a:ext cx="10103575" cy="387551"/>
        </p:xfrm>
        <a:graphic>
          <a:graphicData uri="http://schemas.openxmlformats.org/drawingml/2006/table">
            <a:tbl>
              <a:tblPr firstRow="1" bandRow="1">
                <a:noFill/>
                <a:tableStyleId>{5CA37308-017C-45E1-80F0-58CC8BC742D3}</a:tableStyleId>
              </a:tblPr>
              <a:tblGrid>
                <a:gridCol w="10103575">
                  <a:extLst>
                    <a:ext uri="{9D8B030D-6E8A-4147-A177-3AD203B41FA5}">
                      <a16:colId xmlns:a16="http://schemas.microsoft.com/office/drawing/2014/main" val="20000"/>
                    </a:ext>
                  </a:extLst>
                </a:gridCol>
              </a:tblGrid>
              <a:tr h="370850">
                <a:tc>
                  <a:txBody>
                    <a:bodyPr/>
                    <a:lstStyle/>
                    <a:p>
                      <a:pPr marL="0" marR="0" lvl="0" indent="0" algn="l" rtl="0">
                        <a:spcBef>
                          <a:spcPts val="0"/>
                        </a:spcBef>
                        <a:spcAft>
                          <a:spcPts val="0"/>
                        </a:spcAft>
                        <a:buClr>
                          <a:srgbClr val="024FA1"/>
                        </a:buClr>
                        <a:buSzPts val="1943"/>
                        <a:buFont typeface="Arial"/>
                        <a:buNone/>
                      </a:pPr>
                      <a:r>
                        <a:rPr lang="ja-JP" sz="1943" u="none" strike="noStrike" cap="none" dirty="0">
                          <a:solidFill>
                            <a:srgbClr val="024FA1"/>
                          </a:solidFill>
                        </a:rPr>
                        <a:t>　</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（管理機関名）</a:t>
                      </a:r>
                      <a:endParaRPr dirty="0">
                        <a:latin typeface="UD デジタル 教科書体 N-B" panose="02020700000000000000" pitchFamily="17" charset="-128"/>
                        <a:ea typeface="UD デジタル 教科書体 N-B" panose="02020700000000000000" pitchFamily="17" charset="-128"/>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47" name="Google Shape;647;p1"/>
          <p:cNvSpPr/>
          <p:nvPr/>
        </p:nvSpPr>
        <p:spPr>
          <a:xfrm>
            <a:off x="376184" y="851572"/>
            <a:ext cx="4788449" cy="885419"/>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endParaRPr sz="12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48" name="Google Shape;648;p1"/>
          <p:cNvSpPr/>
          <p:nvPr/>
        </p:nvSpPr>
        <p:spPr>
          <a:xfrm>
            <a:off x="251817" y="1419853"/>
            <a:ext cx="5079687"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altLang="en-US"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構想</a:t>
            </a: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概要</a:t>
            </a:r>
            <a:endParaRPr dirty="0">
              <a:latin typeface="UD デジタル 教科書体 NP-R" panose="02020400000000000000" pitchFamily="18" charset="-128"/>
              <a:ea typeface="UD デジタル 教科書体 NP-R" panose="02020400000000000000" pitchFamily="18" charset="-128"/>
            </a:endParaRPr>
          </a:p>
        </p:txBody>
      </p:sp>
      <p:sp>
        <p:nvSpPr>
          <p:cNvPr id="650" name="Google Shape;650;p1"/>
          <p:cNvSpPr/>
          <p:nvPr/>
        </p:nvSpPr>
        <p:spPr>
          <a:xfrm>
            <a:off x="5424941" y="3784840"/>
            <a:ext cx="4917443"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altLang="en-US" sz="1371" b="1" dirty="0">
                <a:solidFill>
                  <a:srgbClr val="FFFFFF"/>
                </a:solidFill>
                <a:latin typeface="UD デジタル 教科書体 NP-R" panose="02020400000000000000" pitchFamily="18" charset="-128"/>
                <a:ea typeface="UD デジタル 教科書体 NP-R" panose="02020400000000000000" pitchFamily="18" charset="-128"/>
              </a:rPr>
              <a:t>コンソーシアムの構成</a:t>
            </a:r>
            <a:endParaRPr lang="ja-JP" altLang="en-US"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2" name="Google Shape;652;p1"/>
          <p:cNvSpPr/>
          <p:nvPr/>
        </p:nvSpPr>
        <p:spPr>
          <a:xfrm>
            <a:off x="5424941" y="5532976"/>
            <a:ext cx="4933566" cy="273152"/>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期待される成果や知見</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3" name="Google Shape;653;p1"/>
          <p:cNvSpPr/>
          <p:nvPr/>
        </p:nvSpPr>
        <p:spPr>
          <a:xfrm>
            <a:off x="5424942" y="5778928"/>
            <a:ext cx="4933565" cy="1486182"/>
          </a:xfrm>
          <a:prstGeom prst="rect">
            <a:avLst/>
          </a:prstGeom>
          <a:solidFill>
            <a:srgbClr val="C5E2FA"/>
          </a:solidFill>
          <a:ln>
            <a:noFill/>
          </a:ln>
        </p:spPr>
        <p:txBody>
          <a:bodyPr spcFirstLastPara="1" wrap="square" lIns="108000" tIns="70475" rIns="108000" bIns="0" anchor="t" anchorCtr="0">
            <a:noAutofit/>
          </a:bodyPr>
          <a:lstStyle/>
          <a:p>
            <a:pPr marL="167873" marR="0" lvl="0" indent="-161523" algn="just" rtl="0">
              <a:spcBef>
                <a:spcPts val="0"/>
              </a:spcBef>
              <a:spcAft>
                <a:spcPts val="0"/>
              </a:spcAft>
              <a:buClr>
                <a:srgbClr val="3093FC"/>
              </a:buClr>
              <a:buSzPts val="1300"/>
              <a:buFont typeface="Noto Sans Symbols"/>
              <a:buChar char="●"/>
            </a:pPr>
            <a:endParaRPr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54" name="Google Shape;654;p1"/>
          <p:cNvSpPr/>
          <p:nvPr/>
        </p:nvSpPr>
        <p:spPr>
          <a:xfrm>
            <a:off x="251820" y="294563"/>
            <a:ext cx="10106684" cy="6970547"/>
          </a:xfrm>
          <a:prstGeom prst="rect">
            <a:avLst/>
          </a:prstGeom>
          <a:noFill/>
          <a:ln w="28575" cap="flat" cmpd="sng">
            <a:solidFill>
              <a:srgbClr val="024FA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655" name="Google Shape;655;p1"/>
          <p:cNvSpPr/>
          <p:nvPr/>
        </p:nvSpPr>
        <p:spPr>
          <a:xfrm>
            <a:off x="371179" y="2283375"/>
            <a:ext cx="4921622"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構想の目的</a:t>
            </a:r>
            <a:endParaRPr sz="1300" dirty="0">
              <a:latin typeface="UD デジタル 教科書体 NP-R" panose="02020400000000000000" pitchFamily="18" charset="-128"/>
              <a:ea typeface="UD デジタル 教科書体 NP-R" panose="02020400000000000000" pitchFamily="18" charset="-128"/>
            </a:endParaRPr>
          </a:p>
        </p:txBody>
      </p:sp>
      <p:sp>
        <p:nvSpPr>
          <p:cNvPr id="656" name="Google Shape;656;p1"/>
          <p:cNvSpPr/>
          <p:nvPr/>
        </p:nvSpPr>
        <p:spPr>
          <a:xfrm>
            <a:off x="386627" y="1688619"/>
            <a:ext cx="4921622" cy="571074"/>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u="sng" dirty="0">
                <a:latin typeface="UD デジタル 教科書体 NP-R" panose="02020400000000000000" pitchFamily="18" charset="-128"/>
                <a:ea typeface="UD デジタル 教科書体 NP-R" panose="02020400000000000000" pitchFamily="18" charset="-128"/>
              </a:rPr>
              <a:t>構想名</a:t>
            </a:r>
            <a:endParaRPr sz="1300" dirty="0">
              <a:latin typeface="UD デジタル 教科書体 NP-R" panose="02020400000000000000" pitchFamily="18" charset="-128"/>
              <a:ea typeface="UD デジタル 教科書体 NP-R" panose="02020400000000000000" pitchFamily="18" charset="-128"/>
            </a:endParaRPr>
          </a:p>
        </p:txBody>
      </p:sp>
      <p:sp>
        <p:nvSpPr>
          <p:cNvPr id="657" name="Google Shape;657;p1"/>
          <p:cNvSpPr/>
          <p:nvPr/>
        </p:nvSpPr>
        <p:spPr>
          <a:xfrm>
            <a:off x="372102" y="3468292"/>
            <a:ext cx="4921500" cy="2108676"/>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u="sng" dirty="0">
                <a:latin typeface="UD デジタル 教科書体 NP-R" panose="02020400000000000000" pitchFamily="18" charset="-128"/>
                <a:ea typeface="UD デジタル 教科書体 NP-R" panose="02020400000000000000" pitchFamily="18" charset="-128"/>
              </a:rPr>
              <a:t>先端技術を活用した教育の概要</a:t>
            </a:r>
            <a:endParaRPr sz="1300" dirty="0">
              <a:latin typeface="UD デジタル 教科書体 NP-R" panose="02020400000000000000" pitchFamily="18" charset="-128"/>
              <a:ea typeface="UD デジタル 教科書体 NP-R" panose="02020400000000000000" pitchFamily="18" charset="-128"/>
            </a:endParaRPr>
          </a:p>
        </p:txBody>
      </p:sp>
      <p:sp>
        <p:nvSpPr>
          <p:cNvPr id="2" name="正方形/長方形 1">
            <a:extLst>
              <a:ext uri="{FF2B5EF4-FFF2-40B4-BE49-F238E27FC236}">
                <a16:creationId xmlns:a16="http://schemas.microsoft.com/office/drawing/2014/main" id="{8A0DA4D7-31CC-1A32-ED73-69DDED6E3A83}"/>
              </a:ext>
            </a:extLst>
          </p:cNvPr>
          <p:cNvSpPr/>
          <p:nvPr/>
        </p:nvSpPr>
        <p:spPr>
          <a:xfrm>
            <a:off x="399981" y="2004691"/>
            <a:ext cx="4923604" cy="3239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453A3EC-3FF7-76BE-16C0-B3095CB33FED}"/>
              </a:ext>
            </a:extLst>
          </p:cNvPr>
          <p:cNvSpPr/>
          <p:nvPr/>
        </p:nvSpPr>
        <p:spPr>
          <a:xfrm>
            <a:off x="371179" y="2588097"/>
            <a:ext cx="4952406" cy="90527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76003822-095C-4E78-6921-626DFAC43CE4}"/>
              </a:ext>
            </a:extLst>
          </p:cNvPr>
          <p:cNvSpPr/>
          <p:nvPr/>
        </p:nvSpPr>
        <p:spPr>
          <a:xfrm>
            <a:off x="371306" y="3798092"/>
            <a:ext cx="4960198" cy="34084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9D09ACB-94DA-174E-8013-94FBD9E805C8}"/>
              </a:ext>
            </a:extLst>
          </p:cNvPr>
          <p:cNvSpPr txBox="1"/>
          <p:nvPr/>
        </p:nvSpPr>
        <p:spPr>
          <a:xfrm>
            <a:off x="5526554" y="3139820"/>
            <a:ext cx="451976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事業計画書に沿って、本構想で活用するファブスペース以外の先端技術及びその活用方法等についてご記載ください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11" name="テキスト ボックス 10">
            <a:extLst>
              <a:ext uri="{FF2B5EF4-FFF2-40B4-BE49-F238E27FC236}">
                <a16:creationId xmlns:a16="http://schemas.microsoft.com/office/drawing/2014/main" id="{37BA1BC5-0B88-564C-F02D-8C9F13284EC4}"/>
              </a:ext>
            </a:extLst>
          </p:cNvPr>
          <p:cNvSpPr txBox="1"/>
          <p:nvPr/>
        </p:nvSpPr>
        <p:spPr>
          <a:xfrm>
            <a:off x="394600" y="2014005"/>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事業計画書に沿って、構想名を簡潔にご記載ください</a:t>
            </a:r>
          </a:p>
        </p:txBody>
      </p:sp>
      <p:sp>
        <p:nvSpPr>
          <p:cNvPr id="12" name="テキスト ボックス 11">
            <a:extLst>
              <a:ext uri="{FF2B5EF4-FFF2-40B4-BE49-F238E27FC236}">
                <a16:creationId xmlns:a16="http://schemas.microsoft.com/office/drawing/2014/main" id="{46C1C585-38AA-A255-E533-982677266D70}"/>
              </a:ext>
            </a:extLst>
          </p:cNvPr>
          <p:cNvSpPr txBox="1"/>
          <p:nvPr/>
        </p:nvSpPr>
        <p:spPr>
          <a:xfrm>
            <a:off x="395384" y="2649009"/>
            <a:ext cx="4887697"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事業計画書に沿って、実証校を取り巻く現状と本事業の目的についてご記載ください</a:t>
            </a:r>
          </a:p>
        </p:txBody>
      </p:sp>
      <p:sp>
        <p:nvSpPr>
          <p:cNvPr id="13" name="テキスト ボックス 12">
            <a:extLst>
              <a:ext uri="{FF2B5EF4-FFF2-40B4-BE49-F238E27FC236}">
                <a16:creationId xmlns:a16="http://schemas.microsoft.com/office/drawing/2014/main" id="{61E90484-2807-1EF5-CAB0-BB18BE4223F9}"/>
              </a:ext>
            </a:extLst>
          </p:cNvPr>
          <p:cNvSpPr txBox="1"/>
          <p:nvPr/>
        </p:nvSpPr>
        <p:spPr>
          <a:xfrm>
            <a:off x="399793" y="3836004"/>
            <a:ext cx="4887697" cy="600164"/>
          </a:xfrm>
          <a:prstGeom prst="rect">
            <a:avLst/>
          </a:prstGeom>
          <a:noFill/>
        </p:spPr>
        <p:txBody>
          <a:bodyPr wrap="square" rtlCol="0">
            <a:spAutoFit/>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 事業計画書に沿って、本構想における教育の概要についてご記載くださ　 　</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　 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 適宜イメージ画像や写真を添付してください</a:t>
            </a:r>
          </a:p>
        </p:txBody>
      </p:sp>
      <p:sp>
        <p:nvSpPr>
          <p:cNvPr id="14" name="テキスト ボックス 13">
            <a:extLst>
              <a:ext uri="{FF2B5EF4-FFF2-40B4-BE49-F238E27FC236}">
                <a16:creationId xmlns:a16="http://schemas.microsoft.com/office/drawing/2014/main" id="{6C8285E1-BD14-CAC1-DDD3-14AEE81F7B08}"/>
              </a:ext>
            </a:extLst>
          </p:cNvPr>
          <p:cNvSpPr txBox="1"/>
          <p:nvPr/>
        </p:nvSpPr>
        <p:spPr>
          <a:xfrm>
            <a:off x="5464042" y="5831579"/>
            <a:ext cx="482692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事業計画書に沿って、本事業を通して最終的に全国へ普及し得る成果や知見についてご記載ください</a:t>
            </a:r>
          </a:p>
        </p:txBody>
      </p:sp>
      <p:sp>
        <p:nvSpPr>
          <p:cNvPr id="15" name="正方形/長方形 14">
            <a:extLst>
              <a:ext uri="{FF2B5EF4-FFF2-40B4-BE49-F238E27FC236}">
                <a16:creationId xmlns:a16="http://schemas.microsoft.com/office/drawing/2014/main" id="{4A3D5904-C022-583F-F109-615B604BC25B}"/>
              </a:ext>
            </a:extLst>
          </p:cNvPr>
          <p:cNvSpPr/>
          <p:nvPr/>
        </p:nvSpPr>
        <p:spPr>
          <a:xfrm>
            <a:off x="5417164" y="954309"/>
            <a:ext cx="4879353" cy="18474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3DDFC6C-3A0E-D278-86B4-FD9E75D98703}"/>
              </a:ext>
            </a:extLst>
          </p:cNvPr>
          <p:cNvSpPr txBox="1"/>
          <p:nvPr/>
        </p:nvSpPr>
        <p:spPr>
          <a:xfrm>
            <a:off x="5408821" y="986668"/>
            <a:ext cx="4887697" cy="93871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事業計画書に沿って、本構想におけるファブスペースの活用方法等についてご記載ください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適宜活用シーンや活用イメージが分かるようなイメージ画像や写真を添付してください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endPar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17" name="Google Shape;656;p1">
            <a:extLst>
              <a:ext uri="{FF2B5EF4-FFF2-40B4-BE49-F238E27FC236}">
                <a16:creationId xmlns:a16="http://schemas.microsoft.com/office/drawing/2014/main" id="{3A24B5C6-D4FA-EC21-9536-48A6827107A3}"/>
              </a:ext>
            </a:extLst>
          </p:cNvPr>
          <p:cNvSpPr/>
          <p:nvPr/>
        </p:nvSpPr>
        <p:spPr>
          <a:xfrm>
            <a:off x="378867" y="688603"/>
            <a:ext cx="4921622" cy="252000"/>
          </a:xfrm>
          <a:prstGeom prst="rect">
            <a:avLst/>
          </a:prstGeom>
          <a:noFill/>
          <a:ln>
            <a:noFill/>
          </a:ln>
        </p:spPr>
        <p:txBody>
          <a:bodyPr spcFirstLastPara="1" wrap="square" lIns="0" tIns="70475" rIns="0" bIns="0" anchor="ctr" anchorCtr="0">
            <a:noAutofit/>
          </a:bodyPr>
          <a:lstStyle/>
          <a:p>
            <a:pPr marL="0" marR="0" lvl="0" indent="0" algn="just" rtl="0">
              <a:spcBef>
                <a:spcPts val="0"/>
              </a:spcBef>
              <a:spcAft>
                <a:spcPts val="0"/>
              </a:spcAft>
              <a:buNone/>
            </a:pPr>
            <a:r>
              <a:rPr lang="ja-JP" altLang="en-US" sz="1300" b="1" u="sng" dirty="0">
                <a:latin typeface="UD デジタル 教科書体 NP-R" panose="02020400000000000000" pitchFamily="18" charset="-128"/>
                <a:ea typeface="UD デジタル 教科書体 NP-R" panose="02020400000000000000" pitchFamily="18" charset="-128"/>
              </a:rPr>
              <a:t>実証校</a:t>
            </a:r>
            <a:endParaRPr sz="1300" dirty="0">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a:extLst>
              <a:ext uri="{FF2B5EF4-FFF2-40B4-BE49-F238E27FC236}">
                <a16:creationId xmlns:a16="http://schemas.microsoft.com/office/drawing/2014/main" id="{213ED64E-A1CD-A302-0A4D-1EFD4BAD3457}"/>
              </a:ext>
            </a:extLst>
          </p:cNvPr>
          <p:cNvSpPr txBox="1"/>
          <p:nvPr/>
        </p:nvSpPr>
        <p:spPr>
          <a:xfrm>
            <a:off x="394600" y="1025200"/>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実際に実証を行う実証校をご記載ください</a:t>
            </a:r>
          </a:p>
        </p:txBody>
      </p:sp>
      <p:sp>
        <p:nvSpPr>
          <p:cNvPr id="28" name="Google Shape;655;p1">
            <a:extLst>
              <a:ext uri="{FF2B5EF4-FFF2-40B4-BE49-F238E27FC236}">
                <a16:creationId xmlns:a16="http://schemas.microsoft.com/office/drawing/2014/main" id="{CCFD30A7-D6B8-0A65-DA31-FA9FD873A71A}"/>
              </a:ext>
            </a:extLst>
          </p:cNvPr>
          <p:cNvSpPr/>
          <p:nvPr/>
        </p:nvSpPr>
        <p:spPr>
          <a:xfrm>
            <a:off x="5410519" y="656125"/>
            <a:ext cx="4902427"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ファブスペース活用の概要</a:t>
            </a:r>
            <a:endParaRPr sz="1300" dirty="0">
              <a:latin typeface="UD デジタル 教科書体 NP-R" panose="02020400000000000000" pitchFamily="18" charset="-128"/>
              <a:ea typeface="UD デジタル 教科書体 NP-R" panose="02020400000000000000" pitchFamily="18" charset="-128"/>
            </a:endParaRPr>
          </a:p>
        </p:txBody>
      </p:sp>
      <p:sp>
        <p:nvSpPr>
          <p:cNvPr id="30" name="Google Shape;655;p1">
            <a:extLst>
              <a:ext uri="{FF2B5EF4-FFF2-40B4-BE49-F238E27FC236}">
                <a16:creationId xmlns:a16="http://schemas.microsoft.com/office/drawing/2014/main" id="{96210641-C0BF-4C20-BFF6-628E5FC7C6E6}"/>
              </a:ext>
            </a:extLst>
          </p:cNvPr>
          <p:cNvSpPr/>
          <p:nvPr/>
        </p:nvSpPr>
        <p:spPr>
          <a:xfrm>
            <a:off x="5408821" y="2772775"/>
            <a:ext cx="4921622"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u="sng" dirty="0">
                <a:latin typeface="UD デジタル 教科書体 NP-R" panose="02020400000000000000" pitchFamily="18" charset="-128"/>
                <a:ea typeface="UD デジタル 教科書体 NP-R" panose="02020400000000000000" pitchFamily="18" charset="-128"/>
              </a:rPr>
              <a:t>他に活用する先端技術</a:t>
            </a:r>
            <a:endParaRPr sz="1300" dirty="0">
              <a:latin typeface="UD デジタル 教科書体 NP-R" panose="02020400000000000000" pitchFamily="18" charset="-128"/>
              <a:ea typeface="UD デジタル 教科書体 NP-R" panose="02020400000000000000" pitchFamily="18" charset="-128"/>
            </a:endParaRPr>
          </a:p>
        </p:txBody>
      </p:sp>
      <p:sp>
        <p:nvSpPr>
          <p:cNvPr id="31" name="正方形/長方形 30">
            <a:extLst>
              <a:ext uri="{FF2B5EF4-FFF2-40B4-BE49-F238E27FC236}">
                <a16:creationId xmlns:a16="http://schemas.microsoft.com/office/drawing/2014/main" id="{02D5B9CC-E932-6A71-B7CD-6C5FA832E9B2}"/>
              </a:ext>
            </a:extLst>
          </p:cNvPr>
          <p:cNvSpPr/>
          <p:nvPr/>
        </p:nvSpPr>
        <p:spPr>
          <a:xfrm>
            <a:off x="5424938" y="4036840"/>
            <a:ext cx="4913524" cy="14129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7B2571DE-14B1-3B81-D666-5E54907EC2B8}"/>
              </a:ext>
            </a:extLst>
          </p:cNvPr>
          <p:cNvSpPr txBox="1"/>
          <p:nvPr/>
        </p:nvSpPr>
        <p:spPr>
          <a:xfrm>
            <a:off x="5566171" y="4082768"/>
            <a:ext cx="451976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事業計画書に沿って、本構想における伴走支援体制（コンソーシアム）についてご記載ください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FE633E88-AE63-93FB-27D9-9CDC596AE7C0}"/>
              </a:ext>
            </a:extLst>
          </p:cNvPr>
          <p:cNvSpPr txBox="1"/>
          <p:nvPr/>
        </p:nvSpPr>
        <p:spPr>
          <a:xfrm>
            <a:off x="9006840" y="0"/>
            <a:ext cx="1684973" cy="307777"/>
          </a:xfrm>
          <a:prstGeom prst="rect">
            <a:avLst/>
          </a:prstGeom>
          <a:noFill/>
        </p:spPr>
        <p:txBody>
          <a:bodyPr wrap="square" lIns="91440" tIns="45720" rIns="91440" bIns="45720" rtlCol="0" anchor="t">
            <a:spAutoFit/>
          </a:bodyPr>
          <a:lstStyle/>
          <a:p>
            <a:pPr algn="ctr"/>
            <a:r>
              <a:rPr kumimoji="1" lang="ja-JP" altLang="en-US"/>
              <a:t>別紙様式７</a:t>
            </a:r>
            <a:endParaRPr kumimoji="1" lang="ja-JP" altLang="en-US" dirty="0"/>
          </a:p>
        </p:txBody>
      </p:sp>
    </p:spTree>
  </p:cSld>
  <p:clrMapOvr>
    <a:masterClrMapping/>
  </p:clrMapOvr>
</p:sld>
</file>

<file path=ppt/theme/theme1.xml><?xml version="1.0" encoding="utf-8"?>
<a:theme xmlns:a="http://schemas.openxmlformats.org/drawingml/2006/main" name="19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文科省元template">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8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0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203</Words>
  <Application>Microsoft Office PowerPoint</Application>
  <PresentationFormat>ユーザー設定</PresentationFormat>
  <Paragraphs>22</Paragraphs>
  <Slides>1</Slides>
  <Notes>1</Notes>
  <HiddenSlides>0</HiddenSlides>
  <MMClips>0</MMClips>
  <ScaleCrop>false</ScaleCrop>
  <HeadingPairs>
    <vt:vector size="4" baseType="variant">
      <vt:variant>
        <vt:lpstr>テーマ</vt:lpstr>
      </vt:variant>
      <vt:variant>
        <vt:i4>4</vt:i4>
      </vt:variant>
      <vt:variant>
        <vt:lpstr>スライド タイトル</vt:lpstr>
      </vt:variant>
      <vt:variant>
        <vt:i4>1</vt:i4>
      </vt:variant>
    </vt:vector>
  </HeadingPairs>
  <TitlesOfParts>
    <vt:vector size="5" baseType="lpstr">
      <vt:lpstr>19_Office テーマ</vt:lpstr>
      <vt:lpstr>1_Office テーマ</vt:lpstr>
      <vt:lpstr>18_Office テーマ</vt:lpstr>
      <vt:lpstr>20_Office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酒井啓至</cp:lastModifiedBy>
  <cp:revision>14</cp:revision>
  <cp:lastPrinted>2022-12-26T05:41:03Z</cp:lastPrinted>
  <dcterms:created xsi:type="dcterms:W3CDTF">2021-11-13T08:08:19Z</dcterms:created>
  <dcterms:modified xsi:type="dcterms:W3CDTF">2023-01-17T04:56:05Z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2022-08-05T01:08:40Z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4d55658d-2ebf-4a1b-b6d8-05f802961e6d</vt:lpwstr>
  </property>
  <property fmtid="{D5CDD505-2E9C-101B-9397-08002B2CF9AE}" pid="8" name="MSIP_Label_d899a617-f30e-4fb8-b81c-fb6d0b94ac5b_ContentBits">
    <vt:lpwstr>0</vt:lpwstr>
  </property>
</Properties>
</file>