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0691813" cy="7559675"/>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5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3AA408-F9C9-4D35-9277-41E7EF7C1A04}"/>
              </a:ext>
            </a:extLst>
          </p:cNvPr>
          <p:cNvSpPr>
            <a:spLocks noGrp="1"/>
          </p:cNvSpPr>
          <p:nvPr>
            <p:ph type="ctrTitle"/>
          </p:nvPr>
        </p:nvSpPr>
        <p:spPr>
          <a:xfrm>
            <a:off x="1336477" y="1237197"/>
            <a:ext cx="8018860" cy="2631887"/>
          </a:xfrm>
        </p:spPr>
        <p:txBody>
          <a:bodyPr anchor="b"/>
          <a:lstStyle>
            <a:lvl1pPr algn="ctr">
              <a:defRPr sz="5262"/>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84C48D8-4718-43BA-B4C1-B84E416C899B}"/>
              </a:ext>
            </a:extLst>
          </p:cNvPr>
          <p:cNvSpPr>
            <a:spLocks noGrp="1"/>
          </p:cNvSpPr>
          <p:nvPr>
            <p:ph type="subTitle" idx="1"/>
          </p:nvPr>
        </p:nvSpPr>
        <p:spPr>
          <a:xfrm>
            <a:off x="1336477" y="3970580"/>
            <a:ext cx="8018860" cy="1825171"/>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1A6E1A1-FBCB-4791-B678-41046F36E7D1}"/>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5" name="フッター プレースホルダー 4">
            <a:extLst>
              <a:ext uri="{FF2B5EF4-FFF2-40B4-BE49-F238E27FC236}">
                <a16:creationId xmlns:a16="http://schemas.microsoft.com/office/drawing/2014/main" id="{9ACBAB3F-D304-4EFE-8FF9-FC86354B94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3E281D-5672-4854-B305-39850201F4C2}"/>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21335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325923-2696-4F15-BF89-C49EFA75BF7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76EAAA2-CDEB-4BFA-8DAD-DE8BA875095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7536DA4-A35B-46F1-834A-6525BD8D5DAB}"/>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5" name="フッター プレースホルダー 4">
            <a:extLst>
              <a:ext uri="{FF2B5EF4-FFF2-40B4-BE49-F238E27FC236}">
                <a16:creationId xmlns:a16="http://schemas.microsoft.com/office/drawing/2014/main" id="{F94C7CF9-F1C6-4B08-A073-AD83AB3B7B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37D453-5EF8-48FD-B352-BEBF8AA50971}"/>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396874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723C465-44CE-4324-8081-3B042B96AB99}"/>
              </a:ext>
            </a:extLst>
          </p:cNvPr>
          <p:cNvSpPr>
            <a:spLocks noGrp="1"/>
          </p:cNvSpPr>
          <p:nvPr>
            <p:ph type="title" orient="vert"/>
          </p:nvPr>
        </p:nvSpPr>
        <p:spPr>
          <a:xfrm>
            <a:off x="7651329" y="402483"/>
            <a:ext cx="2305422" cy="6406475"/>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2EE6F1B-884C-43AC-8059-940CFD2B8ED1}"/>
              </a:ext>
            </a:extLst>
          </p:cNvPr>
          <p:cNvSpPr>
            <a:spLocks noGrp="1"/>
          </p:cNvSpPr>
          <p:nvPr>
            <p:ph type="body" orient="vert" idx="1"/>
          </p:nvPr>
        </p:nvSpPr>
        <p:spPr>
          <a:xfrm>
            <a:off x="735062" y="402483"/>
            <a:ext cx="6782619" cy="64064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23A6BE-CB0B-4C6D-93D3-9A4B3BD5E984}"/>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5" name="フッター プレースホルダー 4">
            <a:extLst>
              <a:ext uri="{FF2B5EF4-FFF2-40B4-BE49-F238E27FC236}">
                <a16:creationId xmlns:a16="http://schemas.microsoft.com/office/drawing/2014/main" id="{F42CA7A3-538F-46D4-BD18-3AEEBB891E9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FEA046-14A0-4160-97E5-6998F167E93F}"/>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230112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7EB61-618E-46E4-A2C8-CB203FCD9F7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210D2F0-EE8C-43ED-A89C-18DD8EA31E6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2E6380-FD27-4C49-8887-53ADE8DB891D}"/>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5" name="フッター プレースホルダー 4">
            <a:extLst>
              <a:ext uri="{FF2B5EF4-FFF2-40B4-BE49-F238E27FC236}">
                <a16:creationId xmlns:a16="http://schemas.microsoft.com/office/drawing/2014/main" id="{4AE8F3D9-F3F7-4219-8177-2F1F46162D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79C0D4-D4F0-4E7E-8D1B-19183A093A1D}"/>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73229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F0C32D-FC21-44E5-9031-A410ABB4057B}"/>
              </a:ext>
            </a:extLst>
          </p:cNvPr>
          <p:cNvSpPr>
            <a:spLocks noGrp="1"/>
          </p:cNvSpPr>
          <p:nvPr>
            <p:ph type="title"/>
          </p:nvPr>
        </p:nvSpPr>
        <p:spPr>
          <a:xfrm>
            <a:off x="729493" y="1884670"/>
            <a:ext cx="9221689" cy="3144614"/>
          </a:xfrm>
        </p:spPr>
        <p:txBody>
          <a:bodyPr anchor="b"/>
          <a:lstStyle>
            <a:lvl1pPr>
              <a:defRPr sz="5262"/>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713575-FE39-492D-8092-935D0194517A}"/>
              </a:ext>
            </a:extLst>
          </p:cNvPr>
          <p:cNvSpPr>
            <a:spLocks noGrp="1"/>
          </p:cNvSpPr>
          <p:nvPr>
            <p:ph type="body" idx="1"/>
          </p:nvPr>
        </p:nvSpPr>
        <p:spPr>
          <a:xfrm>
            <a:off x="729493" y="5059034"/>
            <a:ext cx="9221689" cy="1653678"/>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F3E2C18-21CE-42DE-B43D-319DA45EC0A2}"/>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5" name="フッター プレースホルダー 4">
            <a:extLst>
              <a:ext uri="{FF2B5EF4-FFF2-40B4-BE49-F238E27FC236}">
                <a16:creationId xmlns:a16="http://schemas.microsoft.com/office/drawing/2014/main" id="{7B7F35DA-AC84-42EE-916F-FEFE8FCF11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267FDB1-6E66-47EB-B300-400BE004141E}"/>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9702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17C9E3-BC3E-44FB-89CB-C619B2AD76F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57F9216-E5ED-43BF-AB44-CFBE9A2A9596}"/>
              </a:ext>
            </a:extLst>
          </p:cNvPr>
          <p:cNvSpPr>
            <a:spLocks noGrp="1"/>
          </p:cNvSpPr>
          <p:nvPr>
            <p:ph sz="half" idx="1"/>
          </p:nvPr>
        </p:nvSpPr>
        <p:spPr>
          <a:xfrm>
            <a:off x="735062" y="2012414"/>
            <a:ext cx="4544021"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86B768-CC99-4923-849C-43F2A4023038}"/>
              </a:ext>
            </a:extLst>
          </p:cNvPr>
          <p:cNvSpPr>
            <a:spLocks noGrp="1"/>
          </p:cNvSpPr>
          <p:nvPr>
            <p:ph sz="half" idx="2"/>
          </p:nvPr>
        </p:nvSpPr>
        <p:spPr>
          <a:xfrm>
            <a:off x="5412730" y="2012414"/>
            <a:ext cx="4544021"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969DB0B-4A75-4AC3-AC30-7864A55C48D0}"/>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6" name="フッター プレースホルダー 5">
            <a:extLst>
              <a:ext uri="{FF2B5EF4-FFF2-40B4-BE49-F238E27FC236}">
                <a16:creationId xmlns:a16="http://schemas.microsoft.com/office/drawing/2014/main" id="{1F7802EE-D745-4A34-AAF1-89FBC96ECFE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BAA596-5E11-4E5E-8266-AC4389D3C0A3}"/>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023131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EA88B8-F4FC-43D4-9BA0-36862A5B4D6A}"/>
              </a:ext>
            </a:extLst>
          </p:cNvPr>
          <p:cNvSpPr>
            <a:spLocks noGrp="1"/>
          </p:cNvSpPr>
          <p:nvPr>
            <p:ph type="title"/>
          </p:nvPr>
        </p:nvSpPr>
        <p:spPr>
          <a:xfrm>
            <a:off x="736455" y="402483"/>
            <a:ext cx="9221689" cy="1461188"/>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A3B083-C0AC-41A0-BD84-37209C14E560}"/>
              </a:ext>
            </a:extLst>
          </p:cNvPr>
          <p:cNvSpPr>
            <a:spLocks noGrp="1"/>
          </p:cNvSpPr>
          <p:nvPr>
            <p:ph type="body" idx="1"/>
          </p:nvPr>
        </p:nvSpPr>
        <p:spPr>
          <a:xfrm>
            <a:off x="736455" y="1853171"/>
            <a:ext cx="4523138"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8E0B89-0B22-4DCD-848C-A299D40A9D71}"/>
              </a:ext>
            </a:extLst>
          </p:cNvPr>
          <p:cNvSpPr>
            <a:spLocks noGrp="1"/>
          </p:cNvSpPr>
          <p:nvPr>
            <p:ph sz="half" idx="2"/>
          </p:nvPr>
        </p:nvSpPr>
        <p:spPr>
          <a:xfrm>
            <a:off x="736455" y="2761381"/>
            <a:ext cx="4523138"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C1662BE-F765-4635-A697-C81C541DCA97}"/>
              </a:ext>
            </a:extLst>
          </p:cNvPr>
          <p:cNvSpPr>
            <a:spLocks noGrp="1"/>
          </p:cNvSpPr>
          <p:nvPr>
            <p:ph type="body" sz="quarter" idx="3"/>
          </p:nvPr>
        </p:nvSpPr>
        <p:spPr>
          <a:xfrm>
            <a:off x="5412730" y="1853171"/>
            <a:ext cx="4545413"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050C331-6BB5-4C44-88B8-B93DB01E5D36}"/>
              </a:ext>
            </a:extLst>
          </p:cNvPr>
          <p:cNvSpPr>
            <a:spLocks noGrp="1"/>
          </p:cNvSpPr>
          <p:nvPr>
            <p:ph sz="quarter" idx="4"/>
          </p:nvPr>
        </p:nvSpPr>
        <p:spPr>
          <a:xfrm>
            <a:off x="5412730" y="2761381"/>
            <a:ext cx="4545413"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CB58AA2-DE06-47AF-982B-200722359BD8}"/>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8" name="フッター プレースホルダー 7">
            <a:extLst>
              <a:ext uri="{FF2B5EF4-FFF2-40B4-BE49-F238E27FC236}">
                <a16:creationId xmlns:a16="http://schemas.microsoft.com/office/drawing/2014/main" id="{D5F74FAD-708C-4383-995C-3903AB7F472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A20156C-CC1F-42C1-A777-8D523C24CCFD}"/>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3199988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7EAE41-D3AB-4CE4-8C1C-0637C8F368F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95F2A2D-FF33-4DDF-BF5E-E696DA2680A5}"/>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4" name="フッター プレースホルダー 3">
            <a:extLst>
              <a:ext uri="{FF2B5EF4-FFF2-40B4-BE49-F238E27FC236}">
                <a16:creationId xmlns:a16="http://schemas.microsoft.com/office/drawing/2014/main" id="{CF36E1F1-DBE2-42E7-912C-74FA8E4CB4E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0CE5FDC-9B4F-45E3-9C8D-77181A86ED6F}"/>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008932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DA021D3-EB44-44CE-9F4B-F80F70C07DF3}"/>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3" name="フッター プレースホルダー 2">
            <a:extLst>
              <a:ext uri="{FF2B5EF4-FFF2-40B4-BE49-F238E27FC236}">
                <a16:creationId xmlns:a16="http://schemas.microsoft.com/office/drawing/2014/main" id="{DD12E22D-DCD6-4168-B032-677C4CABEDC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8EB05D0-8707-4D62-A64B-436131811C1E}"/>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276278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517D45-A724-4789-A36A-89AFF49182CD}"/>
              </a:ext>
            </a:extLst>
          </p:cNvPr>
          <p:cNvSpPr>
            <a:spLocks noGrp="1"/>
          </p:cNvSpPr>
          <p:nvPr>
            <p:ph type="title"/>
          </p:nvPr>
        </p:nvSpPr>
        <p:spPr>
          <a:xfrm>
            <a:off x="736455" y="503978"/>
            <a:ext cx="3448388" cy="1763924"/>
          </a:xfrm>
        </p:spPr>
        <p:txBody>
          <a:bodyPr anchor="b"/>
          <a:lstStyle>
            <a:lvl1pPr>
              <a:defRPr sz="2806"/>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90BAF2F-3988-490F-A633-2F0CC40DEE0C}"/>
              </a:ext>
            </a:extLst>
          </p:cNvPr>
          <p:cNvSpPr>
            <a:spLocks noGrp="1"/>
          </p:cNvSpPr>
          <p:nvPr>
            <p:ph idx="1"/>
          </p:nvPr>
        </p:nvSpPr>
        <p:spPr>
          <a:xfrm>
            <a:off x="4545413" y="1088454"/>
            <a:ext cx="5412730" cy="5372269"/>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BBB686C-EF2C-4102-B0C8-B8B6B74B0544}"/>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CC6CFF7-081E-461C-8EA2-787072D907FD}"/>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6" name="フッター プレースホルダー 5">
            <a:extLst>
              <a:ext uri="{FF2B5EF4-FFF2-40B4-BE49-F238E27FC236}">
                <a16:creationId xmlns:a16="http://schemas.microsoft.com/office/drawing/2014/main" id="{76CD3FFD-BBF6-4A1D-9242-BF641B215B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CAE0D45-9FEA-4AB3-859B-E08E546371A1}"/>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395677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57415-CB64-4826-81C7-DA0A41C66030}"/>
              </a:ext>
            </a:extLst>
          </p:cNvPr>
          <p:cNvSpPr>
            <a:spLocks noGrp="1"/>
          </p:cNvSpPr>
          <p:nvPr>
            <p:ph type="title"/>
          </p:nvPr>
        </p:nvSpPr>
        <p:spPr>
          <a:xfrm>
            <a:off x="736455" y="503978"/>
            <a:ext cx="3448388" cy="1763924"/>
          </a:xfrm>
        </p:spPr>
        <p:txBody>
          <a:bodyPr anchor="b"/>
          <a:lstStyle>
            <a:lvl1pPr>
              <a:defRPr sz="2806"/>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D059E13-10FF-47F9-9586-D3123F65A8AF}"/>
              </a:ext>
            </a:extLst>
          </p:cNvPr>
          <p:cNvSpPr>
            <a:spLocks noGrp="1"/>
          </p:cNvSpPr>
          <p:nvPr>
            <p:ph type="pic" idx="1"/>
          </p:nvPr>
        </p:nvSpPr>
        <p:spPr>
          <a:xfrm>
            <a:off x="4545413" y="1088454"/>
            <a:ext cx="5412730" cy="5372269"/>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endParaRPr kumimoji="1" lang="ja-JP" altLang="en-US"/>
          </a:p>
        </p:txBody>
      </p:sp>
      <p:sp>
        <p:nvSpPr>
          <p:cNvPr id="4" name="テキスト プレースホルダー 3">
            <a:extLst>
              <a:ext uri="{FF2B5EF4-FFF2-40B4-BE49-F238E27FC236}">
                <a16:creationId xmlns:a16="http://schemas.microsoft.com/office/drawing/2014/main" id="{19D533B6-26F6-4B8A-9BEE-CCF15DEFE9A0}"/>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C7CCC5B-8D3A-4A9F-90B9-82D049B8213C}"/>
              </a:ext>
            </a:extLst>
          </p:cNvPr>
          <p:cNvSpPr>
            <a:spLocks noGrp="1"/>
          </p:cNvSpPr>
          <p:nvPr>
            <p:ph type="dt" sz="half" idx="10"/>
          </p:nvPr>
        </p:nvSpPr>
        <p:spPr/>
        <p:txBody>
          <a:bodyPr/>
          <a:lstStyle/>
          <a:p>
            <a:fld id="{4B00A903-1D72-42E8-88A1-EBC4174008CA}" type="datetimeFigureOut">
              <a:rPr kumimoji="1" lang="ja-JP" altLang="en-US" smtClean="0"/>
              <a:t>2022/12/6</a:t>
            </a:fld>
            <a:endParaRPr kumimoji="1" lang="ja-JP" altLang="en-US"/>
          </a:p>
        </p:txBody>
      </p:sp>
      <p:sp>
        <p:nvSpPr>
          <p:cNvPr id="6" name="フッター プレースホルダー 5">
            <a:extLst>
              <a:ext uri="{FF2B5EF4-FFF2-40B4-BE49-F238E27FC236}">
                <a16:creationId xmlns:a16="http://schemas.microsoft.com/office/drawing/2014/main" id="{5A6FB1EF-0662-489D-80E8-30890F4709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F4A058-CD1B-4382-BC96-935342B686E8}"/>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410277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2861C71-1F6C-41A7-ACF0-C7D90D20372E}"/>
              </a:ext>
            </a:extLst>
          </p:cNvPr>
          <p:cNvSpPr>
            <a:spLocks noGrp="1"/>
          </p:cNvSpPr>
          <p:nvPr>
            <p:ph type="title"/>
          </p:nvPr>
        </p:nvSpPr>
        <p:spPr>
          <a:xfrm>
            <a:off x="735062" y="402483"/>
            <a:ext cx="9221689" cy="14611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2C841B2-8C18-47DA-B20A-03F821C707A5}"/>
              </a:ext>
            </a:extLst>
          </p:cNvPr>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F8FE005-BE12-47F8-A985-A391AE599619}"/>
              </a:ext>
            </a:extLst>
          </p:cNvPr>
          <p:cNvSpPr>
            <a:spLocks noGrp="1"/>
          </p:cNvSpPr>
          <p:nvPr>
            <p:ph type="dt" sz="half" idx="2"/>
          </p:nvPr>
        </p:nvSpPr>
        <p:spPr>
          <a:xfrm>
            <a:off x="735062" y="7006699"/>
            <a:ext cx="2405658"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4B00A903-1D72-42E8-88A1-EBC4174008CA}" type="datetimeFigureOut">
              <a:rPr kumimoji="1" lang="ja-JP" altLang="en-US" smtClean="0"/>
              <a:t>2022/12/6</a:t>
            </a:fld>
            <a:endParaRPr kumimoji="1" lang="ja-JP" altLang="en-US"/>
          </a:p>
        </p:txBody>
      </p:sp>
      <p:sp>
        <p:nvSpPr>
          <p:cNvPr id="5" name="フッター プレースホルダー 4">
            <a:extLst>
              <a:ext uri="{FF2B5EF4-FFF2-40B4-BE49-F238E27FC236}">
                <a16:creationId xmlns:a16="http://schemas.microsoft.com/office/drawing/2014/main" id="{1FC9E6DF-3C3A-426D-973A-BC17EAA41D1F}"/>
              </a:ext>
            </a:extLst>
          </p:cNvPr>
          <p:cNvSpPr>
            <a:spLocks noGrp="1"/>
          </p:cNvSpPr>
          <p:nvPr>
            <p:ph type="ftr" sz="quarter" idx="3"/>
          </p:nvPr>
        </p:nvSpPr>
        <p:spPr>
          <a:xfrm>
            <a:off x="3541663" y="7006699"/>
            <a:ext cx="3608487" cy="402483"/>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8F7E040-B5BC-4703-A6D3-460D4ECCD639}"/>
              </a:ext>
            </a:extLst>
          </p:cNvPr>
          <p:cNvSpPr>
            <a:spLocks noGrp="1"/>
          </p:cNvSpPr>
          <p:nvPr>
            <p:ph type="sldNum" sz="quarter" idx="4"/>
          </p:nvPr>
        </p:nvSpPr>
        <p:spPr>
          <a:xfrm>
            <a:off x="7551093" y="7006699"/>
            <a:ext cx="2405658"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67870430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801929" rtl="0" eaLnBrk="1" latinLnBrk="0" hangingPunct="1">
        <a:lnSpc>
          <a:spcPct val="90000"/>
        </a:lnSpc>
        <a:spcBef>
          <a:spcPct val="0"/>
        </a:spcBef>
        <a:buNone/>
        <a:defRPr kumimoji="1"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kumimoji="1"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kumimoji="1"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kumimoji="1"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9pPr>
    </p:bodyStyle>
    <p:otherStyle>
      <a:defPPr>
        <a:defRPr lang="ja-JP"/>
      </a:defPPr>
      <a:lvl1pPr marL="0" algn="l" defTabSz="801929" rtl="0" eaLnBrk="1" latinLnBrk="0" hangingPunct="1">
        <a:defRPr kumimoji="1" sz="1579" kern="1200">
          <a:solidFill>
            <a:schemeClr val="tx1"/>
          </a:solidFill>
          <a:latin typeface="+mn-lt"/>
          <a:ea typeface="+mn-ea"/>
          <a:cs typeface="+mn-cs"/>
        </a:defRPr>
      </a:lvl1pPr>
      <a:lvl2pPr marL="400964" algn="l" defTabSz="801929" rtl="0" eaLnBrk="1" latinLnBrk="0" hangingPunct="1">
        <a:defRPr kumimoji="1" sz="1579" kern="1200">
          <a:solidFill>
            <a:schemeClr val="tx1"/>
          </a:solidFill>
          <a:latin typeface="+mn-lt"/>
          <a:ea typeface="+mn-ea"/>
          <a:cs typeface="+mn-cs"/>
        </a:defRPr>
      </a:lvl2pPr>
      <a:lvl3pPr marL="801929" algn="l" defTabSz="801929" rtl="0" eaLnBrk="1" latinLnBrk="0" hangingPunct="1">
        <a:defRPr kumimoji="1" sz="1579" kern="1200">
          <a:solidFill>
            <a:schemeClr val="tx1"/>
          </a:solidFill>
          <a:latin typeface="+mn-lt"/>
          <a:ea typeface="+mn-ea"/>
          <a:cs typeface="+mn-cs"/>
        </a:defRPr>
      </a:lvl3pPr>
      <a:lvl4pPr marL="1202893" algn="l" defTabSz="801929" rtl="0" eaLnBrk="1" latinLnBrk="0" hangingPunct="1">
        <a:defRPr kumimoji="1" sz="1579" kern="1200">
          <a:solidFill>
            <a:schemeClr val="tx1"/>
          </a:solidFill>
          <a:latin typeface="+mn-lt"/>
          <a:ea typeface="+mn-ea"/>
          <a:cs typeface="+mn-cs"/>
        </a:defRPr>
      </a:lvl4pPr>
      <a:lvl5pPr marL="1603858" algn="l" defTabSz="801929" rtl="0" eaLnBrk="1" latinLnBrk="0" hangingPunct="1">
        <a:defRPr kumimoji="1" sz="1579" kern="1200">
          <a:solidFill>
            <a:schemeClr val="tx1"/>
          </a:solidFill>
          <a:latin typeface="+mn-lt"/>
          <a:ea typeface="+mn-ea"/>
          <a:cs typeface="+mn-cs"/>
        </a:defRPr>
      </a:lvl5pPr>
      <a:lvl6pPr marL="2004822" algn="l" defTabSz="801929" rtl="0" eaLnBrk="1" latinLnBrk="0" hangingPunct="1">
        <a:defRPr kumimoji="1" sz="1579" kern="1200">
          <a:solidFill>
            <a:schemeClr val="tx1"/>
          </a:solidFill>
          <a:latin typeface="+mn-lt"/>
          <a:ea typeface="+mn-ea"/>
          <a:cs typeface="+mn-cs"/>
        </a:defRPr>
      </a:lvl6pPr>
      <a:lvl7pPr marL="2405786" algn="l" defTabSz="801929" rtl="0" eaLnBrk="1" latinLnBrk="0" hangingPunct="1">
        <a:defRPr kumimoji="1" sz="1579" kern="1200">
          <a:solidFill>
            <a:schemeClr val="tx1"/>
          </a:solidFill>
          <a:latin typeface="+mn-lt"/>
          <a:ea typeface="+mn-ea"/>
          <a:cs typeface="+mn-cs"/>
        </a:defRPr>
      </a:lvl7pPr>
      <a:lvl8pPr marL="2806751" algn="l" defTabSz="801929" rtl="0" eaLnBrk="1" latinLnBrk="0" hangingPunct="1">
        <a:defRPr kumimoji="1" sz="1579" kern="1200">
          <a:solidFill>
            <a:schemeClr val="tx1"/>
          </a:solidFill>
          <a:latin typeface="+mn-lt"/>
          <a:ea typeface="+mn-ea"/>
          <a:cs typeface="+mn-cs"/>
        </a:defRPr>
      </a:lvl8pPr>
      <a:lvl9pPr marL="3207715" algn="l" defTabSz="801929" rtl="0" eaLnBrk="1" latinLnBrk="0" hangingPunct="1">
        <a:defRPr kumimoji="1"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61EBC8C-C16D-40FC-9337-BC0F38D488B8}"/>
              </a:ext>
            </a:extLst>
          </p:cNvPr>
          <p:cNvSpPr txBox="1"/>
          <p:nvPr/>
        </p:nvSpPr>
        <p:spPr>
          <a:xfrm>
            <a:off x="5054600" y="-12700"/>
            <a:ext cx="5331123" cy="276999"/>
          </a:xfrm>
          <a:prstGeom prst="rect">
            <a:avLst/>
          </a:prstGeom>
          <a:noFill/>
        </p:spPr>
        <p:txBody>
          <a:bodyPr wrap="square" rtlCol="0">
            <a:spAutoFit/>
          </a:bodyPr>
          <a:lstStyle/>
          <a:p>
            <a:pPr algn="r"/>
            <a:r>
              <a:rPr kumimoji="1" lang="ja-JP" altLang="en-US" sz="1200" dirty="0">
                <a:latin typeface="ＭＳ ゴシック" panose="020B0609070205080204" pitchFamily="49" charset="-128"/>
                <a:ea typeface="ＭＳ ゴシック" panose="020B0609070205080204" pitchFamily="49" charset="-128"/>
              </a:rPr>
              <a:t>　令和５年度 マイスター・ハイスクール事業</a:t>
            </a:r>
          </a:p>
        </p:txBody>
      </p:sp>
      <p:sp>
        <p:nvSpPr>
          <p:cNvPr id="6" name="テキスト ボックス 5">
            <a:extLst>
              <a:ext uri="{FF2B5EF4-FFF2-40B4-BE49-F238E27FC236}">
                <a16:creationId xmlns:a16="http://schemas.microsoft.com/office/drawing/2014/main" id="{3B4D747F-AF59-4752-B2B6-D9176A74BDD5}"/>
              </a:ext>
            </a:extLst>
          </p:cNvPr>
          <p:cNvSpPr txBox="1"/>
          <p:nvPr/>
        </p:nvSpPr>
        <p:spPr>
          <a:xfrm>
            <a:off x="330200" y="348734"/>
            <a:ext cx="99187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a:t>事業名を記入</a:t>
            </a:r>
          </a:p>
        </p:txBody>
      </p:sp>
      <p:sp>
        <p:nvSpPr>
          <p:cNvPr id="7" name="テキスト ボックス 6">
            <a:extLst>
              <a:ext uri="{FF2B5EF4-FFF2-40B4-BE49-F238E27FC236}">
                <a16:creationId xmlns:a16="http://schemas.microsoft.com/office/drawing/2014/main" id="{BD51402C-AD12-4DC6-B866-72103951D9EB}"/>
              </a:ext>
            </a:extLst>
          </p:cNvPr>
          <p:cNvSpPr txBox="1"/>
          <p:nvPr/>
        </p:nvSpPr>
        <p:spPr>
          <a:xfrm>
            <a:off x="101600" y="0"/>
            <a:ext cx="5143500"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管理機関名（学校設置者／産業界／自治体）</a:t>
            </a:r>
            <a:r>
              <a:rPr lang="ja-JP" altLang="en-US"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学校名</a:t>
            </a:r>
          </a:p>
        </p:txBody>
      </p:sp>
      <p:sp>
        <p:nvSpPr>
          <p:cNvPr id="9" name="正方形/長方形 8">
            <a:extLst>
              <a:ext uri="{FF2B5EF4-FFF2-40B4-BE49-F238E27FC236}">
                <a16:creationId xmlns:a16="http://schemas.microsoft.com/office/drawing/2014/main" id="{E7F43471-8FAA-47FF-8F01-FD88BB6CBA32}"/>
              </a:ext>
            </a:extLst>
          </p:cNvPr>
          <p:cNvSpPr/>
          <p:nvPr/>
        </p:nvSpPr>
        <p:spPr>
          <a:xfrm>
            <a:off x="307690" y="1074474"/>
            <a:ext cx="4937410" cy="627730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t>実施体制等の</a:t>
            </a:r>
            <a:r>
              <a:rPr kumimoji="1" lang="ja-JP" altLang="en-US" dirty="0"/>
              <a:t>構成</a:t>
            </a:r>
          </a:p>
        </p:txBody>
      </p:sp>
      <p:sp>
        <p:nvSpPr>
          <p:cNvPr id="10" name="正方形/長方形 9">
            <a:extLst>
              <a:ext uri="{FF2B5EF4-FFF2-40B4-BE49-F238E27FC236}">
                <a16:creationId xmlns:a16="http://schemas.microsoft.com/office/drawing/2014/main" id="{6B20D164-789A-4B2E-A811-3AC939B63360}"/>
              </a:ext>
            </a:extLst>
          </p:cNvPr>
          <p:cNvSpPr/>
          <p:nvPr/>
        </p:nvSpPr>
        <p:spPr>
          <a:xfrm>
            <a:off x="5448312" y="1074475"/>
            <a:ext cx="4937411" cy="62773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a:t>事業</a:t>
            </a:r>
            <a:r>
              <a:rPr kumimoji="1" lang="ja-JP" altLang="en-US"/>
              <a:t>の目標及び</a:t>
            </a:r>
            <a:r>
              <a:rPr lang="ja-JP" altLang="en-US"/>
              <a:t>事業</a:t>
            </a:r>
            <a:r>
              <a:rPr kumimoji="1" lang="ja-JP" altLang="en-US"/>
              <a:t>概要</a:t>
            </a:r>
            <a:endParaRPr kumimoji="1" lang="ja-JP" altLang="en-US" dirty="0"/>
          </a:p>
        </p:txBody>
      </p:sp>
      <p:sp>
        <p:nvSpPr>
          <p:cNvPr id="11" name="正方形/長方形 10">
            <a:extLst>
              <a:ext uri="{FF2B5EF4-FFF2-40B4-BE49-F238E27FC236}">
                <a16:creationId xmlns:a16="http://schemas.microsoft.com/office/drawing/2014/main" id="{2A428A6A-2D73-424F-A9D3-3863E31B7D45}"/>
              </a:ext>
            </a:extLst>
          </p:cNvPr>
          <p:cNvSpPr/>
          <p:nvPr/>
        </p:nvSpPr>
        <p:spPr>
          <a:xfrm>
            <a:off x="1260073" y="1528242"/>
            <a:ext cx="8612187" cy="20590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dirty="0"/>
              <a:t>【</a:t>
            </a:r>
            <a:r>
              <a:rPr kumimoji="1" lang="ja-JP" altLang="en-US" dirty="0"/>
              <a:t>記入要領</a:t>
            </a:r>
            <a:r>
              <a:rPr kumimoji="1" lang="en-US" altLang="ja-JP" dirty="0"/>
              <a:t>】</a:t>
            </a:r>
          </a:p>
          <a:p>
            <a:r>
              <a:rPr kumimoji="1" lang="en-US" altLang="ja-JP" dirty="0"/>
              <a:t>※</a:t>
            </a:r>
            <a:r>
              <a:rPr kumimoji="1" lang="ja-JP" altLang="en-US" dirty="0"/>
              <a:t>本様式にある項目については、記載するようにしてください。</a:t>
            </a:r>
            <a:endParaRPr kumimoji="1" lang="en-US" altLang="ja-JP" dirty="0"/>
          </a:p>
          <a:p>
            <a:r>
              <a:rPr lang="en-US" altLang="ja-JP" dirty="0">
                <a:solidFill>
                  <a:srgbClr val="FF0000"/>
                </a:solidFill>
              </a:rPr>
              <a:t>※</a:t>
            </a:r>
            <a:r>
              <a:rPr lang="ja-JP" altLang="en-US" dirty="0">
                <a:solidFill>
                  <a:srgbClr val="FF0000"/>
                </a:solidFill>
              </a:rPr>
              <a:t>事業概要の中で、予定している取組の内容については可能な限り具体的に記載してください。</a:t>
            </a:r>
            <a:endParaRPr kumimoji="1" lang="en-US" altLang="ja-JP" dirty="0">
              <a:solidFill>
                <a:srgbClr val="FF0000"/>
              </a:solidFill>
            </a:endParaRPr>
          </a:p>
          <a:p>
            <a:r>
              <a:rPr kumimoji="1" lang="en-US" altLang="ja-JP" dirty="0"/>
              <a:t>※</a:t>
            </a:r>
            <a:r>
              <a:rPr kumimoji="1" lang="ja-JP" altLang="en-US" dirty="0"/>
              <a:t>管理機関名、高等学校名、事業名以外については、レイアウトを指定するものではありません。</a:t>
            </a:r>
            <a:endParaRPr kumimoji="1" lang="en-US" altLang="ja-JP" dirty="0"/>
          </a:p>
        </p:txBody>
      </p:sp>
      <p:sp>
        <p:nvSpPr>
          <p:cNvPr id="12" name="左中かっこ 11">
            <a:extLst>
              <a:ext uri="{FF2B5EF4-FFF2-40B4-BE49-F238E27FC236}">
                <a16:creationId xmlns:a16="http://schemas.microsoft.com/office/drawing/2014/main" id="{EADD6C3A-89A7-4ED9-ACA0-5CD5E663CB08}"/>
              </a:ext>
            </a:extLst>
          </p:cNvPr>
          <p:cNvSpPr/>
          <p:nvPr/>
        </p:nvSpPr>
        <p:spPr>
          <a:xfrm>
            <a:off x="-241300" y="71735"/>
            <a:ext cx="241300" cy="8589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D01C7C47-6847-45CD-8E4C-644F94BE01ED}"/>
              </a:ext>
            </a:extLst>
          </p:cNvPr>
          <p:cNvSpPr txBox="1"/>
          <p:nvPr/>
        </p:nvSpPr>
        <p:spPr>
          <a:xfrm>
            <a:off x="-2368551" y="175508"/>
            <a:ext cx="2197101" cy="523220"/>
          </a:xfrm>
          <a:prstGeom prst="rect">
            <a:avLst/>
          </a:prstGeom>
          <a:noFill/>
        </p:spPr>
        <p:txBody>
          <a:bodyPr wrap="square" rtlCol="0">
            <a:spAutoFit/>
          </a:bodyPr>
          <a:lstStyle/>
          <a:p>
            <a:r>
              <a:rPr kumimoji="1" lang="ja-JP" altLang="en-US" sz="1400" dirty="0"/>
              <a:t>当該部分のレイアウトは変更しないこと</a:t>
            </a:r>
          </a:p>
        </p:txBody>
      </p:sp>
      <p:sp>
        <p:nvSpPr>
          <p:cNvPr id="3" name="正方形/長方形 2">
            <a:extLst>
              <a:ext uri="{FF2B5EF4-FFF2-40B4-BE49-F238E27FC236}">
                <a16:creationId xmlns:a16="http://schemas.microsoft.com/office/drawing/2014/main" id="{8E3DD0C3-E5D2-49EC-B892-C2C1E22C056B}"/>
              </a:ext>
            </a:extLst>
          </p:cNvPr>
          <p:cNvSpPr/>
          <p:nvPr/>
        </p:nvSpPr>
        <p:spPr>
          <a:xfrm rot="5400000">
            <a:off x="10042531" y="6901418"/>
            <a:ext cx="885178"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1200" dirty="0">
                <a:solidFill>
                  <a:schemeClr val="tx1"/>
                </a:solidFill>
              </a:rPr>
              <a:t>別紙様式</a:t>
            </a:r>
            <a:r>
              <a:rPr kumimoji="1" lang="en-US" altLang="ja-JP" sz="1200" dirty="0">
                <a:solidFill>
                  <a:schemeClr val="tx1"/>
                </a:solidFill>
              </a:rPr>
              <a:t>3</a:t>
            </a:r>
            <a:endParaRPr kumimoji="1" lang="ja-JP" altLang="en-US" sz="1200" dirty="0">
              <a:solidFill>
                <a:schemeClr val="tx1"/>
              </a:solidFill>
            </a:endParaRPr>
          </a:p>
        </p:txBody>
      </p:sp>
      <p:sp>
        <p:nvSpPr>
          <p:cNvPr id="2" name="吹き出し: 四角形 1">
            <a:extLst>
              <a:ext uri="{FF2B5EF4-FFF2-40B4-BE49-F238E27FC236}">
                <a16:creationId xmlns:a16="http://schemas.microsoft.com/office/drawing/2014/main" id="{82DC60E1-35F5-C0CF-6A8F-1CCB41B1BB39}"/>
              </a:ext>
            </a:extLst>
          </p:cNvPr>
          <p:cNvSpPr/>
          <p:nvPr/>
        </p:nvSpPr>
        <p:spPr>
          <a:xfrm>
            <a:off x="11609614" y="6062327"/>
            <a:ext cx="2237014" cy="954213"/>
          </a:xfrm>
          <a:prstGeom prst="wedgeRectCallout">
            <a:avLst>
              <a:gd name="adj1" fmla="val -87986"/>
              <a:gd name="adj2" fmla="val 6421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rPr>
              <a:t>【</a:t>
            </a:r>
            <a:r>
              <a:rPr kumimoji="1" lang="ja-JP" altLang="en-US" sz="1400" dirty="0">
                <a:solidFill>
                  <a:schemeClr val="tx1"/>
                </a:solidFill>
              </a:rPr>
              <a:t>記入要領</a:t>
            </a:r>
            <a:r>
              <a:rPr kumimoji="1" lang="en-US" altLang="ja-JP" sz="1400" dirty="0">
                <a:solidFill>
                  <a:schemeClr val="tx1"/>
                </a:solidFill>
              </a:rPr>
              <a:t>】</a:t>
            </a:r>
            <a:r>
              <a:rPr kumimoji="1" lang="ja-JP" altLang="en-US" sz="1400" dirty="0">
                <a:solidFill>
                  <a:schemeClr val="tx1"/>
                </a:solidFill>
              </a:rPr>
              <a:t>及び「別添様式</a:t>
            </a:r>
            <a:r>
              <a:rPr kumimoji="1" lang="en-US" altLang="ja-JP" sz="1400" dirty="0">
                <a:solidFill>
                  <a:schemeClr val="tx1"/>
                </a:solidFill>
              </a:rPr>
              <a:t>3</a:t>
            </a:r>
            <a:r>
              <a:rPr kumimoji="1" lang="ja-JP" altLang="en-US" sz="1400" dirty="0">
                <a:solidFill>
                  <a:schemeClr val="tx1"/>
                </a:solidFill>
              </a:rPr>
              <a:t>」のテキストボックスは、提出時には削除すること</a:t>
            </a:r>
          </a:p>
        </p:txBody>
      </p:sp>
    </p:spTree>
    <p:extLst>
      <p:ext uri="{BB962C8B-B14F-4D97-AF65-F5344CB8AC3E}">
        <p14:creationId xmlns:p14="http://schemas.microsoft.com/office/powerpoint/2010/main" val="15398739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TotalTime>
  <Words>134</Words>
  <Application>Microsoft Office PowerPoint</Application>
  <PresentationFormat>ユーザー設定</PresentationFormat>
  <Paragraphs>12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ゴシック</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上田明子</cp:lastModifiedBy>
  <cp:revision>15</cp:revision>
  <cp:lastPrinted>2022-12-06T00:19:37Z</cp:lastPrinted>
  <dcterms:created xsi:type="dcterms:W3CDTF">2019-08-28T09:53:23Z</dcterms:created>
  <dcterms:modified xsi:type="dcterms:W3CDTF">2022-12-06T00:20:22Z</dcterms:modified>
</cp:coreProperties>
</file>