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9" r:id="rId1"/>
  </p:sldMasterIdLst>
  <p:notesMasterIdLst>
    <p:notesMasterId r:id="rId3"/>
  </p:notesMasterIdLst>
  <p:sldIdLst>
    <p:sldId id="494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8B"/>
    <a:srgbClr val="FFFFFF"/>
    <a:srgbClr val="8C76C6"/>
    <a:srgbClr val="FDE7F3"/>
    <a:srgbClr val="EFF9FF"/>
    <a:srgbClr val="CCECFF"/>
    <a:srgbClr val="5B0FE9"/>
    <a:srgbClr val="2D2D8A"/>
    <a:srgbClr val="5B9BD5"/>
    <a:srgbClr val="5B0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79" d="100"/>
          <a:sy n="79" d="100"/>
        </p:scale>
        <p:origin x="301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1C296701-F0BB-4F9F-B110-4E905BE4F7D7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197E4DC-222C-4859-927D-AF36D8FF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4583"/>
            <a:ext cx="6580733" cy="622653"/>
          </a:xfrm>
        </p:spPr>
        <p:txBody>
          <a:bodyPr wrap="square">
            <a:spAutoFit/>
          </a:bodyPr>
          <a:lstStyle>
            <a:lvl1pPr algn="l">
              <a:defRPr lang="ja-JP" altLang="en-US" sz="339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7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53"/>
            <a:ext cx="1282895" cy="44456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9"/>
            <a:ext cx="898914" cy="31119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7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5"/>
            <a:ext cx="763523" cy="23339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80" y="1104574"/>
            <a:ext cx="6581042" cy="759613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2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63454" lvl="0" indent="-363454">
              <a:spcBef>
                <a:spcPts val="848"/>
              </a:spcBef>
              <a:spcAft>
                <a:spcPts val="848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94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33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0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3258" y="397156"/>
            <a:ext cx="6171486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3257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2022/4/18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700" y="9182388"/>
            <a:ext cx="2172600" cy="526075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51949" eaLnBrk="1" fontAlgn="auto" hangingPunct="1">
              <a:spcBef>
                <a:spcPts val="0"/>
              </a:spcBef>
              <a:spcAft>
                <a:spcPts val="0"/>
              </a:spcAft>
              <a:defRPr sz="170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578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4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defTabSz="650815" rtl="0" eaLnBrk="1" fontAlgn="base" hangingPunct="1">
        <a:spcBef>
          <a:spcPct val="0"/>
        </a:spcBef>
        <a:spcAft>
          <a:spcPct val="0"/>
        </a:spcAft>
        <a:defRPr kumimoji="1" sz="6287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51949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303897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55846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607795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88632" indent="-488632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58354" indent="-405460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1628076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6" kern="1200">
          <a:solidFill>
            <a:schemeClr val="tx1"/>
          </a:solidFill>
          <a:latin typeface="+mn-lt"/>
          <a:ea typeface="+mn-ea"/>
          <a:cs typeface="+mn-cs"/>
        </a:defRPr>
      </a:lvl3pPr>
      <a:lvl4pPr marL="2280969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31782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58571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23766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488961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54156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1pPr>
      <a:lvl2pPr marL="651949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97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3pPr>
      <a:lvl4pPr marL="1955846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4pPr>
      <a:lvl5pPr marL="2607795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5pPr>
      <a:lvl6pPr marL="3259744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6pPr>
      <a:lvl7pPr marL="3911692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7pPr>
      <a:lvl8pPr marL="4563641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8pPr>
      <a:lvl9pPr marL="521559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275174" y="399805"/>
            <a:ext cx="6394186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各自の実践事例を持ち寄り今後につなげよう（第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92696" y="848544"/>
            <a:ext cx="5544616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9041F1B6-5024-4852-890B-998AD27C4625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97FEB2A-542E-486F-AC7D-E9496E8932F5}"/>
              </a:ext>
            </a:extLst>
          </p:cNvPr>
          <p:cNvSpPr/>
          <p:nvPr/>
        </p:nvSpPr>
        <p:spPr>
          <a:xfrm>
            <a:off x="255905" y="8887673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75CD6E36-CACC-4425-8754-02627D937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79098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他の参加者と互いの実践について交流できた。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より良い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活用の仕方について理解が深まった。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8B09713-FBCC-41B7-9F65-B8529D26BD1C}"/>
              </a:ext>
            </a:extLst>
          </p:cNvPr>
          <p:cNvSpPr/>
          <p:nvPr/>
        </p:nvSpPr>
        <p:spPr>
          <a:xfrm>
            <a:off x="340729" y="8978879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0340C5DD-B592-412A-8855-8FE179107DBE}"/>
              </a:ext>
            </a:extLst>
          </p:cNvPr>
          <p:cNvSpPr/>
          <p:nvPr/>
        </p:nvSpPr>
        <p:spPr>
          <a:xfrm>
            <a:off x="255904" y="976379"/>
            <a:ext cx="6356546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3D390DFA-664D-4B60-BDB0-C469FC366F9D}"/>
              </a:ext>
            </a:extLst>
          </p:cNvPr>
          <p:cNvSpPr/>
          <p:nvPr/>
        </p:nvSpPr>
        <p:spPr>
          <a:xfrm>
            <a:off x="275173" y="5583475"/>
            <a:ext cx="6376009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A172B9D-C07A-403C-9635-50196A1EB667}"/>
              </a:ext>
            </a:extLst>
          </p:cNvPr>
          <p:cNvSpPr/>
          <p:nvPr/>
        </p:nvSpPr>
        <p:spPr>
          <a:xfrm>
            <a:off x="276999" y="6177135"/>
            <a:ext cx="6356545" cy="259691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14">
            <a:extLst>
              <a:ext uri="{FF2B5EF4-FFF2-40B4-BE49-F238E27FC236}">
                <a16:creationId xmlns:a16="http://schemas.microsoft.com/office/drawing/2014/main" id="{3B433BE3-2AB1-427B-8015-379BC94D8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3" y="5634546"/>
            <a:ext cx="4276417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資料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について、今回の実践と結び付けた上で確認してみましょう。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気づいたことなどがあれば、下の欄に記入してみましょう。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8" name="テキスト ボックス 14">
            <a:extLst>
              <a:ext uri="{FF2B5EF4-FFF2-40B4-BE49-F238E27FC236}">
                <a16:creationId xmlns:a16="http://schemas.microsoft.com/office/drawing/2014/main" id="{BE277B97-7ADC-4D2B-B72C-B79282FF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758" y="988388"/>
            <a:ext cx="5749538" cy="45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各自の実践事例を持ち寄って共有することで、感想や気付いたことはあったでしょうか。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50" name="表 10">
            <a:extLst>
              <a:ext uri="{FF2B5EF4-FFF2-40B4-BE49-F238E27FC236}">
                <a16:creationId xmlns:a16="http://schemas.microsoft.com/office/drawing/2014/main" id="{A8727469-D25A-453B-95BB-7C8EAE20F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36369"/>
              </p:ext>
            </p:extLst>
          </p:nvPr>
        </p:nvGraphicFramePr>
        <p:xfrm>
          <a:off x="236315" y="1543679"/>
          <a:ext cx="6376008" cy="376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984">
                  <a:extLst>
                    <a:ext uri="{9D8B030D-6E8A-4147-A177-3AD203B41FA5}">
                      <a16:colId xmlns:a16="http://schemas.microsoft.com/office/drawing/2014/main" val="373303515"/>
                    </a:ext>
                  </a:extLst>
                </a:gridCol>
                <a:gridCol w="3477024">
                  <a:extLst>
                    <a:ext uri="{9D8B030D-6E8A-4147-A177-3AD203B41FA5}">
                      <a16:colId xmlns:a16="http://schemas.microsoft.com/office/drawing/2014/main" val="2422054117"/>
                    </a:ext>
                  </a:extLst>
                </a:gridCol>
              </a:tblGrid>
              <a:tr h="24096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5984221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03367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7597438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340696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742448"/>
                  </a:ext>
                </a:extLst>
              </a:tr>
            </a:tbl>
          </a:graphicData>
        </a:graphic>
      </p:graphicFrame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42EAD122-C642-4810-A6EE-3BABEEEA5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12" y="1575416"/>
            <a:ext cx="1728192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参加者の実践の概要メモ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2" name="テキスト ボックス 14">
            <a:extLst>
              <a:ext uri="{FF2B5EF4-FFF2-40B4-BE49-F238E27FC236}">
                <a16:creationId xmlns:a16="http://schemas.microsoft.com/office/drawing/2014/main" id="{0CF55F8E-DE11-4AE5-8172-1A81B78A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496" y="1565647"/>
            <a:ext cx="236366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感想や気付いたこと等メモ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2C16FE-6896-40BC-B0A7-69380297AA53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E79BE1B-6F9D-4102-8D79-80FF86131C51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20" name="Picture 2" descr="文部科学省">
            <a:extLst>
              <a:ext uri="{FF2B5EF4-FFF2-40B4-BE49-F238E27FC236}">
                <a16:creationId xmlns:a16="http://schemas.microsoft.com/office/drawing/2014/main" id="{2085EE42-409D-4BD7-9519-2F50A18D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 descr="QR コード&#10;&#10;自動的に生成された説明">
            <a:extLst>
              <a:ext uri="{FF2B5EF4-FFF2-40B4-BE49-F238E27FC236}">
                <a16:creationId xmlns:a16="http://schemas.microsoft.com/office/drawing/2014/main" id="{1D32F797-29BC-40D0-BB47-B21E68ADEB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7758705"/>
            <a:ext cx="801961" cy="803126"/>
          </a:xfrm>
          <a:prstGeom prst="rect">
            <a:avLst/>
          </a:prstGeom>
        </p:spPr>
      </p:pic>
      <p:sp>
        <p:nvSpPr>
          <p:cNvPr id="22" name="テキスト ボックス 21">
            <a:hlinkClick r:id="rId2"/>
            <a:extLst>
              <a:ext uri="{FF2B5EF4-FFF2-40B4-BE49-F238E27FC236}">
                <a16:creationId xmlns:a16="http://schemas.microsoft.com/office/drawing/2014/main" id="{69148CDC-B55C-4498-8428-C6CCAA5F6CBF}"/>
              </a:ext>
            </a:extLst>
          </p:cNvPr>
          <p:cNvSpPr txBox="1"/>
          <p:nvPr/>
        </p:nvSpPr>
        <p:spPr>
          <a:xfrm>
            <a:off x="5332750" y="852778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492727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テーマ">
  <a:themeElements>
    <a:clrScheme name="ユーザー定義 8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Bold</vt:lpstr>
      <vt:lpstr>Meiryo UI</vt:lpstr>
      <vt:lpstr>游ゴシック</vt:lpstr>
      <vt:lpstr>Arial</vt:lpstr>
      <vt:lpstr>Calibri</vt:lpstr>
      <vt:lpstr>Wingdings</vt:lpstr>
      <vt:lpstr>9_Office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7</cp:revision>
  <dcterms:created xsi:type="dcterms:W3CDTF">2017-08-04T12:38:44Z</dcterms:created>
  <dcterms:modified xsi:type="dcterms:W3CDTF">2022-04-18T05:06:19Z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2022-02-21T05:00:14Z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093437f0-54bf-437b-bac6-1a6e7393167b</vt:lpwstr>
  </property>
  <property fmtid="{D5CDD505-2E9C-101B-9397-08002B2CF9AE}" pid="8" name="MSIP_Label_d899a617-f30e-4fb8-b81c-fb6d0b94ac5b_ContentBits">
    <vt:lpwstr>0</vt:lpwstr>
  </property>
</Properties>
</file>