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09" r:id="rId1"/>
  </p:sldMasterIdLst>
  <p:notesMasterIdLst>
    <p:notesMasterId r:id="rId3"/>
  </p:notesMasterIdLst>
  <p:sldIdLst>
    <p:sldId id="492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38B"/>
    <a:srgbClr val="FFFFFF"/>
    <a:srgbClr val="8C76C6"/>
    <a:srgbClr val="FDE7F3"/>
    <a:srgbClr val="EFF9FF"/>
    <a:srgbClr val="CCECFF"/>
    <a:srgbClr val="5B0FE9"/>
    <a:srgbClr val="2D2D8A"/>
    <a:srgbClr val="5B9BD5"/>
    <a:srgbClr val="5B0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79" d="100"/>
          <a:sy n="79" d="100"/>
        </p:scale>
        <p:origin x="3018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8" y="2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r">
              <a:defRPr sz="1200"/>
            </a:lvl1pPr>
          </a:lstStyle>
          <a:p>
            <a:fld id="{1C296701-F0BB-4F9F-B110-4E905BE4F7D7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1" rIns="91441" bIns="457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41" tIns="45721" rIns="91441" bIns="457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8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r">
              <a:defRPr sz="1200"/>
            </a:lvl1pPr>
          </a:lstStyle>
          <a:p>
            <a:fld id="{6197E4DC-222C-4859-927D-AF36D8FF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037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60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53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587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38789" y="294583"/>
            <a:ext cx="6580733" cy="622653"/>
          </a:xfrm>
        </p:spPr>
        <p:txBody>
          <a:bodyPr wrap="square">
            <a:spAutoFit/>
          </a:bodyPr>
          <a:lstStyle>
            <a:lvl1pPr algn="l">
              <a:defRPr lang="ja-JP" altLang="en-US" sz="3393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39011" y="9113467"/>
            <a:ext cx="6505423" cy="23339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8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39012" y="4484953"/>
            <a:ext cx="1282895" cy="44456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38789" y="5444539"/>
            <a:ext cx="898914" cy="31119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7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38788" y="6305155"/>
            <a:ext cx="763523" cy="23339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8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38480" y="1104574"/>
            <a:ext cx="6581042" cy="759613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82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363454" lvl="0" indent="-363454">
              <a:spcBef>
                <a:spcPts val="848"/>
              </a:spcBef>
              <a:spcAft>
                <a:spcPts val="848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8946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48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4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133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53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7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4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03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86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3258" y="397156"/>
            <a:ext cx="6171486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3257" y="9182388"/>
            <a:ext cx="1600165" cy="526075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70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34FA36-E586-4094-B41B-9207695FBF9A}" type="datetime1">
              <a:rPr lang="ja-JP" altLang="en-US"/>
              <a:pPr>
                <a:defRPr/>
              </a:pPr>
              <a:t>2022/4/18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2700" y="9182388"/>
            <a:ext cx="2172600" cy="526075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651949" eaLnBrk="1" fontAlgn="auto" hangingPunct="1">
              <a:spcBef>
                <a:spcPts val="0"/>
              </a:spcBef>
              <a:spcAft>
                <a:spcPts val="0"/>
              </a:spcAft>
              <a:defRPr sz="170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578" y="9182388"/>
            <a:ext cx="1600165" cy="526075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70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4B9717-188A-4610-8B9E-F419F2B6EC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142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</p:sldLayoutIdLst>
  <p:txStyles>
    <p:titleStyle>
      <a:lvl1pPr algn="ctr" defTabSz="650815" rtl="0" eaLnBrk="1" fontAlgn="base" hangingPunct="1">
        <a:spcBef>
          <a:spcPct val="0"/>
        </a:spcBef>
        <a:spcAft>
          <a:spcPct val="0"/>
        </a:spcAft>
        <a:defRPr kumimoji="1" sz="6287" kern="1200">
          <a:solidFill>
            <a:schemeClr val="tx1"/>
          </a:solidFill>
          <a:latin typeface="Meiryo Bold"/>
          <a:ea typeface="Meiryo Bold"/>
          <a:cs typeface="Meiryo Bold"/>
        </a:defRPr>
      </a:lvl1pPr>
      <a:lvl2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2pPr>
      <a:lvl3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3pPr>
      <a:lvl4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4pPr>
      <a:lvl5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5pPr>
      <a:lvl6pPr marL="651949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6pPr>
      <a:lvl7pPr marL="1303897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7pPr>
      <a:lvl8pPr marL="1955846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8pPr>
      <a:lvl9pPr marL="2607795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9pPr>
    </p:titleStyle>
    <p:bodyStyle>
      <a:lvl1pPr marL="488632" indent="-488632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537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1058354" indent="-405460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929" kern="1200">
          <a:solidFill>
            <a:schemeClr val="tx1"/>
          </a:solidFill>
          <a:latin typeface="+mn-lt"/>
          <a:ea typeface="+mn-ea"/>
          <a:cs typeface="+mn-cs"/>
        </a:defRPr>
      </a:lvl2pPr>
      <a:lvl3pPr marL="1628076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6" kern="1200">
          <a:solidFill>
            <a:schemeClr val="tx1"/>
          </a:solidFill>
          <a:latin typeface="+mn-lt"/>
          <a:ea typeface="+mn-ea"/>
          <a:cs typeface="+mn-cs"/>
        </a:defRPr>
      </a:lvl3pPr>
      <a:lvl4pPr marL="2280969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4pPr>
      <a:lvl5pPr marL="2931782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5pPr>
      <a:lvl6pPr marL="3585717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6pPr>
      <a:lvl7pPr marL="4237667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7pPr>
      <a:lvl8pPr marL="4889615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8pPr>
      <a:lvl9pPr marL="5541565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1pPr>
      <a:lvl2pPr marL="651949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97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3pPr>
      <a:lvl4pPr marL="1955846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4pPr>
      <a:lvl5pPr marL="2607795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5pPr>
      <a:lvl6pPr marL="3259744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6pPr>
      <a:lvl7pPr marL="3911692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7pPr>
      <a:lvl8pPr marL="4563641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8pPr>
      <a:lvl9pPr marL="5215590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D4203057-D030-49CF-8BF2-D8B7B2BC5FA4}"/>
              </a:ext>
            </a:extLst>
          </p:cNvPr>
          <p:cNvSpPr/>
          <p:nvPr/>
        </p:nvSpPr>
        <p:spPr>
          <a:xfrm>
            <a:off x="4982001" y="1864340"/>
            <a:ext cx="81061" cy="3143069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/>
          <p:cNvSpPr/>
          <p:nvPr/>
        </p:nvSpPr>
        <p:spPr>
          <a:xfrm>
            <a:off x="247790" y="399805"/>
            <a:ext cx="6349562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実践できそうな事例を選び、実践の見通しをもとう（第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404664" y="848544"/>
            <a:ext cx="5832648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4858DC89-AE74-46CE-BCFE-C46C057CCD34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AB4C843A-AFA5-4F03-8D92-4C12A5B4AD72}"/>
              </a:ext>
            </a:extLst>
          </p:cNvPr>
          <p:cNvSpPr/>
          <p:nvPr/>
        </p:nvSpPr>
        <p:spPr>
          <a:xfrm>
            <a:off x="255905" y="8851097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14">
            <a:extLst>
              <a:ext uri="{FF2B5EF4-FFF2-40B4-BE49-F238E27FC236}">
                <a16:creationId xmlns:a16="http://schemas.microsoft.com/office/drawing/2014/main" id="{AD0C1A42-1D88-470D-93EF-5BD96326A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42522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事例を選び、実践のイメージをもつことができた。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今後の実践に向けての見通しをもつことができた。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1ACD1C9E-05EC-4429-8FC1-95937BEABB3A}"/>
              </a:ext>
            </a:extLst>
          </p:cNvPr>
          <p:cNvSpPr/>
          <p:nvPr/>
        </p:nvSpPr>
        <p:spPr>
          <a:xfrm>
            <a:off x="340729" y="8942303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A3433053-64AE-4770-8D0D-B697554741C4}"/>
              </a:ext>
            </a:extLst>
          </p:cNvPr>
          <p:cNvSpPr/>
          <p:nvPr/>
        </p:nvSpPr>
        <p:spPr>
          <a:xfrm>
            <a:off x="236315" y="920552"/>
            <a:ext cx="6398862" cy="305630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14">
            <a:extLst>
              <a:ext uri="{FF2B5EF4-FFF2-40B4-BE49-F238E27FC236}">
                <a16:creationId xmlns:a16="http://schemas.microsoft.com/office/drawing/2014/main" id="{30217325-93B9-46FD-B996-BAC151390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314" y="961147"/>
            <a:ext cx="6932273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「慣れる・つながる事例一覧」の中で、実践できそうな事例はどれでしょう。いくつかピックアップしてみましょう。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4BE09CDA-3869-453F-8E16-64424C3DE39F}"/>
              </a:ext>
            </a:extLst>
          </p:cNvPr>
          <p:cNvSpPr/>
          <p:nvPr/>
        </p:nvSpPr>
        <p:spPr>
          <a:xfrm>
            <a:off x="236314" y="5241032"/>
            <a:ext cx="6398862" cy="305630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14">
            <a:extLst>
              <a:ext uri="{FF2B5EF4-FFF2-40B4-BE49-F238E27FC236}">
                <a16:creationId xmlns:a16="http://schemas.microsoft.com/office/drawing/2014/main" id="{5C6B055D-22EE-4961-8ACA-152ADD499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733" y="5277314"/>
            <a:ext cx="7900619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100" dirty="0">
                <a:solidFill>
                  <a:srgbClr val="000000"/>
                </a:solidFill>
                <a:latin typeface="Meiryo UI"/>
                <a:ea typeface="Meiryo UI"/>
              </a:rPr>
              <a:t>実践していく上で、子供の実態に合わせてアレンジしたり工夫したりする点について、下の欄に記入しましょう。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DD5D1531-0418-40EC-B8B2-06D4BDDECDA3}"/>
              </a:ext>
            </a:extLst>
          </p:cNvPr>
          <p:cNvSpPr/>
          <p:nvPr/>
        </p:nvSpPr>
        <p:spPr>
          <a:xfrm>
            <a:off x="259166" y="5693018"/>
            <a:ext cx="6376009" cy="2989671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24D6F67E-822E-49FF-952A-24B04F0FA9C9}"/>
              </a:ext>
            </a:extLst>
          </p:cNvPr>
          <p:cNvSpPr/>
          <p:nvPr/>
        </p:nvSpPr>
        <p:spPr>
          <a:xfrm>
            <a:off x="1792070" y="1864341"/>
            <a:ext cx="81061" cy="3143069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4C0A8740-7B53-473D-B82A-064F7067CAAA}"/>
              </a:ext>
            </a:extLst>
          </p:cNvPr>
          <p:cNvSpPr/>
          <p:nvPr/>
        </p:nvSpPr>
        <p:spPr>
          <a:xfrm>
            <a:off x="247790" y="1604350"/>
            <a:ext cx="6387385" cy="7367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楕円 51">
            <a:extLst>
              <a:ext uri="{FF2B5EF4-FFF2-40B4-BE49-F238E27FC236}">
                <a16:creationId xmlns:a16="http://schemas.microsoft.com/office/drawing/2014/main" id="{00B0417D-C131-45A0-8DE1-34B6702E2F1D}"/>
              </a:ext>
            </a:extLst>
          </p:cNvPr>
          <p:cNvSpPr/>
          <p:nvPr/>
        </p:nvSpPr>
        <p:spPr>
          <a:xfrm>
            <a:off x="1556792" y="1352600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>
            <a:extLst>
              <a:ext uri="{FF2B5EF4-FFF2-40B4-BE49-F238E27FC236}">
                <a16:creationId xmlns:a16="http://schemas.microsoft.com/office/drawing/2014/main" id="{81368D6F-3841-4213-86B6-02B79AE75F6D}"/>
              </a:ext>
            </a:extLst>
          </p:cNvPr>
          <p:cNvSpPr/>
          <p:nvPr/>
        </p:nvSpPr>
        <p:spPr>
          <a:xfrm>
            <a:off x="4725144" y="1359518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14">
            <a:extLst>
              <a:ext uri="{FF2B5EF4-FFF2-40B4-BE49-F238E27FC236}">
                <a16:creationId xmlns:a16="http://schemas.microsoft.com/office/drawing/2014/main" id="{761C6D5C-E098-4B0F-BA2A-49980CD21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7919" y="1522442"/>
            <a:ext cx="513809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登校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5" name="テキスト ボックス 14">
            <a:extLst>
              <a:ext uri="{FF2B5EF4-FFF2-40B4-BE49-F238E27FC236}">
                <a16:creationId xmlns:a16="http://schemas.microsoft.com/office/drawing/2014/main" id="{06DFDE82-AB25-4BD4-B7EC-2039C305F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6271" y="1519169"/>
            <a:ext cx="513809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下校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E816519E-CF95-4812-8B60-7BFF9A04AC30}"/>
              </a:ext>
            </a:extLst>
          </p:cNvPr>
          <p:cNvSpPr/>
          <p:nvPr/>
        </p:nvSpPr>
        <p:spPr>
          <a:xfrm>
            <a:off x="2132856" y="1839058"/>
            <a:ext cx="2586670" cy="30563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14">
            <a:extLst>
              <a:ext uri="{FF2B5EF4-FFF2-40B4-BE49-F238E27FC236}">
                <a16:creationId xmlns:a16="http://schemas.microsoft.com/office/drawing/2014/main" id="{E70605EF-B68E-4F4A-89C6-FC38F55C9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8860" y="1868625"/>
            <a:ext cx="2774996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1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日の流れ（授業・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1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日の振り返りなど）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8E020AB-3C54-4DE5-A986-F02FB488A757}"/>
              </a:ext>
            </a:extLst>
          </p:cNvPr>
          <p:cNvSpPr/>
          <p:nvPr/>
        </p:nvSpPr>
        <p:spPr>
          <a:xfrm>
            <a:off x="5401767" y="1839058"/>
            <a:ext cx="1067999" cy="30563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14">
            <a:extLst>
              <a:ext uri="{FF2B5EF4-FFF2-40B4-BE49-F238E27FC236}">
                <a16:creationId xmlns:a16="http://schemas.microsoft.com/office/drawing/2014/main" id="{8103A295-191C-47B6-89BD-9C000050C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9709" y="1884644"/>
            <a:ext cx="1129284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家庭・放課後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347742B9-3041-4FB5-9053-0FBEDA72676F}"/>
              </a:ext>
            </a:extLst>
          </p:cNvPr>
          <p:cNvSpPr/>
          <p:nvPr/>
        </p:nvSpPr>
        <p:spPr>
          <a:xfrm>
            <a:off x="433215" y="1837215"/>
            <a:ext cx="1067999" cy="305630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14">
            <a:extLst>
              <a:ext uri="{FF2B5EF4-FFF2-40B4-BE49-F238E27FC236}">
                <a16:creationId xmlns:a16="http://schemas.microsoft.com/office/drawing/2014/main" id="{9F6CBFE7-2029-4176-8D60-FBD4449B9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57" y="1882801"/>
            <a:ext cx="1129284" cy="23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家庭・朝学習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68" name="四角形: 角を丸くする 67">
            <a:extLst>
              <a:ext uri="{FF2B5EF4-FFF2-40B4-BE49-F238E27FC236}">
                <a16:creationId xmlns:a16="http://schemas.microsoft.com/office/drawing/2014/main" id="{0EF5252B-1124-4BC8-B2AC-ACE421296B12}"/>
              </a:ext>
            </a:extLst>
          </p:cNvPr>
          <p:cNvSpPr/>
          <p:nvPr/>
        </p:nvSpPr>
        <p:spPr>
          <a:xfrm>
            <a:off x="2086144" y="2315890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四角形: 角を丸くする 68">
            <a:extLst>
              <a:ext uri="{FF2B5EF4-FFF2-40B4-BE49-F238E27FC236}">
                <a16:creationId xmlns:a16="http://schemas.microsoft.com/office/drawing/2014/main" id="{2D17ABB2-E64B-4366-987E-A9A5222C0CD5}"/>
              </a:ext>
            </a:extLst>
          </p:cNvPr>
          <p:cNvSpPr/>
          <p:nvPr/>
        </p:nvSpPr>
        <p:spPr>
          <a:xfrm>
            <a:off x="332656" y="2312870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四角形: 角を丸くする 69">
            <a:extLst>
              <a:ext uri="{FF2B5EF4-FFF2-40B4-BE49-F238E27FC236}">
                <a16:creationId xmlns:a16="http://schemas.microsoft.com/office/drawing/2014/main" id="{8FE49019-E3A0-422B-9FDF-15960E71723E}"/>
              </a:ext>
            </a:extLst>
          </p:cNvPr>
          <p:cNvSpPr/>
          <p:nvPr/>
        </p:nvSpPr>
        <p:spPr>
          <a:xfrm>
            <a:off x="3531575" y="2305726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BB990BEC-398D-44AF-8570-0F81C314B7B2}"/>
              </a:ext>
            </a:extLst>
          </p:cNvPr>
          <p:cNvSpPr/>
          <p:nvPr/>
        </p:nvSpPr>
        <p:spPr>
          <a:xfrm>
            <a:off x="5301208" y="2312259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9E245AEF-E631-46B7-AC9A-A1D3CB63BC94}"/>
              </a:ext>
            </a:extLst>
          </p:cNvPr>
          <p:cNvSpPr/>
          <p:nvPr/>
        </p:nvSpPr>
        <p:spPr>
          <a:xfrm>
            <a:off x="2086144" y="3717512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四角形: 角を丸くする 72">
            <a:extLst>
              <a:ext uri="{FF2B5EF4-FFF2-40B4-BE49-F238E27FC236}">
                <a16:creationId xmlns:a16="http://schemas.microsoft.com/office/drawing/2014/main" id="{1976E2CF-AD57-480F-90FA-54D0AC826A42}"/>
              </a:ext>
            </a:extLst>
          </p:cNvPr>
          <p:cNvSpPr/>
          <p:nvPr/>
        </p:nvSpPr>
        <p:spPr>
          <a:xfrm>
            <a:off x="3531575" y="3715642"/>
            <a:ext cx="1269116" cy="1232084"/>
          </a:xfrm>
          <a:prstGeom prst="roundRect">
            <a:avLst>
              <a:gd name="adj" fmla="val 3791"/>
            </a:avLst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8B13B10-C524-4307-A500-160ABAF326A3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77FB8BF-A3B2-475B-BED4-F58D000177A3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35" name="Picture 2" descr="文部科学省">
            <a:extLst>
              <a:ext uri="{FF2B5EF4-FFF2-40B4-BE49-F238E27FC236}">
                <a16:creationId xmlns:a16="http://schemas.microsoft.com/office/drawing/2014/main" id="{17EA43EA-9A0D-4326-A0BC-9EC60584C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図 36" descr="QR コード&#10;&#10;自動的に生成された説明">
            <a:extLst>
              <a:ext uri="{FF2B5EF4-FFF2-40B4-BE49-F238E27FC236}">
                <a16:creationId xmlns:a16="http://schemas.microsoft.com/office/drawing/2014/main" id="{721C4AA0-7BE9-4454-A241-19C26B754B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579367" y="4153697"/>
            <a:ext cx="801961" cy="803126"/>
          </a:xfrm>
          <a:prstGeom prst="rect">
            <a:avLst/>
          </a:prstGeom>
        </p:spPr>
      </p:pic>
      <p:sp>
        <p:nvSpPr>
          <p:cNvPr id="46" name="テキスト ボックス 45">
            <a:hlinkClick r:id="rId2"/>
            <a:extLst>
              <a:ext uri="{FF2B5EF4-FFF2-40B4-BE49-F238E27FC236}">
                <a16:creationId xmlns:a16="http://schemas.microsoft.com/office/drawing/2014/main" id="{1F024D78-86A3-4425-B6F1-D555C454D16F}"/>
              </a:ext>
            </a:extLst>
          </p:cNvPr>
          <p:cNvSpPr txBox="1"/>
          <p:nvPr/>
        </p:nvSpPr>
        <p:spPr>
          <a:xfrm>
            <a:off x="5347319" y="4922772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4555707"/>
      </p:ext>
    </p:extLst>
  </p:cSld>
  <p:clrMapOvr>
    <a:masterClrMapping/>
  </p:clrMapOvr>
</p:sld>
</file>

<file path=ppt/theme/theme1.xml><?xml version="1.0" encoding="utf-8"?>
<a:theme xmlns:a="http://schemas.openxmlformats.org/drawingml/2006/main" name="9_Office テーマ">
  <a:themeElements>
    <a:clrScheme name="ユーザー定義 8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70C0"/>
      </a:hlink>
      <a:folHlink>
        <a:srgbClr val="007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efaultFormat1.pptx" id="{3E7A91EC-980C-49AF-987C-C50D916A1227}" vid="{C875BF4D-D5B8-4F60-A280-AD27D882AAF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173</Words>
  <Application>Microsoft Office PowerPoint</Application>
  <PresentationFormat>A4 210 x 297 mm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Bold</vt:lpstr>
      <vt:lpstr>Meiryo UI</vt:lpstr>
      <vt:lpstr>游ゴシック</vt:lpstr>
      <vt:lpstr>Arial</vt:lpstr>
      <vt:lpstr>Calibri</vt:lpstr>
      <vt:lpstr>Wingdings</vt:lpstr>
      <vt:lpstr>9_Office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7</cp:revision>
  <dcterms:created xsi:type="dcterms:W3CDTF">2017-08-04T12:38:44Z</dcterms:created>
  <dcterms:modified xsi:type="dcterms:W3CDTF">2022-04-18T05:05:35Z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2022-02-21T05:00:14Z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093437f0-54bf-437b-bac6-1a6e7393167b</vt:lpwstr>
  </property>
  <property fmtid="{D5CDD505-2E9C-101B-9397-08002B2CF9AE}" pid="8" name="MSIP_Label_d899a617-f30e-4fb8-b81c-fb6d0b94ac5b_ContentBits">
    <vt:lpwstr>0</vt:lpwstr>
  </property>
</Properties>
</file>