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4109" r:id="rId1"/>
  </p:sldMasterIdLst>
  <p:notesMasterIdLst>
    <p:notesMasterId r:id="rId3"/>
  </p:notesMasterIdLst>
  <p:sldIdLst>
    <p:sldId id="491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838B"/>
    <a:srgbClr val="FFFFFF"/>
    <a:srgbClr val="8C76C6"/>
    <a:srgbClr val="FDE7F3"/>
    <a:srgbClr val="EFF9FF"/>
    <a:srgbClr val="CCECFF"/>
    <a:srgbClr val="5B0FE9"/>
    <a:srgbClr val="2D2D8A"/>
    <a:srgbClr val="5B9BD5"/>
    <a:srgbClr val="5B0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>
      <p:cViewPr varScale="1">
        <p:scale>
          <a:sx n="79" d="100"/>
          <a:sy n="79" d="100"/>
        </p:scale>
        <p:origin x="3018" y="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9" y="2"/>
            <a:ext cx="2949786" cy="498693"/>
          </a:xfrm>
          <a:prstGeom prst="rect">
            <a:avLst/>
          </a:prstGeom>
        </p:spPr>
        <p:txBody>
          <a:bodyPr vert="horz" lIns="91441" tIns="45721" rIns="91441" bIns="4572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8" y="2"/>
            <a:ext cx="2949786" cy="498693"/>
          </a:xfrm>
          <a:prstGeom prst="rect">
            <a:avLst/>
          </a:prstGeom>
        </p:spPr>
        <p:txBody>
          <a:bodyPr vert="horz" lIns="91441" tIns="45721" rIns="91441" bIns="45721" rtlCol="0"/>
          <a:lstStyle>
            <a:lvl1pPr algn="r">
              <a:defRPr sz="1200"/>
            </a:lvl1pPr>
          </a:lstStyle>
          <a:p>
            <a:fld id="{1C296701-F0BB-4F9F-B110-4E905BE4F7D7}" type="datetimeFigureOut">
              <a:rPr kumimoji="1" lang="ja-JP" altLang="en-US" smtClean="0"/>
              <a:t>2022/4/18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1" tIns="45721" rIns="91441" bIns="4572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8"/>
            <a:ext cx="5445760" cy="3913614"/>
          </a:xfrm>
          <a:prstGeom prst="rect">
            <a:avLst/>
          </a:prstGeom>
        </p:spPr>
        <p:txBody>
          <a:bodyPr vert="horz" lIns="91441" tIns="45721" rIns="91441" bIns="4572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9" y="9440647"/>
            <a:ext cx="2949786" cy="498692"/>
          </a:xfrm>
          <a:prstGeom prst="rect">
            <a:avLst/>
          </a:prstGeom>
        </p:spPr>
        <p:txBody>
          <a:bodyPr vert="horz" lIns="91441" tIns="45721" rIns="91441" bIns="4572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8" y="9440647"/>
            <a:ext cx="2949786" cy="498692"/>
          </a:xfrm>
          <a:prstGeom prst="rect">
            <a:avLst/>
          </a:prstGeom>
        </p:spPr>
        <p:txBody>
          <a:bodyPr vert="horz" lIns="91441" tIns="45721" rIns="91441" bIns="45721" rtlCol="0" anchor="b"/>
          <a:lstStyle>
            <a:lvl1pPr algn="r">
              <a:defRPr sz="1200"/>
            </a:lvl1pPr>
          </a:lstStyle>
          <a:p>
            <a:fld id="{6197E4DC-222C-4859-927D-AF36D8FF80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037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860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9536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4587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2022/4/18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138789" y="294583"/>
            <a:ext cx="6580733" cy="622653"/>
          </a:xfrm>
        </p:spPr>
        <p:txBody>
          <a:bodyPr wrap="square">
            <a:spAutoFit/>
          </a:bodyPr>
          <a:lstStyle>
            <a:lvl1pPr algn="l">
              <a:defRPr lang="ja-JP" altLang="en-US" sz="3393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139011" y="9113467"/>
            <a:ext cx="6505423" cy="23339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83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139012" y="4484953"/>
            <a:ext cx="1282895" cy="44456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27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138789" y="5444539"/>
            <a:ext cx="898914" cy="31119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979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138788" y="6305155"/>
            <a:ext cx="763523" cy="23339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83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138480" y="1104574"/>
            <a:ext cx="6581042" cy="759613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827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363454" lvl="0" indent="-363454">
              <a:spcBef>
                <a:spcPts val="848"/>
              </a:spcBef>
              <a:spcAft>
                <a:spcPts val="848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28946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3481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442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1336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9534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075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248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5030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0865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43258" y="397156"/>
            <a:ext cx="6171486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3257" y="9182388"/>
            <a:ext cx="1600165" cy="526075"/>
          </a:xfrm>
          <a:prstGeom prst="rect">
            <a:avLst/>
          </a:prstGeom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703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A34FA36-E586-4094-B41B-9207695FBF9A}" type="datetime1">
              <a:rPr lang="ja-JP" altLang="en-US"/>
              <a:pPr>
                <a:defRPr/>
              </a:pPr>
              <a:t>2022/4/18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2700" y="9182388"/>
            <a:ext cx="2172600" cy="526075"/>
          </a:xfrm>
          <a:prstGeom prst="rect">
            <a:avLst/>
          </a:prstGeom>
        </p:spPr>
        <p:txBody>
          <a:bodyPr vert="horz" lIns="99551" tIns="49775" rIns="99551" bIns="49775" rtlCol="0" anchor="ctr"/>
          <a:lstStyle>
            <a:lvl1pPr algn="ctr" defTabSz="651949" eaLnBrk="1" fontAlgn="auto" hangingPunct="1">
              <a:spcBef>
                <a:spcPts val="0"/>
              </a:spcBef>
              <a:spcAft>
                <a:spcPts val="0"/>
              </a:spcAft>
              <a:defRPr sz="1703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578" y="9182388"/>
            <a:ext cx="1600165" cy="526075"/>
          </a:xfrm>
          <a:prstGeom prst="rect">
            <a:avLst/>
          </a:prstGeom>
        </p:spPr>
        <p:txBody>
          <a:bodyPr vert="horz" wrap="square" lIns="99551" tIns="49775" rIns="99551" bIns="49775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703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E4B9717-188A-4610-8B9E-F419F2B6ECB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51427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0" r:id="rId1"/>
    <p:sldLayoutId id="2147484111" r:id="rId2"/>
    <p:sldLayoutId id="2147484112" r:id="rId3"/>
    <p:sldLayoutId id="2147484113" r:id="rId4"/>
    <p:sldLayoutId id="2147484114" r:id="rId5"/>
    <p:sldLayoutId id="2147484115" r:id="rId6"/>
    <p:sldLayoutId id="2147484116" r:id="rId7"/>
    <p:sldLayoutId id="2147484117" r:id="rId8"/>
    <p:sldLayoutId id="2147484118" r:id="rId9"/>
    <p:sldLayoutId id="2147484119" r:id="rId10"/>
    <p:sldLayoutId id="2147484120" r:id="rId11"/>
    <p:sldLayoutId id="2147484121" r:id="rId12"/>
  </p:sldLayoutIdLst>
  <p:txStyles>
    <p:titleStyle>
      <a:lvl1pPr algn="ctr" defTabSz="650815" rtl="0" eaLnBrk="1" fontAlgn="base" hangingPunct="1">
        <a:spcBef>
          <a:spcPct val="0"/>
        </a:spcBef>
        <a:spcAft>
          <a:spcPct val="0"/>
        </a:spcAft>
        <a:defRPr kumimoji="1" sz="6287" kern="1200">
          <a:solidFill>
            <a:schemeClr val="tx1"/>
          </a:solidFill>
          <a:latin typeface="Meiryo Bold"/>
          <a:ea typeface="Meiryo Bold"/>
          <a:cs typeface="Meiryo Bold"/>
        </a:defRPr>
      </a:lvl1pPr>
      <a:lvl2pPr algn="ctr" defTabSz="650815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2pPr>
      <a:lvl3pPr algn="ctr" defTabSz="650815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3pPr>
      <a:lvl4pPr algn="ctr" defTabSz="650815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4pPr>
      <a:lvl5pPr algn="ctr" defTabSz="650815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5pPr>
      <a:lvl6pPr marL="651949" algn="ctr" defTabSz="651949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6pPr>
      <a:lvl7pPr marL="1303897" algn="ctr" defTabSz="651949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7pPr>
      <a:lvl8pPr marL="1955846" algn="ctr" defTabSz="651949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8pPr>
      <a:lvl9pPr marL="2607795" algn="ctr" defTabSz="651949" rtl="0" eaLnBrk="1" fontAlgn="base" hangingPunct="1">
        <a:spcBef>
          <a:spcPct val="0"/>
        </a:spcBef>
        <a:spcAft>
          <a:spcPct val="0"/>
        </a:spcAft>
        <a:defRPr kumimoji="1" sz="6287">
          <a:solidFill>
            <a:schemeClr val="tx1"/>
          </a:solidFill>
          <a:latin typeface="Meiryo Bold" charset="-128"/>
          <a:ea typeface="Meiryo Bold" charset="-128"/>
          <a:cs typeface="Meiryo Bold" charset="-128"/>
        </a:defRPr>
      </a:lvl9pPr>
    </p:titleStyle>
    <p:bodyStyle>
      <a:lvl1pPr marL="488632" indent="-488632" algn="l" defTabSz="65081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537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1058354" indent="-405460" algn="l" defTabSz="65081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3929" kern="1200">
          <a:solidFill>
            <a:schemeClr val="tx1"/>
          </a:solidFill>
          <a:latin typeface="+mn-lt"/>
          <a:ea typeface="+mn-ea"/>
          <a:cs typeface="+mn-cs"/>
        </a:defRPr>
      </a:lvl2pPr>
      <a:lvl3pPr marL="1628076" indent="-324367" algn="l" defTabSz="65081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6" kern="1200">
          <a:solidFill>
            <a:schemeClr val="tx1"/>
          </a:solidFill>
          <a:latin typeface="+mn-lt"/>
          <a:ea typeface="+mn-ea"/>
          <a:cs typeface="+mn-cs"/>
        </a:defRPr>
      </a:lvl3pPr>
      <a:lvl4pPr marL="2280969" indent="-324367" algn="l" defTabSz="65081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82" kern="1200">
          <a:solidFill>
            <a:schemeClr val="tx1"/>
          </a:solidFill>
          <a:latin typeface="+mn-lt"/>
          <a:ea typeface="+mn-ea"/>
          <a:cs typeface="+mn-cs"/>
        </a:defRPr>
      </a:lvl4pPr>
      <a:lvl5pPr marL="2931782" indent="-324367" algn="l" defTabSz="650815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882" kern="1200">
          <a:solidFill>
            <a:schemeClr val="tx1"/>
          </a:solidFill>
          <a:latin typeface="+mn-lt"/>
          <a:ea typeface="+mn-ea"/>
          <a:cs typeface="+mn-cs"/>
        </a:defRPr>
      </a:lvl5pPr>
      <a:lvl6pPr marL="3585717" indent="-325975" algn="l" defTabSz="651949" rtl="0" eaLnBrk="1" latinLnBrk="0" hangingPunct="1">
        <a:spcBef>
          <a:spcPct val="20000"/>
        </a:spcBef>
        <a:buFont typeface="Arial"/>
        <a:buChar char="•"/>
        <a:defRPr kumimoji="1" sz="2882" kern="1200">
          <a:solidFill>
            <a:schemeClr val="tx1"/>
          </a:solidFill>
          <a:latin typeface="+mn-lt"/>
          <a:ea typeface="+mn-ea"/>
          <a:cs typeface="+mn-cs"/>
        </a:defRPr>
      </a:lvl6pPr>
      <a:lvl7pPr marL="4237667" indent="-325975" algn="l" defTabSz="651949" rtl="0" eaLnBrk="1" latinLnBrk="0" hangingPunct="1">
        <a:spcBef>
          <a:spcPct val="20000"/>
        </a:spcBef>
        <a:buFont typeface="Arial"/>
        <a:buChar char="•"/>
        <a:defRPr kumimoji="1" sz="2882" kern="1200">
          <a:solidFill>
            <a:schemeClr val="tx1"/>
          </a:solidFill>
          <a:latin typeface="+mn-lt"/>
          <a:ea typeface="+mn-ea"/>
          <a:cs typeface="+mn-cs"/>
        </a:defRPr>
      </a:lvl7pPr>
      <a:lvl8pPr marL="4889615" indent="-325975" algn="l" defTabSz="651949" rtl="0" eaLnBrk="1" latinLnBrk="0" hangingPunct="1">
        <a:spcBef>
          <a:spcPct val="20000"/>
        </a:spcBef>
        <a:buFont typeface="Arial"/>
        <a:buChar char="•"/>
        <a:defRPr kumimoji="1" sz="2882" kern="1200">
          <a:solidFill>
            <a:schemeClr val="tx1"/>
          </a:solidFill>
          <a:latin typeface="+mn-lt"/>
          <a:ea typeface="+mn-ea"/>
          <a:cs typeface="+mn-cs"/>
        </a:defRPr>
      </a:lvl8pPr>
      <a:lvl9pPr marL="5541565" indent="-325975" algn="l" defTabSz="651949" rtl="0" eaLnBrk="1" latinLnBrk="0" hangingPunct="1">
        <a:spcBef>
          <a:spcPct val="20000"/>
        </a:spcBef>
        <a:buFont typeface="Arial"/>
        <a:buChar char="•"/>
        <a:defRPr kumimoji="1" sz="288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1pPr>
      <a:lvl2pPr marL="651949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97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3pPr>
      <a:lvl4pPr marL="1955846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4pPr>
      <a:lvl5pPr marL="2607795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5pPr>
      <a:lvl6pPr marL="3259744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6pPr>
      <a:lvl7pPr marL="3911692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7pPr>
      <a:lvl8pPr marL="4563641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8pPr>
      <a:lvl9pPr marL="5215590" algn="l" defTabSz="651949" rtl="0" eaLnBrk="1" latinLnBrk="0" hangingPunct="1">
        <a:defRPr kumimoji="1" sz="2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mext.go.jp/studxstyle/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正方形/長方形 88"/>
          <p:cNvSpPr/>
          <p:nvPr/>
        </p:nvSpPr>
        <p:spPr>
          <a:xfrm>
            <a:off x="463814" y="399805"/>
            <a:ext cx="5930372" cy="59275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lIns="109222" tIns="54613" rIns="109222" bIns="54613" anchor="ctr"/>
          <a:lstStyle/>
          <a:p>
            <a:pPr algn="ctr" defTabSz="10923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StuDX Style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のウェブサイトを見てみよう（第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</a:t>
            </a:r>
            <a:r>
              <a:rPr kumimoji="0" lang="en-US" altLang="ja-JP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0" lang="ja-JP" altLang="en-US" sz="1600" b="1" kern="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回）</a:t>
            </a:r>
          </a:p>
        </p:txBody>
      </p:sp>
      <p:cxnSp>
        <p:nvCxnSpPr>
          <p:cNvPr id="90" name="直線コネクタ 89"/>
          <p:cNvCxnSpPr>
            <a:cxnSpLocks/>
          </p:cNvCxnSpPr>
          <p:nvPr/>
        </p:nvCxnSpPr>
        <p:spPr>
          <a:xfrm>
            <a:off x="620688" y="848544"/>
            <a:ext cx="5472608" cy="0"/>
          </a:xfrm>
          <a:prstGeom prst="line">
            <a:avLst/>
          </a:prstGeom>
          <a:noFill/>
          <a:ln w="6350" cap="flat" cmpd="sng" algn="ctr">
            <a:solidFill>
              <a:srgbClr val="5B9BD5">
                <a:lumMod val="75000"/>
              </a:srgbClr>
            </a:solidFill>
            <a:prstDash val="solid"/>
            <a:miter lim="800000"/>
          </a:ln>
          <a:effectLst/>
        </p:spPr>
      </p:cxn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7B6C84ED-6C87-4EF6-9239-8F432DD43E24}"/>
              </a:ext>
            </a:extLst>
          </p:cNvPr>
          <p:cNvSpPr/>
          <p:nvPr/>
        </p:nvSpPr>
        <p:spPr>
          <a:xfrm>
            <a:off x="288304" y="233149"/>
            <a:ext cx="3048342" cy="255355"/>
          </a:xfrm>
          <a:prstGeom prst="roundRect">
            <a:avLst/>
          </a:prstGeom>
          <a:solidFill>
            <a:srgbClr val="2E75B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StuDX Style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を活用したミニ研修例 </a:t>
            </a:r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936CD06D-CD0B-4A3B-B11A-9932C32382AD}"/>
              </a:ext>
            </a:extLst>
          </p:cNvPr>
          <p:cNvSpPr/>
          <p:nvPr/>
        </p:nvSpPr>
        <p:spPr>
          <a:xfrm>
            <a:off x="259518" y="937243"/>
            <a:ext cx="6337834" cy="439467"/>
          </a:xfrm>
          <a:prstGeom prst="roundRect">
            <a:avLst>
              <a:gd name="adj" fmla="val 10388"/>
            </a:avLst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14">
            <a:extLst>
              <a:ext uri="{FF2B5EF4-FFF2-40B4-BE49-F238E27FC236}">
                <a16:creationId xmlns:a16="http://schemas.microsoft.com/office/drawing/2014/main" id="{C475D54C-A765-4D25-9286-9786782D83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534" y="886915"/>
            <a:ext cx="6265826" cy="527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r>
              <a:rPr lang="en-US" altLang="ja-JP" sz="1200" dirty="0">
                <a:solidFill>
                  <a:srgbClr val="000000"/>
                </a:solidFill>
                <a:latin typeface="Meiryo UI"/>
                <a:ea typeface="Meiryo UI"/>
              </a:rPr>
              <a:t>StuDX Style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に掲載されている事例や情報の中で、特に興味をもったものについて、下の欄に記入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しましょう。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E09B66A0-8D6F-4A8B-8C91-98011DF8B010}"/>
              </a:ext>
            </a:extLst>
          </p:cNvPr>
          <p:cNvSpPr/>
          <p:nvPr/>
        </p:nvSpPr>
        <p:spPr>
          <a:xfrm>
            <a:off x="259518" y="5030650"/>
            <a:ext cx="6337834" cy="449645"/>
          </a:xfrm>
          <a:prstGeom prst="roundRect">
            <a:avLst>
              <a:gd name="adj" fmla="val 10388"/>
            </a:avLst>
          </a:prstGeom>
          <a:solidFill>
            <a:schemeClr val="accent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14">
            <a:extLst>
              <a:ext uri="{FF2B5EF4-FFF2-40B4-BE49-F238E27FC236}">
                <a16:creationId xmlns:a16="http://schemas.microsoft.com/office/drawing/2014/main" id="{2E018E2F-5E32-4D07-9C39-910A29F7F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656" y="5073659"/>
            <a:ext cx="5982432" cy="36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ctr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400" dirty="0">
                <a:solidFill>
                  <a:srgbClr val="000000"/>
                </a:solidFill>
                <a:latin typeface="Meiryo UI"/>
                <a:ea typeface="Meiryo UI"/>
              </a:rPr>
              <a:t>　</a:t>
            </a: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今後に向けて参考になりそうな事例はあったでしょうか。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lvl="0" algn="just" defTabSz="440863" eaLnBrk="0" fontAlgn="base" hangingPunct="0">
              <a:lnSpc>
                <a:spcPts val="1631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200" dirty="0">
                <a:solidFill>
                  <a:srgbClr val="000000"/>
                </a:solidFill>
                <a:latin typeface="Meiryo UI"/>
                <a:ea typeface="Meiryo UI"/>
              </a:rPr>
              <a:t>　各自がイメージした活用場面や取組について、下の欄に記入しましょう。</a:t>
            </a:r>
            <a:endParaRPr lang="en-US" altLang="ja-JP" sz="120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41" name="四角形: 角を丸くする 40">
            <a:extLst>
              <a:ext uri="{FF2B5EF4-FFF2-40B4-BE49-F238E27FC236}">
                <a16:creationId xmlns:a16="http://schemas.microsoft.com/office/drawing/2014/main" id="{2B7DCA10-F370-425E-9A24-B8506D0149DC}"/>
              </a:ext>
            </a:extLst>
          </p:cNvPr>
          <p:cNvSpPr/>
          <p:nvPr/>
        </p:nvSpPr>
        <p:spPr>
          <a:xfrm>
            <a:off x="3617260" y="228119"/>
            <a:ext cx="2823955" cy="237456"/>
          </a:xfrm>
          <a:prstGeom prst="roundRect">
            <a:avLst>
              <a:gd name="adj" fmla="val 50000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r>
              <a:rPr lang="ja-JP" altLang="en-US" sz="12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ワークシート（イメージ）</a:t>
            </a:r>
            <a:endParaRPr kumimoji="1" lang="ja-JP" altLang="en-US" sz="120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四角形: 角を丸くする 41">
            <a:extLst>
              <a:ext uri="{FF2B5EF4-FFF2-40B4-BE49-F238E27FC236}">
                <a16:creationId xmlns:a16="http://schemas.microsoft.com/office/drawing/2014/main" id="{0C1AF2BB-9885-4374-9A08-F3F425579737}"/>
              </a:ext>
            </a:extLst>
          </p:cNvPr>
          <p:cNvSpPr/>
          <p:nvPr/>
        </p:nvSpPr>
        <p:spPr>
          <a:xfrm>
            <a:off x="255905" y="8841378"/>
            <a:ext cx="6379271" cy="614634"/>
          </a:xfrm>
          <a:prstGeom prst="roundRect">
            <a:avLst>
              <a:gd name="adj" fmla="val 10309"/>
            </a:avLst>
          </a:prstGeom>
          <a:solidFill>
            <a:schemeClr val="accent3">
              <a:lumMod val="20000"/>
              <a:lumOff val="80000"/>
            </a:schemeClr>
          </a:solidFill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14">
            <a:extLst>
              <a:ext uri="{FF2B5EF4-FFF2-40B4-BE49-F238E27FC236}">
                <a16:creationId xmlns:a16="http://schemas.microsoft.com/office/drawing/2014/main" id="{D6544029-503C-4F7D-B4FF-79F28FAD2E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334" y="9232803"/>
            <a:ext cx="6377842" cy="400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t" anchorCtr="0">
            <a:no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lvl="0" algn="just" defTabSz="440863" eaLnBrk="0" fontAlgn="base" hangingPunct="0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　□ </a:t>
            </a: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StuDX Style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に掲載されている内容を理解できた。　□ </a:t>
            </a:r>
            <a:r>
              <a:rPr lang="en-US" altLang="ja-JP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ICT</a:t>
            </a:r>
            <a:r>
              <a:rPr lang="ja-JP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/>
                <a:ea typeface="Meiryo UI"/>
              </a:rPr>
              <a:t>の活用場面や取組のイメージをもつことができた。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Meiryo UI"/>
              <a:ea typeface="Meiryo UI"/>
            </a:endParaRPr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297071EA-F813-45E7-826D-96E7DF9E6B0C}"/>
              </a:ext>
            </a:extLst>
          </p:cNvPr>
          <p:cNvSpPr/>
          <p:nvPr/>
        </p:nvSpPr>
        <p:spPr>
          <a:xfrm>
            <a:off x="340729" y="8932584"/>
            <a:ext cx="1273369" cy="23564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研修の振り返り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55ABE447-D1E3-4C8F-89A2-0C978EB2B482}"/>
              </a:ext>
            </a:extLst>
          </p:cNvPr>
          <p:cNvSpPr/>
          <p:nvPr/>
        </p:nvSpPr>
        <p:spPr>
          <a:xfrm>
            <a:off x="259167" y="5642834"/>
            <a:ext cx="6309048" cy="3075632"/>
          </a:xfrm>
          <a:prstGeom prst="rect">
            <a:avLst/>
          </a:prstGeom>
          <a:noFill/>
          <a:ln w="127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9BDAFA06-CC18-40EA-91BA-689B63BF1560}"/>
              </a:ext>
            </a:extLst>
          </p:cNvPr>
          <p:cNvSpPr/>
          <p:nvPr/>
        </p:nvSpPr>
        <p:spPr>
          <a:xfrm>
            <a:off x="259167" y="1553876"/>
            <a:ext cx="6309048" cy="3220422"/>
          </a:xfrm>
          <a:prstGeom prst="rect">
            <a:avLst/>
          </a:prstGeom>
          <a:noFill/>
          <a:ln w="127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A235F94-6648-4258-970F-C51137FB98CF}"/>
              </a:ext>
            </a:extLst>
          </p:cNvPr>
          <p:cNvSpPr txBox="1"/>
          <p:nvPr/>
        </p:nvSpPr>
        <p:spPr>
          <a:xfrm>
            <a:off x="620688" y="104453"/>
            <a:ext cx="1087157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dirty="0">
                <a:solidFill>
                  <a:srgbClr val="0070C0"/>
                </a:solidFill>
              </a:rPr>
              <a:t>スタディーエックス　スタイル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5A444DD-E695-4527-A1CD-AB8E504631C5}"/>
              </a:ext>
            </a:extLst>
          </p:cNvPr>
          <p:cNvSpPr txBox="1"/>
          <p:nvPr/>
        </p:nvSpPr>
        <p:spPr>
          <a:xfrm>
            <a:off x="977413" y="9547218"/>
            <a:ext cx="58544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文部科学省</a:t>
            </a:r>
            <a:r>
              <a:rPr kumimoji="1" lang="en-US" altLang="ja-JP" sz="10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StuDXStyle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ウェブサイト　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URL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hlinkClick r:id="rId2"/>
              </a:rPr>
              <a:t>https://www.mext.go.jp/studxstyle/</a:t>
            </a:r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（令和４年４月）</a:t>
            </a:r>
          </a:p>
        </p:txBody>
      </p:sp>
      <p:pic>
        <p:nvPicPr>
          <p:cNvPr id="17" name="Picture 2" descr="文部科学省">
            <a:extLst>
              <a:ext uri="{FF2B5EF4-FFF2-40B4-BE49-F238E27FC236}">
                <a16:creationId xmlns:a16="http://schemas.microsoft.com/office/drawing/2014/main" id="{A5722EBE-EA8C-40C7-82FD-E89F0D7CE2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9312" y="266563"/>
            <a:ext cx="954874" cy="165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図 17" descr="QR コード&#10;&#10;自動的に生成された説明">
            <a:extLst>
              <a:ext uri="{FF2B5EF4-FFF2-40B4-BE49-F238E27FC236}">
                <a16:creationId xmlns:a16="http://schemas.microsoft.com/office/drawing/2014/main" id="{8AC87A45-1038-4548-A941-D1F95408E22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7" t="6447" r="6737" b="5649"/>
          <a:stretch/>
        </p:blipFill>
        <p:spPr>
          <a:xfrm>
            <a:off x="5507359" y="3792703"/>
            <a:ext cx="801961" cy="803126"/>
          </a:xfrm>
          <a:prstGeom prst="rect">
            <a:avLst/>
          </a:prstGeom>
        </p:spPr>
      </p:pic>
      <p:sp>
        <p:nvSpPr>
          <p:cNvPr id="19" name="テキスト ボックス 18">
            <a:hlinkClick r:id="rId2"/>
            <a:extLst>
              <a:ext uri="{FF2B5EF4-FFF2-40B4-BE49-F238E27FC236}">
                <a16:creationId xmlns:a16="http://schemas.microsoft.com/office/drawing/2014/main" id="{65FC78A7-54FF-4F98-857A-A3BA2EB2A3EF}"/>
              </a:ext>
            </a:extLst>
          </p:cNvPr>
          <p:cNvSpPr txBox="1"/>
          <p:nvPr/>
        </p:nvSpPr>
        <p:spPr>
          <a:xfrm>
            <a:off x="5293990" y="4561778"/>
            <a:ext cx="13163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StuDXStyle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ウェブサイト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4523969"/>
      </p:ext>
    </p:extLst>
  </p:cSld>
  <p:clrMapOvr>
    <a:masterClrMapping/>
  </p:clrMapOvr>
</p:sld>
</file>

<file path=ppt/theme/theme1.xml><?xml version="1.0" encoding="utf-8"?>
<a:theme xmlns:a="http://schemas.openxmlformats.org/drawingml/2006/main" name="9_Office テーマ">
  <a:themeElements>
    <a:clrScheme name="ユーザー定義 8">
      <a:dk1>
        <a:srgbClr val="000000"/>
      </a:dk1>
      <a:lt1>
        <a:sysClr val="window" lastClr="FFFFFF"/>
      </a:lt1>
      <a:dk2>
        <a:srgbClr val="024FA1"/>
      </a:dk2>
      <a:lt2>
        <a:srgbClr val="FF501E"/>
      </a:lt2>
      <a:accent1>
        <a:srgbClr val="4BB5C5"/>
      </a:accent1>
      <a:accent2>
        <a:srgbClr val="801C49"/>
      </a:accent2>
      <a:accent3>
        <a:srgbClr val="FED232"/>
      </a:accent3>
      <a:accent4>
        <a:srgbClr val="007437"/>
      </a:accent4>
      <a:accent5>
        <a:srgbClr val="CDECF1"/>
      </a:accent5>
      <a:accent6>
        <a:srgbClr val="D8BFCD"/>
      </a:accent6>
      <a:hlink>
        <a:srgbClr val="0070C0"/>
      </a:hlink>
      <a:folHlink>
        <a:srgbClr val="0070C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DefaultFormat1.pptx" id="{3E7A91EC-980C-49AF-987C-C50D916A1227}" vid="{C875BF4D-D5B8-4F60-A280-AD27D882AAF1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147</Words>
  <Application>Microsoft Office PowerPoint</Application>
  <PresentationFormat>A4 210 x 297 mm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Bold</vt:lpstr>
      <vt:lpstr>Meiryo UI</vt:lpstr>
      <vt:lpstr>游ゴシック</vt:lpstr>
      <vt:lpstr>Arial</vt:lpstr>
      <vt:lpstr>Calibri</vt:lpstr>
      <vt:lpstr>Wingdings</vt:lpstr>
      <vt:lpstr>9_Office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/>
  <cp:revision>7</cp:revision>
  <dcterms:created xsi:type="dcterms:W3CDTF">2017-08-04T12:38:44Z</dcterms:created>
  <dcterms:modified xsi:type="dcterms:W3CDTF">2022-04-18T05:05:15Z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99a617-f30e-4fb8-b81c-fb6d0b94ac5b_Enabled">
    <vt:lpwstr>true</vt:lpwstr>
  </property>
  <property fmtid="{D5CDD505-2E9C-101B-9397-08002B2CF9AE}" pid="3" name="MSIP_Label_d899a617-f30e-4fb8-b81c-fb6d0b94ac5b_SetDate">
    <vt:lpwstr>2022-02-21T05:00:14Z</vt:lpwstr>
  </property>
  <property fmtid="{D5CDD505-2E9C-101B-9397-08002B2CF9AE}" pid="4" name="MSIP_Label_d899a617-f30e-4fb8-b81c-fb6d0b94ac5b_Method">
    <vt:lpwstr>Standard</vt:lpwstr>
  </property>
  <property fmtid="{D5CDD505-2E9C-101B-9397-08002B2CF9AE}" pid="5" name="MSIP_Label_d899a617-f30e-4fb8-b81c-fb6d0b94ac5b_Name">
    <vt:lpwstr>機密性2情報</vt:lpwstr>
  </property>
  <property fmtid="{D5CDD505-2E9C-101B-9397-08002B2CF9AE}" pid="6" name="MSIP_Label_d899a617-f30e-4fb8-b81c-fb6d0b94ac5b_SiteId">
    <vt:lpwstr>545810b0-36cb-4290-8926-48dbc0f9e92f</vt:lpwstr>
  </property>
  <property fmtid="{D5CDD505-2E9C-101B-9397-08002B2CF9AE}" pid="7" name="MSIP_Label_d899a617-f30e-4fb8-b81c-fb6d0b94ac5b_ActionId">
    <vt:lpwstr>093437f0-54bf-437b-bac6-1a6e7393167b</vt:lpwstr>
  </property>
  <property fmtid="{D5CDD505-2E9C-101B-9397-08002B2CF9AE}" pid="8" name="MSIP_Label_d899a617-f30e-4fb8-b81c-fb6d0b94ac5b_ContentBits">
    <vt:lpwstr>0</vt:lpwstr>
  </property>
</Properties>
</file>