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079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7775575" cy="109077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8AFC"/>
    <a:srgbClr val="4866FE"/>
    <a:srgbClr val="4851FE"/>
    <a:srgbClr val="47CFFF"/>
    <a:srgbClr val="30FC9B"/>
    <a:srgbClr val="00FF00"/>
    <a:srgbClr val="FFFFCC"/>
    <a:srgbClr val="009900"/>
    <a:srgbClr val="0066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2100" y="10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2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9B383-C4D5-4893-B43A-FE39A5B6D4B5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6D2A8-C407-4B37-8D7E-665C854918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295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786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1"/>
            <a:ext cx="2949786" cy="498693"/>
          </a:xfrm>
          <a:prstGeom prst="rect">
            <a:avLst/>
          </a:prstGeom>
        </p:spPr>
        <p:txBody>
          <a:bodyPr vert="horz" lIns="91569" tIns="45785" rIns="91569" bIns="45785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2022/5/24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8213" y="1241425"/>
            <a:ext cx="23907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9" tIns="45785" rIns="91569" bIns="4578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569" tIns="45785" rIns="91569" bIns="4578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6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9"/>
            <a:ext cx="2949786" cy="498692"/>
          </a:xfrm>
          <a:prstGeom prst="rect">
            <a:avLst/>
          </a:prstGeom>
        </p:spPr>
        <p:txBody>
          <a:bodyPr vert="horz" lIns="91569" tIns="45785" rIns="91569" bIns="45785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D93CC5-A9B8-46A1-B8C3-70AA73E05DA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585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775575" cy="109077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891" y="1225435"/>
            <a:ext cx="6876524" cy="533266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6802" spc="-102" baseline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5713" y="6677609"/>
            <a:ext cx="5885382" cy="2617851"/>
          </a:xfrm>
        </p:spPr>
        <p:txBody>
          <a:bodyPr>
            <a:normAutofit/>
          </a:bodyPr>
          <a:lstStyle>
            <a:lvl1pPr marL="0" indent="0" algn="l">
              <a:buNone/>
              <a:defRPr sz="2381">
                <a:solidFill>
                  <a:schemeClr val="bg1"/>
                </a:solidFill>
                <a:latin typeface="+mj-lt"/>
              </a:defRPr>
            </a:lvl1pPr>
            <a:lvl2pPr marL="388757" indent="0" algn="ctr">
              <a:buNone/>
              <a:defRPr sz="2381"/>
            </a:lvl2pPr>
            <a:lvl3pPr marL="777514" indent="0" algn="ctr">
              <a:buNone/>
              <a:defRPr sz="2041"/>
            </a:lvl3pPr>
            <a:lvl4pPr marL="1166271" indent="0" algn="ctr">
              <a:buNone/>
              <a:defRPr sz="1701"/>
            </a:lvl4pPr>
            <a:lvl5pPr marL="1555029" indent="0" algn="ctr">
              <a:buNone/>
              <a:defRPr sz="1701"/>
            </a:lvl5pPr>
            <a:lvl6pPr marL="1943786" indent="0" algn="ctr">
              <a:buNone/>
              <a:defRPr sz="1701"/>
            </a:lvl6pPr>
            <a:lvl7pPr marL="2332543" indent="0" algn="ctr">
              <a:buNone/>
              <a:defRPr sz="1701"/>
            </a:lvl7pPr>
            <a:lvl8pPr marL="2721300" indent="0" algn="ctr">
              <a:buNone/>
              <a:defRPr sz="1701"/>
            </a:lvl8pPr>
            <a:lvl9pPr marL="3110057" indent="0" algn="ctr">
              <a:buNone/>
              <a:defRPr sz="1701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fld id="{694A3B7E-DD21-4048-88F3-59665D8E8C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84903F17-9641-4B84-A974-7D55D06F18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347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88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76546" y="1105921"/>
            <a:ext cx="1676608" cy="763539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2049" y="1136222"/>
            <a:ext cx="4932630" cy="85898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4D20DD-EE55-4DDE-BB8B-8D151B9371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0586A-009D-4946-86B1-6BEB0D580B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132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337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7DE13-46BE-4B37-9FBB-8FA2A87D72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FC707-0A99-4B85-9C38-B64E72987C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784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891" y="1220587"/>
            <a:ext cx="6875552" cy="533750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802" b="0" baseline="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5713" y="6659900"/>
            <a:ext cx="5884166" cy="2617851"/>
          </a:xfrm>
        </p:spPr>
        <p:txBody>
          <a:bodyPr anchor="t">
            <a:normAutofit/>
          </a:bodyPr>
          <a:lstStyle>
            <a:lvl1pPr marL="0" indent="0">
              <a:buNone/>
              <a:defRPr sz="2381">
                <a:solidFill>
                  <a:schemeClr val="tx1"/>
                </a:solidFill>
                <a:latin typeface="+mj-lt"/>
              </a:defRPr>
            </a:lvl1pPr>
            <a:lvl2pPr marL="38875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19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84D596-71CB-401C-BE2A-FF96587D8E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9CCBC2-8C21-4C9A-A2A0-C4F7CFD13B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585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1544" y="3170509"/>
            <a:ext cx="3236583" cy="5991970"/>
          </a:xfrm>
        </p:spPr>
        <p:txBody>
          <a:bodyPr/>
          <a:lstStyle>
            <a:lvl1pPr>
              <a:defRPr sz="1871"/>
            </a:lvl1pPr>
            <a:lvl2pPr>
              <a:defRPr sz="1616"/>
            </a:lvl2pPr>
            <a:lvl3pPr>
              <a:defRPr sz="1446"/>
            </a:lvl3pPr>
            <a:lvl4pPr>
              <a:defRPr sz="1275"/>
            </a:lvl4pPr>
            <a:lvl5pPr>
              <a:defRPr sz="1190"/>
            </a:lvl5pPr>
            <a:lvl6pPr>
              <a:defRPr sz="1190"/>
            </a:lvl6pPr>
            <a:lvl7pPr>
              <a:defRPr sz="1190"/>
            </a:lvl7pPr>
            <a:lvl8pPr>
              <a:defRPr sz="1190"/>
            </a:lvl8pPr>
            <a:lvl9pPr>
              <a:defRPr sz="119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45729" y="3170509"/>
            <a:ext cx="3236583" cy="5991970"/>
          </a:xfrm>
        </p:spPr>
        <p:txBody>
          <a:bodyPr/>
          <a:lstStyle>
            <a:lvl1pPr>
              <a:defRPr sz="1871"/>
            </a:lvl1pPr>
            <a:lvl2pPr>
              <a:defRPr sz="1616"/>
            </a:lvl2pPr>
            <a:lvl3pPr>
              <a:defRPr sz="1446"/>
            </a:lvl3pPr>
            <a:lvl4pPr>
              <a:defRPr sz="1275"/>
            </a:lvl4pPr>
            <a:lvl5pPr>
              <a:defRPr sz="1190"/>
            </a:lvl5pPr>
            <a:lvl6pPr>
              <a:defRPr sz="1190"/>
            </a:lvl6pPr>
            <a:lvl7pPr>
              <a:defRPr sz="1190"/>
            </a:lvl7pPr>
            <a:lvl8pPr>
              <a:defRPr sz="1190"/>
            </a:lvl8pPr>
            <a:lvl9pPr>
              <a:defRPr sz="119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FDC24-657B-46BD-9F76-F6EB56EE60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8B99DA-1B7B-4D03-B44C-EA0B6BFD2A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065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544" y="3231915"/>
            <a:ext cx="3236583" cy="1150574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701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544" y="4351872"/>
            <a:ext cx="3236583" cy="5090266"/>
          </a:xfrm>
        </p:spPr>
        <p:txBody>
          <a:bodyPr/>
          <a:lstStyle>
            <a:lvl1pPr>
              <a:defRPr sz="1786"/>
            </a:lvl1pPr>
            <a:lvl2pPr>
              <a:defRPr sz="1531"/>
            </a:lvl2pPr>
            <a:lvl3pPr>
              <a:defRPr sz="1360"/>
            </a:lvl3pPr>
            <a:lvl4pPr>
              <a:defRPr sz="1190"/>
            </a:lvl4pPr>
            <a:lvl5pPr>
              <a:defRPr sz="1190"/>
            </a:lvl5pPr>
            <a:lvl6pPr>
              <a:defRPr sz="1190"/>
            </a:lvl6pPr>
            <a:lvl7pPr>
              <a:defRPr sz="1190"/>
            </a:lvl7pPr>
            <a:lvl8pPr>
              <a:defRPr sz="1190"/>
            </a:lvl8pPr>
            <a:lvl9pPr>
              <a:defRPr sz="119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53019" y="3228683"/>
            <a:ext cx="3236583" cy="114894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1701" b="0" cap="all" baseline="0">
                <a:latin typeface="+mj-lt"/>
              </a:defRPr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53019" y="4348542"/>
            <a:ext cx="3236583" cy="5090266"/>
          </a:xfrm>
        </p:spPr>
        <p:txBody>
          <a:bodyPr/>
          <a:lstStyle>
            <a:lvl1pPr>
              <a:defRPr sz="1786"/>
            </a:lvl1pPr>
            <a:lvl2pPr>
              <a:defRPr sz="1531"/>
            </a:lvl2pPr>
            <a:lvl3pPr>
              <a:defRPr sz="1360"/>
            </a:lvl3pPr>
            <a:lvl4pPr>
              <a:defRPr sz="1190"/>
            </a:lvl4pPr>
            <a:lvl5pPr>
              <a:defRPr sz="1190"/>
            </a:lvl5pPr>
            <a:lvl6pPr>
              <a:defRPr sz="1190"/>
            </a:lvl6pPr>
            <a:lvl7pPr>
              <a:defRPr sz="1190"/>
            </a:lvl7pPr>
            <a:lvl8pPr>
              <a:defRPr sz="1190"/>
            </a:lvl8pPr>
            <a:lvl9pPr>
              <a:defRPr sz="119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244564-11C5-49CA-A6C6-0EFA5B9EEF5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FB411-F8C4-4E71-AA2F-EFB8BA5857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3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3C5F0A-E814-4F5B-8509-4826EF6EAFA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3135D-753B-4641-9B40-F5C756AB03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36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49F838-D727-4C3D-981F-C91357BA97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7CFDE-7B0F-4037-894D-A6CABA6358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298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59734" y="0"/>
            <a:ext cx="2915841" cy="109077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268796" y="862504"/>
            <a:ext cx="2157722" cy="305416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06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973" y="1211968"/>
            <a:ext cx="3887788" cy="7271809"/>
          </a:xfrm>
        </p:spPr>
        <p:txBody>
          <a:bodyPr/>
          <a:lstStyle>
            <a:lvl1pPr>
              <a:defRPr sz="1871"/>
            </a:lvl1pPr>
            <a:lvl2pPr>
              <a:defRPr sz="1616"/>
            </a:lvl2pPr>
            <a:lvl3pPr>
              <a:defRPr sz="1446"/>
            </a:lvl3pPr>
            <a:lvl4pPr>
              <a:defRPr sz="1275"/>
            </a:lvl4pPr>
            <a:lvl5pPr>
              <a:defRPr sz="1190"/>
            </a:lvl5pPr>
            <a:lvl6pPr>
              <a:defRPr sz="1190"/>
            </a:lvl6pPr>
            <a:lvl7pPr>
              <a:defRPr sz="1190"/>
            </a:lvl7pPr>
            <a:lvl8pPr>
              <a:defRPr sz="1190"/>
            </a:lvl8pPr>
            <a:lvl9pPr>
              <a:defRPr sz="119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78094" y="3995063"/>
            <a:ext cx="2167442" cy="4973502"/>
          </a:xfrm>
        </p:spPr>
        <p:txBody>
          <a:bodyPr>
            <a:normAutofit/>
          </a:bodyPr>
          <a:lstStyle>
            <a:lvl1pPr marL="0" marR="0" indent="0" algn="l" defTabSz="777514" rtl="0" eaLnBrk="1" fontAlgn="auto" latinLnBrk="0" hangingPunct="1">
              <a:lnSpc>
                <a:spcPct val="100000"/>
              </a:lnSpc>
              <a:spcBef>
                <a:spcPts val="102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75">
                <a:solidFill>
                  <a:srgbClr val="404040"/>
                </a:solidFill>
              </a:defRPr>
            </a:lvl1pPr>
            <a:lvl2pPr marL="388757" indent="0">
              <a:buNone/>
              <a:defRPr sz="1020"/>
            </a:lvl2pPr>
            <a:lvl3pPr marL="777514" indent="0">
              <a:buNone/>
              <a:defRPr sz="850"/>
            </a:lvl3pPr>
            <a:lvl4pPr marL="1166271" indent="0">
              <a:buNone/>
              <a:defRPr sz="765"/>
            </a:lvl4pPr>
            <a:lvl5pPr marL="1555029" indent="0">
              <a:buNone/>
              <a:defRPr sz="765"/>
            </a:lvl5pPr>
            <a:lvl6pPr marL="1943786" indent="0">
              <a:buNone/>
              <a:defRPr sz="765"/>
            </a:lvl6pPr>
            <a:lvl7pPr marL="2332543" indent="0">
              <a:buNone/>
              <a:defRPr sz="765"/>
            </a:lvl7pPr>
            <a:lvl8pPr marL="2721300" indent="0">
              <a:buNone/>
              <a:defRPr sz="765"/>
            </a:lvl8pPr>
            <a:lvl9pPr marL="3110057" indent="0">
              <a:buNone/>
              <a:defRPr sz="765"/>
            </a:lvl9pPr>
          </a:lstStyle>
          <a:p>
            <a:pPr marL="0" marR="0" lvl="0" indent="0" algn="l" defTabSz="777514" rtl="0" eaLnBrk="1" fontAlgn="auto" latinLnBrk="0" hangingPunct="1">
              <a:lnSpc>
                <a:spcPct val="100000"/>
              </a:lnSpc>
              <a:spcBef>
                <a:spcPts val="119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127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049" y="8618443"/>
            <a:ext cx="6875552" cy="975432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381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7775575" cy="8478929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680"/>
              </a:spcBef>
              <a:buNone/>
              <a:defRPr sz="2721">
                <a:solidFill>
                  <a:srgbClr val="4D4D4D"/>
                </a:solidFill>
              </a:defRPr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1545" y="9399489"/>
            <a:ext cx="5886110" cy="848378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020"/>
              </a:spcBef>
              <a:buNone/>
              <a:defRPr sz="1190">
                <a:solidFill>
                  <a:srgbClr val="262626"/>
                </a:solidFill>
              </a:defRPr>
            </a:lvl1pPr>
            <a:lvl2pPr marL="388757" indent="0">
              <a:buNone/>
              <a:defRPr sz="1020"/>
            </a:lvl2pPr>
            <a:lvl3pPr marL="777514" indent="0">
              <a:buNone/>
              <a:defRPr sz="850"/>
            </a:lvl3pPr>
            <a:lvl4pPr marL="1166271" indent="0">
              <a:buNone/>
              <a:defRPr sz="765"/>
            </a:lvl4pPr>
            <a:lvl5pPr marL="1555029" indent="0">
              <a:buNone/>
              <a:defRPr sz="765"/>
            </a:lvl5pPr>
            <a:lvl6pPr marL="1943786" indent="0">
              <a:buNone/>
              <a:defRPr sz="765"/>
            </a:lvl6pPr>
            <a:lvl7pPr marL="2332543" indent="0">
              <a:buNone/>
              <a:defRPr sz="765"/>
            </a:lvl7pPr>
            <a:lvl8pPr marL="2721300" indent="0">
              <a:buNone/>
              <a:defRPr sz="765"/>
            </a:lvl8pPr>
            <a:lvl9pPr marL="3110057" indent="0">
              <a:buNone/>
              <a:defRPr sz="76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fld id="{D7CF08AA-2110-42CD-8773-E3A4EF59A3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5/24/2022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5D69A334-02AD-4810-8742-6DB93C5EA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8651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9153" y="794512"/>
            <a:ext cx="6870449" cy="26373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301" y="3170511"/>
            <a:ext cx="6858300" cy="5990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7376" y="10199057"/>
            <a:ext cx="2624257" cy="3635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8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76" y="10425307"/>
            <a:ext cx="3207425" cy="36359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8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2285" y="9272269"/>
            <a:ext cx="1866138" cy="22220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7653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77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0" r:id="rId11"/>
    <p:sldLayoutId id="2147484091" r:id="rId12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4081" kern="1200" spc="-102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77751" indent="-77751" algn="l" defTabSz="777514" rtl="0" eaLnBrk="1" latinLnBrk="0" hangingPunct="1">
        <a:lnSpc>
          <a:spcPct val="85000"/>
        </a:lnSpc>
        <a:spcBef>
          <a:spcPts val="1105"/>
        </a:spcBef>
        <a:buFont typeface="Arial" pitchFamily="34" charset="0"/>
        <a:buChar char=" "/>
        <a:defRPr kumimoji="1" sz="204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33254" indent="-291568" algn="l" defTabSz="777514" rtl="0" eaLnBrk="1" latinLnBrk="0" hangingPunct="1">
        <a:lnSpc>
          <a:spcPct val="85000"/>
        </a:lnSpc>
        <a:spcBef>
          <a:spcPts val="510"/>
        </a:spcBef>
        <a:buFont typeface="Arial" pitchFamily="34" charset="0"/>
        <a:buChar char=" "/>
        <a:defRPr kumimoji="1" sz="204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466509" indent="-466509" algn="l" defTabSz="777514" rtl="0" eaLnBrk="1" latinLnBrk="0" hangingPunct="1">
        <a:lnSpc>
          <a:spcPct val="85000"/>
        </a:lnSpc>
        <a:spcBef>
          <a:spcPts val="510"/>
        </a:spcBef>
        <a:buFont typeface="Arial" pitchFamily="34" charset="0"/>
        <a:buChar char=" "/>
        <a:defRPr kumimoji="1" sz="1701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699763" indent="-699763" algn="l" defTabSz="777514" rtl="0" eaLnBrk="1" latinLnBrk="0" hangingPunct="1">
        <a:lnSpc>
          <a:spcPct val="85000"/>
        </a:lnSpc>
        <a:spcBef>
          <a:spcPts val="510"/>
        </a:spcBef>
        <a:buFont typeface="Arial" pitchFamily="34" charset="0"/>
        <a:buChar char=" "/>
        <a:defRPr kumimoji="1" sz="153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933017" indent="-933017" algn="l" defTabSz="777514" rtl="0" eaLnBrk="1" latinLnBrk="0" hangingPunct="1">
        <a:lnSpc>
          <a:spcPct val="85000"/>
        </a:lnSpc>
        <a:spcBef>
          <a:spcPts val="510"/>
        </a:spcBef>
        <a:buFont typeface="Arial" pitchFamily="34" charset="0"/>
        <a:buChar char=" "/>
        <a:defRPr kumimoji="1" sz="153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020360" indent="-194379" algn="l" defTabSz="777514" rtl="0" eaLnBrk="1" latinLnBrk="0" hangingPunct="1">
        <a:lnSpc>
          <a:spcPct val="85000"/>
        </a:lnSpc>
        <a:spcBef>
          <a:spcPts val="510"/>
        </a:spcBef>
        <a:buFont typeface="Arial" pitchFamily="34" charset="0"/>
        <a:buChar char=" "/>
        <a:defRPr kumimoji="1" sz="153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190420" indent="-194379" algn="l" defTabSz="777514" rtl="0" eaLnBrk="1" latinLnBrk="0" hangingPunct="1">
        <a:lnSpc>
          <a:spcPct val="85000"/>
        </a:lnSpc>
        <a:spcBef>
          <a:spcPts val="510"/>
        </a:spcBef>
        <a:buFont typeface="Arial" pitchFamily="34" charset="0"/>
        <a:buChar char=" "/>
        <a:defRPr kumimoji="1" sz="153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360480" indent="-194379" algn="l" defTabSz="777514" rtl="0" eaLnBrk="1" latinLnBrk="0" hangingPunct="1">
        <a:lnSpc>
          <a:spcPct val="85000"/>
        </a:lnSpc>
        <a:spcBef>
          <a:spcPts val="510"/>
        </a:spcBef>
        <a:buFont typeface="Arial" pitchFamily="34" charset="0"/>
        <a:buChar char=" "/>
        <a:defRPr kumimoji="1" sz="153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530540" indent="-194379" algn="l" defTabSz="777514" rtl="0" eaLnBrk="1" latinLnBrk="0" hangingPunct="1">
        <a:lnSpc>
          <a:spcPct val="85000"/>
        </a:lnSpc>
        <a:spcBef>
          <a:spcPts val="510"/>
        </a:spcBef>
        <a:buFont typeface="Arial" pitchFamily="34" charset="0"/>
        <a:buChar char=" "/>
        <a:defRPr kumimoji="1" sz="153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0.jpeg"/><Relationship Id="rId18" Type="http://schemas.openxmlformats.org/officeDocument/2006/relationships/image" Target="../media/image15.png"/><Relationship Id="rId26" Type="http://schemas.openxmlformats.org/officeDocument/2006/relationships/image" Target="../media/image21.jpeg"/><Relationship Id="rId3" Type="http://schemas.openxmlformats.org/officeDocument/2006/relationships/image" Target="../media/image1.png"/><Relationship Id="rId21" Type="http://schemas.openxmlformats.org/officeDocument/2006/relationships/image" Target="../media/image17.png"/><Relationship Id="rId7" Type="http://schemas.openxmlformats.org/officeDocument/2006/relationships/image" Target="../media/image5.png"/><Relationship Id="rId12" Type="http://schemas.openxmlformats.org/officeDocument/2006/relationships/image" Target="../media/image9.svg"/><Relationship Id="rId17" Type="http://schemas.openxmlformats.org/officeDocument/2006/relationships/image" Target="../media/image14.svg"/><Relationship Id="rId25" Type="http://schemas.openxmlformats.org/officeDocument/2006/relationships/image" Target="../media/image20.jpe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20" Type="http://schemas.openxmlformats.org/officeDocument/2006/relationships/hyperlink" Target="https://www.youtube.com/watch?v=KXYgSvMWYYs" TargetMode="External"/><Relationship Id="rId29" Type="http://schemas.openxmlformats.org/officeDocument/2006/relationships/hyperlink" Target="https://www.youtube.com/watch?v=KCLkZSwqo8M" TargetMode="Externa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11" Type="http://schemas.openxmlformats.org/officeDocument/2006/relationships/image" Target="../media/image8.png"/><Relationship Id="rId24" Type="http://schemas.openxmlformats.org/officeDocument/2006/relationships/image" Target="../media/image19.jpeg"/><Relationship Id="rId5" Type="http://schemas.openxmlformats.org/officeDocument/2006/relationships/image" Target="../media/image3.emf"/><Relationship Id="rId15" Type="http://schemas.openxmlformats.org/officeDocument/2006/relationships/image" Target="../media/image12.svg"/><Relationship Id="rId23" Type="http://schemas.openxmlformats.org/officeDocument/2006/relationships/image" Target="../media/image18.png"/><Relationship Id="rId28" Type="http://schemas.openxmlformats.org/officeDocument/2006/relationships/image" Target="../media/image23.emf"/><Relationship Id="rId10" Type="http://schemas.openxmlformats.org/officeDocument/2006/relationships/image" Target="../media/image7.png"/><Relationship Id="rId19" Type="http://schemas.openxmlformats.org/officeDocument/2006/relationships/image" Target="../media/image16.svg"/><Relationship Id="rId4" Type="http://schemas.openxmlformats.org/officeDocument/2006/relationships/image" Target="../media/image2.emf"/><Relationship Id="rId9" Type="http://schemas.openxmlformats.org/officeDocument/2006/relationships/hyperlink" Target="https://www.youtube.com/watch?v=w9-E0VgDt3w" TargetMode="External"/><Relationship Id="rId14" Type="http://schemas.openxmlformats.org/officeDocument/2006/relationships/image" Target="../media/image11.png"/><Relationship Id="rId22" Type="http://schemas.openxmlformats.org/officeDocument/2006/relationships/hyperlink" Target="https://www.mext.go.jp/a_menu/shotou/shinkou/data/1356623.htm" TargetMode="External"/><Relationship Id="rId27" Type="http://schemas.openxmlformats.org/officeDocument/2006/relationships/image" Target="../media/image22.jpeg"/><Relationship Id="rId30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A8A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四角形: 角を丸くする 48">
            <a:extLst>
              <a:ext uri="{FF2B5EF4-FFF2-40B4-BE49-F238E27FC236}">
                <a16:creationId xmlns:a16="http://schemas.microsoft.com/office/drawing/2014/main" id="{097BD6CC-EDB9-C079-01E6-1F360C0A8B32}"/>
              </a:ext>
            </a:extLst>
          </p:cNvPr>
          <p:cNvSpPr/>
          <p:nvPr/>
        </p:nvSpPr>
        <p:spPr>
          <a:xfrm>
            <a:off x="3996987" y="7359366"/>
            <a:ext cx="3602821" cy="2599715"/>
          </a:xfrm>
          <a:prstGeom prst="roundRect">
            <a:avLst>
              <a:gd name="adj" fmla="val 10929"/>
            </a:avLst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“</a:t>
            </a:r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専門高校ってどんなところ？”</a:t>
            </a:r>
            <a:endParaRPr kumimoji="1" lang="en-US" altLang="ja-JP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9" name="四角形: 角を丸くする 88">
            <a:extLst>
              <a:ext uri="{FF2B5EF4-FFF2-40B4-BE49-F238E27FC236}">
                <a16:creationId xmlns:a16="http://schemas.microsoft.com/office/drawing/2014/main" id="{43F3CC21-94DD-7429-5126-D8C6A84DFADE}"/>
              </a:ext>
            </a:extLst>
          </p:cNvPr>
          <p:cNvSpPr/>
          <p:nvPr/>
        </p:nvSpPr>
        <p:spPr>
          <a:xfrm>
            <a:off x="122106" y="7338106"/>
            <a:ext cx="3765681" cy="2599715"/>
          </a:xfrm>
          <a:prstGeom prst="roundRect">
            <a:avLst>
              <a:gd name="adj" fmla="val 10929"/>
            </a:avLst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“</a:t>
            </a:r>
            <a:r>
              <a:rPr kumimoji="1" lang="ja-JP" altLang="en-US" sz="1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専門高校ってどんなところ？”</a:t>
            </a:r>
            <a:endParaRPr kumimoji="1" lang="en-US" altLang="ja-JP" sz="18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368A57CA-74BF-4403-BB17-9F84D6B5A124}"/>
              </a:ext>
            </a:extLst>
          </p:cNvPr>
          <p:cNvSpPr/>
          <p:nvPr/>
        </p:nvSpPr>
        <p:spPr>
          <a:xfrm>
            <a:off x="2477" y="0"/>
            <a:ext cx="7803348" cy="20597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93C5AEB-70FE-4531-9D2F-7976A8BD4073}"/>
              </a:ext>
            </a:extLst>
          </p:cNvPr>
          <p:cNvSpPr/>
          <p:nvPr/>
        </p:nvSpPr>
        <p:spPr>
          <a:xfrm>
            <a:off x="-200567" y="300943"/>
            <a:ext cx="8098862" cy="18816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2" name="Picture 5" descr="和英ヨコ小①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179" y="10305792"/>
            <a:ext cx="2740843" cy="466080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正方形/長方形 8"/>
          <p:cNvSpPr/>
          <p:nvPr/>
        </p:nvSpPr>
        <p:spPr>
          <a:xfrm>
            <a:off x="1571986" y="135841"/>
            <a:ext cx="6079390" cy="18393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A352E63A-D617-450B-989B-2CBEEA8AF0E5}"/>
              </a:ext>
            </a:extLst>
          </p:cNvPr>
          <p:cNvSpPr/>
          <p:nvPr/>
        </p:nvSpPr>
        <p:spPr>
          <a:xfrm>
            <a:off x="183954" y="251346"/>
            <a:ext cx="7407666" cy="6326643"/>
          </a:xfrm>
          <a:prstGeom prst="roundRect">
            <a:avLst>
              <a:gd name="adj" fmla="val 8338"/>
            </a:avLst>
          </a:prstGeom>
          <a:solidFill>
            <a:schemeClr val="bg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21199" y="9723152"/>
            <a:ext cx="1010731" cy="1017263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38375" y="9758965"/>
            <a:ext cx="1034595" cy="968986"/>
          </a:xfrm>
          <a:prstGeom prst="rect">
            <a:avLst/>
          </a:prstGeom>
          <a:ln>
            <a:noFill/>
          </a:ln>
        </p:spPr>
      </p:pic>
      <p:pic>
        <p:nvPicPr>
          <p:cNvPr id="21" name="図 20" descr="ロゴ&#10;&#10;自動的に生成された説明">
            <a:extLst>
              <a:ext uri="{FF2B5EF4-FFF2-40B4-BE49-F238E27FC236}">
                <a16:creationId xmlns:a16="http://schemas.microsoft.com/office/drawing/2014/main" id="{B8C14A1D-2A17-1BB6-AC30-668C69B5F57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9" t="8391" r="6636" b="8095"/>
          <a:stretch/>
        </p:blipFill>
        <p:spPr>
          <a:xfrm>
            <a:off x="233546" y="968404"/>
            <a:ext cx="494574" cy="476596"/>
          </a:xfrm>
          <a:prstGeom prst="rect">
            <a:avLst/>
          </a:prstGeom>
        </p:spPr>
      </p:pic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1A812968-0255-9B5F-1B46-8199C2567C9B}"/>
              </a:ext>
            </a:extLst>
          </p:cNvPr>
          <p:cNvSpPr txBox="1"/>
          <p:nvPr/>
        </p:nvSpPr>
        <p:spPr>
          <a:xfrm>
            <a:off x="874754" y="4632458"/>
            <a:ext cx="66348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専門高校とは、職業教育を主とする学科（農業科、工業科、商業科、水産科、家庭科、看護科、情報科、福祉科）を置く高等学校です</a:t>
            </a:r>
            <a:endParaRPr kumimoji="1" lang="en-US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3" name="テキスト ボックス 112">
            <a:extLst>
              <a:ext uri="{FF2B5EF4-FFF2-40B4-BE49-F238E27FC236}">
                <a16:creationId xmlns:a16="http://schemas.microsoft.com/office/drawing/2014/main" id="{FFE63E0B-D0A0-AF93-F5E7-6229A62C6198}"/>
              </a:ext>
            </a:extLst>
          </p:cNvPr>
          <p:cNvSpPr txBox="1"/>
          <p:nvPr/>
        </p:nvSpPr>
        <p:spPr>
          <a:xfrm>
            <a:off x="4453325" y="963303"/>
            <a:ext cx="78526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4A8AF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ってどんなところ？</a:t>
            </a:r>
            <a:endParaRPr kumimoji="1" lang="en-US" altLang="ja-JP" sz="3200" b="1" dirty="0">
              <a:solidFill>
                <a:srgbClr val="4A8AFC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3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36" name="図 35">
            <a:extLst>
              <a:ext uri="{FF2B5EF4-FFF2-40B4-BE49-F238E27FC236}">
                <a16:creationId xmlns:a16="http://schemas.microsoft.com/office/drawing/2014/main" id="{95AC9999-2E9A-E180-7C5C-4A2BEE5B5204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7818" r="19044" b="1681"/>
          <a:stretch/>
        </p:blipFill>
        <p:spPr>
          <a:xfrm rot="20814550">
            <a:off x="391136" y="7685374"/>
            <a:ext cx="1266114" cy="1805445"/>
          </a:xfrm>
          <a:prstGeom prst="rect">
            <a:avLst/>
          </a:prstGeom>
        </p:spPr>
      </p:pic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418A05AA-9739-F3E7-3878-AFDF1A662555}"/>
              </a:ext>
            </a:extLst>
          </p:cNvPr>
          <p:cNvSpPr txBox="1"/>
          <p:nvPr/>
        </p:nvSpPr>
        <p:spPr>
          <a:xfrm>
            <a:off x="949010" y="1791073"/>
            <a:ext cx="3805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専門高校の各学科の教育内容等を５分程度の動画で紹介しています</a:t>
            </a:r>
            <a:endParaRPr kumimoji="1" lang="en-US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3" name="図 2" descr="グラフィカル ユーザー インターフェイス, Web サイト&#10;&#10;自動的に生成された説明">
            <a:extLst>
              <a:ext uri="{FF2B5EF4-FFF2-40B4-BE49-F238E27FC236}">
                <a16:creationId xmlns:a16="http://schemas.microsoft.com/office/drawing/2014/main" id="{E10AEC9B-C08C-54C0-1C8E-9352186A177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326" y="2604139"/>
            <a:ext cx="1567982" cy="953879"/>
          </a:xfrm>
          <a:prstGeom prst="rect">
            <a:avLst/>
          </a:prstGeom>
        </p:spPr>
      </p:pic>
      <p:pic>
        <p:nvPicPr>
          <p:cNvPr id="24" name="BarCodeCtrl1">
            <a:hlinkClick r:id="rId9"/>
            <a:extLst>
              <a:ext uri="{63B3BB69-23CF-44E3-9099-C40C66FF867C}">
                <a14:compatExt xmlns:a14="http://schemas.microsoft.com/office/drawing/2010/main" spid="_x0000_s1025"/>
              </a:ext>
              <a:ext uri="{FF2B5EF4-FFF2-40B4-BE49-F238E27FC236}">
                <a16:creationId xmlns:a16="http://schemas.microsoft.com/office/drawing/2014/main" id="{00000000-0008-0000-0000-00000104000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15867" y="7647856"/>
            <a:ext cx="744888" cy="7200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9FC473-ED17-C34C-505B-F6EC41CC59B5}"/>
              </a:ext>
            </a:extLst>
          </p:cNvPr>
          <p:cNvSpPr txBox="1"/>
          <p:nvPr/>
        </p:nvSpPr>
        <p:spPr>
          <a:xfrm>
            <a:off x="1715203" y="722021"/>
            <a:ext cx="900000" cy="900000"/>
          </a:xfrm>
          <a:prstGeom prst="ellipse">
            <a:avLst/>
          </a:prstGeom>
          <a:solidFill>
            <a:srgbClr val="4A8AFC"/>
          </a:solidFill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門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25ACDB3-51A5-19D6-132F-A5331666DD31}"/>
              </a:ext>
            </a:extLst>
          </p:cNvPr>
          <p:cNvSpPr txBox="1"/>
          <p:nvPr/>
        </p:nvSpPr>
        <p:spPr>
          <a:xfrm>
            <a:off x="781872" y="724528"/>
            <a:ext cx="900000" cy="900000"/>
          </a:xfrm>
          <a:prstGeom prst="ellipse">
            <a:avLst/>
          </a:prstGeom>
          <a:solidFill>
            <a:srgbClr val="4A8AFC"/>
          </a:solidFill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専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5A2D2DB-27F2-0A49-5048-73100C3692ED}"/>
              </a:ext>
            </a:extLst>
          </p:cNvPr>
          <p:cNvSpPr txBox="1"/>
          <p:nvPr/>
        </p:nvSpPr>
        <p:spPr>
          <a:xfrm>
            <a:off x="2659059" y="743651"/>
            <a:ext cx="900000" cy="900000"/>
          </a:xfrm>
          <a:prstGeom prst="ellipse">
            <a:avLst/>
          </a:prstGeom>
          <a:solidFill>
            <a:srgbClr val="4A8AFC"/>
          </a:solidFill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高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D0A1130-2B4F-7059-64B1-1C68412849EF}"/>
              </a:ext>
            </a:extLst>
          </p:cNvPr>
          <p:cNvSpPr txBox="1"/>
          <p:nvPr/>
        </p:nvSpPr>
        <p:spPr>
          <a:xfrm>
            <a:off x="3602915" y="724528"/>
            <a:ext cx="900000" cy="900000"/>
          </a:xfrm>
          <a:prstGeom prst="ellipse">
            <a:avLst/>
          </a:prstGeom>
          <a:solidFill>
            <a:srgbClr val="4A8AFC"/>
          </a:solidFill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kumimoji="1"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校</a:t>
            </a:r>
          </a:p>
        </p:txBody>
      </p:sp>
      <p:pic>
        <p:nvPicPr>
          <p:cNvPr id="13" name="グラフィックス 12" descr="チェック マーク 単色塗りつぶし">
            <a:extLst>
              <a:ext uri="{FF2B5EF4-FFF2-40B4-BE49-F238E27FC236}">
                <a16:creationId xmlns:a16="http://schemas.microsoft.com/office/drawing/2014/main" id="{6F410D9E-BD94-6C65-8877-5D239A9C485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03810" y="1846506"/>
            <a:ext cx="476596" cy="476596"/>
          </a:xfrm>
          <a:prstGeom prst="rect">
            <a:avLst/>
          </a:prstGeom>
        </p:spPr>
      </p:pic>
      <p:pic>
        <p:nvPicPr>
          <p:cNvPr id="31" name="グラフィックス 30" descr="チェック マーク 単色塗りつぶし">
            <a:extLst>
              <a:ext uri="{FF2B5EF4-FFF2-40B4-BE49-F238E27FC236}">
                <a16:creationId xmlns:a16="http://schemas.microsoft.com/office/drawing/2014/main" id="{A6C4790B-AC3D-5BB0-C073-A860995E8A9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78535" y="4695836"/>
            <a:ext cx="476596" cy="476596"/>
          </a:xfrm>
          <a:prstGeom prst="rect">
            <a:avLst/>
          </a:prstGeom>
        </p:spPr>
      </p:pic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1A5A1BDA-B36D-2368-5E00-E4DDD304A09D}"/>
              </a:ext>
            </a:extLst>
          </p:cNvPr>
          <p:cNvSpPr txBox="1"/>
          <p:nvPr/>
        </p:nvSpPr>
        <p:spPr>
          <a:xfrm>
            <a:off x="848839" y="5630643"/>
            <a:ext cx="6629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国語や数学などの授業に加えて、専門教科の授業を行い、特定の分野の専門知識・技術・資格を得ることができます</a:t>
            </a:r>
            <a:endParaRPr kumimoji="1" lang="en-US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34" name="グラフィックス 33" descr="チェック マーク 単色塗りつぶし">
            <a:extLst>
              <a:ext uri="{FF2B5EF4-FFF2-40B4-BE49-F238E27FC236}">
                <a16:creationId xmlns:a16="http://schemas.microsoft.com/office/drawing/2014/main" id="{6487B276-057A-4A9E-98EF-68EEB96F7335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72243" y="5634348"/>
            <a:ext cx="476596" cy="476596"/>
          </a:xfrm>
          <a:prstGeom prst="rect">
            <a:avLst/>
          </a:prstGeom>
        </p:spPr>
      </p:pic>
      <p:pic>
        <p:nvPicPr>
          <p:cNvPr id="15" name="図 14" descr="グラフィカル ユーザー インターフェイス&#10;&#10;中程度の精度で自動的に生成された説明">
            <a:extLst>
              <a:ext uri="{FF2B5EF4-FFF2-40B4-BE49-F238E27FC236}">
                <a16:creationId xmlns:a16="http://schemas.microsoft.com/office/drawing/2014/main" id="{52C949A4-E5C0-2154-C30E-BC46D5CE1F5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0492" y="2664360"/>
            <a:ext cx="1567981" cy="953919"/>
          </a:xfrm>
          <a:prstGeom prst="rect">
            <a:avLst/>
          </a:prstGeom>
        </p:spPr>
      </p:pic>
      <p:pic>
        <p:nvPicPr>
          <p:cNvPr id="17" name="グラフィックス 16" descr="筆の一描き">
            <a:extLst>
              <a:ext uri="{FF2B5EF4-FFF2-40B4-BE49-F238E27FC236}">
                <a16:creationId xmlns:a16="http://schemas.microsoft.com/office/drawing/2014/main" id="{3FEEB376-68D1-588B-F5BD-00E47F4BED84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424232" y="1720372"/>
            <a:ext cx="4732437" cy="740645"/>
          </a:xfrm>
          <a:prstGeom prst="rect">
            <a:avLst/>
          </a:prstGeom>
        </p:spPr>
      </p:pic>
      <p:pic>
        <p:nvPicPr>
          <p:cNvPr id="40" name="グラフィックス 39" descr="筆の一描き">
            <a:extLst>
              <a:ext uri="{FF2B5EF4-FFF2-40B4-BE49-F238E27FC236}">
                <a16:creationId xmlns:a16="http://schemas.microsoft.com/office/drawing/2014/main" id="{A77EAE24-3A79-41BC-8175-E6247421234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03758" y="2015026"/>
            <a:ext cx="3357934" cy="740645"/>
          </a:xfrm>
          <a:prstGeom prst="rect">
            <a:avLst/>
          </a:prstGeom>
        </p:spPr>
      </p:pic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B1A9FC3C-8BA4-9339-4C61-F7CC6BEF75B7}"/>
              </a:ext>
            </a:extLst>
          </p:cNvPr>
          <p:cNvSpPr txBox="1"/>
          <p:nvPr/>
        </p:nvSpPr>
        <p:spPr>
          <a:xfrm>
            <a:off x="5485201" y="3363258"/>
            <a:ext cx="1805591" cy="55399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文部科学省公式動画チャンネル</a:t>
            </a:r>
            <a:endParaRPr kumimoji="1"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0" name="グラフィックス 19" descr="右向き指示マーク 枠線">
            <a:extLst>
              <a:ext uri="{FF2B5EF4-FFF2-40B4-BE49-F238E27FC236}">
                <a16:creationId xmlns:a16="http://schemas.microsoft.com/office/drawing/2014/main" id="{E59B5D6C-B6EF-FA4E-8554-E14AA5FF3908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4765436" y="1969222"/>
            <a:ext cx="581586" cy="581586"/>
          </a:xfrm>
          <a:prstGeom prst="rect">
            <a:avLst/>
          </a:prstGeom>
        </p:spPr>
      </p:pic>
      <p:pic>
        <p:nvPicPr>
          <p:cNvPr id="50" name="グラフィックス 49" descr="チェック マーク 単色塗りつぶし">
            <a:extLst>
              <a:ext uri="{FF2B5EF4-FFF2-40B4-BE49-F238E27FC236}">
                <a16:creationId xmlns:a16="http://schemas.microsoft.com/office/drawing/2014/main" id="{1550A3E3-2A3B-3E4F-0FCB-60B81667A856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635039" y="7912564"/>
            <a:ext cx="225980" cy="225980"/>
          </a:xfrm>
          <a:prstGeom prst="rect">
            <a:avLst/>
          </a:prstGeom>
        </p:spPr>
      </p:pic>
      <p:pic>
        <p:nvPicPr>
          <p:cNvPr id="53" name="グラフィックス 52" descr="チェック マーク 単色塗りつぶし">
            <a:extLst>
              <a:ext uri="{FF2B5EF4-FFF2-40B4-BE49-F238E27FC236}">
                <a16:creationId xmlns:a16="http://schemas.microsoft.com/office/drawing/2014/main" id="{C518C156-BFA2-AE11-66E1-E278C9F385A8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040951" y="7788257"/>
            <a:ext cx="225980" cy="225980"/>
          </a:xfrm>
          <a:prstGeom prst="rect">
            <a:avLst/>
          </a:prstGeom>
        </p:spPr>
      </p:pic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724B1B1-19D1-D311-CB7C-1AA70A5FD3CF}"/>
              </a:ext>
            </a:extLst>
          </p:cNvPr>
          <p:cNvSpPr txBox="1"/>
          <p:nvPr/>
        </p:nvSpPr>
        <p:spPr>
          <a:xfrm>
            <a:off x="4321795" y="7620182"/>
            <a:ext cx="24325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動画“農業高校ってどんなところ？”</a:t>
            </a:r>
            <a:endParaRPr kumimoji="1" lang="en-US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ja-JP" altLang="en-US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55" name="グラフィックス 54" descr="チェック マーク 単色塗りつぶし">
            <a:extLst>
              <a:ext uri="{FF2B5EF4-FFF2-40B4-BE49-F238E27FC236}">
                <a16:creationId xmlns:a16="http://schemas.microsoft.com/office/drawing/2014/main" id="{D7292BBE-630B-406C-E311-FD0CE9B49078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4040951" y="8963114"/>
            <a:ext cx="225980" cy="225980"/>
          </a:xfrm>
          <a:prstGeom prst="rect">
            <a:avLst/>
          </a:prstGeom>
        </p:spPr>
      </p:pic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7BC2F85-BD76-0FC6-D12A-3D420E0F7F4E}"/>
              </a:ext>
            </a:extLst>
          </p:cNvPr>
          <p:cNvSpPr txBox="1"/>
          <p:nvPr/>
        </p:nvSpPr>
        <p:spPr>
          <a:xfrm>
            <a:off x="4334213" y="8787000"/>
            <a:ext cx="24325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動画“水産高校ってどんなところ？”</a:t>
            </a:r>
            <a:endParaRPr kumimoji="1" lang="en-US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ja-JP" altLang="en-US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58" name="BarCodeCtrl1">
            <a:hlinkClick r:id="rId20"/>
            <a:extLst>
              <a:ext uri="{63B3BB69-23CF-44E3-9099-C40C66FF867C}">
                <a14:compatExt xmlns:a14="http://schemas.microsoft.com/office/drawing/2010/main" spid="_x0000_s1025"/>
              </a:ext>
              <a:ext uri="{FF2B5EF4-FFF2-40B4-BE49-F238E27FC236}">
                <a16:creationId xmlns:a16="http://schemas.microsoft.com/office/drawing/2014/main" id="{00000000-0008-0000-0000-000001040000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715867" y="8789233"/>
            <a:ext cx="744888" cy="720000"/>
          </a:xfrm>
          <a:prstGeom prst="rect">
            <a:avLst/>
          </a:prstGeom>
        </p:spPr>
      </p:pic>
      <p:pic>
        <p:nvPicPr>
          <p:cNvPr id="60" name="BarCodeCtrl1">
            <a:hlinkClick r:id="rId22"/>
            <a:extLst>
              <a:ext uri="{63B3BB69-23CF-44E3-9099-C40C66FF867C}">
                <a14:compatExt xmlns:a14="http://schemas.microsoft.com/office/drawing/2010/main" spid="_x0000_s1025"/>
              </a:ext>
              <a:ext uri="{FF2B5EF4-FFF2-40B4-BE49-F238E27FC236}">
                <a16:creationId xmlns:a16="http://schemas.microsoft.com/office/drawing/2014/main" id="{00000000-0008-0000-0000-000001040000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134648" y="8327606"/>
            <a:ext cx="943062" cy="911553"/>
          </a:xfrm>
          <a:prstGeom prst="rect">
            <a:avLst/>
          </a:prstGeom>
        </p:spPr>
      </p:pic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73AC2842-B9F4-689D-2696-A493B5B82169}"/>
              </a:ext>
            </a:extLst>
          </p:cNvPr>
          <p:cNvSpPr txBox="1"/>
          <p:nvPr/>
        </p:nvSpPr>
        <p:spPr>
          <a:xfrm>
            <a:off x="1952496" y="7772698"/>
            <a:ext cx="2432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専門高校</a:t>
            </a:r>
            <a:endParaRPr kumimoji="1" lang="en-US" altLang="ja-JP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パンフレット</a:t>
            </a:r>
          </a:p>
        </p:txBody>
      </p:sp>
      <p:sp>
        <p:nvSpPr>
          <p:cNvPr id="47" name="フローチャート: 組合せ 46">
            <a:extLst>
              <a:ext uri="{FF2B5EF4-FFF2-40B4-BE49-F238E27FC236}">
                <a16:creationId xmlns:a16="http://schemas.microsoft.com/office/drawing/2014/main" id="{81931FF5-5F69-FC0D-59AC-CCA8A8A54B42}"/>
              </a:ext>
            </a:extLst>
          </p:cNvPr>
          <p:cNvSpPr/>
          <p:nvPr/>
        </p:nvSpPr>
        <p:spPr>
          <a:xfrm>
            <a:off x="2230287" y="6946736"/>
            <a:ext cx="254913" cy="228982"/>
          </a:xfrm>
          <a:prstGeom prst="flowChartMerg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5C416B2E-B655-CBDC-1FE3-C15C9A32AACC}"/>
              </a:ext>
            </a:extLst>
          </p:cNvPr>
          <p:cNvSpPr txBox="1"/>
          <p:nvPr/>
        </p:nvSpPr>
        <p:spPr>
          <a:xfrm>
            <a:off x="2690264" y="6855811"/>
            <a:ext cx="31533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さらに詳しく知るには・・</a:t>
            </a:r>
            <a:endParaRPr kumimoji="1"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5" name="フローチャート: 組合せ 64">
            <a:extLst>
              <a:ext uri="{FF2B5EF4-FFF2-40B4-BE49-F238E27FC236}">
                <a16:creationId xmlns:a16="http://schemas.microsoft.com/office/drawing/2014/main" id="{80EA9970-4F39-36A4-1D52-7D533F260722}"/>
              </a:ext>
            </a:extLst>
          </p:cNvPr>
          <p:cNvSpPr/>
          <p:nvPr/>
        </p:nvSpPr>
        <p:spPr>
          <a:xfrm>
            <a:off x="5347022" y="6938381"/>
            <a:ext cx="254913" cy="228982"/>
          </a:xfrm>
          <a:prstGeom prst="flowChartMerg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斜め縞 56">
            <a:extLst>
              <a:ext uri="{FF2B5EF4-FFF2-40B4-BE49-F238E27FC236}">
                <a16:creationId xmlns:a16="http://schemas.microsoft.com/office/drawing/2014/main" id="{AE53FE4B-9EA3-9A9B-5D22-FD771A5C0D84}"/>
              </a:ext>
            </a:extLst>
          </p:cNvPr>
          <p:cNvSpPr/>
          <p:nvPr/>
        </p:nvSpPr>
        <p:spPr>
          <a:xfrm flipH="1">
            <a:off x="454436" y="307693"/>
            <a:ext cx="494574" cy="453684"/>
          </a:xfrm>
          <a:prstGeom prst="diagStripe">
            <a:avLst>
              <a:gd name="adj" fmla="val 7938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9" name="斜め縞 68">
            <a:extLst>
              <a:ext uri="{FF2B5EF4-FFF2-40B4-BE49-F238E27FC236}">
                <a16:creationId xmlns:a16="http://schemas.microsoft.com/office/drawing/2014/main" id="{804897FC-A9E3-F762-7890-F042AB2DB86C}"/>
              </a:ext>
            </a:extLst>
          </p:cNvPr>
          <p:cNvSpPr/>
          <p:nvPr/>
        </p:nvSpPr>
        <p:spPr>
          <a:xfrm>
            <a:off x="1795452" y="318873"/>
            <a:ext cx="415348" cy="453684"/>
          </a:xfrm>
          <a:prstGeom prst="diagStripe">
            <a:avLst>
              <a:gd name="adj" fmla="val 7623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94A7AD65-648B-D210-9A9F-19A87378A972}"/>
              </a:ext>
            </a:extLst>
          </p:cNvPr>
          <p:cNvSpPr txBox="1"/>
          <p:nvPr/>
        </p:nvSpPr>
        <p:spPr>
          <a:xfrm>
            <a:off x="921456" y="252559"/>
            <a:ext cx="977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動画</a:t>
            </a:r>
          </a:p>
        </p:txBody>
      </p:sp>
      <p:pic>
        <p:nvPicPr>
          <p:cNvPr id="62" name="図 61" descr="コンピューターのスクリーンショット&#10;&#10;中程度の精度で自動的に生成された説明">
            <a:extLst>
              <a:ext uri="{FF2B5EF4-FFF2-40B4-BE49-F238E27FC236}">
                <a16:creationId xmlns:a16="http://schemas.microsoft.com/office/drawing/2014/main" id="{23D6E90A-1D80-AEF9-1019-E7B4B11C13AB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281" y="3275756"/>
            <a:ext cx="1814316" cy="1091731"/>
          </a:xfrm>
          <a:prstGeom prst="rect">
            <a:avLst/>
          </a:prstGeom>
        </p:spPr>
      </p:pic>
      <p:pic>
        <p:nvPicPr>
          <p:cNvPr id="67" name="図 66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3D844912-AC68-6E3D-05AD-E00FBEE899EC}"/>
              </a:ext>
            </a:extLst>
          </p:cNvPr>
          <p:cNvPicPr>
            <a:picLocks noChangeAspect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840" y="3441425"/>
            <a:ext cx="1816876" cy="1054156"/>
          </a:xfrm>
          <a:prstGeom prst="rect">
            <a:avLst/>
          </a:prstGeom>
        </p:spPr>
      </p:pic>
      <p:pic>
        <p:nvPicPr>
          <p:cNvPr id="59" name="図 58" descr="ロゴ&#10;&#10;自動的に生成された説明">
            <a:extLst>
              <a:ext uri="{FF2B5EF4-FFF2-40B4-BE49-F238E27FC236}">
                <a16:creationId xmlns:a16="http://schemas.microsoft.com/office/drawing/2014/main" id="{6CBB9362-D71C-C8ED-50F8-E155A6C82DEF}"/>
              </a:ext>
            </a:extLst>
          </p:cNvPr>
          <p:cNvPicPr>
            <a:picLocks noChangeAspect="1"/>
          </p:cNvPicPr>
          <p:nvPr/>
        </p:nvPicPr>
        <p:blipFill rotWithShape="1"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9" t="8391" r="6636" b="8095"/>
          <a:stretch/>
        </p:blipFill>
        <p:spPr>
          <a:xfrm>
            <a:off x="5017396" y="3493188"/>
            <a:ext cx="382682" cy="368771"/>
          </a:xfrm>
          <a:prstGeom prst="rect">
            <a:avLst/>
          </a:prstGeom>
        </p:spPr>
      </p:pic>
      <p:pic>
        <p:nvPicPr>
          <p:cNvPr id="63" name="図 62" descr="ロゴ&#10;&#10;自動的に生成された説明">
            <a:extLst>
              <a:ext uri="{FF2B5EF4-FFF2-40B4-BE49-F238E27FC236}">
                <a16:creationId xmlns:a16="http://schemas.microsoft.com/office/drawing/2014/main" id="{FB1B01B4-5C51-F46D-9B6A-87DD11AE36D5}"/>
              </a:ext>
            </a:extLst>
          </p:cNvPr>
          <p:cNvPicPr>
            <a:picLocks noChangeAspect="1"/>
          </p:cNvPicPr>
          <p:nvPr/>
        </p:nvPicPr>
        <p:blipFill rotWithShape="1"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9" t="8391" r="6636" b="8095"/>
          <a:stretch/>
        </p:blipFill>
        <p:spPr>
          <a:xfrm>
            <a:off x="6385632" y="7879656"/>
            <a:ext cx="302803" cy="291796"/>
          </a:xfrm>
          <a:prstGeom prst="rect">
            <a:avLst/>
          </a:prstGeom>
        </p:spPr>
      </p:pic>
      <p:pic>
        <p:nvPicPr>
          <p:cNvPr id="68" name="図 67" descr="ロゴ&#10;&#10;自動的に生成された説明">
            <a:extLst>
              <a:ext uri="{FF2B5EF4-FFF2-40B4-BE49-F238E27FC236}">
                <a16:creationId xmlns:a16="http://schemas.microsoft.com/office/drawing/2014/main" id="{6F7EAE91-EA90-B379-F18B-307F014FA130}"/>
              </a:ext>
            </a:extLst>
          </p:cNvPr>
          <p:cNvPicPr>
            <a:picLocks noChangeAspect="1"/>
          </p:cNvPicPr>
          <p:nvPr/>
        </p:nvPicPr>
        <p:blipFill rotWithShape="1"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99" t="8391" r="6636" b="8095"/>
          <a:stretch/>
        </p:blipFill>
        <p:spPr>
          <a:xfrm>
            <a:off x="6416113" y="9076104"/>
            <a:ext cx="302803" cy="291796"/>
          </a:xfrm>
          <a:prstGeom prst="rect">
            <a:avLst/>
          </a:prstGeom>
        </p:spPr>
      </p:pic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A593C60F-DC21-9E91-623B-2E4A1EDE914D}"/>
              </a:ext>
            </a:extLst>
          </p:cNvPr>
          <p:cNvSpPr txBox="1"/>
          <p:nvPr/>
        </p:nvSpPr>
        <p:spPr>
          <a:xfrm>
            <a:off x="1948427" y="9187342"/>
            <a:ext cx="1444130" cy="26562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文部科学省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85A1BA4E-25E7-6C33-4FB5-90F3CB255C59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-1" y="5421555"/>
            <a:ext cx="7775575" cy="64602"/>
          </a:xfrm>
          <a:prstGeom prst="rect">
            <a:avLst/>
          </a:prstGeom>
        </p:spPr>
      </p:pic>
      <p:pic>
        <p:nvPicPr>
          <p:cNvPr id="8" name="図 7">
            <a:hlinkClick r:id="rId29"/>
            <a:extLst>
              <a:ext uri="{FF2B5EF4-FFF2-40B4-BE49-F238E27FC236}">
                <a16:creationId xmlns:a16="http://schemas.microsoft.com/office/drawing/2014/main" id="{367DD8EA-BC2B-D6B4-7596-C9853003A37B}"/>
              </a:ext>
            </a:extLst>
          </p:cNvPr>
          <p:cNvPicPr>
            <a:picLocks noChangeAspect="1"/>
          </p:cNvPicPr>
          <p:nvPr/>
        </p:nvPicPr>
        <p:blipFill rotWithShape="1">
          <a:blip r:embed="rId30"/>
          <a:srcRect l="33517" t="29801" r="48031" b="40888"/>
          <a:stretch/>
        </p:blipFill>
        <p:spPr>
          <a:xfrm>
            <a:off x="5647433" y="1871952"/>
            <a:ext cx="1434772" cy="124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メトロポリタン">
  <a:themeElements>
    <a:clrScheme name="メトロポリタン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メトロポリタン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メトロポリタ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TM03457491[[fn=メトロポリタン]]</Template>
  <TotalTime>0</TotalTime>
  <Words>145</Words>
  <Application>Microsoft Office PowerPoint</Application>
  <PresentationFormat>ユーザー設定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UD デジタル 教科書体 N-B</vt:lpstr>
      <vt:lpstr>UD デジタル 教科書体 NP-B</vt:lpstr>
      <vt:lpstr>游ゴシック</vt:lpstr>
      <vt:lpstr>Arial</vt:lpstr>
      <vt:lpstr>Calibri</vt:lpstr>
      <vt:lpstr>Calibri Light</vt:lpstr>
      <vt:lpstr>メトロポリタン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2016-07-29T00:14:01Z</dcterms:created>
  <dcterms:modified xsi:type="dcterms:W3CDTF">2022-05-24T07:16:23Z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2022-05-20T02:11:12Z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cabbf1f9-9a75-47e9-88b2-df7923b5ee70</vt:lpwstr>
  </property>
  <property fmtid="{D5CDD505-2E9C-101B-9397-08002B2CF9AE}" pid="8" name="MSIP_Label_d899a617-f30e-4fb8-b81c-fb6d0b94ac5b_ContentBits">
    <vt:lpwstr>0</vt:lpwstr>
  </property>
</Properties>
</file>