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6" r:id="rId2"/>
  </p:sldMasterIdLst>
  <p:notesMasterIdLst>
    <p:notesMasterId r:id="rId10"/>
  </p:notesMasterIdLst>
  <p:sldIdLst>
    <p:sldId id="266" r:id="rId3"/>
    <p:sldId id="259" r:id="rId4"/>
    <p:sldId id="269" r:id="rId5"/>
    <p:sldId id="268" r:id="rId6"/>
    <p:sldId id="264" r:id="rId7"/>
    <p:sldId id="265" r:id="rId8"/>
    <p:sldId id="257" r:id="rId9"/>
  </p:sldIdLst>
  <p:sldSz cx="10693400" cy="756285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教材案" id="{42DBE26C-3EE1-487B-B4E2-926C9ED737C4}">
          <p14:sldIdLst>
            <p14:sldId id="266"/>
            <p14:sldId id="259"/>
            <p14:sldId id="269"/>
            <p14:sldId id="268"/>
            <p14:sldId id="264"/>
            <p14:sldId id="265"/>
          </p14:sldIdLst>
        </p14:section>
        <p14:section name="事前アンケート" id="{4D0FED75-3725-4A93-8B40-89600CB8F790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85F"/>
    <a:srgbClr val="33AAAD"/>
    <a:srgbClr val="78CED0"/>
    <a:srgbClr val="82CB9C"/>
    <a:srgbClr val="BDD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48"/>
    <p:restoredTop sz="96353" autoAdjust="0"/>
  </p:normalViewPr>
  <p:slideViewPr>
    <p:cSldViewPr>
      <p:cViewPr varScale="1">
        <p:scale>
          <a:sx n="83" d="100"/>
          <a:sy n="83" d="100"/>
        </p:scale>
        <p:origin x="504" y="84"/>
      </p:cViewPr>
      <p:guideLst>
        <p:guide orient="horz" pos="27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145" cy="341504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718" y="0"/>
            <a:ext cx="4305669" cy="341504"/>
          </a:xfrm>
          <a:prstGeom prst="rect">
            <a:avLst/>
          </a:prstGeom>
        </p:spPr>
        <p:txBody>
          <a:bodyPr vert="horz" lIns="83878" tIns="41939" rIns="83878" bIns="41939" rtlCol="0"/>
          <a:lstStyle>
            <a:lvl1pPr algn="r">
              <a:defRPr sz="1100"/>
            </a:lvl1pPr>
          </a:lstStyle>
          <a:p>
            <a:fld id="{D7B08B2E-8576-4C5A-BBD7-AD62C01600B3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850900"/>
            <a:ext cx="32464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78" tIns="41939" rIns="83878" bIns="4193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24" y="3276430"/>
            <a:ext cx="7950290" cy="2680585"/>
          </a:xfrm>
          <a:prstGeom prst="rect">
            <a:avLst/>
          </a:prstGeom>
        </p:spPr>
        <p:txBody>
          <a:bodyPr vert="horz" lIns="83878" tIns="41939" rIns="83878" bIns="4193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65697"/>
            <a:ext cx="4307145" cy="341503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718" y="6465697"/>
            <a:ext cx="4305669" cy="341503"/>
          </a:xfrm>
          <a:prstGeom prst="rect">
            <a:avLst/>
          </a:prstGeom>
        </p:spPr>
        <p:txBody>
          <a:bodyPr vert="horz" lIns="83878" tIns="41939" rIns="83878" bIns="41939" rtlCol="0" anchor="b"/>
          <a:lstStyle>
            <a:lvl1pPr algn="r">
              <a:defRPr sz="1100"/>
            </a:lvl1pPr>
          </a:lstStyle>
          <a:p>
            <a:fld id="{EF20322A-17F7-4358-9153-AD26CB44B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5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06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62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38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410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35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55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7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0322A-17F7-4358-9153-AD26CB44B8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5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4292" y="548675"/>
            <a:ext cx="688481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4B80-0496-4227-ADF5-6FC78DBF4C3C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AA9C-415D-4CA7-B791-AF2E467D3B41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E359-2525-45C7-B08B-E560872DA3D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CC39-BE2A-49DD-83BB-334B0751F338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04292" y="548675"/>
            <a:ext cx="688481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4B80-0496-4227-ADF5-6FC78DBF4C3C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64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6AA9C-415D-4CA7-B791-AF2E467D3B41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47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E359-2525-45C7-B08B-E560872DA3D5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4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CC39-BE2A-49DD-83BB-334B0751F338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1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73" y="1375384"/>
            <a:ext cx="8918252" cy="206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416135B-BE06-41C9-92AF-B1432E0A4F5E}"/>
              </a:ext>
            </a:extLst>
          </p:cNvPr>
          <p:cNvSpPr/>
          <p:nvPr userDrawn="1"/>
        </p:nvSpPr>
        <p:spPr>
          <a:xfrm>
            <a:off x="176485" y="180006"/>
            <a:ext cx="10332085" cy="7200265"/>
          </a:xfrm>
          <a:custGeom>
            <a:avLst/>
            <a:gdLst/>
            <a:ahLst/>
            <a:cxnLst/>
            <a:rect l="l" t="t" r="r" b="b"/>
            <a:pathLst>
              <a:path w="10332085" h="7200265">
                <a:moveTo>
                  <a:pt x="104851" y="0"/>
                </a:moveTo>
                <a:lnTo>
                  <a:pt x="10227157" y="0"/>
                </a:lnTo>
                <a:lnTo>
                  <a:pt x="10267964" y="8240"/>
                </a:lnTo>
                <a:lnTo>
                  <a:pt x="10301289" y="30713"/>
                </a:lnTo>
                <a:lnTo>
                  <a:pt x="10323757" y="64041"/>
                </a:lnTo>
                <a:lnTo>
                  <a:pt x="10331996" y="104851"/>
                </a:lnTo>
                <a:lnTo>
                  <a:pt x="10331996" y="7095159"/>
                </a:lnTo>
                <a:lnTo>
                  <a:pt x="10323756" y="7135967"/>
                </a:lnTo>
                <a:lnTo>
                  <a:pt x="10301287" y="7169291"/>
                </a:lnTo>
                <a:lnTo>
                  <a:pt x="10267959" y="7191759"/>
                </a:lnTo>
                <a:lnTo>
                  <a:pt x="10227144" y="7199998"/>
                </a:lnTo>
                <a:lnTo>
                  <a:pt x="104851" y="7199998"/>
                </a:lnTo>
                <a:lnTo>
                  <a:pt x="64036" y="7191759"/>
                </a:lnTo>
                <a:lnTo>
                  <a:pt x="30708" y="7169289"/>
                </a:lnTo>
                <a:lnTo>
                  <a:pt x="8239" y="7135961"/>
                </a:lnTo>
                <a:lnTo>
                  <a:pt x="0" y="7095147"/>
                </a:lnTo>
                <a:lnTo>
                  <a:pt x="0" y="104851"/>
                </a:lnTo>
                <a:lnTo>
                  <a:pt x="8239" y="64036"/>
                </a:lnTo>
                <a:lnTo>
                  <a:pt x="30708" y="30708"/>
                </a:lnTo>
                <a:lnTo>
                  <a:pt x="64036" y="8239"/>
                </a:lnTo>
                <a:lnTo>
                  <a:pt x="104851" y="0"/>
                </a:lnTo>
                <a:close/>
              </a:path>
            </a:pathLst>
          </a:custGeom>
          <a:solidFill>
            <a:schemeClr val="bg1"/>
          </a:solidFill>
          <a:ln w="50799">
            <a:solidFill>
              <a:srgbClr val="72B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A369-9C58-4727-972E-8BB4F7432C1B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130" y="720175"/>
            <a:ext cx="902313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31F20"/>
                </a:solidFill>
                <a:latin typeface="YuGothic"/>
                <a:cs typeface="Yu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573" y="1375384"/>
            <a:ext cx="8918252" cy="2062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A369-9C58-4727-972E-8BB4F7432C1B}" type="datetime1">
              <a:rPr lang="en-US" altLang="ja-JP" smtClean="0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11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908E8EC5-FCA3-415F-9D53-BA3A0B3E7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00" y="1853996"/>
            <a:ext cx="10288800" cy="5454456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9B036759-39BD-40D5-AFB0-B8BE77F4C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352425"/>
            <a:ext cx="78105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8305" y="567781"/>
            <a:ext cx="866140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「おんなの</a:t>
            </a:r>
            <a:r>
              <a:rPr lang="ja-JP" alt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／おとこの</a:t>
            </a:r>
            <a:r>
              <a:rPr lang="ja-JP" altLang="en-US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なんだから</a:t>
            </a:r>
          </a:p>
          <a:p>
            <a:pPr marL="266700" marR="5080">
              <a:lnSpc>
                <a:spcPct val="125000"/>
              </a:lnSpc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〇〇しなさい</a:t>
            </a:r>
            <a:r>
              <a:rPr spc="-20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</a:t>
            </a: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〇〇してはいけない」 といわれたことはありますか？</a:t>
            </a:r>
          </a:p>
        </p:txBody>
      </p:sp>
      <p:sp>
        <p:nvSpPr>
          <p:cNvPr id="5" name="object 5"/>
          <p:cNvSpPr/>
          <p:nvPr/>
        </p:nvSpPr>
        <p:spPr>
          <a:xfrm>
            <a:off x="1571952" y="7380005"/>
            <a:ext cx="7919720" cy="0"/>
          </a:xfrm>
          <a:custGeom>
            <a:avLst/>
            <a:gdLst/>
            <a:ahLst/>
            <a:cxnLst/>
            <a:rect l="l" t="t" r="r" b="b"/>
            <a:pathLst>
              <a:path w="7919720">
                <a:moveTo>
                  <a:pt x="0" y="0"/>
                </a:moveTo>
                <a:lnTo>
                  <a:pt x="7919097" y="0"/>
                </a:lnTo>
              </a:path>
            </a:pathLst>
          </a:custGeom>
          <a:ln w="50800">
            <a:solidFill>
              <a:srgbClr val="72BF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スライド番号プレースホルダー 6">
            <a:extLst>
              <a:ext uri="{FF2B5EF4-FFF2-40B4-BE49-F238E27FC236}">
                <a16:creationId xmlns:a16="http://schemas.microsoft.com/office/drawing/2014/main" id="{CAC90B8B-E2B0-4180-83A4-4BED0EA0FA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 1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3E82F75-B294-45D6-BAC7-8358D5C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370" y="2964366"/>
            <a:ext cx="7620660" cy="4407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6">
            <a:extLst>
              <a:ext uri="{FF2B5EF4-FFF2-40B4-BE49-F238E27FC236}">
                <a16:creationId xmlns:a16="http://schemas.microsoft.com/office/drawing/2014/main" id="{CA5A1816-9F80-4055-8233-669AAA94C2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2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4B2DCA54-A582-4077-8E44-B06669470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5700" y="595303"/>
            <a:ext cx="7010400" cy="1675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25000"/>
              </a:lnSpc>
              <a:spcBef>
                <a:spcPts val="100"/>
              </a:spcBef>
            </a:pPr>
            <a: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このこたちがすきないろは</a:t>
            </a:r>
            <a:br>
              <a:rPr lang="en-US" altLang="ja-JP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なんだとおもう</a:t>
            </a:r>
            <a:endParaRPr sz="45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5" name="図 14" descr="図形&#10;&#10;低い精度で自動的に生成された説明">
            <a:extLst>
              <a:ext uri="{FF2B5EF4-FFF2-40B4-BE49-F238E27FC236}">
                <a16:creationId xmlns:a16="http://schemas.microsoft.com/office/drawing/2014/main" id="{CADFE8FD-9891-48DD-A513-B001CE3FF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00" y="352425"/>
            <a:ext cx="1082130" cy="1828800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2D0FC142-0AC8-4C7B-8DCA-A575FB0C1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89" y="2397125"/>
            <a:ext cx="1473200" cy="2146300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3FA31DFD-C346-431C-9BCE-41DD13C41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3" y="1914525"/>
            <a:ext cx="1270000" cy="2628900"/>
          </a:xfrm>
          <a:prstGeom prst="rect">
            <a:avLst/>
          </a:prstGeom>
        </p:spPr>
      </p:pic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E27B6920-45E5-446B-B67C-CD5913A9E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28" y="2181225"/>
            <a:ext cx="1257300" cy="2362200"/>
          </a:xfrm>
          <a:prstGeom prst="rect">
            <a:avLst/>
          </a:prstGeom>
        </p:spPr>
      </p:pic>
      <p:pic>
        <p:nvPicPr>
          <p:cNvPr id="17" name="図 16" descr="アイコン&#10;&#10;自動的に生成された説明">
            <a:extLst>
              <a:ext uri="{FF2B5EF4-FFF2-40B4-BE49-F238E27FC236}">
                <a16:creationId xmlns:a16="http://schemas.microsoft.com/office/drawing/2014/main" id="{718758F4-2727-494F-8FD1-3AD77651E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0" y="2397125"/>
            <a:ext cx="1244600" cy="2146300"/>
          </a:xfrm>
          <a:prstGeom prst="rect">
            <a:avLst/>
          </a:prstGeom>
        </p:spPr>
      </p:pic>
      <p:pic>
        <p:nvPicPr>
          <p:cNvPr id="21" name="図 20" descr="アイコン&#10;&#10;自動的に生成された説明">
            <a:extLst>
              <a:ext uri="{FF2B5EF4-FFF2-40B4-BE49-F238E27FC236}">
                <a16:creationId xmlns:a16="http://schemas.microsoft.com/office/drawing/2014/main" id="{041DE14F-740E-4B3F-97B2-8F1834D518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47" y="3824131"/>
            <a:ext cx="4503107" cy="32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416279" y="548675"/>
            <a:ext cx="9860842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みんないろいろな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かんが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えがあるよね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888549" y="2758755"/>
            <a:ext cx="2990413" cy="782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99"/>
              </a:lnSpc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くまのぬいぐるみ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で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 </a:t>
            </a: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あそびたいな！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3647" y="2254628"/>
            <a:ext cx="2913896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やきゅう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を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なら</a:t>
            </a: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ってみたいな</a:t>
            </a: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72976" y="1523038"/>
            <a:ext cx="3228384" cy="11926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りょうりを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うまくつくれるように</a:t>
            </a:r>
            <a:endParaRPr lang="en-US" sz="2500" b="1" spc="-5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  <a:p>
            <a:pPr marL="12700">
              <a:spcBef>
                <a:spcPts val="100"/>
              </a:spcBef>
            </a:pP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なりたいな！</a:t>
            </a:r>
            <a:endParaRPr lang="ja-JP" altLang="en-US"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A1B5E89A-4DFE-49A9-96E8-38454DE8D8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3</a:t>
            </a:r>
          </a:p>
        </p:txBody>
      </p:sp>
      <p:pic>
        <p:nvPicPr>
          <p:cNvPr id="16" name="図 15" descr="アイコン&#10;&#10;自動的に生成された説明">
            <a:extLst>
              <a:ext uri="{FF2B5EF4-FFF2-40B4-BE49-F238E27FC236}">
                <a16:creationId xmlns:a16="http://schemas.microsoft.com/office/drawing/2014/main" id="{95E39D29-6002-4987-82A5-B54BE3A77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84" y="3058554"/>
            <a:ext cx="2730500" cy="4305300"/>
          </a:xfrm>
          <a:prstGeom prst="rect">
            <a:avLst/>
          </a:prstGeom>
        </p:spPr>
      </p:pic>
      <p:pic>
        <p:nvPicPr>
          <p:cNvPr id="19" name="図 18" descr="アイコン&#10;&#10;自動的に生成された説明">
            <a:extLst>
              <a:ext uri="{FF2B5EF4-FFF2-40B4-BE49-F238E27FC236}">
                <a16:creationId xmlns:a16="http://schemas.microsoft.com/office/drawing/2014/main" id="{526C9746-B653-4D37-B4E2-1C8D7D35B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896754"/>
            <a:ext cx="3175000" cy="34671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A32F1B7-37EF-4210-9A70-535AD3558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3363354"/>
            <a:ext cx="1993900" cy="4000500"/>
          </a:xfrm>
          <a:prstGeom prst="rect">
            <a:avLst/>
          </a:prstGeom>
        </p:spPr>
      </p:pic>
      <p:sp>
        <p:nvSpPr>
          <p:cNvPr id="24" name="object 44">
            <a:extLst>
              <a:ext uri="{FF2B5EF4-FFF2-40B4-BE49-F238E27FC236}">
                <a16:creationId xmlns:a16="http://schemas.microsoft.com/office/drawing/2014/main" id="{B9B775C9-8EAB-495B-B636-3B7D239E305F}"/>
              </a:ext>
            </a:extLst>
          </p:cNvPr>
          <p:cNvSpPr/>
          <p:nvPr/>
        </p:nvSpPr>
        <p:spPr>
          <a:xfrm>
            <a:off x="7005554" y="1336700"/>
            <a:ext cx="3333148" cy="1813444"/>
          </a:xfrm>
          <a:custGeom>
            <a:avLst/>
            <a:gdLst/>
            <a:ahLst/>
            <a:cxnLst/>
            <a:rect l="l" t="t" r="r" b="b"/>
            <a:pathLst>
              <a:path w="3183254" h="1640205">
                <a:moveTo>
                  <a:pt x="2953499" y="0"/>
                </a:moveTo>
                <a:lnTo>
                  <a:pt x="229273" y="0"/>
                </a:lnTo>
                <a:lnTo>
                  <a:pt x="183064" y="4658"/>
                </a:lnTo>
                <a:lnTo>
                  <a:pt x="140026" y="18018"/>
                </a:lnTo>
                <a:lnTo>
                  <a:pt x="101080" y="39157"/>
                </a:lnTo>
                <a:lnTo>
                  <a:pt x="67149" y="67154"/>
                </a:lnTo>
                <a:lnTo>
                  <a:pt x="39154" y="101086"/>
                </a:lnTo>
                <a:lnTo>
                  <a:pt x="18016" y="140031"/>
                </a:lnTo>
                <a:lnTo>
                  <a:pt x="4657" y="183068"/>
                </a:lnTo>
                <a:lnTo>
                  <a:pt x="0" y="229273"/>
                </a:lnTo>
                <a:lnTo>
                  <a:pt x="0" y="1134821"/>
                </a:lnTo>
                <a:lnTo>
                  <a:pt x="4657" y="1181029"/>
                </a:lnTo>
                <a:lnTo>
                  <a:pt x="18016" y="1224067"/>
                </a:lnTo>
                <a:lnTo>
                  <a:pt x="39154" y="1263013"/>
                </a:lnTo>
                <a:lnTo>
                  <a:pt x="67149" y="1296944"/>
                </a:lnTo>
                <a:lnTo>
                  <a:pt x="101080" y="1324940"/>
                </a:lnTo>
                <a:lnTo>
                  <a:pt x="140026" y="1346077"/>
                </a:lnTo>
                <a:lnTo>
                  <a:pt x="183064" y="1359436"/>
                </a:lnTo>
                <a:lnTo>
                  <a:pt x="229273" y="1364094"/>
                </a:lnTo>
                <a:lnTo>
                  <a:pt x="1184808" y="1364094"/>
                </a:lnTo>
                <a:lnTo>
                  <a:pt x="1366342" y="1639862"/>
                </a:lnTo>
                <a:lnTo>
                  <a:pt x="1371955" y="1364094"/>
                </a:lnTo>
                <a:lnTo>
                  <a:pt x="2953499" y="1364094"/>
                </a:lnTo>
                <a:lnTo>
                  <a:pt x="2999704" y="1359436"/>
                </a:lnTo>
                <a:lnTo>
                  <a:pt x="3042740" y="1346077"/>
                </a:lnTo>
                <a:lnTo>
                  <a:pt x="3081685" y="1324940"/>
                </a:lnTo>
                <a:lnTo>
                  <a:pt x="3115617" y="1296944"/>
                </a:lnTo>
                <a:lnTo>
                  <a:pt x="3143614" y="1263013"/>
                </a:lnTo>
                <a:lnTo>
                  <a:pt x="3164754" y="1224067"/>
                </a:lnTo>
                <a:lnTo>
                  <a:pt x="3178114" y="1181029"/>
                </a:lnTo>
                <a:lnTo>
                  <a:pt x="3182772" y="1134821"/>
                </a:lnTo>
                <a:lnTo>
                  <a:pt x="3182772" y="229273"/>
                </a:lnTo>
                <a:lnTo>
                  <a:pt x="3178114" y="183068"/>
                </a:lnTo>
                <a:lnTo>
                  <a:pt x="3164754" y="140031"/>
                </a:lnTo>
                <a:lnTo>
                  <a:pt x="3143614" y="101086"/>
                </a:lnTo>
                <a:lnTo>
                  <a:pt x="3115617" y="67154"/>
                </a:lnTo>
                <a:lnTo>
                  <a:pt x="3081685" y="39157"/>
                </a:lnTo>
                <a:lnTo>
                  <a:pt x="3042740" y="18018"/>
                </a:lnTo>
                <a:lnTo>
                  <a:pt x="2999704" y="4658"/>
                </a:lnTo>
                <a:lnTo>
                  <a:pt x="2953499" y="0"/>
                </a:lnTo>
                <a:close/>
              </a:path>
            </a:pathLst>
          </a:custGeom>
          <a:ln w="50800">
            <a:solidFill>
              <a:srgbClr val="BCD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5">
            <a:extLst>
              <a:ext uri="{FF2B5EF4-FFF2-40B4-BE49-F238E27FC236}">
                <a16:creationId xmlns:a16="http://schemas.microsoft.com/office/drawing/2014/main" id="{E4D8A568-3641-4EEA-BE1C-53428AB004AE}"/>
              </a:ext>
            </a:extLst>
          </p:cNvPr>
          <p:cNvSpPr/>
          <p:nvPr/>
        </p:nvSpPr>
        <p:spPr>
          <a:xfrm>
            <a:off x="445811" y="2105025"/>
            <a:ext cx="3051732" cy="1360308"/>
          </a:xfrm>
          <a:custGeom>
            <a:avLst/>
            <a:gdLst/>
            <a:ahLst/>
            <a:cxnLst/>
            <a:rect l="l" t="t" r="r" b="b"/>
            <a:pathLst>
              <a:path w="2512060" h="1297939">
                <a:moveTo>
                  <a:pt x="2282177" y="0"/>
                </a:moveTo>
                <a:lnTo>
                  <a:pt x="229273" y="0"/>
                </a:lnTo>
                <a:lnTo>
                  <a:pt x="183068" y="4658"/>
                </a:lnTo>
                <a:lnTo>
                  <a:pt x="140031" y="18018"/>
                </a:lnTo>
                <a:lnTo>
                  <a:pt x="101086" y="39157"/>
                </a:lnTo>
                <a:lnTo>
                  <a:pt x="67154" y="67154"/>
                </a:lnTo>
                <a:lnTo>
                  <a:pt x="39157" y="101086"/>
                </a:lnTo>
                <a:lnTo>
                  <a:pt x="18018" y="140031"/>
                </a:lnTo>
                <a:lnTo>
                  <a:pt x="4658" y="183068"/>
                </a:lnTo>
                <a:lnTo>
                  <a:pt x="0" y="229273"/>
                </a:lnTo>
                <a:lnTo>
                  <a:pt x="0" y="792657"/>
                </a:lnTo>
                <a:lnTo>
                  <a:pt x="4658" y="838866"/>
                </a:lnTo>
                <a:lnTo>
                  <a:pt x="18018" y="881904"/>
                </a:lnTo>
                <a:lnTo>
                  <a:pt x="39157" y="920849"/>
                </a:lnTo>
                <a:lnTo>
                  <a:pt x="67154" y="954781"/>
                </a:lnTo>
                <a:lnTo>
                  <a:pt x="101086" y="982776"/>
                </a:lnTo>
                <a:lnTo>
                  <a:pt x="140031" y="1003914"/>
                </a:lnTo>
                <a:lnTo>
                  <a:pt x="183068" y="1017273"/>
                </a:lnTo>
                <a:lnTo>
                  <a:pt x="229273" y="1021930"/>
                </a:lnTo>
                <a:lnTo>
                  <a:pt x="1308557" y="1021930"/>
                </a:lnTo>
                <a:lnTo>
                  <a:pt x="1410195" y="1297698"/>
                </a:lnTo>
                <a:lnTo>
                  <a:pt x="1495704" y="1021930"/>
                </a:lnTo>
                <a:lnTo>
                  <a:pt x="2282177" y="1021930"/>
                </a:lnTo>
                <a:lnTo>
                  <a:pt x="2328382" y="1017273"/>
                </a:lnTo>
                <a:lnTo>
                  <a:pt x="2371418" y="1003914"/>
                </a:lnTo>
                <a:lnTo>
                  <a:pt x="2410363" y="982776"/>
                </a:lnTo>
                <a:lnTo>
                  <a:pt x="2444295" y="954781"/>
                </a:lnTo>
                <a:lnTo>
                  <a:pt x="2472292" y="920849"/>
                </a:lnTo>
                <a:lnTo>
                  <a:pt x="2493432" y="881904"/>
                </a:lnTo>
                <a:lnTo>
                  <a:pt x="2506792" y="838866"/>
                </a:lnTo>
                <a:lnTo>
                  <a:pt x="2511450" y="792657"/>
                </a:lnTo>
                <a:lnTo>
                  <a:pt x="2511450" y="229273"/>
                </a:lnTo>
                <a:lnTo>
                  <a:pt x="2506792" y="183068"/>
                </a:lnTo>
                <a:lnTo>
                  <a:pt x="2493432" y="140031"/>
                </a:lnTo>
                <a:lnTo>
                  <a:pt x="2472292" y="101086"/>
                </a:lnTo>
                <a:lnTo>
                  <a:pt x="2444295" y="67154"/>
                </a:lnTo>
                <a:lnTo>
                  <a:pt x="2410363" y="39157"/>
                </a:lnTo>
                <a:lnTo>
                  <a:pt x="2371418" y="18018"/>
                </a:lnTo>
                <a:lnTo>
                  <a:pt x="2328382" y="4658"/>
                </a:lnTo>
                <a:lnTo>
                  <a:pt x="2282177" y="0"/>
                </a:lnTo>
                <a:close/>
              </a:path>
            </a:pathLst>
          </a:custGeom>
          <a:ln w="50800">
            <a:solidFill>
              <a:srgbClr val="BCD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6">
            <a:extLst>
              <a:ext uri="{FF2B5EF4-FFF2-40B4-BE49-F238E27FC236}">
                <a16:creationId xmlns:a16="http://schemas.microsoft.com/office/drawing/2014/main" id="{EA59D1BD-D680-4C22-80D6-FE4C6921D500}"/>
              </a:ext>
            </a:extLst>
          </p:cNvPr>
          <p:cNvSpPr/>
          <p:nvPr/>
        </p:nvSpPr>
        <p:spPr>
          <a:xfrm>
            <a:off x="3734152" y="2490103"/>
            <a:ext cx="3164848" cy="1472564"/>
          </a:xfrm>
          <a:custGeom>
            <a:avLst/>
            <a:gdLst/>
            <a:ahLst/>
            <a:cxnLst/>
            <a:rect l="l" t="t" r="r" b="b"/>
            <a:pathLst>
              <a:path w="2799715" h="1701164">
                <a:moveTo>
                  <a:pt x="2570175" y="0"/>
                </a:moveTo>
                <a:lnTo>
                  <a:pt x="229273" y="0"/>
                </a:lnTo>
                <a:lnTo>
                  <a:pt x="183068" y="4658"/>
                </a:lnTo>
                <a:lnTo>
                  <a:pt x="140031" y="18018"/>
                </a:lnTo>
                <a:lnTo>
                  <a:pt x="101086" y="39157"/>
                </a:lnTo>
                <a:lnTo>
                  <a:pt x="67154" y="67154"/>
                </a:lnTo>
                <a:lnTo>
                  <a:pt x="39157" y="101086"/>
                </a:lnTo>
                <a:lnTo>
                  <a:pt x="18018" y="140031"/>
                </a:lnTo>
                <a:lnTo>
                  <a:pt x="4658" y="183068"/>
                </a:lnTo>
                <a:lnTo>
                  <a:pt x="0" y="229273"/>
                </a:lnTo>
                <a:lnTo>
                  <a:pt x="0" y="1195857"/>
                </a:lnTo>
                <a:lnTo>
                  <a:pt x="4658" y="1242066"/>
                </a:lnTo>
                <a:lnTo>
                  <a:pt x="18018" y="1285104"/>
                </a:lnTo>
                <a:lnTo>
                  <a:pt x="39157" y="1324049"/>
                </a:lnTo>
                <a:lnTo>
                  <a:pt x="67154" y="1357980"/>
                </a:lnTo>
                <a:lnTo>
                  <a:pt x="101086" y="1385976"/>
                </a:lnTo>
                <a:lnTo>
                  <a:pt x="140031" y="1407114"/>
                </a:lnTo>
                <a:lnTo>
                  <a:pt x="183068" y="1420472"/>
                </a:lnTo>
                <a:lnTo>
                  <a:pt x="229273" y="1425130"/>
                </a:lnTo>
                <a:lnTo>
                  <a:pt x="1468805" y="1425130"/>
                </a:lnTo>
                <a:lnTo>
                  <a:pt x="1565630" y="1700898"/>
                </a:lnTo>
                <a:lnTo>
                  <a:pt x="1655953" y="1425130"/>
                </a:lnTo>
                <a:lnTo>
                  <a:pt x="2570175" y="1425130"/>
                </a:lnTo>
                <a:lnTo>
                  <a:pt x="2616380" y="1420472"/>
                </a:lnTo>
                <a:lnTo>
                  <a:pt x="2659416" y="1407114"/>
                </a:lnTo>
                <a:lnTo>
                  <a:pt x="2698361" y="1385976"/>
                </a:lnTo>
                <a:lnTo>
                  <a:pt x="2732293" y="1357980"/>
                </a:lnTo>
                <a:lnTo>
                  <a:pt x="2760290" y="1324049"/>
                </a:lnTo>
                <a:lnTo>
                  <a:pt x="2781430" y="1285104"/>
                </a:lnTo>
                <a:lnTo>
                  <a:pt x="2794790" y="1242066"/>
                </a:lnTo>
                <a:lnTo>
                  <a:pt x="2799448" y="1195857"/>
                </a:lnTo>
                <a:lnTo>
                  <a:pt x="2799448" y="229273"/>
                </a:lnTo>
                <a:lnTo>
                  <a:pt x="2794790" y="183068"/>
                </a:lnTo>
                <a:lnTo>
                  <a:pt x="2781430" y="140031"/>
                </a:lnTo>
                <a:lnTo>
                  <a:pt x="2760290" y="101086"/>
                </a:lnTo>
                <a:lnTo>
                  <a:pt x="2732293" y="67154"/>
                </a:lnTo>
                <a:lnTo>
                  <a:pt x="2698361" y="39157"/>
                </a:lnTo>
                <a:lnTo>
                  <a:pt x="2659416" y="18018"/>
                </a:lnTo>
                <a:lnTo>
                  <a:pt x="2616380" y="4658"/>
                </a:lnTo>
                <a:lnTo>
                  <a:pt x="2570175" y="0"/>
                </a:lnTo>
                <a:close/>
              </a:path>
            </a:pathLst>
          </a:custGeom>
          <a:ln w="50800">
            <a:solidFill>
              <a:srgbClr val="BCD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81538" y="2205173"/>
            <a:ext cx="9529445" cy="4934585"/>
          </a:xfrm>
          <a:custGeom>
            <a:avLst/>
            <a:gdLst/>
            <a:ahLst/>
            <a:cxnLst/>
            <a:rect l="l" t="t" r="r" b="b"/>
            <a:pathLst>
              <a:path w="9529445" h="4934584">
                <a:moveTo>
                  <a:pt x="9299067" y="0"/>
                </a:moveTo>
                <a:lnTo>
                  <a:pt x="229857" y="0"/>
                </a:lnTo>
                <a:lnTo>
                  <a:pt x="183532" y="4669"/>
                </a:lnTo>
                <a:lnTo>
                  <a:pt x="140385" y="18062"/>
                </a:lnTo>
                <a:lnTo>
                  <a:pt x="101340" y="39255"/>
                </a:lnTo>
                <a:lnTo>
                  <a:pt x="67322" y="67322"/>
                </a:lnTo>
                <a:lnTo>
                  <a:pt x="39255" y="101340"/>
                </a:lnTo>
                <a:lnTo>
                  <a:pt x="18062" y="140385"/>
                </a:lnTo>
                <a:lnTo>
                  <a:pt x="4669" y="183532"/>
                </a:lnTo>
                <a:lnTo>
                  <a:pt x="0" y="229857"/>
                </a:lnTo>
                <a:lnTo>
                  <a:pt x="0" y="4704676"/>
                </a:lnTo>
                <a:lnTo>
                  <a:pt x="4669" y="4751001"/>
                </a:lnTo>
                <a:lnTo>
                  <a:pt x="18062" y="4794148"/>
                </a:lnTo>
                <a:lnTo>
                  <a:pt x="39255" y="4833193"/>
                </a:lnTo>
                <a:lnTo>
                  <a:pt x="67322" y="4867211"/>
                </a:lnTo>
                <a:lnTo>
                  <a:pt x="101340" y="4895278"/>
                </a:lnTo>
                <a:lnTo>
                  <a:pt x="140385" y="4916471"/>
                </a:lnTo>
                <a:lnTo>
                  <a:pt x="183532" y="4929864"/>
                </a:lnTo>
                <a:lnTo>
                  <a:pt x="229857" y="4934534"/>
                </a:lnTo>
                <a:lnTo>
                  <a:pt x="9299067" y="4934534"/>
                </a:lnTo>
                <a:lnTo>
                  <a:pt x="9345391" y="4929864"/>
                </a:lnTo>
                <a:lnTo>
                  <a:pt x="9388538" y="4916471"/>
                </a:lnTo>
                <a:lnTo>
                  <a:pt x="9427583" y="4895278"/>
                </a:lnTo>
                <a:lnTo>
                  <a:pt x="9461601" y="4867211"/>
                </a:lnTo>
                <a:lnTo>
                  <a:pt x="9489668" y="4833193"/>
                </a:lnTo>
                <a:lnTo>
                  <a:pt x="9510861" y="4794148"/>
                </a:lnTo>
                <a:lnTo>
                  <a:pt x="9524254" y="4751001"/>
                </a:lnTo>
                <a:lnTo>
                  <a:pt x="9528924" y="4704676"/>
                </a:lnTo>
                <a:lnTo>
                  <a:pt x="9528924" y="229857"/>
                </a:lnTo>
                <a:lnTo>
                  <a:pt x="9524254" y="183532"/>
                </a:lnTo>
                <a:lnTo>
                  <a:pt x="9510861" y="140385"/>
                </a:lnTo>
                <a:lnTo>
                  <a:pt x="9489668" y="101340"/>
                </a:lnTo>
                <a:lnTo>
                  <a:pt x="9461601" y="67322"/>
                </a:lnTo>
                <a:lnTo>
                  <a:pt x="9427583" y="39255"/>
                </a:lnTo>
                <a:lnTo>
                  <a:pt x="9388538" y="18062"/>
                </a:lnTo>
                <a:lnTo>
                  <a:pt x="9345391" y="4669"/>
                </a:lnTo>
                <a:lnTo>
                  <a:pt x="9299067" y="0"/>
                </a:lnTo>
                <a:close/>
              </a:path>
            </a:pathLst>
          </a:custGeom>
          <a:ln w="50800">
            <a:solidFill>
              <a:srgbClr val="72BF44"/>
            </a:solidFill>
          </a:ln>
        </p:spPr>
        <p:txBody>
          <a:bodyPr wrap="square" lIns="180000" tIns="1080000" rIns="180000" bIns="0" rtlCol="0" anchor="t"/>
          <a:lstStyle/>
          <a:p>
            <a:endParaRPr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3889" y="548675"/>
            <a:ext cx="986562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みんなの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いえ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では、だれが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、どんな</a:t>
            </a:r>
            <a:br>
              <a:rPr lang="en-US" altLang="ja-JP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おうちの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しごとをしている</a:t>
            </a:r>
            <a:r>
              <a:rPr lang="ja-JP" altLang="en-US"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のかな</a:t>
            </a:r>
            <a:r>
              <a:rPr sz="45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？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732429" y="2440363"/>
            <a:ext cx="445134" cy="594995"/>
            <a:chOff x="732429" y="2440363"/>
            <a:chExt cx="445134" cy="594995"/>
          </a:xfrm>
        </p:grpSpPr>
        <p:sp>
          <p:nvSpPr>
            <p:cNvPr id="10" name="object 10"/>
            <p:cNvSpPr/>
            <p:nvPr/>
          </p:nvSpPr>
          <p:spPr>
            <a:xfrm>
              <a:off x="756038" y="2463972"/>
              <a:ext cx="398145" cy="547370"/>
            </a:xfrm>
            <a:custGeom>
              <a:avLst/>
              <a:gdLst/>
              <a:ahLst/>
              <a:cxnLst/>
              <a:rect l="l" t="t" r="r" b="b"/>
              <a:pathLst>
                <a:path w="398144" h="547369">
                  <a:moveTo>
                    <a:pt x="171221" y="0"/>
                  </a:moveTo>
                  <a:lnTo>
                    <a:pt x="0" y="98856"/>
                  </a:lnTo>
                  <a:lnTo>
                    <a:pt x="226529" y="491223"/>
                  </a:lnTo>
                  <a:lnTo>
                    <a:pt x="373062" y="547306"/>
                  </a:lnTo>
                  <a:lnTo>
                    <a:pt x="397751" y="392366"/>
                  </a:lnTo>
                  <a:lnTo>
                    <a:pt x="171221" y="0"/>
                  </a:lnTo>
                  <a:close/>
                </a:path>
              </a:pathLst>
            </a:custGeom>
            <a:ln w="47218">
              <a:solidFill>
                <a:srgbClr val="72B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2727" y="2544841"/>
              <a:ext cx="351155" cy="410845"/>
            </a:xfrm>
            <a:custGeom>
              <a:avLst/>
              <a:gdLst/>
              <a:ahLst/>
              <a:cxnLst/>
              <a:rect l="l" t="t" r="r" b="b"/>
              <a:pathLst>
                <a:path w="351155" h="410844">
                  <a:moveTo>
                    <a:pt x="0" y="98856"/>
                  </a:moveTo>
                  <a:lnTo>
                    <a:pt x="171221" y="0"/>
                  </a:lnTo>
                  <a:lnTo>
                    <a:pt x="351066" y="311492"/>
                  </a:lnTo>
                  <a:lnTo>
                    <a:pt x="179844" y="410349"/>
                  </a:lnTo>
                  <a:lnTo>
                    <a:pt x="0" y="98856"/>
                  </a:lnTo>
                  <a:close/>
                </a:path>
              </a:pathLst>
            </a:custGeom>
            <a:ln w="47218">
              <a:solidFill>
                <a:srgbClr val="72B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56090" y="2934082"/>
              <a:ext cx="85725" cy="77470"/>
            </a:xfrm>
            <a:custGeom>
              <a:avLst/>
              <a:gdLst/>
              <a:ahLst/>
              <a:cxnLst/>
              <a:rect l="l" t="t" r="r" b="b"/>
              <a:pathLst>
                <a:path w="85725" h="77469">
                  <a:moveTo>
                    <a:pt x="85318" y="0"/>
                  </a:moveTo>
                  <a:lnTo>
                    <a:pt x="0" y="49250"/>
                  </a:lnTo>
                  <a:lnTo>
                    <a:pt x="73012" y="77203"/>
                  </a:lnTo>
                  <a:lnTo>
                    <a:pt x="85318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6875" y="2577793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0"/>
                  </a:moveTo>
                  <a:lnTo>
                    <a:pt x="179844" y="311492"/>
                  </a:lnTo>
                </a:path>
              </a:pathLst>
            </a:custGeom>
            <a:ln w="37782">
              <a:solidFill>
                <a:srgbClr val="72B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9801" y="2610745"/>
              <a:ext cx="180340" cy="311785"/>
            </a:xfrm>
            <a:custGeom>
              <a:avLst/>
              <a:gdLst/>
              <a:ahLst/>
              <a:cxnLst/>
              <a:rect l="l" t="t" r="r" b="b"/>
              <a:pathLst>
                <a:path w="180340" h="311785">
                  <a:moveTo>
                    <a:pt x="0" y="0"/>
                  </a:moveTo>
                  <a:lnTo>
                    <a:pt x="179844" y="311492"/>
                  </a:lnTo>
                </a:path>
              </a:pathLst>
            </a:custGeom>
            <a:ln w="37782">
              <a:solidFill>
                <a:srgbClr val="72BF4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4BA7D62F-0663-0945-A0EE-E2BBB630D02E}"/>
              </a:ext>
            </a:extLst>
          </p:cNvPr>
          <p:cNvSpPr txBox="1"/>
          <p:nvPr/>
        </p:nvSpPr>
        <p:spPr>
          <a:xfrm>
            <a:off x="1322951" y="2339133"/>
            <a:ext cx="577634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みんなのはなしをきいて、</a:t>
            </a:r>
          </a:p>
          <a:p>
            <a:pPr marL="12700">
              <a:lnSpc>
                <a:spcPct val="100000"/>
              </a:lnSpc>
            </a:pP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気</a:t>
            </a:r>
            <a:r>
              <a:rPr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がついたことがあればかいてみよう</a:t>
            </a:r>
            <a:r>
              <a:rPr lang="ja-JP" altLang="en-US" sz="2500" b="1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Meiryo UI"/>
              </a:rPr>
              <a:t>！</a:t>
            </a:r>
            <a:endParaRPr sz="2500" b="1" dirty="0">
              <a:latin typeface="游ゴシック" panose="020B0400000000000000" pitchFamily="50" charset="-128"/>
              <a:ea typeface="游ゴシック" panose="020B0400000000000000" pitchFamily="50" charset="-128"/>
              <a:cs typeface="Meiryo UI"/>
            </a:endParaRPr>
          </a:p>
        </p:txBody>
      </p:sp>
      <p:sp>
        <p:nvSpPr>
          <p:cNvPr id="18" name="スライド番号プレースホルダー 6">
            <a:extLst>
              <a:ext uri="{FF2B5EF4-FFF2-40B4-BE49-F238E27FC236}">
                <a16:creationId xmlns:a16="http://schemas.microsoft.com/office/drawing/2014/main" id="{3B5CB81C-96F7-4E12-AAC3-538472DA2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7200"/>
            <a:ext cx="2459482" cy="246221"/>
          </a:xfrm>
        </p:spPr>
        <p:txBody>
          <a:bodyPr/>
          <a:lstStyle/>
          <a:p>
            <a:r>
              <a:rPr lang="en-US" altLang="ja-JP" sz="1600" dirty="0"/>
              <a:t>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7305" y="350881"/>
            <a:ext cx="4597400" cy="23114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じぶんにできる</a:t>
            </a:r>
          </a:p>
          <a:p>
            <a:pPr marL="12700" marR="5080">
              <a:lnSpc>
                <a:spcPct val="125000"/>
              </a:lnSpc>
            </a:pPr>
            <a:r>
              <a:rPr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おうちのしごとって なんだろう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A275697-AA56-904F-9485-C3CD2C343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6" y="336026"/>
            <a:ext cx="2527300" cy="2705100"/>
          </a:xfrm>
          <a:prstGeom prst="rect">
            <a:avLst/>
          </a:prstGeom>
        </p:spPr>
      </p:pic>
      <p:pic>
        <p:nvPicPr>
          <p:cNvPr id="40" name="図 39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15BF3E67-D922-D04C-A763-3B5996B8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91" y="2873682"/>
            <a:ext cx="1727200" cy="1346200"/>
          </a:xfrm>
          <a:prstGeom prst="rect">
            <a:avLst/>
          </a:prstGeom>
        </p:spPr>
      </p:pic>
      <p:pic>
        <p:nvPicPr>
          <p:cNvPr id="42" name="図 4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5E59DCAA-E028-CA40-BDEE-D13D4DD70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47" y="3309525"/>
            <a:ext cx="2260600" cy="1155700"/>
          </a:xfrm>
          <a:prstGeom prst="rect">
            <a:avLst/>
          </a:prstGeom>
        </p:spPr>
      </p:pic>
      <p:pic>
        <p:nvPicPr>
          <p:cNvPr id="44" name="図 4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A2A0B61-603B-7D43-9886-C566FCF88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05" y="428625"/>
            <a:ext cx="2451100" cy="3162300"/>
          </a:xfrm>
          <a:prstGeom prst="rect">
            <a:avLst/>
          </a:prstGeom>
        </p:spPr>
      </p:pic>
      <p:pic>
        <p:nvPicPr>
          <p:cNvPr id="46" name="図 45" descr="図形&#10;&#10;低い精度で自動的に生成された説明">
            <a:extLst>
              <a:ext uri="{FF2B5EF4-FFF2-40B4-BE49-F238E27FC236}">
                <a16:creationId xmlns:a16="http://schemas.microsoft.com/office/drawing/2014/main" id="{6D29A89B-8ACE-1E48-9358-8837DA8A0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48" y="1958618"/>
            <a:ext cx="1270000" cy="2146300"/>
          </a:xfrm>
          <a:prstGeom prst="rect">
            <a:avLst/>
          </a:prstGeom>
        </p:spPr>
      </p:pic>
      <p:pic>
        <p:nvPicPr>
          <p:cNvPr id="48" name="図 47" descr="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67916429-E2D8-FE48-869B-82DD77419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437244"/>
            <a:ext cx="6350000" cy="2933700"/>
          </a:xfrm>
          <a:prstGeom prst="rect">
            <a:avLst/>
          </a:prstGeom>
        </p:spPr>
      </p:pic>
      <p:sp>
        <p:nvSpPr>
          <p:cNvPr id="14" name="スライド番号プレースホルダー 6">
            <a:extLst>
              <a:ext uri="{FF2B5EF4-FFF2-40B4-BE49-F238E27FC236}">
                <a16:creationId xmlns:a16="http://schemas.microsoft.com/office/drawing/2014/main" id="{85AD4B3E-46BB-42B7-9C0A-3611A52D3A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38000" y="7116604"/>
            <a:ext cx="2459482" cy="246221"/>
          </a:xfrm>
        </p:spPr>
        <p:txBody>
          <a:bodyPr/>
          <a:lstStyle/>
          <a:p>
            <a:r>
              <a:rPr lang="en-US" altLang="ja-JP" sz="1600" dirty="0"/>
              <a:t>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80658" y="5127822"/>
            <a:ext cx="9730740" cy="1971039"/>
          </a:xfrm>
          <a:custGeom>
            <a:avLst/>
            <a:gdLst/>
            <a:ahLst/>
            <a:cxnLst/>
            <a:rect l="l" t="t" r="r" b="b"/>
            <a:pathLst>
              <a:path w="9730740" h="1971040">
                <a:moveTo>
                  <a:pt x="9640379" y="1970544"/>
                </a:moveTo>
                <a:lnTo>
                  <a:pt x="90309" y="1970544"/>
                </a:lnTo>
                <a:lnTo>
                  <a:pt x="55153" y="1963447"/>
                </a:lnTo>
                <a:lnTo>
                  <a:pt x="26447" y="1944092"/>
                </a:lnTo>
                <a:lnTo>
                  <a:pt x="7095" y="1915386"/>
                </a:lnTo>
                <a:lnTo>
                  <a:pt x="0" y="1880235"/>
                </a:lnTo>
                <a:lnTo>
                  <a:pt x="0" y="90309"/>
                </a:lnTo>
                <a:lnTo>
                  <a:pt x="7095" y="55153"/>
                </a:lnTo>
                <a:lnTo>
                  <a:pt x="26447" y="26447"/>
                </a:lnTo>
                <a:lnTo>
                  <a:pt x="55153" y="7095"/>
                </a:lnTo>
                <a:lnTo>
                  <a:pt x="90309" y="0"/>
                </a:lnTo>
                <a:lnTo>
                  <a:pt x="9640379" y="0"/>
                </a:lnTo>
                <a:lnTo>
                  <a:pt x="9675530" y="7095"/>
                </a:lnTo>
                <a:lnTo>
                  <a:pt x="9704236" y="26447"/>
                </a:lnTo>
                <a:lnTo>
                  <a:pt x="9723591" y="55153"/>
                </a:lnTo>
                <a:lnTo>
                  <a:pt x="9730689" y="90309"/>
                </a:lnTo>
                <a:lnTo>
                  <a:pt x="9730689" y="1880235"/>
                </a:lnTo>
                <a:lnTo>
                  <a:pt x="9723591" y="1915386"/>
                </a:lnTo>
                <a:lnTo>
                  <a:pt x="9704236" y="1944092"/>
                </a:lnTo>
                <a:lnTo>
                  <a:pt x="9675530" y="1963447"/>
                </a:lnTo>
                <a:lnTo>
                  <a:pt x="9640379" y="1970544"/>
                </a:lnTo>
                <a:close/>
              </a:path>
            </a:pathLst>
          </a:custGeom>
          <a:ln w="50800">
            <a:solidFill>
              <a:srgbClr val="72BF44"/>
            </a:solidFill>
          </a:ln>
        </p:spPr>
        <p:txBody>
          <a:bodyPr wrap="square" lIns="180000" tIns="576000" rIns="180000" bIns="0" rtlCol="0" anchor="t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658" y="3012913"/>
            <a:ext cx="9730740" cy="1971039"/>
          </a:xfrm>
          <a:custGeom>
            <a:avLst/>
            <a:gdLst/>
            <a:ahLst/>
            <a:cxnLst/>
            <a:rect l="l" t="t" r="r" b="b"/>
            <a:pathLst>
              <a:path w="9730740" h="1971039">
                <a:moveTo>
                  <a:pt x="9640379" y="1970544"/>
                </a:moveTo>
                <a:lnTo>
                  <a:pt x="90309" y="1970544"/>
                </a:lnTo>
                <a:lnTo>
                  <a:pt x="55153" y="1963447"/>
                </a:lnTo>
                <a:lnTo>
                  <a:pt x="26447" y="1944092"/>
                </a:lnTo>
                <a:lnTo>
                  <a:pt x="7095" y="1915386"/>
                </a:lnTo>
                <a:lnTo>
                  <a:pt x="0" y="1880235"/>
                </a:lnTo>
                <a:lnTo>
                  <a:pt x="0" y="90309"/>
                </a:lnTo>
                <a:lnTo>
                  <a:pt x="7095" y="55153"/>
                </a:lnTo>
                <a:lnTo>
                  <a:pt x="26447" y="26447"/>
                </a:lnTo>
                <a:lnTo>
                  <a:pt x="55153" y="7095"/>
                </a:lnTo>
                <a:lnTo>
                  <a:pt x="90309" y="0"/>
                </a:lnTo>
                <a:lnTo>
                  <a:pt x="9640379" y="0"/>
                </a:lnTo>
                <a:lnTo>
                  <a:pt x="9675530" y="7095"/>
                </a:lnTo>
                <a:lnTo>
                  <a:pt x="9704236" y="26447"/>
                </a:lnTo>
                <a:lnTo>
                  <a:pt x="9723591" y="55153"/>
                </a:lnTo>
                <a:lnTo>
                  <a:pt x="9730689" y="90309"/>
                </a:lnTo>
                <a:lnTo>
                  <a:pt x="9730689" y="1880235"/>
                </a:lnTo>
                <a:lnTo>
                  <a:pt x="9723591" y="1915386"/>
                </a:lnTo>
                <a:lnTo>
                  <a:pt x="9704236" y="1944092"/>
                </a:lnTo>
                <a:lnTo>
                  <a:pt x="9675530" y="1963447"/>
                </a:lnTo>
                <a:lnTo>
                  <a:pt x="9640379" y="1970544"/>
                </a:lnTo>
                <a:close/>
              </a:path>
            </a:pathLst>
          </a:custGeom>
          <a:ln w="50800">
            <a:solidFill>
              <a:srgbClr val="72BF44"/>
            </a:solidFill>
          </a:ln>
        </p:spPr>
        <p:txBody>
          <a:bodyPr wrap="square" lIns="180000" tIns="576000" rIns="180000" bIns="0" rtlCol="0" anchor="t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1566863" y="396875"/>
            <a:ext cx="755967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300" dirty="0">
                <a:solidFill>
                  <a:srgbClr val="72BF4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クラスのみんなへのアンケ</a:t>
            </a:r>
            <a:r>
              <a:rPr sz="3800" spc="-229" dirty="0">
                <a:solidFill>
                  <a:srgbClr val="72BF4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ー</a:t>
            </a:r>
            <a:r>
              <a:rPr sz="3800" dirty="0">
                <a:solidFill>
                  <a:srgbClr val="72BF4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UDKakugoC80 Pro"/>
              </a:rPr>
              <a:t>ト</a:t>
            </a:r>
            <a:endParaRPr sz="3800" dirty="0">
              <a:latin typeface="游ゴシック" panose="020B0400000000000000" pitchFamily="50" charset="-128"/>
              <a:ea typeface="游ゴシック" panose="020B0400000000000000" pitchFamily="50" charset="-128"/>
              <a:cs typeface="FOT-UDKakugoC80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71812" y="3187065"/>
            <a:ext cx="216535" cy="289560"/>
            <a:chOff x="642837" y="5244670"/>
            <a:chExt cx="216535" cy="289560"/>
          </a:xfrm>
        </p:grpSpPr>
        <p:sp>
          <p:nvSpPr>
            <p:cNvPr id="12" name="object 12"/>
            <p:cNvSpPr/>
            <p:nvPr/>
          </p:nvSpPr>
          <p:spPr>
            <a:xfrm>
              <a:off x="654584" y="5256418"/>
              <a:ext cx="193040" cy="266065"/>
            </a:xfrm>
            <a:custGeom>
              <a:avLst/>
              <a:gdLst/>
              <a:ahLst/>
              <a:cxnLst/>
              <a:rect l="l" t="t" r="r" b="b"/>
              <a:pathLst>
                <a:path w="193040" h="266064">
                  <a:moveTo>
                    <a:pt x="83045" y="0"/>
                  </a:moveTo>
                  <a:lnTo>
                    <a:pt x="0" y="47955"/>
                  </a:lnTo>
                  <a:lnTo>
                    <a:pt x="109867" y="238264"/>
                  </a:lnTo>
                  <a:lnTo>
                    <a:pt x="180949" y="265468"/>
                  </a:lnTo>
                  <a:lnTo>
                    <a:pt x="192925" y="190309"/>
                  </a:lnTo>
                  <a:lnTo>
                    <a:pt x="83045" y="0"/>
                  </a:lnTo>
                  <a:close/>
                </a:path>
              </a:pathLst>
            </a:custGeom>
            <a:ln w="22910">
              <a:solidFill>
                <a:srgbClr val="72B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70" y="5284182"/>
              <a:ext cx="193192" cy="23770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34466" y="5253740"/>
            <a:ext cx="875563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そのとき、どんな</a:t>
            </a:r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気</a:t>
            </a: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もちになりましたか？じゆうに</a:t>
            </a:r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か</a:t>
            </a:r>
            <a:r>
              <a:rPr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いてください。</a:t>
            </a:r>
          </a:p>
        </p:txBody>
      </p:sp>
      <p:sp>
        <p:nvSpPr>
          <p:cNvPr id="20" name="object 20"/>
          <p:cNvSpPr/>
          <p:nvPr/>
        </p:nvSpPr>
        <p:spPr>
          <a:xfrm>
            <a:off x="3101445" y="1845288"/>
            <a:ext cx="421023" cy="271780"/>
          </a:xfrm>
          <a:custGeom>
            <a:avLst/>
            <a:gdLst/>
            <a:ahLst/>
            <a:cxnLst/>
            <a:rect l="l" t="t" r="r" b="b"/>
            <a:pathLst>
              <a:path w="388620" h="271780">
                <a:moveTo>
                  <a:pt x="388391" y="0"/>
                </a:moveTo>
                <a:lnTo>
                  <a:pt x="0" y="271767"/>
                </a:lnTo>
                <a:lnTo>
                  <a:pt x="388391" y="224497"/>
                </a:lnTo>
                <a:lnTo>
                  <a:pt x="388391" y="0"/>
                </a:lnTo>
                <a:close/>
              </a:path>
            </a:pathLst>
          </a:custGeom>
          <a:solidFill>
            <a:srgbClr val="BCD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D73093-A0FF-E246-8D82-DBF71F0DC128}"/>
              </a:ext>
            </a:extLst>
          </p:cNvPr>
          <p:cNvSpPr txBox="1"/>
          <p:nvPr/>
        </p:nvSpPr>
        <p:spPr>
          <a:xfrm>
            <a:off x="876658" y="3115512"/>
            <a:ext cx="6372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あったとしたら、どんなことをいわれましたか？</a:t>
            </a:r>
            <a:endParaRPr kumimoji="1" lang="ja-JP" altLang="en-US" sz="22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F96547D-3A1E-F345-9D45-C3F2C641CD82}"/>
              </a:ext>
            </a:extLst>
          </p:cNvPr>
          <p:cNvSpPr txBox="1"/>
          <p:nvPr/>
        </p:nvSpPr>
        <p:spPr>
          <a:xfrm>
            <a:off x="4356100" y="2441028"/>
            <a:ext cx="464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といわれたことはありますか？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91386A7-EB97-3343-980D-C4E981ABDA09}"/>
              </a:ext>
            </a:extLst>
          </p:cNvPr>
          <p:cNvSpPr txBox="1"/>
          <p:nvPr/>
        </p:nvSpPr>
        <p:spPr>
          <a:xfrm>
            <a:off x="1515521" y="1368234"/>
            <a:ext cx="19457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これまでに、</a:t>
            </a:r>
            <a:endParaRPr kumimoji="1" lang="ja-JP" altLang="en-US" sz="25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6" name="object 11">
            <a:extLst>
              <a:ext uri="{FF2B5EF4-FFF2-40B4-BE49-F238E27FC236}">
                <a16:creationId xmlns:a16="http://schemas.microsoft.com/office/drawing/2014/main" id="{47701A0D-6BA7-2A4F-BF33-E5A499C8FE7F}"/>
              </a:ext>
            </a:extLst>
          </p:cNvPr>
          <p:cNvGrpSpPr/>
          <p:nvPr/>
        </p:nvGrpSpPr>
        <p:grpSpPr>
          <a:xfrm>
            <a:off x="671812" y="5321487"/>
            <a:ext cx="216535" cy="289560"/>
            <a:chOff x="642837" y="5244670"/>
            <a:chExt cx="216535" cy="289560"/>
          </a:xfrm>
        </p:grpSpPr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F85A3E41-BFC8-4149-80F0-729D50ADED64}"/>
                </a:ext>
              </a:extLst>
            </p:cNvPr>
            <p:cNvSpPr/>
            <p:nvPr/>
          </p:nvSpPr>
          <p:spPr>
            <a:xfrm>
              <a:off x="654584" y="5256418"/>
              <a:ext cx="193040" cy="266065"/>
            </a:xfrm>
            <a:custGeom>
              <a:avLst/>
              <a:gdLst/>
              <a:ahLst/>
              <a:cxnLst/>
              <a:rect l="l" t="t" r="r" b="b"/>
              <a:pathLst>
                <a:path w="193040" h="266064">
                  <a:moveTo>
                    <a:pt x="83045" y="0"/>
                  </a:moveTo>
                  <a:lnTo>
                    <a:pt x="0" y="47955"/>
                  </a:lnTo>
                  <a:lnTo>
                    <a:pt x="109867" y="238264"/>
                  </a:lnTo>
                  <a:lnTo>
                    <a:pt x="180949" y="265468"/>
                  </a:lnTo>
                  <a:lnTo>
                    <a:pt x="192925" y="190309"/>
                  </a:lnTo>
                  <a:lnTo>
                    <a:pt x="83045" y="0"/>
                  </a:lnTo>
                  <a:close/>
                </a:path>
              </a:pathLst>
            </a:custGeom>
            <a:ln w="22910">
              <a:solidFill>
                <a:srgbClr val="72B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3">
              <a:extLst>
                <a:ext uri="{FF2B5EF4-FFF2-40B4-BE49-F238E27FC236}">
                  <a16:creationId xmlns:a16="http://schemas.microsoft.com/office/drawing/2014/main" id="{350D8D1E-0F0F-8F46-A144-3E5E1301AF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770" y="5284182"/>
              <a:ext cx="193192" cy="237707"/>
            </a:xfrm>
            <a:prstGeom prst="rect">
              <a:avLst/>
            </a:prstGeom>
          </p:spPr>
        </p:pic>
      </p:grp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527F749B-320E-674A-9DAF-D1D36D8DC6E6}"/>
              </a:ext>
            </a:extLst>
          </p:cNvPr>
          <p:cNvSpPr/>
          <p:nvPr/>
        </p:nvSpPr>
        <p:spPr>
          <a:xfrm>
            <a:off x="3490065" y="1190625"/>
            <a:ext cx="5687813" cy="1208042"/>
          </a:xfrm>
          <a:prstGeom prst="roundRect">
            <a:avLst/>
          </a:prstGeom>
          <a:solidFill>
            <a:srgbClr val="BDD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FA6A296-32EF-4F1F-8C98-3C1D08F16AB0}"/>
              </a:ext>
            </a:extLst>
          </p:cNvPr>
          <p:cNvSpPr/>
          <p:nvPr/>
        </p:nvSpPr>
        <p:spPr>
          <a:xfrm>
            <a:off x="9180000" y="64800"/>
            <a:ext cx="1440000" cy="34200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事前アンケート</a:t>
            </a: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447D623D-1671-4DDA-8B29-C60E84B3579D}"/>
              </a:ext>
            </a:extLst>
          </p:cNvPr>
          <p:cNvSpPr txBox="1"/>
          <p:nvPr/>
        </p:nvSpPr>
        <p:spPr>
          <a:xfrm>
            <a:off x="3551267" y="1384388"/>
            <a:ext cx="5667218" cy="8592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R="243204">
              <a:lnSpc>
                <a:spcPct val="100000"/>
              </a:lnSpc>
              <a:spcBef>
                <a:spcPts val="4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「おんなのこ／おとこのこなんだから</a:t>
            </a:r>
          </a:p>
          <a:p>
            <a:pPr marR="192405" algn="r">
              <a:lnSpc>
                <a:spcPct val="100000"/>
              </a:lnSpc>
              <a:spcBef>
                <a:spcPts val="300"/>
              </a:spcBef>
            </a:pPr>
            <a:r>
              <a:rPr lang="ja-JP" altLang="en-US" sz="25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YuGothic"/>
              </a:rPr>
              <a:t>〇〇しなさい、〇〇してはいけない」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</TotalTime>
  <Words>133</Words>
  <Application>Microsoft Office PowerPoint</Application>
  <PresentationFormat>ユーザー設定</PresentationFormat>
  <Paragraphs>35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YuGothic</vt:lpstr>
      <vt:lpstr>游ゴシック</vt:lpstr>
      <vt:lpstr>游ゴシック</vt:lpstr>
      <vt:lpstr>Calibri</vt:lpstr>
      <vt:lpstr>Office Theme</vt:lpstr>
      <vt:lpstr>1_Office Theme</vt:lpstr>
      <vt:lpstr>PowerPoint プレゼンテーション</vt:lpstr>
      <vt:lpstr>「おんなのこ／おとこのこなんだから 〇〇しなさい、〇〇してはいけない」 といわれたことはありますか？</vt:lpstr>
      <vt:lpstr>このこたちがすきないろは なんだとおもう</vt:lpstr>
      <vt:lpstr>みんないろいろなかんがえがあるよね</vt:lpstr>
      <vt:lpstr>みんなのいえでは、だれが、どんな おうちのしごとをしているのかな？</vt:lpstr>
      <vt:lpstr>じぶんにできる おうちのしごとって なんだろう</vt:lpstr>
      <vt:lpstr>クラスのみんなへのアンケート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文部科学省</dc:creator>
  <cp:lastModifiedBy>星野咲希</cp:lastModifiedBy>
  <cp:revision>1</cp:revision>
  <cp:lastPrinted>2022-03-01T00:55:53Z</cp:lastPrinted>
  <dcterms:created xsi:type="dcterms:W3CDTF">2022-02-17T05:27:15Z</dcterms:created>
  <dcterms:modified xsi:type="dcterms:W3CDTF">2022-05-23T04:17:34Z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2022-02-17T00:00:00Z</vt:filetime>
  </property>
  <property fmtid="{D5CDD505-2E9C-101B-9397-08002B2CF9AE}" pid="5" name="MSIP_Label_d899a617-f30e-4fb8-b81c-fb6d0b94ac5b_Enabled">
    <vt:lpwstr>true</vt:lpwstr>
  </property>
  <property fmtid="{D5CDD505-2E9C-101B-9397-08002B2CF9AE}" pid="6" name="MSIP_Label_d899a617-f30e-4fb8-b81c-fb6d0b94ac5b_SetDate">
    <vt:lpwstr>2022-05-23T04:17:33Z</vt:lpwstr>
  </property>
  <property fmtid="{D5CDD505-2E9C-101B-9397-08002B2CF9AE}" pid="7" name="MSIP_Label_d899a617-f30e-4fb8-b81c-fb6d0b94ac5b_Method">
    <vt:lpwstr>Standard</vt:lpwstr>
  </property>
  <property fmtid="{D5CDD505-2E9C-101B-9397-08002B2CF9AE}" pid="8" name="MSIP_Label_d899a617-f30e-4fb8-b81c-fb6d0b94ac5b_Name">
    <vt:lpwstr>機密性2情報</vt:lpwstr>
  </property>
  <property fmtid="{D5CDD505-2E9C-101B-9397-08002B2CF9AE}" pid="9" name="MSIP_Label_d899a617-f30e-4fb8-b81c-fb6d0b94ac5b_SiteId">
    <vt:lpwstr>545810b0-36cb-4290-8926-48dbc0f9e92f</vt:lpwstr>
  </property>
  <property fmtid="{D5CDD505-2E9C-101B-9397-08002B2CF9AE}" pid="10" name="MSIP_Label_d899a617-f30e-4fb8-b81c-fb6d0b94ac5b_ActionId">
    <vt:lpwstr>7355913c-ce6c-42c3-906b-001d0c0ed65d</vt:lpwstr>
  </property>
  <property fmtid="{D5CDD505-2E9C-101B-9397-08002B2CF9AE}" pid="11" name="MSIP_Label_d899a617-f30e-4fb8-b81c-fb6d0b94ac5b_ContentBits">
    <vt:lpwstr>0</vt:lpwstr>
  </property>
</Properties>
</file>