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4"/>
    <p:sldMasterId id="2147483652" r:id="rId5"/>
    <p:sldMasterId id="2147483674" r:id="rId6"/>
  </p:sldMasterIdLst>
  <p:notesMasterIdLst>
    <p:notesMasterId r:id="rId18"/>
  </p:notesMasterIdLst>
  <p:handoutMasterIdLst>
    <p:handoutMasterId r:id="rId19"/>
  </p:handoutMasterIdLst>
  <p:sldIdLst>
    <p:sldId id="660" r:id="rId7"/>
    <p:sldId id="657" r:id="rId8"/>
    <p:sldId id="672" r:id="rId9"/>
    <p:sldId id="667" r:id="rId10"/>
    <p:sldId id="278" r:id="rId11"/>
    <p:sldId id="674" r:id="rId12"/>
    <p:sldId id="668" r:id="rId13"/>
    <p:sldId id="665" r:id="rId14"/>
    <p:sldId id="663" r:id="rId15"/>
    <p:sldId id="676" r:id="rId16"/>
    <p:sldId id="664" r:id="rId17"/>
  </p:sldIdLst>
  <p:sldSz cx="9906000" cy="6858000" type="A4"/>
  <p:notesSz cx="10007600" cy="6883400"/>
  <p:custDataLst>
    <p:tags r:id="rId20"/>
  </p:custDataLst>
  <p:defaultTextStyle>
    <a:defPPr>
      <a:defRPr lang="ja-JP"/>
    </a:defPPr>
    <a:lvl1pPr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1pPr>
    <a:lvl2pPr marL="457200"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2pPr>
    <a:lvl3pPr marL="914400"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3pPr>
    <a:lvl4pPr marL="1371600"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4pPr>
    <a:lvl5pPr marL="1828800"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RA　染谷 うた子" initials="MRA" lastIdx="1" clrIdx="0">
    <p:extLst>
      <p:ext uri="{19B8F6BF-5375-455C-9EA6-DF929625EA0E}">
        <p15:presenceInfo xmlns:p15="http://schemas.microsoft.com/office/powerpoint/2012/main" userId="MRA　染谷 うた子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D"/>
    <a:srgbClr val="FFF9E7"/>
    <a:srgbClr val="FFFFFF"/>
    <a:srgbClr val="660066"/>
    <a:srgbClr val="59516F"/>
    <a:srgbClr val="CDE7DA"/>
    <a:srgbClr val="558C99"/>
    <a:srgbClr val="D7929F"/>
    <a:srgbClr val="E9C4A3"/>
    <a:srgbClr val="CB9C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63" autoAdjust="0"/>
    <p:restoredTop sz="95838" autoAdjust="0"/>
  </p:normalViewPr>
  <p:slideViewPr>
    <p:cSldViewPr snapToGrid="0">
      <p:cViewPr varScale="1">
        <p:scale>
          <a:sx n="115" d="100"/>
          <a:sy n="115" d="100"/>
        </p:scale>
        <p:origin x="1680" y="90"/>
      </p:cViewPr>
      <p:guideLst>
        <p:guide orient="horz" pos="482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338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23" tIns="46313" rIns="92623" bIns="46313" numCol="1" anchor="t" anchorCtr="0" compatLnSpc="1">
            <a:prstTxWarp prst="textNoShape">
              <a:avLst/>
            </a:prstTxWarp>
          </a:bodyPr>
          <a:lstStyle>
            <a:lvl1pPr algn="l" defTabSz="927100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3725" y="0"/>
            <a:ext cx="43338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23" tIns="46313" rIns="92623" bIns="46313" numCol="1" anchor="t" anchorCtr="0" compatLnSpc="1">
            <a:prstTxWarp prst="textNoShape">
              <a:avLst/>
            </a:prstTxWarp>
          </a:bodyPr>
          <a:lstStyle>
            <a:lvl1pPr algn="r" defTabSz="927100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6725" y="6610350"/>
            <a:ext cx="45370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altLang="ja-JP"/>
              <a:t>Copyright (C) Mitsubishi Research Institute, Inc.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3438" y="6610350"/>
            <a:ext cx="700087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buFontTx/>
              <a:buNone/>
              <a:defRPr sz="1200"/>
            </a:lvl1pPr>
          </a:lstStyle>
          <a:p>
            <a:fld id="{276911BD-7E68-40D6-B6A8-A3360D256241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21570" name="Line 2"/>
          <p:cNvSpPr>
            <a:spLocks noChangeShapeType="1"/>
          </p:cNvSpPr>
          <p:nvPr/>
        </p:nvSpPr>
        <p:spPr bwMode="auto">
          <a:xfrm>
            <a:off x="4667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67801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338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23" tIns="46313" rIns="92623" bIns="46313" numCol="1" anchor="t" anchorCtr="0" compatLnSpc="1">
            <a:prstTxWarp prst="textNoShape">
              <a:avLst/>
            </a:prstTxWarp>
          </a:bodyPr>
          <a:lstStyle>
            <a:lvl1pPr algn="l" defTabSz="927100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3725" y="0"/>
            <a:ext cx="43338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23" tIns="46313" rIns="92623" bIns="46313" numCol="1" anchor="t" anchorCtr="0" compatLnSpc="1">
            <a:prstTxWarp prst="textNoShape">
              <a:avLst/>
            </a:prstTxWarp>
          </a:bodyPr>
          <a:lstStyle>
            <a:lvl1pPr algn="r" defTabSz="927100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3250" y="515938"/>
            <a:ext cx="3730625" cy="2582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33500" y="3271838"/>
            <a:ext cx="7340600" cy="94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66725" y="6624638"/>
            <a:ext cx="45370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altLang="ja-JP"/>
              <a:t>Copyright (C) Mitsubishi Research Institute, Inc.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89475" y="6624638"/>
            <a:ext cx="6286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buFontTx/>
              <a:buNone/>
              <a:defRPr sz="1200"/>
            </a:lvl1pPr>
          </a:lstStyle>
          <a:p>
            <a:fld id="{D01B204F-67BE-4C95-94C3-98475093334C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667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45439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20000"/>
      </a:spcBef>
      <a:spcAft>
        <a:spcPct val="0"/>
      </a:spcAft>
      <a:buClr>
        <a:schemeClr val="tx2"/>
      </a:buClr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1pPr>
    <a:lvl2pPr marL="233363" indent="-231775" algn="l" rtl="0" fontAlgn="base">
      <a:spcBef>
        <a:spcPct val="20000"/>
      </a:spcBef>
      <a:spcAft>
        <a:spcPct val="0"/>
      </a:spcAft>
      <a:buClr>
        <a:srgbClr val="3E5E84"/>
      </a:buClr>
      <a:buFont typeface="Wingdings" pitchFamily="2" charset="2"/>
      <a:buChar char="n"/>
      <a:defRPr kumimoji="1" sz="12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2pPr>
    <a:lvl3pPr marL="523875" indent="-242888" algn="l" rtl="0" fontAlgn="base">
      <a:spcBef>
        <a:spcPct val="20000"/>
      </a:spcBef>
      <a:spcAft>
        <a:spcPct val="0"/>
      </a:spcAft>
      <a:buClr>
        <a:srgbClr val="808080"/>
      </a:buClr>
      <a:buFont typeface="Wingdings" pitchFamily="2" charset="2"/>
      <a:buChar char="n"/>
      <a:defRPr kumimoji="1" sz="10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3pPr>
    <a:lvl4pPr marL="771525" indent="-195263" algn="l" rtl="0" fontAlgn="base">
      <a:spcBef>
        <a:spcPct val="20000"/>
      </a:spcBef>
      <a:spcAft>
        <a:spcPct val="0"/>
      </a:spcAft>
      <a:buClr>
        <a:srgbClr val="558C99"/>
      </a:buClr>
      <a:buFont typeface="Wingdings" pitchFamily="2" charset="2"/>
      <a:buChar char="l"/>
      <a:defRPr kumimoji="1" sz="9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4pPr>
    <a:lvl5pPr marL="985838" indent="-195263" algn="l" rtl="0" fontAlgn="base">
      <a:spcBef>
        <a:spcPct val="20000"/>
      </a:spcBef>
      <a:spcAft>
        <a:spcPct val="0"/>
      </a:spcAft>
      <a:buClr>
        <a:srgbClr val="C0C0C0"/>
      </a:buClr>
      <a:buFont typeface="Wingdings" pitchFamily="2" charset="2"/>
      <a:buChar char="l"/>
      <a:defRPr kumimoji="1" sz="9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0223C4D-B56D-4148-9563-291F4BE92B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1B204F-67BE-4C95-94C3-98475093334C}" type="slidenum">
              <a:rPr lang="en-US" altLang="ja-JP" smtClean="0"/>
              <a:pPr/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14251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1333500" y="3271838"/>
            <a:ext cx="7340600" cy="21544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1B204F-67BE-4C95-94C3-98475093334C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8715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1333500" y="3271838"/>
            <a:ext cx="7340600" cy="21544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1B204F-67BE-4C95-94C3-98475093334C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0203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1333500" y="3271838"/>
            <a:ext cx="7340600" cy="215444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1B204F-67BE-4C95-94C3-98475093334C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2020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1333500" y="3271838"/>
            <a:ext cx="7340600" cy="215444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1B204F-67BE-4C95-94C3-98475093334C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4870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1333500" y="3271838"/>
            <a:ext cx="7340600" cy="215444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1B204F-67BE-4C95-94C3-98475093334C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4557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1333500" y="3271838"/>
            <a:ext cx="7340600" cy="184666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63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143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1333500" y="3271838"/>
            <a:ext cx="7340600" cy="21544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1B204F-67BE-4C95-94C3-98475093334C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7881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1B204F-67BE-4C95-94C3-98475093334C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9679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1333500" y="3271838"/>
            <a:ext cx="7340600" cy="21544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1B204F-67BE-4C95-94C3-98475093334C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267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8"/>
          <p:cNvSpPr>
            <a:spLocks noChangeArrowheads="1"/>
          </p:cNvSpPr>
          <p:nvPr userDrawn="1"/>
        </p:nvSpPr>
        <p:spPr bwMode="gray">
          <a:xfrm>
            <a:off x="406800" y="190800"/>
            <a:ext cx="9079200" cy="19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en-US" altLang="ja-JP" sz="1200" i="1">
                <a:solidFill>
                  <a:srgbClr val="FFFFFF"/>
                </a:solidFill>
                <a:latin typeface="Arial Black" pitchFamily="34" charset="0"/>
                <a:ea typeface="ＭＳ Ｐゴシック" pitchFamily="50" charset="-128"/>
              </a:rPr>
              <a:t>MRI Research Associates Inc.</a:t>
            </a:r>
          </a:p>
        </p:txBody>
      </p:sp>
      <p:sp>
        <p:nvSpPr>
          <p:cNvPr id="1199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15925" y="2781300"/>
            <a:ext cx="9051925" cy="647700"/>
          </a:xfrm>
          <a:solidFill>
            <a:schemeClr val="bg1"/>
          </a:solidFill>
          <a:effectLst>
            <a:outerShdw dist="25400" dir="5400000" algn="ctr" rotWithShape="0">
              <a:schemeClr val="bg2"/>
            </a:outerShdw>
          </a:effectLst>
        </p:spPr>
        <p:txBody>
          <a:bodyPr lIns="0" bIns="0"/>
          <a:lstStyle>
            <a:lvl1pPr>
              <a:defRPr kumimoji="0" sz="3200" b="0"/>
            </a:lvl1pPr>
          </a:lstStyle>
          <a:p>
            <a:pPr lvl="0"/>
            <a:r>
              <a:rPr lang="ja-JP" altLang="en-US" noProof="0"/>
              <a:t>マスター タイトルの書式設定</a:t>
            </a:r>
            <a:endParaRPr lang="en-US" altLang="ja-JP" noProof="0"/>
          </a:p>
        </p:txBody>
      </p:sp>
      <p:sp>
        <p:nvSpPr>
          <p:cNvPr id="1199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3700" y="3495675"/>
            <a:ext cx="9096375" cy="796925"/>
          </a:xfrm>
        </p:spPr>
        <p:txBody>
          <a:bodyPr/>
          <a:lstStyle>
            <a:lvl1pPr>
              <a:tabLst>
                <a:tab pos="8972550" algn="r"/>
              </a:tabLst>
              <a:defRPr b="1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1199111" name="Line 7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199304" name="Picture 200" descr="MRA_shame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4581128"/>
            <a:ext cx="3986213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Text Box 223"/>
          <p:cNvSpPr txBox="1">
            <a:spLocks noChangeArrowheads="1"/>
          </p:cNvSpPr>
          <p:nvPr userDrawn="1"/>
        </p:nvSpPr>
        <p:spPr bwMode="gray">
          <a:xfrm>
            <a:off x="393700" y="6669360"/>
            <a:ext cx="3046413" cy="10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900">
                <a:solidFill>
                  <a:srgbClr val="ACACAC"/>
                </a:solidFill>
                <a:latin typeface="Arial" charset="0"/>
              </a:rPr>
              <a:t>Copyright (C) MRI Research Associates, Inc.</a:t>
            </a:r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13" y="141156"/>
            <a:ext cx="9077731" cy="335309"/>
          </a:xfrm>
          <a:prstGeom prst="rect">
            <a:avLst/>
          </a:prstGeom>
        </p:spPr>
      </p:pic>
      <p:sp>
        <p:nvSpPr>
          <p:cNvPr id="10" name="Line 174"/>
          <p:cNvSpPr>
            <a:spLocks noChangeShapeType="1"/>
          </p:cNvSpPr>
          <p:nvPr userDrawn="1"/>
        </p:nvSpPr>
        <p:spPr bwMode="gray">
          <a:xfrm>
            <a:off x="410400" y="3443288"/>
            <a:ext cx="9083675" cy="0"/>
          </a:xfrm>
          <a:prstGeom prst="line">
            <a:avLst/>
          </a:prstGeom>
          <a:noFill/>
          <a:ln w="381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B036E1-AD6E-4B7A-9F0F-0254EAA883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892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21538" y="330200"/>
            <a:ext cx="2268537" cy="23050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15925" y="330200"/>
            <a:ext cx="6653213" cy="23050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2DA531-786C-40A1-AF80-44E2660AF8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0572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87" name="Line 7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290" name="nakah_line"/>
          <p:cNvSpPr>
            <a:spLocks noChangeShapeType="1"/>
          </p:cNvSpPr>
          <p:nvPr/>
        </p:nvSpPr>
        <p:spPr bwMode="gray">
          <a:xfrm>
            <a:off x="415925" y="34290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249291" name="Line 11"/>
          <p:cNvSpPr>
            <a:spLocks noChangeShapeType="1"/>
          </p:cNvSpPr>
          <p:nvPr/>
        </p:nvSpPr>
        <p:spPr bwMode="gray">
          <a:xfrm>
            <a:off x="415925" y="27813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249292" name="Rectangle 1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23C8096-5D29-48F5-8338-8F613E6916EA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249294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497013" y="4005263"/>
            <a:ext cx="6911975" cy="2127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1249295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36588" y="2781300"/>
            <a:ext cx="8637587" cy="6477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bIns="0" anchor="ctr"/>
          <a:lstStyle>
            <a:lvl1pPr algn="ctr">
              <a:defRPr kumimoji="0"/>
            </a:lvl1pPr>
          </a:lstStyle>
          <a:p>
            <a:pPr lvl="0"/>
            <a:r>
              <a:rPr lang="ja-JP" altLang="en-US" noProof="0"/>
              <a:t>マスタ タイトルの書式設定</a:t>
            </a:r>
            <a:endParaRPr lang="en-US" altLang="ja-JP" noProof="0"/>
          </a:p>
        </p:txBody>
      </p:sp>
      <p:sp>
        <p:nvSpPr>
          <p:cNvPr id="115" name="Rectangle 8"/>
          <p:cNvSpPr>
            <a:spLocks noChangeArrowheads="1"/>
          </p:cNvSpPr>
          <p:nvPr userDrawn="1"/>
        </p:nvSpPr>
        <p:spPr bwMode="gray">
          <a:xfrm>
            <a:off x="406800" y="190800"/>
            <a:ext cx="9079200" cy="19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en-US" altLang="ja-JP" sz="1200" i="1">
                <a:solidFill>
                  <a:srgbClr val="FFFFFF"/>
                </a:solidFill>
                <a:latin typeface="Arial Black" pitchFamily="34" charset="0"/>
                <a:ea typeface="ＭＳ Ｐゴシック" pitchFamily="50" charset="-128"/>
              </a:rPr>
              <a:t>MRI Research Associates Inc.</a:t>
            </a:r>
          </a:p>
        </p:txBody>
      </p:sp>
      <p:sp>
        <p:nvSpPr>
          <p:cNvPr id="116" name="Text Box 223"/>
          <p:cNvSpPr txBox="1">
            <a:spLocks noChangeArrowheads="1"/>
          </p:cNvSpPr>
          <p:nvPr userDrawn="1"/>
        </p:nvSpPr>
        <p:spPr bwMode="gray">
          <a:xfrm>
            <a:off x="393700" y="6669360"/>
            <a:ext cx="3046413" cy="10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900">
                <a:solidFill>
                  <a:srgbClr val="ACACAC"/>
                </a:solidFill>
                <a:latin typeface="Arial" charset="0"/>
              </a:rPr>
              <a:t>Copyright (C) MRI Research Associates, Inc.</a:t>
            </a:r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13" y="141156"/>
            <a:ext cx="9077731" cy="3353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03DBF4-2895-4761-9D9B-CBBFC06535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6856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F81D16-1257-4883-9548-50978DD620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1605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0388" y="1123950"/>
            <a:ext cx="4387850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00638" y="1123950"/>
            <a:ext cx="4389437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82812C-2D2E-49B7-A14F-99FB24DC6DE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7407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0C8B61-1904-4A60-9A44-BB9D604AF1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5129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B949BC-FA95-4EEE-902F-4464864EE6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949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B9E343-C429-412F-93DB-C836229BA7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9046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5CE28A-B202-45EA-825D-73B0003F3D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26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7F2A5C-EAB0-4C77-8D28-D961EFFF27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63455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039237-987F-4670-8F9E-C19ABDBCA9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86908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0BC161-13FE-4F94-B8D4-4C89C9AB69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2255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21538" y="330200"/>
            <a:ext cx="2268537" cy="23050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15925" y="330200"/>
            <a:ext cx="6653213" cy="23050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8ECDA2-D9D9-4921-A60E-445FB26529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92673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FA3D2-B6AB-4C28-B9E9-CE1E7362FCA3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5439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FD3F-A77D-4F73-B2B2-41B3C5E75B54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8336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E158-CB9B-484F-94E0-44041D2827D6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3945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593C-712B-40A6-972E-2A928F034628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5789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CFF5-B158-4D98-8FB5-8F263958069E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501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E9660-876F-408A-9E04-A90D07467A5B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2026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72F1-4FFC-4477-9A77-CA1B04597F53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18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00F950-E7EA-45B5-99EB-2B35E5EB9B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91887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AF56F-BFC0-4340-8AC6-26051250ED01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8822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277C-27F1-4B5E-9269-08DE5305D388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8526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D31B-99D8-47A5-BEFE-FAAB8A9BDC70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6621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E89-4F6C-4813-91B2-3C0CEAF85F10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72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0388" y="1123950"/>
            <a:ext cx="4387850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00638" y="1123950"/>
            <a:ext cx="4389437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CB3ABE-03C9-473A-8C6F-94F09E943B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965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F91AA3-87E3-4434-98E2-6843A2E7FA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238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19ED85-5454-441F-8027-604E8EDF1E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1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30234D-62E7-4026-9155-BFCECA17C5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913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92D2EE-40CC-4423-AF6F-40628591B7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223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407C4D-6A3F-4200-875F-D4FB6A692A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289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85" name="Rectangle 105"/>
          <p:cNvSpPr>
            <a:spLocks noGrp="1" noChangeArrowheads="1"/>
          </p:cNvSpPr>
          <p:nvPr>
            <p:ph type="title"/>
          </p:nvPr>
        </p:nvSpPr>
        <p:spPr bwMode="gray">
          <a:xfrm>
            <a:off x="415925" y="330200"/>
            <a:ext cx="90519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vert="horz" wrap="square" lIns="144000" tIns="0" rIns="0" bIns="54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198188" name="Rectangle 108"/>
          <p:cNvSpPr>
            <a:spLocks noGrp="1" noChangeArrowheads="1"/>
          </p:cNvSpPr>
          <p:nvPr>
            <p:ph type="body" idx="1"/>
          </p:nvPr>
        </p:nvSpPr>
        <p:spPr bwMode="gray">
          <a:xfrm>
            <a:off x="560388" y="1123950"/>
            <a:ext cx="8929687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98189" name="Rectangle 109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711700" y="6591300"/>
            <a:ext cx="4699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buFontTx/>
              <a:buNone/>
              <a:defRPr sz="1200">
                <a:latin typeface="Arial" charset="0"/>
              </a:defRPr>
            </a:lvl1pPr>
          </a:lstStyle>
          <a:p>
            <a:fld id="{F38DC24E-D590-461F-9112-1E18CBEFB27E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198190" name="Line 110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98299" name="title_line"/>
          <p:cNvSpPr>
            <a:spLocks noChangeShapeType="1"/>
          </p:cNvSpPr>
          <p:nvPr/>
        </p:nvSpPr>
        <p:spPr bwMode="gray">
          <a:xfrm>
            <a:off x="415925" y="8128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198303" name="Text Box 223"/>
          <p:cNvSpPr txBox="1">
            <a:spLocks noChangeArrowheads="1"/>
          </p:cNvSpPr>
          <p:nvPr userDrawn="1"/>
        </p:nvSpPr>
        <p:spPr bwMode="gray">
          <a:xfrm>
            <a:off x="393700" y="6669360"/>
            <a:ext cx="3046413" cy="10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900">
                <a:solidFill>
                  <a:srgbClr val="ACACAC"/>
                </a:solidFill>
                <a:latin typeface="Arial" charset="0"/>
              </a:rPr>
              <a:t>Copyright (C) MRI Research Associates, Inc.</a:t>
            </a:r>
          </a:p>
        </p:txBody>
      </p:sp>
      <p:sp>
        <p:nvSpPr>
          <p:cNvPr id="114" name="Rectangle 8"/>
          <p:cNvSpPr>
            <a:spLocks noChangeArrowheads="1"/>
          </p:cNvSpPr>
          <p:nvPr/>
        </p:nvSpPr>
        <p:spPr bwMode="gray">
          <a:xfrm>
            <a:off x="406800" y="190800"/>
            <a:ext cx="9079200" cy="19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en-US" altLang="ja-JP" sz="1200" i="1">
                <a:solidFill>
                  <a:srgbClr val="FFFFFF"/>
                </a:solidFill>
                <a:latin typeface="Arial Black" pitchFamily="34" charset="0"/>
                <a:ea typeface="ＭＳ Ｐゴシック" pitchFamily="50" charset="-128"/>
              </a:rPr>
              <a:t>MRI Research Associates Inc.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13" y="141156"/>
            <a:ext cx="9077731" cy="3353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254000" indent="-254000" algn="l" rtl="0" eaLnBrk="1" fontAlgn="base" hangingPunct="1">
        <a:spcBef>
          <a:spcPct val="20000"/>
        </a:spcBef>
        <a:spcAft>
          <a:spcPct val="0"/>
        </a:spcAft>
        <a:buClr>
          <a:srgbClr val="3E5E84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2pPr>
      <a:lvl3pPr marL="571500" indent="-2540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3pPr>
      <a:lvl4pPr marL="825500" indent="-190500" algn="l" rtl="0" eaLnBrk="1" fontAlgn="base" hangingPunct="1">
        <a:spcBef>
          <a:spcPct val="20000"/>
        </a:spcBef>
        <a:spcAft>
          <a:spcPct val="0"/>
        </a:spcAft>
        <a:buClr>
          <a:srgbClr val="558C99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4pPr>
      <a:lvl5pPr marL="10795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5pPr>
      <a:lvl6pPr marL="15367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6pPr>
      <a:lvl7pPr marL="19939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7pPr>
      <a:lvl8pPr marL="24511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8pPr>
      <a:lvl9pPr marL="29083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259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415925" y="330200"/>
            <a:ext cx="90519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vert="horz" wrap="square" lIns="144000" tIns="0" rIns="0" bIns="54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248261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560388" y="1123950"/>
            <a:ext cx="8929687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8262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711700" y="6591300"/>
            <a:ext cx="4699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buFontTx/>
              <a:buNone/>
              <a:defRPr sz="1200">
                <a:latin typeface="Arial" charset="0"/>
              </a:defRPr>
            </a:lvl1pPr>
          </a:lstStyle>
          <a:p>
            <a:fld id="{D25BA32F-9CC6-4E5A-BD73-42A35C89CE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248263" name="Line 7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8371" name="title_line"/>
          <p:cNvSpPr>
            <a:spLocks noChangeShapeType="1"/>
          </p:cNvSpPr>
          <p:nvPr/>
        </p:nvSpPr>
        <p:spPr bwMode="gray">
          <a:xfrm>
            <a:off x="415925" y="8128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14" name="Rectangle 8"/>
          <p:cNvSpPr>
            <a:spLocks noChangeArrowheads="1"/>
          </p:cNvSpPr>
          <p:nvPr/>
        </p:nvSpPr>
        <p:spPr bwMode="gray">
          <a:xfrm>
            <a:off x="406800" y="190800"/>
            <a:ext cx="9079200" cy="19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en-US" altLang="ja-JP" sz="1200" i="1">
                <a:solidFill>
                  <a:srgbClr val="FFFFFF"/>
                </a:solidFill>
                <a:latin typeface="Arial Black" pitchFamily="34" charset="0"/>
                <a:ea typeface="ＭＳ Ｐゴシック" pitchFamily="50" charset="-128"/>
              </a:rPr>
              <a:t>MRI Research Associates Inc.</a:t>
            </a:r>
          </a:p>
        </p:txBody>
      </p:sp>
      <p:sp>
        <p:nvSpPr>
          <p:cNvPr id="115" name="Text Box 223"/>
          <p:cNvSpPr txBox="1">
            <a:spLocks noChangeArrowheads="1"/>
          </p:cNvSpPr>
          <p:nvPr userDrawn="1"/>
        </p:nvSpPr>
        <p:spPr bwMode="gray">
          <a:xfrm>
            <a:off x="393700" y="6669360"/>
            <a:ext cx="3046413" cy="10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900">
                <a:solidFill>
                  <a:srgbClr val="ACACAC"/>
                </a:solidFill>
                <a:latin typeface="Arial" charset="0"/>
              </a:rPr>
              <a:t>Copyright (C) MRI Research Associates, Inc.</a:t>
            </a:r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13" y="141156"/>
            <a:ext cx="9077731" cy="3353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254000" indent="-254000" algn="l" rtl="0" fontAlgn="base">
        <a:spcBef>
          <a:spcPct val="20000"/>
        </a:spcBef>
        <a:spcAft>
          <a:spcPct val="0"/>
        </a:spcAft>
        <a:buClr>
          <a:srgbClr val="3E5E84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2pPr>
      <a:lvl3pPr marL="571500" indent="-254000" algn="l" rtl="0" fontAlgn="base">
        <a:spcBef>
          <a:spcPct val="20000"/>
        </a:spcBef>
        <a:spcAft>
          <a:spcPct val="0"/>
        </a:spcAft>
        <a:buClr>
          <a:srgbClr val="808080"/>
        </a:buClr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3pPr>
      <a:lvl4pPr marL="825500" indent="-190500" algn="l" rtl="0" fontAlgn="base">
        <a:spcBef>
          <a:spcPct val="20000"/>
        </a:spcBef>
        <a:spcAft>
          <a:spcPct val="0"/>
        </a:spcAft>
        <a:buClr>
          <a:srgbClr val="558C99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4pPr>
      <a:lvl5pPr marL="10795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5pPr>
      <a:lvl6pPr marL="15367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6pPr>
      <a:lvl7pPr marL="19939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7pPr>
      <a:lvl8pPr marL="24511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8pPr>
      <a:lvl9pPr marL="29083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E2B4D-3F62-48FB-A47C-035B9CE4E4D4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36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BA114F1-FA45-4B9B-84A6-8E8E8A306EE0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CF5286-3F6C-4836-BE01-9805D42F8E96}"/>
              </a:ext>
            </a:extLst>
          </p:cNvPr>
          <p:cNvSpPr txBox="1"/>
          <p:nvPr/>
        </p:nvSpPr>
        <p:spPr>
          <a:xfrm>
            <a:off x="2123707" y="605495"/>
            <a:ext cx="564770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5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知ってほしいこと</a:t>
            </a:r>
            <a:endParaRPr kumimoji="0" lang="en-US" altLang="ja-JP" sz="50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409CD5D-3175-4856-A8E7-82A31CF39181}"/>
              </a:ext>
            </a:extLst>
          </p:cNvPr>
          <p:cNvSpPr txBox="1"/>
          <p:nvPr/>
        </p:nvSpPr>
        <p:spPr>
          <a:xfrm>
            <a:off x="648000" y="1836000"/>
            <a:ext cx="8584777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5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自分だけの大切なところ</a:t>
            </a:r>
            <a:endParaRPr kumimoji="1" lang="en-US" altLang="ja-JP" sz="35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ja-JP" altLang="en-US" sz="35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自分とほかの人を守るためのルール</a:t>
            </a:r>
            <a:endParaRPr kumimoji="0" lang="en-US" altLang="ja-JP" sz="35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tabLst/>
              <a:defRPr/>
            </a:pPr>
            <a:endParaRPr kumimoji="0" lang="en-US" altLang="ja-JP" sz="15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lvl="0" indent="-285750" algn="l" defTabSz="457200" fontAlgn="auto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kumimoji="0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自分とほかの人とのきょり感が守られないときの対応方法</a:t>
            </a:r>
            <a:endParaRPr kumimoji="0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tabLst/>
              <a:defRPr/>
            </a:pPr>
            <a:endParaRPr kumimoji="0" lang="en-US" altLang="ja-JP" sz="1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ja-JP" sz="35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SNS</a:t>
            </a:r>
            <a:r>
              <a:rPr kumimoji="0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を使うときに気をつけること</a:t>
            </a:r>
            <a:endParaRPr kumimoji="0" lang="en-US" altLang="ja-JP" sz="35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17E3C11C-335B-4F41-9349-EA9F9D48CB4E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203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95ED08CC-E1AF-4AB1-AB05-F0ADD27243FE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C28C4-93E8-4A6E-8DDC-0722D5EA7CB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0D2859-C518-487D-95B2-B178A948BCA8}"/>
              </a:ext>
            </a:extLst>
          </p:cNvPr>
          <p:cNvSpPr txBox="1"/>
          <p:nvPr/>
        </p:nvSpPr>
        <p:spPr>
          <a:xfrm>
            <a:off x="589527" y="442199"/>
            <a:ext cx="8714244" cy="25006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500"/>
              </a:spcBef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人とのきょり感が</a:t>
            </a:r>
            <a:r>
              <a:rPr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守られない</a:t>
            </a: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ときは、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500"/>
              </a:spcBef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「いやだ」と相手に言おう</a:t>
            </a:r>
            <a:r>
              <a:rPr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500"/>
              </a:spcBef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その場をはなれよう。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500"/>
              </a:spcBef>
            </a:pPr>
            <a:r>
              <a:rPr kumimoji="1"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安心できる大人に相談しよう。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吹き出し: 角を丸めた四角形 28">
            <a:extLst>
              <a:ext uri="{FF2B5EF4-FFF2-40B4-BE49-F238E27FC236}">
                <a16:creationId xmlns:a16="http://schemas.microsoft.com/office/drawing/2014/main" id="{2A493D5A-1668-4CDD-9CCC-0891B6FDD083}"/>
              </a:ext>
            </a:extLst>
          </p:cNvPr>
          <p:cNvSpPr/>
          <p:nvPr/>
        </p:nvSpPr>
        <p:spPr>
          <a:xfrm>
            <a:off x="5986272" y="5483849"/>
            <a:ext cx="2034177" cy="866904"/>
          </a:xfrm>
          <a:prstGeom prst="wedgeRoundRectCallout">
            <a:avLst>
              <a:gd name="adj1" fmla="val 66606"/>
              <a:gd name="adj2" fmla="val 28132"/>
              <a:gd name="adj3" fmla="val 16667"/>
            </a:avLst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C984A4A-3D9D-4007-9834-83614354710F}"/>
              </a:ext>
            </a:extLst>
          </p:cNvPr>
          <p:cNvSpPr txBox="1"/>
          <p:nvPr/>
        </p:nvSpPr>
        <p:spPr>
          <a:xfrm>
            <a:off x="6218906" y="5493894"/>
            <a:ext cx="1576072" cy="8669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きょり感を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守らない人が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悪いんだよ！！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5" name="図 34" descr="アイコン&#10;&#10;自動的に生成された説明">
            <a:extLst>
              <a:ext uri="{FF2B5EF4-FFF2-40B4-BE49-F238E27FC236}">
                <a16:creationId xmlns:a16="http://schemas.microsoft.com/office/drawing/2014/main" id="{37DE395A-D8B4-4624-8469-373E26617A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20" y="2884564"/>
            <a:ext cx="2092017" cy="2717975"/>
          </a:xfrm>
          <a:prstGeom prst="rect">
            <a:avLst/>
          </a:prstGeom>
        </p:spPr>
      </p:pic>
      <p:sp>
        <p:nvSpPr>
          <p:cNvPr id="45" name="矢印: 右 44">
            <a:extLst>
              <a:ext uri="{FF2B5EF4-FFF2-40B4-BE49-F238E27FC236}">
                <a16:creationId xmlns:a16="http://schemas.microsoft.com/office/drawing/2014/main" id="{B6642CDB-740C-419D-A4E8-D172611A142D}"/>
              </a:ext>
            </a:extLst>
          </p:cNvPr>
          <p:cNvSpPr/>
          <p:nvPr/>
        </p:nvSpPr>
        <p:spPr>
          <a:xfrm>
            <a:off x="2529560" y="3806880"/>
            <a:ext cx="839328" cy="91801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/>
          </a:p>
        </p:txBody>
      </p:sp>
      <p:sp>
        <p:nvSpPr>
          <p:cNvPr id="46" name="矢印: 右 45">
            <a:extLst>
              <a:ext uri="{FF2B5EF4-FFF2-40B4-BE49-F238E27FC236}">
                <a16:creationId xmlns:a16="http://schemas.microsoft.com/office/drawing/2014/main" id="{997C358E-AB3E-41F0-9802-86DA9642BFE4}"/>
              </a:ext>
            </a:extLst>
          </p:cNvPr>
          <p:cNvSpPr/>
          <p:nvPr/>
        </p:nvSpPr>
        <p:spPr>
          <a:xfrm>
            <a:off x="5379578" y="3806880"/>
            <a:ext cx="839328" cy="91801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/>
          </a:p>
        </p:txBody>
      </p:sp>
      <p:pic>
        <p:nvPicPr>
          <p:cNvPr id="47" name="図 46">
            <a:extLst>
              <a:ext uri="{FF2B5EF4-FFF2-40B4-BE49-F238E27FC236}">
                <a16:creationId xmlns:a16="http://schemas.microsoft.com/office/drawing/2014/main" id="{B483FC41-47E7-4672-8A22-791BEC4A52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3877" y="5493894"/>
            <a:ext cx="715227" cy="1175489"/>
          </a:xfrm>
          <a:prstGeom prst="rect">
            <a:avLst/>
          </a:prstGeom>
        </p:spPr>
      </p:pic>
      <p:pic>
        <p:nvPicPr>
          <p:cNvPr id="5" name="図 4" descr="アイコン&#10;&#10;自動的に生成された説明">
            <a:extLst>
              <a:ext uri="{FF2B5EF4-FFF2-40B4-BE49-F238E27FC236}">
                <a16:creationId xmlns:a16="http://schemas.microsoft.com/office/drawing/2014/main" id="{A93336CE-0311-4C24-9540-8AF7161DD0D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514" y="2884564"/>
            <a:ext cx="2118506" cy="2880530"/>
          </a:xfrm>
          <a:prstGeom prst="rect">
            <a:avLst/>
          </a:prstGeom>
        </p:spPr>
      </p:pic>
      <p:pic>
        <p:nvPicPr>
          <p:cNvPr id="7" name="図 6" descr="アイコン&#10;&#10;自動的に生成された説明">
            <a:extLst>
              <a:ext uri="{FF2B5EF4-FFF2-40B4-BE49-F238E27FC236}">
                <a16:creationId xmlns:a16="http://schemas.microsoft.com/office/drawing/2014/main" id="{5FD8D56D-2BEC-4666-A08E-7F50AD1AA8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712" y="2911974"/>
            <a:ext cx="3104278" cy="253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640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DC335C71-D419-4EFB-9C15-756C2EE32231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C28C4-93E8-4A6E-8DDC-0722D5EA7CB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545227-91B2-4DDD-96E3-27E9DD246BB8}"/>
              </a:ext>
            </a:extLst>
          </p:cNvPr>
          <p:cNvSpPr txBox="1"/>
          <p:nvPr/>
        </p:nvSpPr>
        <p:spPr>
          <a:xfrm>
            <a:off x="500743" y="2214765"/>
            <a:ext cx="9091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500"/>
              </a:spcBef>
            </a:pPr>
            <a:r>
              <a:rPr kumimoji="1" lang="ja-JP" altLang="en-US" sz="3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良い関係性について、</a:t>
            </a:r>
            <a:r>
              <a:rPr lang="ja-JP" altLang="en-US" sz="3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みんなで</a:t>
            </a:r>
            <a:r>
              <a:rPr kumimoji="1" lang="ja-JP" altLang="en-US" sz="3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考えてみよう！</a:t>
            </a:r>
            <a:endParaRPr kumimoji="1" lang="en-US" altLang="ja-JP" sz="3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0B320B-0B86-4F3A-91E2-AB6DF25D547A}"/>
              </a:ext>
            </a:extLst>
          </p:cNvPr>
          <p:cNvSpPr txBox="1"/>
          <p:nvPr/>
        </p:nvSpPr>
        <p:spPr>
          <a:xfrm>
            <a:off x="1542451" y="547453"/>
            <a:ext cx="6821098" cy="13875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  <a:spcAft>
                <a:spcPts val="500"/>
              </a:spcAft>
            </a:pPr>
            <a:r>
              <a:rPr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自分と相手を大切にし</a:t>
            </a:r>
            <a:endParaRPr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Bef>
                <a:spcPts val="0"/>
              </a:spcBef>
              <a:spcAft>
                <a:spcPts val="500"/>
              </a:spcAft>
            </a:pPr>
            <a:r>
              <a:rPr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よりよい関係であるために</a:t>
            </a:r>
            <a:endParaRPr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テキスト ボックス 1">
            <a:extLst>
              <a:ext uri="{FF2B5EF4-FFF2-40B4-BE49-F238E27FC236}">
                <a16:creationId xmlns:a16="http://schemas.microsoft.com/office/drawing/2014/main" id="{3A51B9EC-C6FD-4042-A40F-93EA8162423E}"/>
              </a:ext>
            </a:extLst>
          </p:cNvPr>
          <p:cNvSpPr txBox="1"/>
          <p:nvPr/>
        </p:nvSpPr>
        <p:spPr>
          <a:xfrm>
            <a:off x="8280000" y="180000"/>
            <a:ext cx="15696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ワークシート</a:t>
            </a:r>
          </a:p>
        </p:txBody>
      </p:sp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08B6FC9D-A204-46D2-879C-FE9581BFD8A6}"/>
              </a:ext>
            </a:extLst>
          </p:cNvPr>
          <p:cNvSpPr/>
          <p:nvPr/>
        </p:nvSpPr>
        <p:spPr>
          <a:xfrm>
            <a:off x="389005" y="3747814"/>
            <a:ext cx="2467691" cy="1028858"/>
          </a:xfrm>
          <a:prstGeom prst="wedgeEllipseCallout">
            <a:avLst>
              <a:gd name="adj1" fmla="val 37268"/>
              <a:gd name="adj2" fmla="val 634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6247E6B-3789-4E09-8C8C-3806B8E3540E}"/>
              </a:ext>
            </a:extLst>
          </p:cNvPr>
          <p:cNvSpPr txBox="1"/>
          <p:nvPr/>
        </p:nvSpPr>
        <p:spPr>
          <a:xfrm>
            <a:off x="452410" y="4108355"/>
            <a:ext cx="2327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手をつないでいい？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吹き出し: 円形 21">
            <a:extLst>
              <a:ext uri="{FF2B5EF4-FFF2-40B4-BE49-F238E27FC236}">
                <a16:creationId xmlns:a16="http://schemas.microsoft.com/office/drawing/2014/main" id="{2B7248F7-7FB8-4742-8168-483C97D8AD2A}"/>
              </a:ext>
            </a:extLst>
          </p:cNvPr>
          <p:cNvSpPr/>
          <p:nvPr/>
        </p:nvSpPr>
        <p:spPr>
          <a:xfrm>
            <a:off x="7225962" y="4406310"/>
            <a:ext cx="2327245" cy="1028858"/>
          </a:xfrm>
          <a:prstGeom prst="wedgeEllipseCallout">
            <a:avLst>
              <a:gd name="adj1" fmla="val -44658"/>
              <a:gd name="adj2" fmla="val 5871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6F46879-2828-417A-AE5A-9BCC93A6F2C9}"/>
              </a:ext>
            </a:extLst>
          </p:cNvPr>
          <p:cNvSpPr txBox="1"/>
          <p:nvPr/>
        </p:nvSpPr>
        <p:spPr>
          <a:xfrm>
            <a:off x="7509091" y="4627069"/>
            <a:ext cx="1788114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写真を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とってもいい？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吹き出し: 円形 22">
            <a:extLst>
              <a:ext uri="{FF2B5EF4-FFF2-40B4-BE49-F238E27FC236}">
                <a16:creationId xmlns:a16="http://schemas.microsoft.com/office/drawing/2014/main" id="{3D7629F4-CE58-4D77-9647-F82F7F5A9003}"/>
              </a:ext>
            </a:extLst>
          </p:cNvPr>
          <p:cNvSpPr/>
          <p:nvPr/>
        </p:nvSpPr>
        <p:spPr>
          <a:xfrm>
            <a:off x="3595712" y="3143658"/>
            <a:ext cx="3171775" cy="1028858"/>
          </a:xfrm>
          <a:prstGeom prst="wedgeEllipseCallout">
            <a:avLst>
              <a:gd name="adj1" fmla="val -31163"/>
              <a:gd name="adj2" fmla="val 643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EB9CF1E-4275-4A6E-A9A3-A40EE697A4BF}"/>
              </a:ext>
            </a:extLst>
          </p:cNvPr>
          <p:cNvSpPr txBox="1"/>
          <p:nvPr/>
        </p:nvSpPr>
        <p:spPr>
          <a:xfrm>
            <a:off x="3793212" y="3504199"/>
            <a:ext cx="2791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部屋に入ってもいいかな？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0CDE6BC8-C5A4-4E70-BEC4-90C04AF48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448" y="4156514"/>
            <a:ext cx="2429612" cy="2464722"/>
          </a:xfrm>
          <a:prstGeom prst="rect">
            <a:avLst/>
          </a:prstGeom>
        </p:spPr>
      </p:pic>
      <p:pic>
        <p:nvPicPr>
          <p:cNvPr id="25" name="図 24" descr="アイコン&#10;&#10;自動的に生成された説明">
            <a:extLst>
              <a:ext uri="{FF2B5EF4-FFF2-40B4-BE49-F238E27FC236}">
                <a16:creationId xmlns:a16="http://schemas.microsoft.com/office/drawing/2014/main" id="{B35300F8-3A97-4963-A117-FD0C83FDF8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078" y="4156513"/>
            <a:ext cx="2436635" cy="246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8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8A600B99-BDA8-4660-9689-A9CFC8F5D66F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 dirty="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C28C4-93E8-4A6E-8DDC-0722D5EA7CB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D101DCB-E6FC-4EE7-8692-AAD88E9A3CE8}"/>
              </a:ext>
            </a:extLst>
          </p:cNvPr>
          <p:cNvSpPr txBox="1"/>
          <p:nvPr/>
        </p:nvSpPr>
        <p:spPr>
          <a:xfrm>
            <a:off x="1119830" y="775193"/>
            <a:ext cx="7696339" cy="16953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5000" b="1" i="0" u="none" strike="noStrike" kern="1200" cap="none" spc="300" normalizeH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水着でかくれる部分</a:t>
            </a:r>
            <a:r>
              <a:rPr kumimoji="1" lang="ja-JP" altLang="en-US" sz="5000" b="1" i="0" u="none" strike="noStrike" kern="1200" cap="none" spc="300" normalizeH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は、</a:t>
            </a:r>
            <a:endParaRPr kumimoji="1" lang="en-US" altLang="ja-JP" sz="5000" b="1" i="0" u="none" strike="noStrike" kern="1200" cap="none" spc="300" normalizeH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000" b="1" i="0" u="none" strike="noStrike" kern="1200" cap="none" spc="300" normalizeH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自分だけの大切なところ</a:t>
            </a:r>
            <a:endParaRPr kumimoji="1" lang="en-US" altLang="ja-JP" sz="5000" b="1" i="0" u="none" strike="noStrike" kern="1200" cap="none" spc="300" normalizeH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677F0CBE-7DDF-4343-9457-E624B99E886E}"/>
              </a:ext>
            </a:extLst>
          </p:cNvPr>
          <p:cNvSpPr/>
          <p:nvPr/>
        </p:nvSpPr>
        <p:spPr>
          <a:xfrm>
            <a:off x="7225788" y="3669792"/>
            <a:ext cx="2089952" cy="895848"/>
          </a:xfrm>
          <a:prstGeom prst="wedgeRoundRectCallout">
            <a:avLst>
              <a:gd name="adj1" fmla="val 21092"/>
              <a:gd name="adj2" fmla="val 6487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B35BF25-D4D5-4EAC-8381-7B0B350595BB}"/>
              </a:ext>
            </a:extLst>
          </p:cNvPr>
          <p:cNvSpPr txBox="1"/>
          <p:nvPr/>
        </p:nvSpPr>
        <p:spPr>
          <a:xfrm>
            <a:off x="7407725" y="3807338"/>
            <a:ext cx="1774845" cy="587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口・顔</a:t>
            </a: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大切なところだね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4" name="図 23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5C3FE8ED-1408-4460-B4B0-4B4C83F3C2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73" y="2649660"/>
            <a:ext cx="1464895" cy="391626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FC1798C7-B71B-4F60-B9EE-B4AF0DE771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649660"/>
            <a:ext cx="1469129" cy="3916265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2EB67F7-BE4B-427A-86A5-353FC0D5CA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204" y="4546455"/>
            <a:ext cx="1164536" cy="191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37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8A600B99-BDA8-4660-9689-A9CFC8F5D66F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C28C4-93E8-4A6E-8DDC-0722D5EA7CB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D101DCB-E6FC-4EE7-8692-AAD88E9A3CE8}"/>
              </a:ext>
            </a:extLst>
          </p:cNvPr>
          <p:cNvSpPr txBox="1"/>
          <p:nvPr/>
        </p:nvSpPr>
        <p:spPr>
          <a:xfrm>
            <a:off x="436379" y="505227"/>
            <a:ext cx="9033242" cy="2746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水着でかくれる部分</a:t>
            </a:r>
            <a:r>
              <a:rPr kumimoji="1" lang="ja-JP" altLang="en-US" sz="4000" b="1" i="0" u="none" strike="noStrike" kern="1200" cap="none" spc="300" normalizeH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は、</a:t>
            </a:r>
            <a:endParaRPr kumimoji="1" lang="en-US" altLang="ja-JP" sz="4000" b="1" i="0" u="none" strike="noStrike" kern="1200" cap="none" spc="300" normalizeH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300" normalizeH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自分だけの大切なところで、</a:t>
            </a:r>
            <a:endParaRPr kumimoji="1" lang="en-US" altLang="ja-JP" sz="4000" b="1" i="0" u="none" strike="noStrike" kern="1200" cap="none" spc="300" normalizeH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300" normalizeH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ほかの人に見せたり、さわらせたり</a:t>
            </a:r>
            <a:endParaRPr kumimoji="1" lang="en-US" altLang="ja-JP" sz="4000" b="1" i="0" u="none" strike="noStrike" kern="1200" cap="none" spc="300" normalizeH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300" normalizeH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しないようにしよう</a:t>
            </a:r>
            <a:endParaRPr kumimoji="1" lang="en-US" altLang="ja-JP" sz="4000" b="1" i="0" u="none" strike="noStrike" kern="1200" cap="none" spc="300" normalizeH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pic>
        <p:nvPicPr>
          <p:cNvPr id="7" name="図 6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C6E5B4D1-248C-4EF6-9142-624D6035C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379" y="3179257"/>
            <a:ext cx="4792995" cy="341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893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892D5270-7763-4FA4-A77D-907EF455FED6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C28C4-93E8-4A6E-8DDC-0722D5EA7CB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D101DCB-E6FC-4EE7-8692-AAD88E9A3CE8}"/>
              </a:ext>
            </a:extLst>
          </p:cNvPr>
          <p:cNvSpPr txBox="1"/>
          <p:nvPr/>
        </p:nvSpPr>
        <p:spPr>
          <a:xfrm>
            <a:off x="727896" y="590577"/>
            <a:ext cx="8480207" cy="2067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同じように、ほかの人の水着で</a:t>
            </a:r>
            <a:endParaRPr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かくれる部分も大切で、見たり、</a:t>
            </a:r>
            <a:endParaRPr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さわったりしないようにしよう</a:t>
            </a:r>
            <a:endParaRPr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" name="図 13" descr="挿絵, 時計 が含まれている画像&#10;&#10;自動的に生成された説明">
            <a:extLst>
              <a:ext uri="{FF2B5EF4-FFF2-40B4-BE49-F238E27FC236}">
                <a16:creationId xmlns:a16="http://schemas.microsoft.com/office/drawing/2014/main" id="{0243EBDB-529A-44E6-9E4F-7CB83CB3E8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39" y="3042476"/>
            <a:ext cx="3615994" cy="3435390"/>
          </a:xfrm>
          <a:prstGeom prst="rect">
            <a:avLst/>
          </a:prstGeom>
        </p:spPr>
      </p:pic>
      <p:pic>
        <p:nvPicPr>
          <p:cNvPr id="4" name="図 3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70CD3859-D3C0-4F60-881E-9B99D9F7D8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169" y="2984202"/>
            <a:ext cx="3486516" cy="3486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543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D0602DF-BA75-4717-805F-D42ACFB5A1C4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AEF56B-E152-42D5-AA0D-334A5CC64512}"/>
              </a:ext>
            </a:extLst>
          </p:cNvPr>
          <p:cNvSpPr txBox="1"/>
          <p:nvPr/>
        </p:nvSpPr>
        <p:spPr>
          <a:xfrm>
            <a:off x="818993" y="2613392"/>
            <a:ext cx="8460000" cy="1695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自分の体は自分だけのもの</a:t>
            </a:r>
            <a:endParaRPr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で一番大切なものだよ</a:t>
            </a:r>
            <a:endParaRPr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C6748873-CC7E-4C9F-BFEF-20F13E7DC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67" y="425588"/>
            <a:ext cx="2017682" cy="2046839"/>
          </a:xfrm>
          <a:prstGeom prst="rect">
            <a:avLst/>
          </a:prstGeom>
        </p:spPr>
      </p:pic>
      <p:pic>
        <p:nvPicPr>
          <p:cNvPr id="15" name="図 14" descr="アイコン&#10;&#10;自動的に生成された説明">
            <a:extLst>
              <a:ext uri="{FF2B5EF4-FFF2-40B4-BE49-F238E27FC236}">
                <a16:creationId xmlns:a16="http://schemas.microsoft.com/office/drawing/2014/main" id="{E6E26CED-E6B0-4BA2-94AA-6448739D57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753" y="4381045"/>
            <a:ext cx="2023514" cy="204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175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DBA9B6F-84AF-4F91-8C02-EB8DBA653363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 spc="3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E54B80-710B-4CDE-8D00-538EAC0B8AF9}"/>
              </a:ext>
            </a:extLst>
          </p:cNvPr>
          <p:cNvSpPr txBox="1"/>
          <p:nvPr/>
        </p:nvSpPr>
        <p:spPr>
          <a:xfrm>
            <a:off x="421952" y="916629"/>
            <a:ext cx="9062096" cy="16953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ほかの人の体も、自分の体と</a:t>
            </a:r>
            <a:endParaRPr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同じように大切なんだよ</a:t>
            </a:r>
            <a:endParaRPr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スライド番号プレースホルダー 3">
            <a:extLst>
              <a:ext uri="{FF2B5EF4-FFF2-40B4-BE49-F238E27FC236}">
                <a16:creationId xmlns:a16="http://schemas.microsoft.com/office/drawing/2014/main" id="{FD7ABAB4-02CE-4ED7-90D0-29D57E2FBAB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13B7DC01-7BA5-4991-9DD8-8D5E83CD75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244" y="3025458"/>
            <a:ext cx="1416408" cy="2327893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51D4C80B-6FBC-47A9-A7A3-6646D69DC4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140" y="2632552"/>
            <a:ext cx="2904061" cy="2946027"/>
          </a:xfrm>
          <a:prstGeom prst="rect">
            <a:avLst/>
          </a:prstGeom>
        </p:spPr>
      </p:pic>
      <p:pic>
        <p:nvPicPr>
          <p:cNvPr id="32" name="図 31" descr="アイコン&#10;&#10;自動的に生成された説明">
            <a:extLst>
              <a:ext uri="{FF2B5EF4-FFF2-40B4-BE49-F238E27FC236}">
                <a16:creationId xmlns:a16="http://schemas.microsoft.com/office/drawing/2014/main" id="{0A361FD7-1ED3-4814-9CB8-B580876F5D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997" y="2632551"/>
            <a:ext cx="2912455" cy="2946028"/>
          </a:xfrm>
          <a:prstGeom prst="rect">
            <a:avLst/>
          </a:prstGeom>
        </p:spPr>
      </p:pic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3B8219EE-5D31-457C-997F-65F1B1CBD1B1}"/>
              </a:ext>
            </a:extLst>
          </p:cNvPr>
          <p:cNvSpPr/>
          <p:nvPr/>
        </p:nvSpPr>
        <p:spPr>
          <a:xfrm>
            <a:off x="3619622" y="5353351"/>
            <a:ext cx="2782955" cy="1023155"/>
          </a:xfrm>
          <a:prstGeom prst="wedgeRoundRectCallout">
            <a:avLst>
              <a:gd name="adj1" fmla="val 16623"/>
              <a:gd name="adj2" fmla="val -7061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7668714-1C59-48BD-BE98-76F20164640A}"/>
              </a:ext>
            </a:extLst>
          </p:cNvPr>
          <p:cNvSpPr txBox="1"/>
          <p:nvPr/>
        </p:nvSpPr>
        <p:spPr>
          <a:xfrm>
            <a:off x="3675847" y="5446828"/>
            <a:ext cx="2667890" cy="8669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自分にされていやなことは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ほかの人にも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しないようにしようね！</a:t>
            </a:r>
            <a:endParaRPr kumimoji="1" lang="en-US" altLang="ja-JP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120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7B1D79EB-FF79-49C1-8040-108F69619D36}"/>
              </a:ext>
            </a:extLst>
          </p:cNvPr>
          <p:cNvSpPr/>
          <p:nvPr/>
        </p:nvSpPr>
        <p:spPr>
          <a:xfrm>
            <a:off x="495300" y="251732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C28C4-93E8-4A6E-8DDC-0722D5EA7CB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3136BB-5E14-4A1E-8757-5541EA1C5BD8}"/>
              </a:ext>
            </a:extLst>
          </p:cNvPr>
          <p:cNvSpPr txBox="1"/>
          <p:nvPr/>
        </p:nvSpPr>
        <p:spPr>
          <a:xfrm>
            <a:off x="534816" y="609673"/>
            <a:ext cx="882485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lang="ja-JP" altLang="en-US" sz="4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人とのきょり感って何だろう？</a:t>
            </a:r>
            <a:endParaRPr lang="en-US" altLang="ja-JP" sz="4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0E18FC1B-8366-415A-BCBD-DCFAFC977BA0}"/>
              </a:ext>
            </a:extLst>
          </p:cNvPr>
          <p:cNvSpPr/>
          <p:nvPr/>
        </p:nvSpPr>
        <p:spPr>
          <a:xfrm>
            <a:off x="654983" y="1911019"/>
            <a:ext cx="4258096" cy="450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703006A6-783D-4AED-A908-971878858193}"/>
              </a:ext>
            </a:extLst>
          </p:cNvPr>
          <p:cNvSpPr/>
          <p:nvPr/>
        </p:nvSpPr>
        <p:spPr>
          <a:xfrm>
            <a:off x="5069161" y="1911019"/>
            <a:ext cx="4181856" cy="450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A023AA0-1735-40C8-907B-3EA1C2E18291}"/>
              </a:ext>
            </a:extLst>
          </p:cNvPr>
          <p:cNvSpPr txBox="1"/>
          <p:nvPr/>
        </p:nvSpPr>
        <p:spPr>
          <a:xfrm>
            <a:off x="1340367" y="1637151"/>
            <a:ext cx="2887329" cy="492443"/>
          </a:xfrm>
          <a:prstGeom prst="rect">
            <a:avLst/>
          </a:prstGeom>
          <a:solidFill>
            <a:srgbClr val="FBE5DD"/>
          </a:solidFill>
        </p:spPr>
        <p:txBody>
          <a:bodyPr wrap="none" tIns="0" bIns="0" rtlCol="0">
            <a:spAutoFit/>
          </a:bodyPr>
          <a:lstStyle/>
          <a:p>
            <a:pPr algn="l"/>
            <a:r>
              <a:rPr lang="ja-JP" altLang="en-US" sz="32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体のきょり感</a:t>
            </a:r>
            <a:endParaRPr lang="en-US" altLang="ja-JP" sz="32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045D2AB-F842-4DB2-AED6-5927F089D214}"/>
              </a:ext>
            </a:extLst>
          </p:cNvPr>
          <p:cNvSpPr txBox="1"/>
          <p:nvPr/>
        </p:nvSpPr>
        <p:spPr>
          <a:xfrm>
            <a:off x="5716425" y="1642115"/>
            <a:ext cx="2887329" cy="492443"/>
          </a:xfrm>
          <a:prstGeom prst="rect">
            <a:avLst/>
          </a:prstGeom>
          <a:solidFill>
            <a:srgbClr val="FBE5DD"/>
          </a:solidFill>
        </p:spPr>
        <p:txBody>
          <a:bodyPr wrap="none" tIns="0" bIns="0" rtlCol="0">
            <a:spAutoFit/>
          </a:bodyPr>
          <a:lstStyle/>
          <a:p>
            <a:pPr algn="l"/>
            <a:r>
              <a:rPr lang="ja-JP" altLang="en-US" sz="32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心のきょり感</a:t>
            </a:r>
            <a:endParaRPr lang="en-US" altLang="ja-JP" sz="32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0D13E4E-F592-4D74-B986-458F02710D16}"/>
              </a:ext>
            </a:extLst>
          </p:cNvPr>
          <p:cNvSpPr txBox="1"/>
          <p:nvPr/>
        </p:nvSpPr>
        <p:spPr>
          <a:xfrm>
            <a:off x="692431" y="2365532"/>
            <a:ext cx="418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ja-JP" altLang="en-US" sz="2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自分の体は自分のものだから、自分とほかの人とのきょりは自分で決めていい</a:t>
            </a:r>
            <a:endParaRPr lang="en-US" altLang="ja-JP" sz="2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F334166-EAC9-4928-89C4-E0AED475541E}"/>
              </a:ext>
            </a:extLst>
          </p:cNvPr>
          <p:cNvSpPr txBox="1"/>
          <p:nvPr/>
        </p:nvSpPr>
        <p:spPr>
          <a:xfrm>
            <a:off x="5085265" y="2331505"/>
            <a:ext cx="4181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ja-JP" altLang="en-US" sz="2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自分の気持ちや考え方は自分のものだから、どんな気持ちをもって、どんな考え方をするのかは自分で決めていい</a:t>
            </a:r>
            <a:endParaRPr lang="en-US" altLang="ja-JP" sz="2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 descr="アプリケーション が含まれている画像&#10;&#10;自動的に生成された説明">
            <a:extLst>
              <a:ext uri="{FF2B5EF4-FFF2-40B4-BE49-F238E27FC236}">
                <a16:creationId xmlns:a16="http://schemas.microsoft.com/office/drawing/2014/main" id="{01FC5317-5C35-4685-AE81-3DEAA84A20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768" y="3758476"/>
            <a:ext cx="3190849" cy="2547533"/>
          </a:xfrm>
          <a:prstGeom prst="rect">
            <a:avLst/>
          </a:prstGeom>
        </p:spPr>
      </p:pic>
      <p:pic>
        <p:nvPicPr>
          <p:cNvPr id="7" name="図 6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FAB62781-4EFB-47CB-BF6C-F881E4258F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787" y="3685287"/>
            <a:ext cx="2620722" cy="262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949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F63FA073-6863-469C-883E-BA8ADC83B54D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 dirty="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C28C4-93E8-4A6E-8DDC-0722D5EA7CB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826361-908C-4D1F-B363-6AEDE4D63E58}"/>
              </a:ext>
            </a:extLst>
          </p:cNvPr>
          <p:cNvSpPr txBox="1"/>
          <p:nvPr/>
        </p:nvSpPr>
        <p:spPr>
          <a:xfrm>
            <a:off x="1975262" y="1283652"/>
            <a:ext cx="5955476" cy="9258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kumimoji="1" lang="en-US" altLang="ja-JP" sz="2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SNS</a:t>
            </a:r>
            <a:r>
              <a:rPr kumimoji="1" lang="ja-JP" altLang="en-US" sz="2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でやりとりしている相手は</a:t>
            </a:r>
            <a:endParaRPr kumimoji="1" lang="en-US" altLang="ja-JP" sz="2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kumimoji="1" lang="ja-JP" altLang="en-US" sz="2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本当に信らいしていい人</a:t>
            </a:r>
            <a:r>
              <a:rPr lang="ja-JP" altLang="en-US" sz="2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</a:t>
            </a:r>
            <a:r>
              <a:rPr kumimoji="1" lang="ja-JP" altLang="en-US" sz="2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のかな？</a:t>
            </a:r>
            <a:endParaRPr kumimoji="1" lang="en-US" altLang="ja-JP" sz="2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59F79E-DDDA-45C5-817E-F8F0CC3FA7C9}"/>
              </a:ext>
            </a:extLst>
          </p:cNvPr>
          <p:cNvSpPr txBox="1"/>
          <p:nvPr/>
        </p:nvSpPr>
        <p:spPr>
          <a:xfrm>
            <a:off x="622390" y="560893"/>
            <a:ext cx="86485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altLang="ja-JP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SNS</a:t>
            </a:r>
            <a:r>
              <a:rPr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を使うときに気をつけること</a:t>
            </a:r>
            <a:endParaRPr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8DA0450-6A3D-4197-A05E-DE426ADC4E24}"/>
              </a:ext>
            </a:extLst>
          </p:cNvPr>
          <p:cNvSpPr/>
          <p:nvPr/>
        </p:nvSpPr>
        <p:spPr>
          <a:xfrm>
            <a:off x="1330325" y="2299716"/>
            <a:ext cx="7245350" cy="42184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54D831A0-97CE-4EA6-9937-109052B40CC7}"/>
              </a:ext>
            </a:extLst>
          </p:cNvPr>
          <p:cNvCxnSpPr>
            <a:cxnSpLocks/>
          </p:cNvCxnSpPr>
          <p:nvPr/>
        </p:nvCxnSpPr>
        <p:spPr>
          <a:xfrm flipH="1">
            <a:off x="1330325" y="4323588"/>
            <a:ext cx="7245350" cy="0"/>
          </a:xfrm>
          <a:prstGeom prst="lin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DA8AB2B-BE46-47EE-B867-9EDE7CD9A5D7}"/>
              </a:ext>
            </a:extLst>
          </p:cNvPr>
          <p:cNvCxnSpPr>
            <a:cxnSpLocks/>
            <a:stCxn id="8" idx="0"/>
            <a:endCxn id="8" idx="2"/>
          </p:cNvCxnSpPr>
          <p:nvPr/>
        </p:nvCxnSpPr>
        <p:spPr>
          <a:xfrm>
            <a:off x="4953000" y="2299716"/>
            <a:ext cx="0" cy="4218431"/>
          </a:xfrm>
          <a:prstGeom prst="lin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5E28DA7-898D-46A5-AD05-6A92B2E62831}"/>
              </a:ext>
            </a:extLst>
          </p:cNvPr>
          <p:cNvSpPr txBox="1"/>
          <p:nvPr/>
        </p:nvSpPr>
        <p:spPr>
          <a:xfrm>
            <a:off x="1537496" y="2362656"/>
            <a:ext cx="3230373" cy="495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12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pPr>
              <a:spcAft>
                <a:spcPts val="500"/>
              </a:spcAft>
            </a:pPr>
            <a:r>
              <a:rPr lang="en-US" altLang="ja-JP" sz="11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SNS</a:t>
            </a:r>
            <a:r>
              <a:rPr lang="ja-JP" altLang="en-US" sz="11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で同い年の人だと思いこんで</a:t>
            </a:r>
            <a:endParaRPr lang="en-US" altLang="ja-JP" sz="1100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ja-JP" altLang="en-US" sz="11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やりとりしていて、仲良くなってきたから</a:t>
            </a:r>
            <a:endParaRPr lang="en-US" altLang="ja-JP" sz="1100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7B8E9D-9A2F-41D3-B0BA-06B59574BC45}"/>
              </a:ext>
            </a:extLst>
          </p:cNvPr>
          <p:cNvSpPr txBox="1"/>
          <p:nvPr/>
        </p:nvSpPr>
        <p:spPr>
          <a:xfrm>
            <a:off x="5151557" y="2362656"/>
            <a:ext cx="32303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lang="ja-JP" altLang="en-US" sz="11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その人と実際に会ってみることになった！</a:t>
            </a:r>
            <a:endParaRPr lang="en-US" altLang="ja-JP" sz="1100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5E29D54-C703-4922-988D-27B6D25A225D}"/>
              </a:ext>
            </a:extLst>
          </p:cNvPr>
          <p:cNvSpPr txBox="1"/>
          <p:nvPr/>
        </p:nvSpPr>
        <p:spPr>
          <a:xfrm>
            <a:off x="2075375" y="4469907"/>
            <a:ext cx="2268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12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pPr>
              <a:spcAft>
                <a:spcPts val="500"/>
              </a:spcAft>
            </a:pPr>
            <a:r>
              <a:rPr lang="ja-JP" altLang="en-US" sz="11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車に連れ込まれそうに・・・</a:t>
            </a:r>
            <a:endParaRPr lang="en-US" altLang="ja-JP" sz="1100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493A859-54AB-470B-97BA-8C088391241A}"/>
              </a:ext>
            </a:extLst>
          </p:cNvPr>
          <p:cNvSpPr txBox="1"/>
          <p:nvPr/>
        </p:nvSpPr>
        <p:spPr>
          <a:xfrm>
            <a:off x="5319675" y="4548282"/>
            <a:ext cx="2909771" cy="495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12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pPr>
              <a:spcAft>
                <a:spcPts val="500"/>
              </a:spcAft>
            </a:pPr>
            <a:r>
              <a:rPr lang="ja-JP" altLang="en-US" sz="11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待ち合わせ場所に行ってみたら、</a:t>
            </a:r>
            <a:endParaRPr lang="en-US" altLang="ja-JP" sz="1100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ja-JP" altLang="en-US" sz="11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思っていた人とまったくちがっていて</a:t>
            </a:r>
            <a:endParaRPr lang="en-US" altLang="ja-JP" sz="1100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1E9232E-6F9B-4428-B121-5305BB036D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843" y="2916085"/>
            <a:ext cx="1929124" cy="1356766"/>
          </a:xfrm>
          <a:prstGeom prst="rect">
            <a:avLst/>
          </a:prstGeom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E172495-C3FE-4CF3-B3B6-DC3F37A6374A}"/>
              </a:ext>
            </a:extLst>
          </p:cNvPr>
          <p:cNvSpPr/>
          <p:nvPr/>
        </p:nvSpPr>
        <p:spPr>
          <a:xfrm>
            <a:off x="4423958" y="3986202"/>
            <a:ext cx="1027236" cy="67476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FFF5F7A-1FD3-4A8D-862C-ED6D02DA8AFD}"/>
              </a:ext>
            </a:extLst>
          </p:cNvPr>
          <p:cNvSpPr txBox="1"/>
          <p:nvPr/>
        </p:nvSpPr>
        <p:spPr>
          <a:xfrm>
            <a:off x="4505177" y="4001614"/>
            <a:ext cx="400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3CF28C7-30F3-41A3-B912-FF5B9738B2DD}"/>
              </a:ext>
            </a:extLst>
          </p:cNvPr>
          <p:cNvSpPr txBox="1"/>
          <p:nvPr/>
        </p:nvSpPr>
        <p:spPr>
          <a:xfrm>
            <a:off x="5012458" y="4001614"/>
            <a:ext cx="400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F33EDFF-D254-458A-88AC-C47ABE0E6A2F}"/>
              </a:ext>
            </a:extLst>
          </p:cNvPr>
          <p:cNvSpPr txBox="1"/>
          <p:nvPr/>
        </p:nvSpPr>
        <p:spPr>
          <a:xfrm>
            <a:off x="4505177" y="4338606"/>
            <a:ext cx="400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DA01C82-6873-41D3-A58C-8CDBEA6E38BA}"/>
              </a:ext>
            </a:extLst>
          </p:cNvPr>
          <p:cNvSpPr txBox="1"/>
          <p:nvPr/>
        </p:nvSpPr>
        <p:spPr>
          <a:xfrm>
            <a:off x="5018699" y="4338606"/>
            <a:ext cx="400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" name="図 6" descr="光 が含まれている画像&#10;&#10;自動的に生成された説明">
            <a:extLst>
              <a:ext uri="{FF2B5EF4-FFF2-40B4-BE49-F238E27FC236}">
                <a16:creationId xmlns:a16="http://schemas.microsoft.com/office/drawing/2014/main" id="{2B76DA21-8575-4355-B4D2-ED7EAD57DD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690" y="2639655"/>
            <a:ext cx="878685" cy="1580441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D69F007-5ECA-4405-BD80-3BD8B76DF51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387" y="5071166"/>
            <a:ext cx="1375902" cy="1413503"/>
          </a:xfrm>
          <a:prstGeom prst="rect">
            <a:avLst/>
          </a:prstGeom>
        </p:spPr>
      </p:pic>
      <p:pic>
        <p:nvPicPr>
          <p:cNvPr id="24" name="図 23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2E1119DE-7714-48E4-840F-F96E0AF1155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881" y="4774550"/>
            <a:ext cx="1944236" cy="1710742"/>
          </a:xfrm>
          <a:prstGeom prst="rect">
            <a:avLst/>
          </a:prstGeom>
        </p:spPr>
      </p:pic>
      <p:sp>
        <p:nvSpPr>
          <p:cNvPr id="2" name="矢印: 右 1">
            <a:extLst>
              <a:ext uri="{FF2B5EF4-FFF2-40B4-BE49-F238E27FC236}">
                <a16:creationId xmlns:a16="http://schemas.microsoft.com/office/drawing/2014/main" id="{67156037-A6F1-45F9-9858-64811FBAD24F}"/>
              </a:ext>
            </a:extLst>
          </p:cNvPr>
          <p:cNvSpPr/>
          <p:nvPr/>
        </p:nvSpPr>
        <p:spPr>
          <a:xfrm>
            <a:off x="4763475" y="3104267"/>
            <a:ext cx="388713" cy="34027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矢印: 右 24">
            <a:extLst>
              <a:ext uri="{FF2B5EF4-FFF2-40B4-BE49-F238E27FC236}">
                <a16:creationId xmlns:a16="http://schemas.microsoft.com/office/drawing/2014/main" id="{76C027B6-73F5-423C-9947-14BAF6E23D3E}"/>
              </a:ext>
            </a:extLst>
          </p:cNvPr>
          <p:cNvSpPr/>
          <p:nvPr/>
        </p:nvSpPr>
        <p:spPr>
          <a:xfrm rot="10800000">
            <a:off x="4726833" y="5359156"/>
            <a:ext cx="388713" cy="34027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6FACFD73-C90A-45C6-ABF6-984F87445985}"/>
              </a:ext>
            </a:extLst>
          </p:cNvPr>
          <p:cNvSpPr/>
          <p:nvPr/>
        </p:nvSpPr>
        <p:spPr>
          <a:xfrm rot="5400000">
            <a:off x="6518881" y="4194594"/>
            <a:ext cx="388713" cy="34027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051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95ED08CC-E1AF-4AB1-AB05-F0ADD27243FE}"/>
              </a:ext>
            </a:extLst>
          </p:cNvPr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rgbClr val="FBE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spcAft>
                <a:spcPts val="500"/>
              </a:spcAft>
            </a:pPr>
            <a:endParaRPr lang="ja-JP" altLang="en-US" sz="1800" spc="300" dirty="0"/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8A0EB2D7-DE06-4DE8-9640-ABD3B9191709}"/>
              </a:ext>
            </a:extLst>
          </p:cNvPr>
          <p:cNvSpPr txBox="1">
            <a:spLocks/>
          </p:cNvSpPr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C28C4-93E8-4A6E-8DDC-0722D5EA7CB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4CF7BB-8CBE-4D91-A785-1BED49408A62}"/>
              </a:ext>
            </a:extLst>
          </p:cNvPr>
          <p:cNvSpPr txBox="1"/>
          <p:nvPr/>
        </p:nvSpPr>
        <p:spPr>
          <a:xfrm>
            <a:off x="633000" y="774626"/>
            <a:ext cx="8640000" cy="1772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人とのきょり感が守られないとき、</a:t>
            </a:r>
            <a:endParaRPr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en-US" altLang="ja-JP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SNS</a:t>
            </a:r>
            <a:r>
              <a:rPr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でこわい思いをしそうに</a:t>
            </a:r>
            <a:r>
              <a:rPr lang="en-US" altLang="ja-JP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5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なったときはどうしたらいいかな？</a:t>
            </a:r>
            <a:endParaRPr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A795DDA-8CC8-49AB-B9E5-E0329A7CEF36}"/>
              </a:ext>
            </a:extLst>
          </p:cNvPr>
          <p:cNvSpPr txBox="1"/>
          <p:nvPr/>
        </p:nvSpPr>
        <p:spPr>
          <a:xfrm>
            <a:off x="4133452" y="5598044"/>
            <a:ext cx="5139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Aft>
                <a:spcPts val="500"/>
              </a:spcAft>
            </a:pPr>
            <a:r>
              <a:rPr lang="ja-JP" altLang="en-US" sz="32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みんなで考えてみよう！</a:t>
            </a:r>
            <a:endParaRPr lang="en-US" altLang="ja-JP" sz="32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テキスト ボックス 1">
            <a:extLst>
              <a:ext uri="{FF2B5EF4-FFF2-40B4-BE49-F238E27FC236}">
                <a16:creationId xmlns:a16="http://schemas.microsoft.com/office/drawing/2014/main" id="{AE60432D-3DB5-454B-A5DE-85C164B23018}"/>
              </a:ext>
            </a:extLst>
          </p:cNvPr>
          <p:cNvSpPr txBox="1"/>
          <p:nvPr/>
        </p:nvSpPr>
        <p:spPr>
          <a:xfrm>
            <a:off x="8280000" y="180000"/>
            <a:ext cx="15696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ワークシート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2FD8C70-2012-4AFA-8C4F-FCA8DEF5299C}"/>
              </a:ext>
            </a:extLst>
          </p:cNvPr>
          <p:cNvGrpSpPr/>
          <p:nvPr/>
        </p:nvGrpSpPr>
        <p:grpSpPr>
          <a:xfrm>
            <a:off x="2337027" y="3081054"/>
            <a:ext cx="5231946" cy="2656347"/>
            <a:chOff x="2371863" y="3081054"/>
            <a:chExt cx="5231946" cy="2656347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BA598DC0-C6E2-4B5B-B381-15C4C58139FF}"/>
                </a:ext>
              </a:extLst>
            </p:cNvPr>
            <p:cNvGrpSpPr/>
            <p:nvPr/>
          </p:nvGrpSpPr>
          <p:grpSpPr>
            <a:xfrm>
              <a:off x="2371863" y="3081054"/>
              <a:ext cx="3544156" cy="1760618"/>
              <a:chOff x="2371863" y="3081054"/>
              <a:chExt cx="3544156" cy="1760618"/>
            </a:xfrm>
          </p:grpSpPr>
          <p:grpSp>
            <p:nvGrpSpPr>
              <p:cNvPr id="41" name="Group 75">
                <a:extLst>
                  <a:ext uri="{FF2B5EF4-FFF2-40B4-BE49-F238E27FC236}">
                    <a16:creationId xmlns:a16="http://schemas.microsoft.com/office/drawing/2014/main" id="{6C0AA00F-149A-46B1-BFF9-7822A37BDC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95429" y="4631693"/>
                <a:ext cx="120590" cy="109440"/>
                <a:chOff x="5627" y="1871"/>
                <a:chExt cx="66" cy="62"/>
              </a:xfrm>
            </p:grpSpPr>
            <p:sp>
              <p:nvSpPr>
                <p:cNvPr id="42" name="Freeform 76">
                  <a:extLst>
                    <a:ext uri="{FF2B5EF4-FFF2-40B4-BE49-F238E27FC236}">
                      <a16:creationId xmlns:a16="http://schemas.microsoft.com/office/drawing/2014/main" id="{F274DE7D-AA5F-4ED2-A5F4-2C147DCC2B0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gray">
                <a:xfrm>
                  <a:off x="5627" y="1871"/>
                  <a:ext cx="66" cy="62"/>
                </a:xfrm>
                <a:custGeom>
                  <a:avLst/>
                  <a:gdLst>
                    <a:gd name="T0" fmla="*/ 0 w 28"/>
                    <a:gd name="T1" fmla="*/ 13 h 26"/>
                    <a:gd name="T2" fmla="*/ 14 w 28"/>
                    <a:gd name="T3" fmla="*/ 0 h 26"/>
                    <a:gd name="T4" fmla="*/ 14 w 28"/>
                    <a:gd name="T5" fmla="*/ 0 h 26"/>
                    <a:gd name="T6" fmla="*/ 28 w 28"/>
                    <a:gd name="T7" fmla="*/ 13 h 26"/>
                    <a:gd name="T8" fmla="*/ 28 w 28"/>
                    <a:gd name="T9" fmla="*/ 13 h 26"/>
                    <a:gd name="T10" fmla="*/ 14 w 28"/>
                    <a:gd name="T11" fmla="*/ 26 h 26"/>
                    <a:gd name="T12" fmla="*/ 14 w 28"/>
                    <a:gd name="T13" fmla="*/ 26 h 26"/>
                    <a:gd name="T14" fmla="*/ 0 w 28"/>
                    <a:gd name="T15" fmla="*/ 13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8" h="26">
                      <a:moveTo>
                        <a:pt x="0" y="13"/>
                      </a:moveTo>
                      <a:cubicBezTo>
                        <a:pt x="0" y="6"/>
                        <a:pt x="7" y="0"/>
                        <a:pt x="14" y="0"/>
                      </a:cubicBez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2" y="0"/>
                        <a:pt x="28" y="6"/>
                        <a:pt x="28" y="13"/>
                      </a:cubicBezTo>
                      <a:cubicBezTo>
                        <a:pt x="28" y="13"/>
                        <a:pt x="28" y="13"/>
                        <a:pt x="28" y="13"/>
                      </a:cubicBezTo>
                      <a:cubicBezTo>
                        <a:pt x="28" y="20"/>
                        <a:pt x="22" y="26"/>
                        <a:pt x="14" y="26"/>
                      </a:cubicBezTo>
                      <a:cubicBezTo>
                        <a:pt x="14" y="26"/>
                        <a:pt x="14" y="26"/>
                        <a:pt x="14" y="26"/>
                      </a:cubicBezTo>
                      <a:cubicBezTo>
                        <a:pt x="7" y="26"/>
                        <a:pt x="0" y="20"/>
                        <a:pt x="0" y="13"/>
                      </a:cubicBezTo>
                      <a:close/>
                    </a:path>
                  </a:pathLst>
                </a:custGeom>
                <a:solidFill>
                  <a:srgbClr val="5C5C5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ja-JP" altLang="en-US"/>
                </a:p>
              </p:txBody>
            </p:sp>
            <p:sp>
              <p:nvSpPr>
                <p:cNvPr id="43" name="Freeform 77">
                  <a:extLst>
                    <a:ext uri="{FF2B5EF4-FFF2-40B4-BE49-F238E27FC236}">
                      <a16:creationId xmlns:a16="http://schemas.microsoft.com/office/drawing/2014/main" id="{248196B0-BEA4-45E6-9B09-1C36704625AA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gray">
                <a:xfrm>
                  <a:off x="5636" y="1881"/>
                  <a:ext cx="48" cy="42"/>
                </a:xfrm>
                <a:custGeom>
                  <a:avLst/>
                  <a:gdLst>
                    <a:gd name="T0" fmla="*/ 0 w 20"/>
                    <a:gd name="T1" fmla="*/ 9 h 18"/>
                    <a:gd name="T2" fmla="*/ 10 w 20"/>
                    <a:gd name="T3" fmla="*/ 18 h 18"/>
                    <a:gd name="T4" fmla="*/ 10 w 20"/>
                    <a:gd name="T5" fmla="*/ 18 h 18"/>
                    <a:gd name="T6" fmla="*/ 20 w 20"/>
                    <a:gd name="T7" fmla="*/ 9 h 18"/>
                    <a:gd name="T8" fmla="*/ 20 w 20"/>
                    <a:gd name="T9" fmla="*/ 9 h 18"/>
                    <a:gd name="T10" fmla="*/ 10 w 20"/>
                    <a:gd name="T11" fmla="*/ 0 h 18"/>
                    <a:gd name="T12" fmla="*/ 10 w 20"/>
                    <a:gd name="T13" fmla="*/ 0 h 18"/>
                    <a:gd name="T14" fmla="*/ 0 w 20"/>
                    <a:gd name="T15" fmla="*/ 9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0" h="18">
                      <a:moveTo>
                        <a:pt x="0" y="9"/>
                      </a:moveTo>
                      <a:cubicBezTo>
                        <a:pt x="0" y="13"/>
                        <a:pt x="5" y="18"/>
                        <a:pt x="10" y="18"/>
                      </a:cubicBezTo>
                      <a:cubicBezTo>
                        <a:pt x="10" y="18"/>
                        <a:pt x="10" y="18"/>
                        <a:pt x="10" y="18"/>
                      </a:cubicBezTo>
                      <a:cubicBezTo>
                        <a:pt x="16" y="18"/>
                        <a:pt x="20" y="13"/>
                        <a:pt x="20" y="9"/>
                      </a:cubicBezTo>
                      <a:cubicBezTo>
                        <a:pt x="20" y="9"/>
                        <a:pt x="20" y="9"/>
                        <a:pt x="20" y="9"/>
                      </a:cubicBezTo>
                      <a:cubicBezTo>
                        <a:pt x="20" y="4"/>
                        <a:pt x="16" y="0"/>
                        <a:pt x="10" y="0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5" y="0"/>
                        <a:pt x="0" y="4"/>
                        <a:pt x="0" y="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44" name="Group 78">
                <a:extLst>
                  <a:ext uri="{FF2B5EF4-FFF2-40B4-BE49-F238E27FC236}">
                    <a16:creationId xmlns:a16="http://schemas.microsoft.com/office/drawing/2014/main" id="{A3291CF9-8A7E-4E6A-9A70-0F74BA4F71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75694" y="4373773"/>
                <a:ext cx="200032" cy="203200"/>
                <a:chOff x="5602" y="663"/>
                <a:chExt cx="116" cy="104"/>
              </a:xfrm>
            </p:grpSpPr>
            <p:sp>
              <p:nvSpPr>
                <p:cNvPr id="45" name="Oval 79">
                  <a:extLst>
                    <a:ext uri="{FF2B5EF4-FFF2-40B4-BE49-F238E27FC236}">
                      <a16:creationId xmlns:a16="http://schemas.microsoft.com/office/drawing/2014/main" id="{DD3E1377-0B31-4FDC-B8FC-8B2A92988F36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gray">
                <a:xfrm>
                  <a:off x="5602" y="663"/>
                  <a:ext cx="116" cy="104"/>
                </a:xfrm>
                <a:prstGeom prst="ellipse">
                  <a:avLst/>
                </a:prstGeom>
                <a:solidFill>
                  <a:srgbClr val="5C5C5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ja-JP" altLang="en-US"/>
                </a:p>
              </p:txBody>
            </p:sp>
            <p:sp>
              <p:nvSpPr>
                <p:cNvPr id="46" name="Oval 80">
                  <a:extLst>
                    <a:ext uri="{FF2B5EF4-FFF2-40B4-BE49-F238E27FC236}">
                      <a16:creationId xmlns:a16="http://schemas.microsoft.com/office/drawing/2014/main" id="{D4711FC6-A5FC-40F5-B32E-14457634DB8B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gray">
                <a:xfrm>
                  <a:off x="5612" y="672"/>
                  <a:ext cx="97" cy="85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47" name="Group 81">
                <a:extLst>
                  <a:ext uri="{FF2B5EF4-FFF2-40B4-BE49-F238E27FC236}">
                    <a16:creationId xmlns:a16="http://schemas.microsoft.com/office/drawing/2014/main" id="{AD94A81B-DACE-4789-A90B-3B2B90BACA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00326" y="4529605"/>
                <a:ext cx="172932" cy="142744"/>
                <a:chOff x="5621" y="1253"/>
                <a:chExt cx="78" cy="71"/>
              </a:xfrm>
            </p:grpSpPr>
            <p:sp>
              <p:nvSpPr>
                <p:cNvPr id="48" name="Oval 82">
                  <a:extLst>
                    <a:ext uri="{FF2B5EF4-FFF2-40B4-BE49-F238E27FC236}">
                      <a16:creationId xmlns:a16="http://schemas.microsoft.com/office/drawing/2014/main" id="{A954A482-96DE-439C-BE77-6BBC05185338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gray">
                <a:xfrm>
                  <a:off x="5621" y="1253"/>
                  <a:ext cx="78" cy="71"/>
                </a:xfrm>
                <a:prstGeom prst="ellipse">
                  <a:avLst/>
                </a:prstGeom>
                <a:solidFill>
                  <a:srgbClr val="5C5C5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ja-JP" altLang="en-US"/>
                </a:p>
              </p:txBody>
            </p:sp>
            <p:sp>
              <p:nvSpPr>
                <p:cNvPr id="49" name="Oval 83">
                  <a:extLst>
                    <a:ext uri="{FF2B5EF4-FFF2-40B4-BE49-F238E27FC236}">
                      <a16:creationId xmlns:a16="http://schemas.microsoft.com/office/drawing/2014/main" id="{E64048FD-35C8-4BDE-A07C-8FA162AB5486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gray">
                <a:xfrm>
                  <a:off x="5631" y="1263"/>
                  <a:ext cx="59" cy="52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38" name="Group 46">
                <a:extLst>
                  <a:ext uri="{FF2B5EF4-FFF2-40B4-BE49-F238E27FC236}">
                    <a16:creationId xmlns:a16="http://schemas.microsoft.com/office/drawing/2014/main" id="{45CF3EA9-4329-483E-8563-A33B9B7F78EF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371863" y="3081054"/>
                <a:ext cx="3133700" cy="1760618"/>
                <a:chOff x="4662" y="1391"/>
                <a:chExt cx="1204" cy="685"/>
              </a:xfrm>
            </p:grpSpPr>
            <p:sp>
              <p:nvSpPr>
                <p:cNvPr id="39" name="Freeform 47">
                  <a:extLst>
                    <a:ext uri="{FF2B5EF4-FFF2-40B4-BE49-F238E27FC236}">
                      <a16:creationId xmlns:a16="http://schemas.microsoft.com/office/drawing/2014/main" id="{836A17C0-F122-4141-AEAC-6DE88446DB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gray">
                <a:xfrm>
                  <a:off x="4662" y="1391"/>
                  <a:ext cx="1204" cy="685"/>
                </a:xfrm>
                <a:custGeom>
                  <a:avLst/>
                  <a:gdLst>
                    <a:gd name="T0" fmla="*/ 459 w 510"/>
                    <a:gd name="T1" fmla="*/ 125 h 290"/>
                    <a:gd name="T2" fmla="*/ 480 w 510"/>
                    <a:gd name="T3" fmla="*/ 72 h 290"/>
                    <a:gd name="T4" fmla="*/ 475 w 510"/>
                    <a:gd name="T5" fmla="*/ 57 h 290"/>
                    <a:gd name="T6" fmla="*/ 453 w 510"/>
                    <a:gd name="T7" fmla="*/ 48 h 290"/>
                    <a:gd name="T8" fmla="*/ 406 w 510"/>
                    <a:gd name="T9" fmla="*/ 56 h 290"/>
                    <a:gd name="T10" fmla="*/ 393 w 510"/>
                    <a:gd name="T11" fmla="*/ 54 h 290"/>
                    <a:gd name="T12" fmla="*/ 374 w 510"/>
                    <a:gd name="T13" fmla="*/ 25 h 290"/>
                    <a:gd name="T14" fmla="*/ 334 w 510"/>
                    <a:gd name="T15" fmla="*/ 0 h 290"/>
                    <a:gd name="T16" fmla="*/ 331 w 510"/>
                    <a:gd name="T17" fmla="*/ 0 h 290"/>
                    <a:gd name="T18" fmla="*/ 295 w 510"/>
                    <a:gd name="T19" fmla="*/ 22 h 290"/>
                    <a:gd name="T20" fmla="*/ 257 w 510"/>
                    <a:gd name="T21" fmla="*/ 43 h 290"/>
                    <a:gd name="T22" fmla="*/ 220 w 510"/>
                    <a:gd name="T23" fmla="*/ 22 h 290"/>
                    <a:gd name="T24" fmla="*/ 182 w 510"/>
                    <a:gd name="T25" fmla="*/ 0 h 290"/>
                    <a:gd name="T26" fmla="*/ 177 w 510"/>
                    <a:gd name="T27" fmla="*/ 0 h 290"/>
                    <a:gd name="T28" fmla="*/ 143 w 510"/>
                    <a:gd name="T29" fmla="*/ 25 h 290"/>
                    <a:gd name="T30" fmla="*/ 117 w 510"/>
                    <a:gd name="T31" fmla="*/ 54 h 290"/>
                    <a:gd name="T32" fmla="*/ 105 w 510"/>
                    <a:gd name="T33" fmla="*/ 56 h 290"/>
                    <a:gd name="T34" fmla="*/ 58 w 510"/>
                    <a:gd name="T35" fmla="*/ 46 h 290"/>
                    <a:gd name="T36" fmla="*/ 36 w 510"/>
                    <a:gd name="T37" fmla="*/ 57 h 290"/>
                    <a:gd name="T38" fmla="*/ 30 w 510"/>
                    <a:gd name="T39" fmla="*/ 73 h 290"/>
                    <a:gd name="T40" fmla="*/ 41 w 510"/>
                    <a:gd name="T41" fmla="*/ 101 h 290"/>
                    <a:gd name="T42" fmla="*/ 52 w 510"/>
                    <a:gd name="T43" fmla="*/ 124 h 290"/>
                    <a:gd name="T44" fmla="*/ 51 w 510"/>
                    <a:gd name="T45" fmla="*/ 128 h 290"/>
                    <a:gd name="T46" fmla="*/ 24 w 510"/>
                    <a:gd name="T47" fmla="*/ 149 h 290"/>
                    <a:gd name="T48" fmla="*/ 0 w 510"/>
                    <a:gd name="T49" fmla="*/ 177 h 290"/>
                    <a:gd name="T50" fmla="*/ 0 w 510"/>
                    <a:gd name="T51" fmla="*/ 180 h 290"/>
                    <a:gd name="T52" fmla="*/ 30 w 510"/>
                    <a:gd name="T53" fmla="*/ 205 h 290"/>
                    <a:gd name="T54" fmla="*/ 69 w 510"/>
                    <a:gd name="T55" fmla="*/ 218 h 290"/>
                    <a:gd name="T56" fmla="*/ 79 w 510"/>
                    <a:gd name="T57" fmla="*/ 246 h 290"/>
                    <a:gd name="T58" fmla="*/ 100 w 510"/>
                    <a:gd name="T59" fmla="*/ 273 h 290"/>
                    <a:gd name="T60" fmla="*/ 117 w 510"/>
                    <a:gd name="T61" fmla="*/ 277 h 290"/>
                    <a:gd name="T62" fmla="*/ 183 w 510"/>
                    <a:gd name="T63" fmla="*/ 252 h 290"/>
                    <a:gd name="T64" fmla="*/ 215 w 510"/>
                    <a:gd name="T65" fmla="*/ 270 h 290"/>
                    <a:gd name="T66" fmla="*/ 257 w 510"/>
                    <a:gd name="T67" fmla="*/ 290 h 290"/>
                    <a:gd name="T68" fmla="*/ 257 w 510"/>
                    <a:gd name="T69" fmla="*/ 290 h 290"/>
                    <a:gd name="T70" fmla="*/ 298 w 510"/>
                    <a:gd name="T71" fmla="*/ 270 h 290"/>
                    <a:gd name="T72" fmla="*/ 328 w 510"/>
                    <a:gd name="T73" fmla="*/ 252 h 290"/>
                    <a:gd name="T74" fmla="*/ 394 w 510"/>
                    <a:gd name="T75" fmla="*/ 278 h 290"/>
                    <a:gd name="T76" fmla="*/ 410 w 510"/>
                    <a:gd name="T77" fmla="*/ 274 h 290"/>
                    <a:gd name="T78" fmla="*/ 431 w 510"/>
                    <a:gd name="T79" fmla="*/ 247 h 290"/>
                    <a:gd name="T80" fmla="*/ 442 w 510"/>
                    <a:gd name="T81" fmla="*/ 220 h 290"/>
                    <a:gd name="T82" fmla="*/ 480 w 510"/>
                    <a:gd name="T83" fmla="*/ 207 h 290"/>
                    <a:gd name="T84" fmla="*/ 510 w 510"/>
                    <a:gd name="T85" fmla="*/ 179 h 290"/>
                    <a:gd name="T86" fmla="*/ 510 w 510"/>
                    <a:gd name="T87" fmla="*/ 178 h 290"/>
                    <a:gd name="T88" fmla="*/ 485 w 510"/>
                    <a:gd name="T89" fmla="*/ 151 h 290"/>
                    <a:gd name="T90" fmla="*/ 459 w 510"/>
                    <a:gd name="T91" fmla="*/ 128 h 2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510" h="290">
                      <a:moveTo>
                        <a:pt x="459" y="128"/>
                      </a:moveTo>
                      <a:cubicBezTo>
                        <a:pt x="459" y="127"/>
                        <a:pt x="459" y="126"/>
                        <a:pt x="459" y="125"/>
                      </a:cubicBezTo>
                      <a:cubicBezTo>
                        <a:pt x="459" y="125"/>
                        <a:pt x="459" y="125"/>
                        <a:pt x="459" y="125"/>
                      </a:cubicBezTo>
                      <a:cubicBezTo>
                        <a:pt x="459" y="108"/>
                        <a:pt x="480" y="91"/>
                        <a:pt x="480" y="72"/>
                      </a:cubicBezTo>
                      <a:cubicBezTo>
                        <a:pt x="480" y="72"/>
                        <a:pt x="480" y="72"/>
                        <a:pt x="480" y="72"/>
                      </a:cubicBezTo>
                      <a:cubicBezTo>
                        <a:pt x="481" y="67"/>
                        <a:pt x="479" y="62"/>
                        <a:pt x="475" y="57"/>
                      </a:cubicBezTo>
                      <a:cubicBezTo>
                        <a:pt x="475" y="57"/>
                        <a:pt x="475" y="57"/>
                        <a:pt x="475" y="57"/>
                      </a:cubicBezTo>
                      <a:cubicBezTo>
                        <a:pt x="469" y="50"/>
                        <a:pt x="461" y="48"/>
                        <a:pt x="453" y="48"/>
                      </a:cubicBezTo>
                      <a:cubicBezTo>
                        <a:pt x="453" y="48"/>
                        <a:pt x="453" y="48"/>
                        <a:pt x="453" y="48"/>
                      </a:cubicBezTo>
                      <a:cubicBezTo>
                        <a:pt x="438" y="48"/>
                        <a:pt x="420" y="56"/>
                        <a:pt x="406" y="56"/>
                      </a:cubicBezTo>
                      <a:cubicBezTo>
                        <a:pt x="406" y="56"/>
                        <a:pt x="406" y="56"/>
                        <a:pt x="406" y="56"/>
                      </a:cubicBezTo>
                      <a:cubicBezTo>
                        <a:pt x="401" y="56"/>
                        <a:pt x="397" y="56"/>
                        <a:pt x="393" y="54"/>
                      </a:cubicBezTo>
                      <a:cubicBezTo>
                        <a:pt x="393" y="54"/>
                        <a:pt x="393" y="54"/>
                        <a:pt x="393" y="54"/>
                      </a:cubicBezTo>
                      <a:cubicBezTo>
                        <a:pt x="384" y="49"/>
                        <a:pt x="380" y="37"/>
                        <a:pt x="374" y="25"/>
                      </a:cubicBezTo>
                      <a:cubicBezTo>
                        <a:pt x="374" y="25"/>
                        <a:pt x="374" y="25"/>
                        <a:pt x="374" y="25"/>
                      </a:cubicBezTo>
                      <a:cubicBezTo>
                        <a:pt x="367" y="13"/>
                        <a:pt x="357" y="2"/>
                        <a:pt x="334" y="0"/>
                      </a:cubicBezTo>
                      <a:cubicBezTo>
                        <a:pt x="334" y="0"/>
                        <a:pt x="334" y="0"/>
                        <a:pt x="334" y="0"/>
                      </a:cubicBezTo>
                      <a:cubicBezTo>
                        <a:pt x="333" y="0"/>
                        <a:pt x="332" y="0"/>
                        <a:pt x="331" y="0"/>
                      </a:cubicBezTo>
                      <a:cubicBezTo>
                        <a:pt x="331" y="0"/>
                        <a:pt x="331" y="0"/>
                        <a:pt x="331" y="0"/>
                      </a:cubicBezTo>
                      <a:cubicBezTo>
                        <a:pt x="313" y="0"/>
                        <a:pt x="304" y="12"/>
                        <a:pt x="295" y="22"/>
                      </a:cubicBezTo>
                      <a:cubicBezTo>
                        <a:pt x="295" y="22"/>
                        <a:pt x="295" y="22"/>
                        <a:pt x="295" y="22"/>
                      </a:cubicBezTo>
                      <a:cubicBezTo>
                        <a:pt x="286" y="33"/>
                        <a:pt x="277" y="43"/>
                        <a:pt x="257" y="43"/>
                      </a:cubicBezTo>
                      <a:cubicBezTo>
                        <a:pt x="257" y="43"/>
                        <a:pt x="257" y="43"/>
                        <a:pt x="257" y="43"/>
                      </a:cubicBezTo>
                      <a:cubicBezTo>
                        <a:pt x="237" y="43"/>
                        <a:pt x="229" y="33"/>
                        <a:pt x="220" y="22"/>
                      </a:cubicBezTo>
                      <a:cubicBezTo>
                        <a:pt x="220" y="22"/>
                        <a:pt x="220" y="22"/>
                        <a:pt x="220" y="22"/>
                      </a:cubicBezTo>
                      <a:cubicBezTo>
                        <a:pt x="211" y="12"/>
                        <a:pt x="201" y="0"/>
                        <a:pt x="182" y="0"/>
                      </a:cubicBezTo>
                      <a:cubicBezTo>
                        <a:pt x="182" y="0"/>
                        <a:pt x="182" y="0"/>
                        <a:pt x="182" y="0"/>
                      </a:cubicBezTo>
                      <a:cubicBezTo>
                        <a:pt x="180" y="0"/>
                        <a:pt x="179" y="0"/>
                        <a:pt x="177" y="0"/>
                      </a:cubicBezTo>
                      <a:cubicBezTo>
                        <a:pt x="177" y="0"/>
                        <a:pt x="177" y="0"/>
                        <a:pt x="177" y="0"/>
                      </a:cubicBezTo>
                      <a:cubicBezTo>
                        <a:pt x="158" y="2"/>
                        <a:pt x="149" y="13"/>
                        <a:pt x="143" y="25"/>
                      </a:cubicBezTo>
                      <a:cubicBezTo>
                        <a:pt x="143" y="25"/>
                        <a:pt x="143" y="25"/>
                        <a:pt x="143" y="25"/>
                      </a:cubicBezTo>
                      <a:cubicBezTo>
                        <a:pt x="136" y="36"/>
                        <a:pt x="131" y="48"/>
                        <a:pt x="117" y="54"/>
                      </a:cubicBezTo>
                      <a:cubicBezTo>
                        <a:pt x="117" y="54"/>
                        <a:pt x="117" y="54"/>
                        <a:pt x="117" y="54"/>
                      </a:cubicBezTo>
                      <a:cubicBezTo>
                        <a:pt x="113" y="55"/>
                        <a:pt x="109" y="56"/>
                        <a:pt x="105" y="56"/>
                      </a:cubicBezTo>
                      <a:cubicBezTo>
                        <a:pt x="105" y="56"/>
                        <a:pt x="105" y="56"/>
                        <a:pt x="105" y="56"/>
                      </a:cubicBezTo>
                      <a:cubicBezTo>
                        <a:pt x="90" y="56"/>
                        <a:pt x="74" y="46"/>
                        <a:pt x="58" y="46"/>
                      </a:cubicBezTo>
                      <a:cubicBezTo>
                        <a:pt x="58" y="46"/>
                        <a:pt x="58" y="46"/>
                        <a:pt x="58" y="46"/>
                      </a:cubicBezTo>
                      <a:cubicBezTo>
                        <a:pt x="50" y="46"/>
                        <a:pt x="43" y="49"/>
                        <a:pt x="36" y="57"/>
                      </a:cubicBezTo>
                      <a:cubicBezTo>
                        <a:pt x="36" y="57"/>
                        <a:pt x="36" y="57"/>
                        <a:pt x="36" y="57"/>
                      </a:cubicBezTo>
                      <a:cubicBezTo>
                        <a:pt x="32" y="62"/>
                        <a:pt x="30" y="68"/>
                        <a:pt x="30" y="73"/>
                      </a:cubicBezTo>
                      <a:cubicBezTo>
                        <a:pt x="30" y="73"/>
                        <a:pt x="30" y="73"/>
                        <a:pt x="30" y="73"/>
                      </a:cubicBezTo>
                      <a:cubicBezTo>
                        <a:pt x="30" y="83"/>
                        <a:pt x="36" y="93"/>
                        <a:pt x="41" y="101"/>
                      </a:cubicBezTo>
                      <a:cubicBezTo>
                        <a:pt x="41" y="101"/>
                        <a:pt x="41" y="101"/>
                        <a:pt x="41" y="101"/>
                      </a:cubicBezTo>
                      <a:cubicBezTo>
                        <a:pt x="47" y="110"/>
                        <a:pt x="52" y="118"/>
                        <a:pt x="52" y="124"/>
                      </a:cubicBezTo>
                      <a:cubicBezTo>
                        <a:pt x="52" y="124"/>
                        <a:pt x="52" y="124"/>
                        <a:pt x="52" y="124"/>
                      </a:cubicBezTo>
                      <a:cubicBezTo>
                        <a:pt x="52" y="125"/>
                        <a:pt x="52" y="127"/>
                        <a:pt x="51" y="128"/>
                      </a:cubicBezTo>
                      <a:cubicBezTo>
                        <a:pt x="51" y="128"/>
                        <a:pt x="51" y="128"/>
                        <a:pt x="51" y="128"/>
                      </a:cubicBezTo>
                      <a:cubicBezTo>
                        <a:pt x="48" y="136"/>
                        <a:pt x="36" y="142"/>
                        <a:pt x="24" y="149"/>
                      </a:cubicBezTo>
                      <a:cubicBezTo>
                        <a:pt x="24" y="149"/>
                        <a:pt x="24" y="149"/>
                        <a:pt x="24" y="149"/>
                      </a:cubicBezTo>
                      <a:cubicBezTo>
                        <a:pt x="12" y="156"/>
                        <a:pt x="0" y="164"/>
                        <a:pt x="0" y="177"/>
                      </a:cubicBezTo>
                      <a:cubicBezTo>
                        <a:pt x="0" y="177"/>
                        <a:pt x="0" y="177"/>
                        <a:pt x="0" y="177"/>
                      </a:cubicBezTo>
                      <a:cubicBezTo>
                        <a:pt x="0" y="178"/>
                        <a:pt x="0" y="179"/>
                        <a:pt x="0" y="180"/>
                      </a:cubicBezTo>
                      <a:cubicBezTo>
                        <a:pt x="0" y="180"/>
                        <a:pt x="0" y="180"/>
                        <a:pt x="0" y="180"/>
                      </a:cubicBezTo>
                      <a:cubicBezTo>
                        <a:pt x="2" y="198"/>
                        <a:pt x="16" y="203"/>
                        <a:pt x="30" y="205"/>
                      </a:cubicBezTo>
                      <a:cubicBezTo>
                        <a:pt x="30" y="205"/>
                        <a:pt x="30" y="205"/>
                        <a:pt x="30" y="205"/>
                      </a:cubicBezTo>
                      <a:cubicBezTo>
                        <a:pt x="45" y="208"/>
                        <a:pt x="61" y="209"/>
                        <a:pt x="69" y="218"/>
                      </a:cubicBezTo>
                      <a:cubicBezTo>
                        <a:pt x="69" y="218"/>
                        <a:pt x="69" y="218"/>
                        <a:pt x="69" y="218"/>
                      </a:cubicBezTo>
                      <a:cubicBezTo>
                        <a:pt x="78" y="228"/>
                        <a:pt x="78" y="237"/>
                        <a:pt x="79" y="246"/>
                      </a:cubicBezTo>
                      <a:cubicBezTo>
                        <a:pt x="79" y="246"/>
                        <a:pt x="79" y="246"/>
                        <a:pt x="79" y="246"/>
                      </a:cubicBezTo>
                      <a:cubicBezTo>
                        <a:pt x="81" y="256"/>
                        <a:pt x="84" y="266"/>
                        <a:pt x="100" y="273"/>
                      </a:cubicBezTo>
                      <a:cubicBezTo>
                        <a:pt x="100" y="273"/>
                        <a:pt x="100" y="273"/>
                        <a:pt x="100" y="273"/>
                      </a:cubicBezTo>
                      <a:cubicBezTo>
                        <a:pt x="106" y="276"/>
                        <a:pt x="112" y="277"/>
                        <a:pt x="117" y="277"/>
                      </a:cubicBezTo>
                      <a:cubicBezTo>
                        <a:pt x="117" y="277"/>
                        <a:pt x="117" y="277"/>
                        <a:pt x="117" y="277"/>
                      </a:cubicBezTo>
                      <a:cubicBezTo>
                        <a:pt x="143" y="277"/>
                        <a:pt x="159" y="251"/>
                        <a:pt x="183" y="252"/>
                      </a:cubicBezTo>
                      <a:cubicBezTo>
                        <a:pt x="183" y="252"/>
                        <a:pt x="183" y="252"/>
                        <a:pt x="183" y="252"/>
                      </a:cubicBezTo>
                      <a:cubicBezTo>
                        <a:pt x="196" y="252"/>
                        <a:pt x="205" y="260"/>
                        <a:pt x="215" y="270"/>
                      </a:cubicBezTo>
                      <a:cubicBezTo>
                        <a:pt x="215" y="270"/>
                        <a:pt x="215" y="270"/>
                        <a:pt x="215" y="270"/>
                      </a:cubicBezTo>
                      <a:cubicBezTo>
                        <a:pt x="225" y="280"/>
                        <a:pt x="236" y="290"/>
                        <a:pt x="257" y="290"/>
                      </a:cubicBezTo>
                      <a:cubicBezTo>
                        <a:pt x="257" y="290"/>
                        <a:pt x="257" y="290"/>
                        <a:pt x="257" y="290"/>
                      </a:cubicBezTo>
                      <a:cubicBezTo>
                        <a:pt x="257" y="290"/>
                        <a:pt x="257" y="290"/>
                        <a:pt x="257" y="290"/>
                      </a:cubicBezTo>
                      <a:cubicBezTo>
                        <a:pt x="257" y="290"/>
                        <a:pt x="257" y="290"/>
                        <a:pt x="257" y="290"/>
                      </a:cubicBezTo>
                      <a:cubicBezTo>
                        <a:pt x="277" y="290"/>
                        <a:pt x="289" y="280"/>
                        <a:pt x="298" y="270"/>
                      </a:cubicBezTo>
                      <a:cubicBezTo>
                        <a:pt x="298" y="270"/>
                        <a:pt x="298" y="270"/>
                        <a:pt x="298" y="270"/>
                      </a:cubicBezTo>
                      <a:cubicBezTo>
                        <a:pt x="308" y="260"/>
                        <a:pt x="316" y="252"/>
                        <a:pt x="328" y="252"/>
                      </a:cubicBezTo>
                      <a:cubicBezTo>
                        <a:pt x="328" y="252"/>
                        <a:pt x="328" y="252"/>
                        <a:pt x="328" y="252"/>
                      </a:cubicBezTo>
                      <a:cubicBezTo>
                        <a:pt x="354" y="251"/>
                        <a:pt x="370" y="277"/>
                        <a:pt x="394" y="278"/>
                      </a:cubicBezTo>
                      <a:cubicBezTo>
                        <a:pt x="394" y="278"/>
                        <a:pt x="394" y="278"/>
                        <a:pt x="394" y="278"/>
                      </a:cubicBezTo>
                      <a:cubicBezTo>
                        <a:pt x="399" y="278"/>
                        <a:pt x="405" y="276"/>
                        <a:pt x="410" y="274"/>
                      </a:cubicBezTo>
                      <a:cubicBezTo>
                        <a:pt x="410" y="274"/>
                        <a:pt x="410" y="274"/>
                        <a:pt x="410" y="274"/>
                      </a:cubicBezTo>
                      <a:cubicBezTo>
                        <a:pt x="425" y="267"/>
                        <a:pt x="429" y="257"/>
                        <a:pt x="431" y="247"/>
                      </a:cubicBezTo>
                      <a:cubicBezTo>
                        <a:pt x="431" y="247"/>
                        <a:pt x="431" y="247"/>
                        <a:pt x="431" y="247"/>
                      </a:cubicBezTo>
                      <a:cubicBezTo>
                        <a:pt x="434" y="237"/>
                        <a:pt x="434" y="228"/>
                        <a:pt x="442" y="220"/>
                      </a:cubicBezTo>
                      <a:cubicBezTo>
                        <a:pt x="442" y="220"/>
                        <a:pt x="442" y="220"/>
                        <a:pt x="442" y="220"/>
                      </a:cubicBezTo>
                      <a:cubicBezTo>
                        <a:pt x="449" y="212"/>
                        <a:pt x="465" y="211"/>
                        <a:pt x="480" y="207"/>
                      </a:cubicBezTo>
                      <a:cubicBezTo>
                        <a:pt x="480" y="207"/>
                        <a:pt x="480" y="207"/>
                        <a:pt x="480" y="207"/>
                      </a:cubicBezTo>
                      <a:cubicBezTo>
                        <a:pt x="495" y="204"/>
                        <a:pt x="509" y="198"/>
                        <a:pt x="510" y="179"/>
                      </a:cubicBezTo>
                      <a:cubicBezTo>
                        <a:pt x="510" y="179"/>
                        <a:pt x="510" y="179"/>
                        <a:pt x="510" y="179"/>
                      </a:cubicBezTo>
                      <a:cubicBezTo>
                        <a:pt x="510" y="179"/>
                        <a:pt x="510" y="178"/>
                        <a:pt x="510" y="178"/>
                      </a:cubicBezTo>
                      <a:cubicBezTo>
                        <a:pt x="510" y="178"/>
                        <a:pt x="510" y="178"/>
                        <a:pt x="510" y="178"/>
                      </a:cubicBezTo>
                      <a:cubicBezTo>
                        <a:pt x="510" y="164"/>
                        <a:pt x="497" y="157"/>
                        <a:pt x="485" y="151"/>
                      </a:cubicBezTo>
                      <a:cubicBezTo>
                        <a:pt x="485" y="151"/>
                        <a:pt x="485" y="151"/>
                        <a:pt x="485" y="151"/>
                      </a:cubicBezTo>
                      <a:cubicBezTo>
                        <a:pt x="473" y="145"/>
                        <a:pt x="461" y="139"/>
                        <a:pt x="459" y="128"/>
                      </a:cubicBezTo>
                      <a:close/>
                    </a:path>
                  </a:pathLst>
                </a:custGeom>
                <a:solidFill>
                  <a:srgbClr val="5C5C5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ja-JP" altLang="en-US"/>
                </a:p>
              </p:txBody>
            </p:sp>
            <p:sp>
              <p:nvSpPr>
                <p:cNvPr id="40" name="Freeform 48">
                  <a:extLst>
                    <a:ext uri="{FF2B5EF4-FFF2-40B4-BE49-F238E27FC236}">
                      <a16:creationId xmlns:a16="http://schemas.microsoft.com/office/drawing/2014/main" id="{EC2E3479-23A0-418B-9B29-7DB5F8AAE71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gray">
                <a:xfrm>
                  <a:off x="4671" y="1401"/>
                  <a:ext cx="1188" cy="666"/>
                </a:xfrm>
                <a:custGeom>
                  <a:avLst/>
                  <a:gdLst>
                    <a:gd name="T0" fmla="*/ 479 w 503"/>
                    <a:gd name="T1" fmla="*/ 151 h 282"/>
                    <a:gd name="T2" fmla="*/ 502 w 503"/>
                    <a:gd name="T3" fmla="*/ 174 h 282"/>
                    <a:gd name="T4" fmla="*/ 502 w 503"/>
                    <a:gd name="T5" fmla="*/ 175 h 282"/>
                    <a:gd name="T6" fmla="*/ 475 w 503"/>
                    <a:gd name="T7" fmla="*/ 199 h 282"/>
                    <a:gd name="T8" fmla="*/ 435 w 503"/>
                    <a:gd name="T9" fmla="*/ 213 h 282"/>
                    <a:gd name="T10" fmla="*/ 423 w 503"/>
                    <a:gd name="T11" fmla="*/ 242 h 282"/>
                    <a:gd name="T12" fmla="*/ 405 w 503"/>
                    <a:gd name="T13" fmla="*/ 266 h 282"/>
                    <a:gd name="T14" fmla="*/ 390 w 503"/>
                    <a:gd name="T15" fmla="*/ 270 h 282"/>
                    <a:gd name="T16" fmla="*/ 324 w 503"/>
                    <a:gd name="T17" fmla="*/ 244 h 282"/>
                    <a:gd name="T18" fmla="*/ 291 w 503"/>
                    <a:gd name="T19" fmla="*/ 263 h 282"/>
                    <a:gd name="T20" fmla="*/ 253 w 503"/>
                    <a:gd name="T21" fmla="*/ 282 h 282"/>
                    <a:gd name="T22" fmla="*/ 213 w 503"/>
                    <a:gd name="T23" fmla="*/ 263 h 282"/>
                    <a:gd name="T24" fmla="*/ 179 w 503"/>
                    <a:gd name="T25" fmla="*/ 244 h 282"/>
                    <a:gd name="T26" fmla="*/ 113 w 503"/>
                    <a:gd name="T27" fmla="*/ 269 h 282"/>
                    <a:gd name="T28" fmla="*/ 97 w 503"/>
                    <a:gd name="T29" fmla="*/ 265 h 282"/>
                    <a:gd name="T30" fmla="*/ 79 w 503"/>
                    <a:gd name="T31" fmla="*/ 242 h 282"/>
                    <a:gd name="T32" fmla="*/ 68 w 503"/>
                    <a:gd name="T33" fmla="*/ 211 h 282"/>
                    <a:gd name="T34" fmla="*/ 27 w 503"/>
                    <a:gd name="T35" fmla="*/ 197 h 282"/>
                    <a:gd name="T36" fmla="*/ 0 w 503"/>
                    <a:gd name="T37" fmla="*/ 175 h 282"/>
                    <a:gd name="T38" fmla="*/ 0 w 503"/>
                    <a:gd name="T39" fmla="*/ 173 h 282"/>
                    <a:gd name="T40" fmla="*/ 22 w 503"/>
                    <a:gd name="T41" fmla="*/ 149 h 282"/>
                    <a:gd name="T42" fmla="*/ 51 w 503"/>
                    <a:gd name="T43" fmla="*/ 125 h 282"/>
                    <a:gd name="T44" fmla="*/ 52 w 503"/>
                    <a:gd name="T45" fmla="*/ 120 h 282"/>
                    <a:gd name="T46" fmla="*/ 41 w 503"/>
                    <a:gd name="T47" fmla="*/ 95 h 282"/>
                    <a:gd name="T48" fmla="*/ 30 w 503"/>
                    <a:gd name="T49" fmla="*/ 69 h 282"/>
                    <a:gd name="T50" fmla="*/ 35 w 503"/>
                    <a:gd name="T51" fmla="*/ 56 h 282"/>
                    <a:gd name="T52" fmla="*/ 54 w 503"/>
                    <a:gd name="T53" fmla="*/ 46 h 282"/>
                    <a:gd name="T54" fmla="*/ 101 w 503"/>
                    <a:gd name="T55" fmla="*/ 56 h 282"/>
                    <a:gd name="T56" fmla="*/ 115 w 503"/>
                    <a:gd name="T57" fmla="*/ 53 h 282"/>
                    <a:gd name="T58" fmla="*/ 142 w 503"/>
                    <a:gd name="T59" fmla="*/ 23 h 282"/>
                    <a:gd name="T60" fmla="*/ 173 w 503"/>
                    <a:gd name="T61" fmla="*/ 0 h 282"/>
                    <a:gd name="T62" fmla="*/ 178 w 503"/>
                    <a:gd name="T63" fmla="*/ 0 h 282"/>
                    <a:gd name="T64" fmla="*/ 213 w 503"/>
                    <a:gd name="T65" fmla="*/ 21 h 282"/>
                    <a:gd name="T66" fmla="*/ 253 w 503"/>
                    <a:gd name="T67" fmla="*/ 43 h 282"/>
                    <a:gd name="T68" fmla="*/ 294 w 503"/>
                    <a:gd name="T69" fmla="*/ 21 h 282"/>
                    <a:gd name="T70" fmla="*/ 327 w 503"/>
                    <a:gd name="T71" fmla="*/ 0 h 282"/>
                    <a:gd name="T72" fmla="*/ 330 w 503"/>
                    <a:gd name="T73" fmla="*/ 0 h 282"/>
                    <a:gd name="T74" fmla="*/ 366 w 503"/>
                    <a:gd name="T75" fmla="*/ 23 h 282"/>
                    <a:gd name="T76" fmla="*/ 388 w 503"/>
                    <a:gd name="T77" fmla="*/ 53 h 282"/>
                    <a:gd name="T78" fmla="*/ 402 w 503"/>
                    <a:gd name="T79" fmla="*/ 56 h 282"/>
                    <a:gd name="T80" fmla="*/ 449 w 503"/>
                    <a:gd name="T81" fmla="*/ 48 h 282"/>
                    <a:gd name="T82" fmla="*/ 468 w 503"/>
                    <a:gd name="T83" fmla="*/ 56 h 282"/>
                    <a:gd name="T84" fmla="*/ 472 w 503"/>
                    <a:gd name="T85" fmla="*/ 68 h 282"/>
                    <a:gd name="T86" fmla="*/ 451 w 503"/>
                    <a:gd name="T87" fmla="*/ 121 h 282"/>
                    <a:gd name="T88" fmla="*/ 451 w 503"/>
                    <a:gd name="T89" fmla="*/ 125 h 2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503" h="282">
                      <a:moveTo>
                        <a:pt x="451" y="125"/>
                      </a:moveTo>
                      <a:cubicBezTo>
                        <a:pt x="454" y="138"/>
                        <a:pt x="467" y="145"/>
                        <a:pt x="479" y="151"/>
                      </a:cubicBezTo>
                      <a:cubicBezTo>
                        <a:pt x="479" y="151"/>
                        <a:pt x="479" y="151"/>
                        <a:pt x="479" y="151"/>
                      </a:cubicBezTo>
                      <a:cubicBezTo>
                        <a:pt x="492" y="157"/>
                        <a:pt x="503" y="163"/>
                        <a:pt x="502" y="174"/>
                      </a:cubicBezTo>
                      <a:cubicBezTo>
                        <a:pt x="502" y="174"/>
                        <a:pt x="502" y="174"/>
                        <a:pt x="502" y="174"/>
                      </a:cubicBezTo>
                      <a:cubicBezTo>
                        <a:pt x="502" y="174"/>
                        <a:pt x="502" y="175"/>
                        <a:pt x="502" y="175"/>
                      </a:cubicBezTo>
                      <a:cubicBezTo>
                        <a:pt x="502" y="175"/>
                        <a:pt x="502" y="175"/>
                        <a:pt x="502" y="175"/>
                      </a:cubicBezTo>
                      <a:cubicBezTo>
                        <a:pt x="501" y="191"/>
                        <a:pt x="490" y="196"/>
                        <a:pt x="475" y="199"/>
                      </a:cubicBezTo>
                      <a:cubicBezTo>
                        <a:pt x="475" y="199"/>
                        <a:pt x="475" y="199"/>
                        <a:pt x="475" y="199"/>
                      </a:cubicBezTo>
                      <a:cubicBezTo>
                        <a:pt x="461" y="203"/>
                        <a:pt x="444" y="204"/>
                        <a:pt x="435" y="213"/>
                      </a:cubicBezTo>
                      <a:cubicBezTo>
                        <a:pt x="435" y="213"/>
                        <a:pt x="435" y="213"/>
                        <a:pt x="435" y="213"/>
                      </a:cubicBezTo>
                      <a:cubicBezTo>
                        <a:pt x="427" y="222"/>
                        <a:pt x="426" y="233"/>
                        <a:pt x="423" y="242"/>
                      </a:cubicBezTo>
                      <a:cubicBezTo>
                        <a:pt x="423" y="242"/>
                        <a:pt x="423" y="242"/>
                        <a:pt x="423" y="242"/>
                      </a:cubicBezTo>
                      <a:cubicBezTo>
                        <a:pt x="421" y="251"/>
                        <a:pt x="418" y="259"/>
                        <a:pt x="405" y="266"/>
                      </a:cubicBezTo>
                      <a:cubicBezTo>
                        <a:pt x="405" y="266"/>
                        <a:pt x="405" y="266"/>
                        <a:pt x="405" y="266"/>
                      </a:cubicBezTo>
                      <a:cubicBezTo>
                        <a:pt x="399" y="269"/>
                        <a:pt x="395" y="270"/>
                        <a:pt x="390" y="270"/>
                      </a:cubicBezTo>
                      <a:cubicBezTo>
                        <a:pt x="390" y="270"/>
                        <a:pt x="390" y="270"/>
                        <a:pt x="390" y="270"/>
                      </a:cubicBezTo>
                      <a:cubicBezTo>
                        <a:pt x="369" y="270"/>
                        <a:pt x="352" y="244"/>
                        <a:pt x="324" y="244"/>
                      </a:cubicBezTo>
                      <a:cubicBezTo>
                        <a:pt x="324" y="244"/>
                        <a:pt x="324" y="244"/>
                        <a:pt x="324" y="244"/>
                      </a:cubicBezTo>
                      <a:cubicBezTo>
                        <a:pt x="309" y="244"/>
                        <a:pt x="301" y="254"/>
                        <a:pt x="291" y="263"/>
                      </a:cubicBezTo>
                      <a:cubicBezTo>
                        <a:pt x="291" y="263"/>
                        <a:pt x="291" y="263"/>
                        <a:pt x="291" y="263"/>
                      </a:cubicBezTo>
                      <a:cubicBezTo>
                        <a:pt x="282" y="273"/>
                        <a:pt x="271" y="282"/>
                        <a:pt x="253" y="282"/>
                      </a:cubicBezTo>
                      <a:cubicBezTo>
                        <a:pt x="253" y="282"/>
                        <a:pt x="253" y="282"/>
                        <a:pt x="253" y="282"/>
                      </a:cubicBezTo>
                      <a:cubicBezTo>
                        <a:pt x="234" y="282"/>
                        <a:pt x="223" y="273"/>
                        <a:pt x="213" y="263"/>
                      </a:cubicBezTo>
                      <a:cubicBezTo>
                        <a:pt x="213" y="263"/>
                        <a:pt x="213" y="263"/>
                        <a:pt x="213" y="263"/>
                      </a:cubicBezTo>
                      <a:cubicBezTo>
                        <a:pt x="204" y="254"/>
                        <a:pt x="194" y="244"/>
                        <a:pt x="179" y="244"/>
                      </a:cubicBezTo>
                      <a:cubicBezTo>
                        <a:pt x="179" y="244"/>
                        <a:pt x="179" y="244"/>
                        <a:pt x="179" y="244"/>
                      </a:cubicBezTo>
                      <a:cubicBezTo>
                        <a:pt x="152" y="244"/>
                        <a:pt x="136" y="270"/>
                        <a:pt x="113" y="269"/>
                      </a:cubicBezTo>
                      <a:cubicBezTo>
                        <a:pt x="113" y="269"/>
                        <a:pt x="113" y="269"/>
                        <a:pt x="113" y="269"/>
                      </a:cubicBezTo>
                      <a:cubicBezTo>
                        <a:pt x="108" y="269"/>
                        <a:pt x="103" y="268"/>
                        <a:pt x="97" y="265"/>
                      </a:cubicBezTo>
                      <a:cubicBezTo>
                        <a:pt x="97" y="265"/>
                        <a:pt x="97" y="265"/>
                        <a:pt x="97" y="265"/>
                      </a:cubicBezTo>
                      <a:cubicBezTo>
                        <a:pt x="83" y="258"/>
                        <a:pt x="81" y="251"/>
                        <a:pt x="79" y="242"/>
                      </a:cubicBezTo>
                      <a:cubicBezTo>
                        <a:pt x="79" y="242"/>
                        <a:pt x="79" y="242"/>
                        <a:pt x="79" y="242"/>
                      </a:cubicBezTo>
                      <a:cubicBezTo>
                        <a:pt x="78" y="233"/>
                        <a:pt x="78" y="222"/>
                        <a:pt x="68" y="211"/>
                      </a:cubicBezTo>
                      <a:cubicBezTo>
                        <a:pt x="68" y="211"/>
                        <a:pt x="68" y="211"/>
                        <a:pt x="68" y="211"/>
                      </a:cubicBezTo>
                      <a:cubicBezTo>
                        <a:pt x="58" y="201"/>
                        <a:pt x="41" y="200"/>
                        <a:pt x="27" y="197"/>
                      </a:cubicBezTo>
                      <a:cubicBezTo>
                        <a:pt x="27" y="197"/>
                        <a:pt x="27" y="197"/>
                        <a:pt x="27" y="197"/>
                      </a:cubicBezTo>
                      <a:cubicBezTo>
                        <a:pt x="13" y="195"/>
                        <a:pt x="2" y="191"/>
                        <a:pt x="0" y="175"/>
                      </a:cubicBezTo>
                      <a:cubicBezTo>
                        <a:pt x="0" y="175"/>
                        <a:pt x="0" y="175"/>
                        <a:pt x="0" y="175"/>
                      </a:cubicBezTo>
                      <a:cubicBezTo>
                        <a:pt x="0" y="175"/>
                        <a:pt x="0" y="174"/>
                        <a:pt x="0" y="173"/>
                      </a:cubicBezTo>
                      <a:cubicBezTo>
                        <a:pt x="0" y="173"/>
                        <a:pt x="0" y="173"/>
                        <a:pt x="0" y="173"/>
                      </a:cubicBezTo>
                      <a:cubicBezTo>
                        <a:pt x="0" y="162"/>
                        <a:pt x="10" y="155"/>
                        <a:pt x="22" y="149"/>
                      </a:cubicBezTo>
                      <a:cubicBezTo>
                        <a:pt x="22" y="149"/>
                        <a:pt x="22" y="149"/>
                        <a:pt x="22" y="149"/>
                      </a:cubicBezTo>
                      <a:cubicBezTo>
                        <a:pt x="34" y="142"/>
                        <a:pt x="47" y="136"/>
                        <a:pt x="51" y="125"/>
                      </a:cubicBezTo>
                      <a:cubicBezTo>
                        <a:pt x="51" y="125"/>
                        <a:pt x="51" y="125"/>
                        <a:pt x="51" y="125"/>
                      </a:cubicBezTo>
                      <a:cubicBezTo>
                        <a:pt x="52" y="124"/>
                        <a:pt x="52" y="122"/>
                        <a:pt x="52" y="120"/>
                      </a:cubicBezTo>
                      <a:cubicBezTo>
                        <a:pt x="52" y="120"/>
                        <a:pt x="52" y="120"/>
                        <a:pt x="52" y="120"/>
                      </a:cubicBezTo>
                      <a:cubicBezTo>
                        <a:pt x="52" y="111"/>
                        <a:pt x="46" y="103"/>
                        <a:pt x="41" y="95"/>
                      </a:cubicBezTo>
                      <a:cubicBezTo>
                        <a:pt x="41" y="95"/>
                        <a:pt x="41" y="95"/>
                        <a:pt x="41" y="95"/>
                      </a:cubicBezTo>
                      <a:cubicBezTo>
                        <a:pt x="35" y="86"/>
                        <a:pt x="30" y="78"/>
                        <a:pt x="30" y="69"/>
                      </a:cubicBez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0" y="65"/>
                        <a:pt x="31" y="60"/>
                        <a:pt x="35" y="56"/>
                      </a:cubicBezTo>
                      <a:cubicBezTo>
                        <a:pt x="35" y="56"/>
                        <a:pt x="35" y="56"/>
                        <a:pt x="35" y="56"/>
                      </a:cubicBezTo>
                      <a:cubicBezTo>
                        <a:pt x="41" y="48"/>
                        <a:pt x="47" y="46"/>
                        <a:pt x="54" y="46"/>
                      </a:cubicBezTo>
                      <a:cubicBezTo>
                        <a:pt x="54" y="46"/>
                        <a:pt x="54" y="46"/>
                        <a:pt x="54" y="46"/>
                      </a:cubicBezTo>
                      <a:cubicBezTo>
                        <a:pt x="68" y="46"/>
                        <a:pt x="84" y="56"/>
                        <a:pt x="101" y="56"/>
                      </a:cubicBezTo>
                      <a:cubicBezTo>
                        <a:pt x="101" y="56"/>
                        <a:pt x="101" y="56"/>
                        <a:pt x="101" y="56"/>
                      </a:cubicBezTo>
                      <a:cubicBezTo>
                        <a:pt x="106" y="56"/>
                        <a:pt x="110" y="55"/>
                        <a:pt x="115" y="53"/>
                      </a:cubicBezTo>
                      <a:cubicBezTo>
                        <a:pt x="115" y="53"/>
                        <a:pt x="115" y="53"/>
                        <a:pt x="115" y="53"/>
                      </a:cubicBezTo>
                      <a:cubicBezTo>
                        <a:pt x="130" y="47"/>
                        <a:pt x="136" y="34"/>
                        <a:pt x="142" y="23"/>
                      </a:cubicBezTo>
                      <a:cubicBezTo>
                        <a:pt x="142" y="23"/>
                        <a:pt x="142" y="23"/>
                        <a:pt x="142" y="23"/>
                      </a:cubicBezTo>
                      <a:cubicBezTo>
                        <a:pt x="149" y="11"/>
                        <a:pt x="156" y="2"/>
                        <a:pt x="173" y="0"/>
                      </a:cubicBezTo>
                      <a:cubicBezTo>
                        <a:pt x="173" y="0"/>
                        <a:pt x="173" y="0"/>
                        <a:pt x="173" y="0"/>
                      </a:cubicBezTo>
                      <a:cubicBezTo>
                        <a:pt x="175" y="0"/>
                        <a:pt x="176" y="0"/>
                        <a:pt x="178" y="0"/>
                      </a:cubicBezTo>
                      <a:cubicBezTo>
                        <a:pt x="178" y="0"/>
                        <a:pt x="178" y="0"/>
                        <a:pt x="178" y="0"/>
                      </a:cubicBezTo>
                      <a:cubicBezTo>
                        <a:pt x="196" y="0"/>
                        <a:pt x="204" y="10"/>
                        <a:pt x="213" y="21"/>
                      </a:cubicBezTo>
                      <a:cubicBezTo>
                        <a:pt x="213" y="21"/>
                        <a:pt x="213" y="21"/>
                        <a:pt x="213" y="21"/>
                      </a:cubicBezTo>
                      <a:cubicBezTo>
                        <a:pt x="221" y="32"/>
                        <a:pt x="232" y="43"/>
                        <a:pt x="253" y="43"/>
                      </a:cubicBezTo>
                      <a:cubicBezTo>
                        <a:pt x="253" y="43"/>
                        <a:pt x="253" y="43"/>
                        <a:pt x="253" y="43"/>
                      </a:cubicBezTo>
                      <a:cubicBezTo>
                        <a:pt x="275" y="43"/>
                        <a:pt x="285" y="32"/>
                        <a:pt x="294" y="21"/>
                      </a:cubicBezTo>
                      <a:cubicBezTo>
                        <a:pt x="294" y="21"/>
                        <a:pt x="294" y="21"/>
                        <a:pt x="294" y="21"/>
                      </a:cubicBezTo>
                      <a:cubicBezTo>
                        <a:pt x="304" y="10"/>
                        <a:pt x="311" y="0"/>
                        <a:pt x="327" y="0"/>
                      </a:cubicBezTo>
                      <a:cubicBezTo>
                        <a:pt x="327" y="0"/>
                        <a:pt x="327" y="0"/>
                        <a:pt x="327" y="0"/>
                      </a:cubicBezTo>
                      <a:cubicBezTo>
                        <a:pt x="328" y="0"/>
                        <a:pt x="329" y="0"/>
                        <a:pt x="330" y="0"/>
                      </a:cubicBezTo>
                      <a:cubicBezTo>
                        <a:pt x="330" y="0"/>
                        <a:pt x="330" y="0"/>
                        <a:pt x="330" y="0"/>
                      </a:cubicBezTo>
                      <a:cubicBezTo>
                        <a:pt x="351" y="2"/>
                        <a:pt x="360" y="12"/>
                        <a:pt x="366" y="23"/>
                      </a:cubicBezTo>
                      <a:cubicBezTo>
                        <a:pt x="366" y="23"/>
                        <a:pt x="366" y="23"/>
                        <a:pt x="366" y="23"/>
                      </a:cubicBezTo>
                      <a:cubicBezTo>
                        <a:pt x="373" y="34"/>
                        <a:pt x="376" y="48"/>
                        <a:pt x="388" y="53"/>
                      </a:cubicBezTo>
                      <a:cubicBezTo>
                        <a:pt x="388" y="53"/>
                        <a:pt x="388" y="53"/>
                        <a:pt x="388" y="53"/>
                      </a:cubicBezTo>
                      <a:cubicBezTo>
                        <a:pt x="392" y="55"/>
                        <a:pt x="397" y="56"/>
                        <a:pt x="402" y="56"/>
                      </a:cubicBezTo>
                      <a:cubicBezTo>
                        <a:pt x="402" y="56"/>
                        <a:pt x="402" y="56"/>
                        <a:pt x="402" y="56"/>
                      </a:cubicBezTo>
                      <a:cubicBezTo>
                        <a:pt x="418" y="56"/>
                        <a:pt x="435" y="48"/>
                        <a:pt x="449" y="48"/>
                      </a:cubicBezTo>
                      <a:cubicBezTo>
                        <a:pt x="449" y="48"/>
                        <a:pt x="449" y="48"/>
                        <a:pt x="449" y="48"/>
                      </a:cubicBezTo>
                      <a:cubicBezTo>
                        <a:pt x="456" y="48"/>
                        <a:pt x="462" y="50"/>
                        <a:pt x="468" y="56"/>
                      </a:cubicBezTo>
                      <a:cubicBezTo>
                        <a:pt x="468" y="56"/>
                        <a:pt x="468" y="56"/>
                        <a:pt x="468" y="56"/>
                      </a:cubicBezTo>
                      <a:cubicBezTo>
                        <a:pt x="471" y="60"/>
                        <a:pt x="472" y="64"/>
                        <a:pt x="472" y="68"/>
                      </a:cubicBezTo>
                      <a:cubicBezTo>
                        <a:pt x="472" y="68"/>
                        <a:pt x="472" y="68"/>
                        <a:pt x="472" y="68"/>
                      </a:cubicBezTo>
                      <a:cubicBezTo>
                        <a:pt x="473" y="84"/>
                        <a:pt x="452" y="102"/>
                        <a:pt x="451" y="121"/>
                      </a:cubicBezTo>
                      <a:cubicBezTo>
                        <a:pt x="451" y="121"/>
                        <a:pt x="451" y="121"/>
                        <a:pt x="451" y="121"/>
                      </a:cubicBezTo>
                      <a:cubicBezTo>
                        <a:pt x="451" y="123"/>
                        <a:pt x="451" y="124"/>
                        <a:pt x="451" y="12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</p:grpSp>
        <p:pic>
          <p:nvPicPr>
            <p:cNvPr id="30" name="図 29" descr="光 が含まれている画像&#10;&#10;自動的に生成された説明">
              <a:extLst>
                <a:ext uri="{FF2B5EF4-FFF2-40B4-BE49-F238E27FC236}">
                  <a16:creationId xmlns:a16="http://schemas.microsoft.com/office/drawing/2014/main" id="{56D46DA4-EC19-45ED-BDA3-49F89D4C2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9124" y="3269481"/>
              <a:ext cx="1484685" cy="24679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72332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_GROUP" val="mra"/>
</p:tagLst>
</file>

<file path=ppt/theme/theme1.xml><?xml version="1.0" encoding="utf-8"?>
<a:theme xmlns:a="http://schemas.openxmlformats.org/drawingml/2006/main" name="B-01MRA_A4J_MRA">
  <a:themeElements>
    <a:clrScheme name="MRI_color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B-01MRA_A4J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lnDef>
  </a:objectDefaults>
  <a:extraClrSchemeLst>
    <a:extraClrScheme>
      <a:clrScheme name="B-01MRA_A4J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-01MRA_A4J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8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CCEC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B9"/>
        </a:accent6>
        <a:hlink>
          <a:srgbClr val="CCCCFF"/>
        </a:hlink>
        <a:folHlink>
          <a:srgbClr val="EFE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9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CCECFF"/>
        </a:accent1>
        <a:accent2>
          <a:srgbClr val="3535CB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F2FB8"/>
        </a:accent6>
        <a:hlink>
          <a:srgbClr val="D7D7F5"/>
        </a:hlink>
        <a:folHlink>
          <a:srgbClr val="F5DC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10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D7EAF5"/>
        </a:accent1>
        <a:accent2>
          <a:srgbClr val="3535CB"/>
        </a:accent2>
        <a:accent3>
          <a:srgbClr val="FFFFFF"/>
        </a:accent3>
        <a:accent4>
          <a:srgbClr val="000000"/>
        </a:accent4>
        <a:accent5>
          <a:srgbClr val="E8F3F9"/>
        </a:accent5>
        <a:accent6>
          <a:srgbClr val="2F2FB8"/>
        </a:accent6>
        <a:hlink>
          <a:srgbClr val="D7D7F5"/>
        </a:hlink>
        <a:folHlink>
          <a:srgbClr val="F5DC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11">
        <a:dk1>
          <a:srgbClr val="000000"/>
        </a:dk1>
        <a:lt1>
          <a:srgbClr val="FFFFFF"/>
        </a:lt1>
        <a:dk2>
          <a:srgbClr val="000000"/>
        </a:dk2>
        <a:lt2>
          <a:srgbClr val="ACACAC"/>
        </a:lt2>
        <a:accent1>
          <a:srgbClr val="D3DCE8"/>
        </a:accent1>
        <a:accent2>
          <a:srgbClr val="3E5E84"/>
        </a:accent2>
        <a:accent3>
          <a:srgbClr val="FFFFFF"/>
        </a:accent3>
        <a:accent4>
          <a:srgbClr val="000000"/>
        </a:accent4>
        <a:accent5>
          <a:srgbClr val="E6EBF2"/>
        </a:accent5>
        <a:accent6>
          <a:srgbClr val="375477"/>
        </a:accent6>
        <a:hlink>
          <a:srgbClr val="E4BB46"/>
        </a:hlink>
        <a:folHlink>
          <a:srgbClr val="D2E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MRA_A4J 12">
        <a:dk1>
          <a:srgbClr val="000000"/>
        </a:dk1>
        <a:lt1>
          <a:srgbClr val="FFFFFF"/>
        </a:lt1>
        <a:dk2>
          <a:srgbClr val="000000"/>
        </a:dk2>
        <a:lt2>
          <a:srgbClr val="ACACAC"/>
        </a:lt2>
        <a:accent1>
          <a:srgbClr val="D3DCE8"/>
        </a:accent1>
        <a:accent2>
          <a:srgbClr val="E4BB46"/>
        </a:accent2>
        <a:accent3>
          <a:srgbClr val="FFFFFF"/>
        </a:accent3>
        <a:accent4>
          <a:srgbClr val="000000"/>
        </a:accent4>
        <a:accent5>
          <a:srgbClr val="E6EBF2"/>
        </a:accent5>
        <a:accent6>
          <a:srgbClr val="CFA93F"/>
        </a:accent6>
        <a:hlink>
          <a:srgbClr val="3E5E84"/>
        </a:hlink>
        <a:folHlink>
          <a:srgbClr val="D2E8B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-01MRA_A4JG">
  <a:themeElements>
    <a:clrScheme name="1_B-01MRA_A4JG 12">
      <a:dk1>
        <a:srgbClr val="000000"/>
      </a:dk1>
      <a:lt1>
        <a:srgbClr val="FFFFFF"/>
      </a:lt1>
      <a:dk2>
        <a:srgbClr val="000000"/>
      </a:dk2>
      <a:lt2>
        <a:srgbClr val="ACACAC"/>
      </a:lt2>
      <a:accent1>
        <a:srgbClr val="D3DCE8"/>
      </a:accent1>
      <a:accent2>
        <a:srgbClr val="E4BB46"/>
      </a:accent2>
      <a:accent3>
        <a:srgbClr val="FFFFFF"/>
      </a:accent3>
      <a:accent4>
        <a:srgbClr val="000000"/>
      </a:accent4>
      <a:accent5>
        <a:srgbClr val="E6EBF2"/>
      </a:accent5>
      <a:accent6>
        <a:srgbClr val="CFA93F"/>
      </a:accent6>
      <a:hlink>
        <a:srgbClr val="3E5E84"/>
      </a:hlink>
      <a:folHlink>
        <a:srgbClr val="D2E8BD"/>
      </a:folHlink>
    </a:clrScheme>
    <a:fontScheme name="1_B-01MRA_A4JG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lnDef>
  </a:objectDefaults>
  <a:extraClrSchemeLst>
    <a:extraClrScheme>
      <a:clrScheme name="1_B-01MRA_A4J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-01MRA_A4J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8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CCEC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B9"/>
        </a:accent6>
        <a:hlink>
          <a:srgbClr val="CCCCFF"/>
        </a:hlink>
        <a:folHlink>
          <a:srgbClr val="EFE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9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CCECFF"/>
        </a:accent1>
        <a:accent2>
          <a:srgbClr val="3535CB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F2FB8"/>
        </a:accent6>
        <a:hlink>
          <a:srgbClr val="D7D7F5"/>
        </a:hlink>
        <a:folHlink>
          <a:srgbClr val="F5DC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10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D7EAF5"/>
        </a:accent1>
        <a:accent2>
          <a:srgbClr val="3535CB"/>
        </a:accent2>
        <a:accent3>
          <a:srgbClr val="FFFFFF"/>
        </a:accent3>
        <a:accent4>
          <a:srgbClr val="000000"/>
        </a:accent4>
        <a:accent5>
          <a:srgbClr val="E8F3F9"/>
        </a:accent5>
        <a:accent6>
          <a:srgbClr val="2F2FB8"/>
        </a:accent6>
        <a:hlink>
          <a:srgbClr val="D7D7F5"/>
        </a:hlink>
        <a:folHlink>
          <a:srgbClr val="F5DC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11">
        <a:dk1>
          <a:srgbClr val="000000"/>
        </a:dk1>
        <a:lt1>
          <a:srgbClr val="FFFFFF"/>
        </a:lt1>
        <a:dk2>
          <a:srgbClr val="000000"/>
        </a:dk2>
        <a:lt2>
          <a:srgbClr val="ACACAC"/>
        </a:lt2>
        <a:accent1>
          <a:srgbClr val="D3DCE8"/>
        </a:accent1>
        <a:accent2>
          <a:srgbClr val="3E5E84"/>
        </a:accent2>
        <a:accent3>
          <a:srgbClr val="FFFFFF"/>
        </a:accent3>
        <a:accent4>
          <a:srgbClr val="000000"/>
        </a:accent4>
        <a:accent5>
          <a:srgbClr val="E6EBF2"/>
        </a:accent5>
        <a:accent6>
          <a:srgbClr val="375477"/>
        </a:accent6>
        <a:hlink>
          <a:srgbClr val="E4BB46"/>
        </a:hlink>
        <a:folHlink>
          <a:srgbClr val="D2E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MRA_A4JG 12">
        <a:dk1>
          <a:srgbClr val="000000"/>
        </a:dk1>
        <a:lt1>
          <a:srgbClr val="FFFFFF"/>
        </a:lt1>
        <a:dk2>
          <a:srgbClr val="000000"/>
        </a:dk2>
        <a:lt2>
          <a:srgbClr val="ACACAC"/>
        </a:lt2>
        <a:accent1>
          <a:srgbClr val="D3DCE8"/>
        </a:accent1>
        <a:accent2>
          <a:srgbClr val="E4BB46"/>
        </a:accent2>
        <a:accent3>
          <a:srgbClr val="FFFFFF"/>
        </a:accent3>
        <a:accent4>
          <a:srgbClr val="000000"/>
        </a:accent4>
        <a:accent5>
          <a:srgbClr val="E6EBF2"/>
        </a:accent5>
        <a:accent6>
          <a:srgbClr val="CFA93F"/>
        </a:accent6>
        <a:hlink>
          <a:srgbClr val="3E5E84"/>
        </a:hlink>
        <a:folHlink>
          <a:srgbClr val="D2E8B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ACACAC"/>
      </a:lt2>
      <a:accent1>
        <a:srgbClr val="D3DCE8"/>
      </a:accent1>
      <a:accent2>
        <a:srgbClr val="E4BB46"/>
      </a:accent2>
      <a:accent3>
        <a:srgbClr val="FFFFFF"/>
      </a:accent3>
      <a:accent4>
        <a:srgbClr val="000000"/>
      </a:accent4>
      <a:accent5>
        <a:srgbClr val="E6EBF2"/>
      </a:accent5>
      <a:accent6>
        <a:srgbClr val="CFA93F"/>
      </a:accent6>
      <a:hlink>
        <a:srgbClr val="3E5E84"/>
      </a:hlink>
      <a:folHlink>
        <a:srgbClr val="D2E8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ACACAC"/>
      </a:lt2>
      <a:accent1>
        <a:srgbClr val="D3DCE8"/>
      </a:accent1>
      <a:accent2>
        <a:srgbClr val="E4BB46"/>
      </a:accent2>
      <a:accent3>
        <a:srgbClr val="FFFFFF"/>
      </a:accent3>
      <a:accent4>
        <a:srgbClr val="000000"/>
      </a:accent4>
      <a:accent5>
        <a:srgbClr val="E6EBF2"/>
      </a:accent5>
      <a:accent6>
        <a:srgbClr val="CFA93F"/>
      </a:accent6>
      <a:hlink>
        <a:srgbClr val="3E5E84"/>
      </a:hlink>
      <a:folHlink>
        <a:srgbClr val="D2E8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A7D6409A9D90B43AB927FDA8279817D" ma:contentTypeVersion="2" ma:contentTypeDescription="新しいドキュメントを作成します。" ma:contentTypeScope="" ma:versionID="b9f86303990380a7379bf273139acfb6">
  <xsd:schema xmlns:xsd="http://www.w3.org/2001/XMLSchema" xmlns:xs="http://www.w3.org/2001/XMLSchema" xmlns:p="http://schemas.microsoft.com/office/2006/metadata/properties" xmlns:ns2="bb0768dc-3d5b-4947-b7b9-f945365f8fdd" targetNamespace="http://schemas.microsoft.com/office/2006/metadata/properties" ma:root="true" ma:fieldsID="1087ce2bda8b2de265cc9a840c3578b2" ns2:_="">
    <xsd:import namespace="bb0768dc-3d5b-4947-b7b9-f945365f8f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0768dc-3d5b-4947-b7b9-f945365f8f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BC7618-4060-452B-93FF-D13FFFD2C4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0768dc-3d5b-4947-b7b9-f945365f8f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DA7970-C33E-47EE-A86F-3EFE1C37B1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04F2F4-F0DD-485D-BF6F-4F6061E64463}">
  <ds:schemaRefs>
    <ds:schemaRef ds:uri="http://purl.org/dc/terms/"/>
    <ds:schemaRef ds:uri="http://schemas.openxmlformats.org/package/2006/metadata/core-properties"/>
    <ds:schemaRef ds:uri="bb0768dc-3d5b-4947-b7b9-f945365f8fdd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B-01MRA_A4J_MRA</Template>
  <TotalTime>2586</TotalTime>
  <Words>446</Words>
  <Application>Microsoft Office PowerPoint</Application>
  <PresentationFormat>A4 210 x 297 mm</PresentationFormat>
  <Paragraphs>85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11</vt:i4>
      </vt:variant>
    </vt:vector>
  </HeadingPairs>
  <TitlesOfParts>
    <vt:vector size="25" baseType="lpstr">
      <vt:lpstr>HG丸ｺﾞｼｯｸM-PRO</vt:lpstr>
      <vt:lpstr>Meiryo UI</vt:lpstr>
      <vt:lpstr>ＭＳ Ｐゴシック</vt:lpstr>
      <vt:lpstr>游ゴシック</vt:lpstr>
      <vt:lpstr>游ゴシック Light</vt:lpstr>
      <vt:lpstr>Arial</vt:lpstr>
      <vt:lpstr>Arial Black</vt:lpstr>
      <vt:lpstr>Calibri</vt:lpstr>
      <vt:lpstr>Calibri Light</vt:lpstr>
      <vt:lpstr>Times New Roman</vt:lpstr>
      <vt:lpstr>Wingdings</vt:lpstr>
      <vt:lpstr>B-01MRA_A4J_MRA</vt:lpstr>
      <vt:lpstr>1_B-01MRA_A4JG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cp:lastModifiedBy>m</cp:lastModifiedBy>
  <cp:revision>9</cp:revision>
  <cp:lastPrinted>2000-10-19T16:09:05Z</cp:lastPrinted>
  <dcterms:created xsi:type="dcterms:W3CDTF">2016-10-04T09:11:09Z</dcterms:created>
  <dcterms:modified xsi:type="dcterms:W3CDTF">2021-04-15T08:44:40Z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0x010100EA7D6409A9D90B43AB927FDA8279817D</vt:lpwstr>
  </property>
</Properties>
</file>