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4"/>
    <p:sldMasterId id="2147483652" r:id="rId5"/>
    <p:sldMasterId id="2147483674" r:id="rId6"/>
  </p:sldMasterIdLst>
  <p:notesMasterIdLst>
    <p:notesMasterId r:id="rId25"/>
  </p:notesMasterIdLst>
  <p:handoutMasterIdLst>
    <p:handoutMasterId r:id="rId26"/>
  </p:handoutMasterIdLst>
  <p:sldIdLst>
    <p:sldId id="267" r:id="rId7"/>
    <p:sldId id="272" r:id="rId8"/>
    <p:sldId id="276" r:id="rId9"/>
    <p:sldId id="679" r:id="rId10"/>
    <p:sldId id="278" r:id="rId11"/>
    <p:sldId id="674" r:id="rId12"/>
    <p:sldId id="273" r:id="rId13"/>
    <p:sldId id="279" r:id="rId14"/>
    <p:sldId id="283" r:id="rId15"/>
    <p:sldId id="675" r:id="rId16"/>
    <p:sldId id="281" r:id="rId17"/>
    <p:sldId id="676" r:id="rId18"/>
    <p:sldId id="280" r:id="rId19"/>
    <p:sldId id="286" r:id="rId20"/>
    <p:sldId id="289" r:id="rId21"/>
    <p:sldId id="297" r:id="rId22"/>
    <p:sldId id="677" r:id="rId23"/>
    <p:sldId id="678" r:id="rId24"/>
  </p:sldIdLst>
  <p:sldSz cx="9906000" cy="6858000" type="A4"/>
  <p:notesSz cx="10007600" cy="6883400"/>
  <p:custDataLst>
    <p:tags r:id="rId27"/>
  </p:custDataLst>
  <p:defaultTextStyle>
    <a:defPPr>
      <a:defRPr lang="ja-JP"/>
    </a:defPPr>
    <a:lvl1pPr algn="ctr" rtl="0" fontAlgn="b">
      <a:spcBef>
        <a:spcPct val="0"/>
      </a:spcBef>
      <a:spcAft>
        <a:spcPct val="0"/>
      </a:spcAft>
      <a:buFont typeface="Wingdings" pitchFamily="2" charset="2"/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1pPr>
    <a:lvl2pPr marL="457200" algn="ctr" rtl="0" fontAlgn="b">
      <a:spcBef>
        <a:spcPct val="0"/>
      </a:spcBef>
      <a:spcAft>
        <a:spcPct val="0"/>
      </a:spcAft>
      <a:buFont typeface="Wingdings" pitchFamily="2" charset="2"/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2pPr>
    <a:lvl3pPr marL="914400" algn="ctr" rtl="0" fontAlgn="b">
      <a:spcBef>
        <a:spcPct val="0"/>
      </a:spcBef>
      <a:spcAft>
        <a:spcPct val="0"/>
      </a:spcAft>
      <a:buFont typeface="Wingdings" pitchFamily="2" charset="2"/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3pPr>
    <a:lvl4pPr marL="1371600" algn="ctr" rtl="0" fontAlgn="b">
      <a:spcBef>
        <a:spcPct val="0"/>
      </a:spcBef>
      <a:spcAft>
        <a:spcPct val="0"/>
      </a:spcAft>
      <a:buFont typeface="Wingdings" pitchFamily="2" charset="2"/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4pPr>
    <a:lvl5pPr marL="1828800" algn="ctr" rtl="0" fontAlgn="b">
      <a:spcBef>
        <a:spcPct val="0"/>
      </a:spcBef>
      <a:spcAft>
        <a:spcPct val="0"/>
      </a:spcAft>
      <a:buFont typeface="Wingdings" pitchFamily="2" charset="2"/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RA　染谷 うた子" initials="MRA" lastIdx="1" clrIdx="0">
    <p:extLst>
      <p:ext uri="{19B8F6BF-5375-455C-9EA6-DF929625EA0E}">
        <p15:presenceInfo xmlns:p15="http://schemas.microsoft.com/office/powerpoint/2012/main" userId="MRA　染谷 うた子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60066"/>
    <a:srgbClr val="59516F"/>
    <a:srgbClr val="CDE7DA"/>
    <a:srgbClr val="558C99"/>
    <a:srgbClr val="D7929F"/>
    <a:srgbClr val="E9C4A3"/>
    <a:srgbClr val="CB9C7B"/>
    <a:srgbClr val="BD594A"/>
    <a:srgbClr val="A92C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63" autoAdjust="0"/>
    <p:restoredTop sz="95838" autoAdjust="0"/>
  </p:normalViewPr>
  <p:slideViewPr>
    <p:cSldViewPr snapToGrid="0">
      <p:cViewPr varScale="1">
        <p:scale>
          <a:sx n="110" d="100"/>
          <a:sy n="110" d="100"/>
        </p:scale>
        <p:origin x="1842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ags" Target="tags/tag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338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23" tIns="46313" rIns="92623" bIns="46313" numCol="1" anchor="t" anchorCtr="0" compatLnSpc="1">
            <a:prstTxWarp prst="textNoShape">
              <a:avLst/>
            </a:prstTxWarp>
          </a:bodyPr>
          <a:lstStyle>
            <a:lvl1pPr algn="l" defTabSz="927100" fontAlgn="base"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73725" y="0"/>
            <a:ext cx="43338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23" tIns="46313" rIns="92623" bIns="46313" numCol="1" anchor="t" anchorCtr="0" compatLnSpc="1">
            <a:prstTxWarp prst="textNoShape">
              <a:avLst/>
            </a:prstTxWarp>
          </a:bodyPr>
          <a:lstStyle>
            <a:lvl1pPr algn="r" defTabSz="927100" fontAlgn="base"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6725" y="6610350"/>
            <a:ext cx="453707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altLang="ja-JP"/>
              <a:t>Copyright (C) Mitsubishi Research Institute, Inc.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643438" y="6610350"/>
            <a:ext cx="700087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base">
              <a:buFontTx/>
              <a:buNone/>
              <a:defRPr sz="1200"/>
            </a:lvl1pPr>
          </a:lstStyle>
          <a:p>
            <a:fld id="{276911BD-7E68-40D6-B6A8-A3360D256241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621570" name="Line 2"/>
          <p:cNvSpPr>
            <a:spLocks noChangeShapeType="1"/>
          </p:cNvSpPr>
          <p:nvPr/>
        </p:nvSpPr>
        <p:spPr bwMode="auto">
          <a:xfrm>
            <a:off x="466725" y="6591300"/>
            <a:ext cx="90519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67801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338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23" tIns="46313" rIns="92623" bIns="46313" numCol="1" anchor="t" anchorCtr="0" compatLnSpc="1">
            <a:prstTxWarp prst="textNoShape">
              <a:avLst/>
            </a:prstTxWarp>
          </a:bodyPr>
          <a:lstStyle>
            <a:lvl1pPr algn="l" defTabSz="927100" fontAlgn="base"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73725" y="0"/>
            <a:ext cx="43338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23" tIns="46313" rIns="92623" bIns="46313" numCol="1" anchor="t" anchorCtr="0" compatLnSpc="1">
            <a:prstTxWarp prst="textNoShape">
              <a:avLst/>
            </a:prstTxWarp>
          </a:bodyPr>
          <a:lstStyle>
            <a:lvl1pPr algn="r" defTabSz="927100" fontAlgn="base"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43250" y="515938"/>
            <a:ext cx="3730625" cy="2582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33500" y="3271838"/>
            <a:ext cx="7340600" cy="94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66725" y="6624638"/>
            <a:ext cx="453707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altLang="ja-JP"/>
              <a:t>Copyright (C) Mitsubishi Research Institute, Inc.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689475" y="6624638"/>
            <a:ext cx="62865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base">
              <a:buFontTx/>
              <a:buNone/>
              <a:defRPr sz="1200"/>
            </a:lvl1pPr>
          </a:lstStyle>
          <a:p>
            <a:fld id="{D01B204F-67BE-4C95-94C3-98475093334C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466725" y="6591300"/>
            <a:ext cx="90519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45439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20000"/>
      </a:spcBef>
      <a:spcAft>
        <a:spcPct val="0"/>
      </a:spcAft>
      <a:buClr>
        <a:schemeClr val="tx2"/>
      </a:buClr>
      <a:buFont typeface="Wingdings" pitchFamily="2" charset="2"/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1pPr>
    <a:lvl2pPr marL="233363" indent="-231775" algn="l" rtl="0" fontAlgn="base">
      <a:spcBef>
        <a:spcPct val="20000"/>
      </a:spcBef>
      <a:spcAft>
        <a:spcPct val="0"/>
      </a:spcAft>
      <a:buClr>
        <a:srgbClr val="3E5E84"/>
      </a:buClr>
      <a:buFont typeface="Wingdings" pitchFamily="2" charset="2"/>
      <a:buChar char="n"/>
      <a:defRPr kumimoji="1" sz="12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2pPr>
    <a:lvl3pPr marL="523875" indent="-242888" algn="l" rtl="0" fontAlgn="base">
      <a:spcBef>
        <a:spcPct val="20000"/>
      </a:spcBef>
      <a:spcAft>
        <a:spcPct val="0"/>
      </a:spcAft>
      <a:buClr>
        <a:srgbClr val="808080"/>
      </a:buClr>
      <a:buFont typeface="Wingdings" pitchFamily="2" charset="2"/>
      <a:buChar char="n"/>
      <a:defRPr kumimoji="1" sz="10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3pPr>
    <a:lvl4pPr marL="771525" indent="-195263" algn="l" rtl="0" fontAlgn="base">
      <a:spcBef>
        <a:spcPct val="20000"/>
      </a:spcBef>
      <a:spcAft>
        <a:spcPct val="0"/>
      </a:spcAft>
      <a:buClr>
        <a:srgbClr val="558C99"/>
      </a:buClr>
      <a:buFont typeface="Wingdings" pitchFamily="2" charset="2"/>
      <a:buChar char="l"/>
      <a:defRPr kumimoji="1" sz="9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4pPr>
    <a:lvl5pPr marL="985838" indent="-195263" algn="l" rtl="0" fontAlgn="base">
      <a:spcBef>
        <a:spcPct val="20000"/>
      </a:spcBef>
      <a:spcAft>
        <a:spcPct val="0"/>
      </a:spcAft>
      <a:buClr>
        <a:srgbClr val="C0C0C0"/>
      </a:buClr>
      <a:buFont typeface="Wingdings" pitchFamily="2" charset="2"/>
      <a:buChar char="l"/>
      <a:defRPr kumimoji="1" sz="9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0223C4D-B56D-4148-9563-291F4BE92B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1B204F-67BE-4C95-94C3-98475093334C}" type="slidenum">
              <a:rPr lang="en-US" altLang="ja-JP" smtClean="0"/>
              <a:pPr/>
              <a:t>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94621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8228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8716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4180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2376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374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4758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6070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5983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026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724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279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165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631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143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163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7232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545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8"/>
          <p:cNvSpPr>
            <a:spLocks noChangeArrowheads="1"/>
          </p:cNvSpPr>
          <p:nvPr userDrawn="1"/>
        </p:nvSpPr>
        <p:spPr bwMode="gray">
          <a:xfrm>
            <a:off x="406800" y="190800"/>
            <a:ext cx="9079200" cy="1944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9pPr>
          </a:lstStyle>
          <a:p>
            <a:pPr algn="r" eaLnBrk="1" hangingPunct="1">
              <a:defRPr/>
            </a:pPr>
            <a:r>
              <a:rPr kumimoji="0" lang="en-US" altLang="ja-JP" sz="1200" i="1">
                <a:solidFill>
                  <a:srgbClr val="FFFFFF"/>
                </a:solidFill>
                <a:latin typeface="Arial Black" pitchFamily="34" charset="0"/>
                <a:ea typeface="ＭＳ Ｐゴシック" pitchFamily="50" charset="-128"/>
              </a:rPr>
              <a:t>MRI Research Associates Inc.</a:t>
            </a:r>
          </a:p>
        </p:txBody>
      </p:sp>
      <p:sp>
        <p:nvSpPr>
          <p:cNvPr id="1199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15925" y="2781300"/>
            <a:ext cx="9051925" cy="647700"/>
          </a:xfrm>
          <a:solidFill>
            <a:schemeClr val="bg1"/>
          </a:solidFill>
          <a:effectLst>
            <a:outerShdw dist="25400" dir="5400000" algn="ctr" rotWithShape="0">
              <a:schemeClr val="bg2"/>
            </a:outerShdw>
          </a:effectLst>
        </p:spPr>
        <p:txBody>
          <a:bodyPr lIns="0" bIns="0"/>
          <a:lstStyle>
            <a:lvl1pPr>
              <a:defRPr kumimoji="0" sz="3200" b="0"/>
            </a:lvl1pPr>
          </a:lstStyle>
          <a:p>
            <a:pPr lvl="0"/>
            <a:r>
              <a:rPr lang="ja-JP" altLang="en-US" noProof="0"/>
              <a:t>マスター タイトルの書式設定</a:t>
            </a:r>
            <a:endParaRPr lang="en-US" altLang="ja-JP" noProof="0"/>
          </a:p>
        </p:txBody>
      </p:sp>
      <p:sp>
        <p:nvSpPr>
          <p:cNvPr id="1199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93700" y="3495675"/>
            <a:ext cx="9096375" cy="796925"/>
          </a:xfrm>
        </p:spPr>
        <p:txBody>
          <a:bodyPr/>
          <a:lstStyle>
            <a:lvl1pPr>
              <a:tabLst>
                <a:tab pos="8972550" algn="r"/>
              </a:tabLst>
              <a:defRPr b="1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1199111" name="Line 7"/>
          <p:cNvSpPr>
            <a:spLocks noChangeShapeType="1"/>
          </p:cNvSpPr>
          <p:nvPr/>
        </p:nvSpPr>
        <p:spPr bwMode="gray">
          <a:xfrm>
            <a:off x="415925" y="6591300"/>
            <a:ext cx="90519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199304" name="Picture 200" descr="MRA_shame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4581128"/>
            <a:ext cx="3986213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" name="Text Box 223"/>
          <p:cNvSpPr txBox="1">
            <a:spLocks noChangeArrowheads="1"/>
          </p:cNvSpPr>
          <p:nvPr userDrawn="1"/>
        </p:nvSpPr>
        <p:spPr bwMode="gray">
          <a:xfrm>
            <a:off x="393700" y="6669360"/>
            <a:ext cx="3046413" cy="109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algn="l">
              <a:lnSpc>
                <a:spcPct val="80000"/>
              </a:lnSpc>
              <a:buFontTx/>
              <a:buNone/>
            </a:pPr>
            <a:r>
              <a:rPr lang="en-US" altLang="ja-JP" sz="900">
                <a:solidFill>
                  <a:srgbClr val="ACACAC"/>
                </a:solidFill>
                <a:latin typeface="Arial" charset="0"/>
              </a:rPr>
              <a:t>Copyright (C) MRI Research Associates, Inc.</a:t>
            </a:r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13" y="141156"/>
            <a:ext cx="9077731" cy="335309"/>
          </a:xfrm>
          <a:prstGeom prst="rect">
            <a:avLst/>
          </a:prstGeom>
        </p:spPr>
      </p:pic>
      <p:sp>
        <p:nvSpPr>
          <p:cNvPr id="10" name="Line 174"/>
          <p:cNvSpPr>
            <a:spLocks noChangeShapeType="1"/>
          </p:cNvSpPr>
          <p:nvPr userDrawn="1"/>
        </p:nvSpPr>
        <p:spPr bwMode="gray">
          <a:xfrm>
            <a:off x="410400" y="3443288"/>
            <a:ext cx="9083675" cy="0"/>
          </a:xfrm>
          <a:prstGeom prst="line">
            <a:avLst/>
          </a:prstGeom>
          <a:noFill/>
          <a:ln w="381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B036E1-AD6E-4B7A-9F0F-0254EAA883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892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21538" y="330200"/>
            <a:ext cx="2268537" cy="23050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15925" y="330200"/>
            <a:ext cx="6653213" cy="23050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2DA531-786C-40A1-AF80-44E2660AF80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0572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87" name="Line 7"/>
          <p:cNvSpPr>
            <a:spLocks noChangeShapeType="1"/>
          </p:cNvSpPr>
          <p:nvPr/>
        </p:nvSpPr>
        <p:spPr bwMode="gray">
          <a:xfrm>
            <a:off x="415925" y="6591300"/>
            <a:ext cx="90519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49290" name="nakah_line"/>
          <p:cNvSpPr>
            <a:spLocks noChangeShapeType="1"/>
          </p:cNvSpPr>
          <p:nvPr/>
        </p:nvSpPr>
        <p:spPr bwMode="gray">
          <a:xfrm>
            <a:off x="415925" y="3429000"/>
            <a:ext cx="9051925" cy="1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1249291" name="Line 11"/>
          <p:cNvSpPr>
            <a:spLocks noChangeShapeType="1"/>
          </p:cNvSpPr>
          <p:nvPr/>
        </p:nvSpPr>
        <p:spPr bwMode="gray">
          <a:xfrm>
            <a:off x="415925" y="2781300"/>
            <a:ext cx="9051925" cy="1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1249292" name="Rectangle 1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23C8096-5D29-48F5-8338-8F613E6916EA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249294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497013" y="4005263"/>
            <a:ext cx="6911975" cy="2127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1249295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636588" y="2781300"/>
            <a:ext cx="8637587" cy="6477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5400" dir="54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bIns="0" anchor="ctr"/>
          <a:lstStyle>
            <a:lvl1pPr algn="ctr">
              <a:defRPr kumimoji="0"/>
            </a:lvl1pPr>
          </a:lstStyle>
          <a:p>
            <a:pPr lvl="0"/>
            <a:r>
              <a:rPr lang="ja-JP" altLang="en-US" noProof="0"/>
              <a:t>マスタ タイトルの書式設定</a:t>
            </a:r>
            <a:endParaRPr lang="en-US" altLang="ja-JP" noProof="0"/>
          </a:p>
        </p:txBody>
      </p:sp>
      <p:sp>
        <p:nvSpPr>
          <p:cNvPr id="115" name="Rectangle 8"/>
          <p:cNvSpPr>
            <a:spLocks noChangeArrowheads="1"/>
          </p:cNvSpPr>
          <p:nvPr userDrawn="1"/>
        </p:nvSpPr>
        <p:spPr bwMode="gray">
          <a:xfrm>
            <a:off x="406800" y="190800"/>
            <a:ext cx="9079200" cy="1944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9pPr>
          </a:lstStyle>
          <a:p>
            <a:pPr algn="r" eaLnBrk="1" hangingPunct="1">
              <a:defRPr/>
            </a:pPr>
            <a:r>
              <a:rPr kumimoji="0" lang="en-US" altLang="ja-JP" sz="1200" i="1">
                <a:solidFill>
                  <a:srgbClr val="FFFFFF"/>
                </a:solidFill>
                <a:latin typeface="Arial Black" pitchFamily="34" charset="0"/>
                <a:ea typeface="ＭＳ Ｐゴシック" pitchFamily="50" charset="-128"/>
              </a:rPr>
              <a:t>MRI Research Associates Inc.</a:t>
            </a:r>
          </a:p>
        </p:txBody>
      </p:sp>
      <p:sp>
        <p:nvSpPr>
          <p:cNvPr id="116" name="Text Box 223"/>
          <p:cNvSpPr txBox="1">
            <a:spLocks noChangeArrowheads="1"/>
          </p:cNvSpPr>
          <p:nvPr userDrawn="1"/>
        </p:nvSpPr>
        <p:spPr bwMode="gray">
          <a:xfrm>
            <a:off x="393700" y="6669360"/>
            <a:ext cx="3046413" cy="109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algn="l">
              <a:lnSpc>
                <a:spcPct val="80000"/>
              </a:lnSpc>
              <a:buFontTx/>
              <a:buNone/>
            </a:pPr>
            <a:r>
              <a:rPr lang="en-US" altLang="ja-JP" sz="900">
                <a:solidFill>
                  <a:srgbClr val="ACACAC"/>
                </a:solidFill>
                <a:latin typeface="Arial" charset="0"/>
              </a:rPr>
              <a:t>Copyright (C) MRI Research Associates, Inc.</a:t>
            </a:r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13" y="141156"/>
            <a:ext cx="9077731" cy="33530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03DBF4-2895-4761-9D9B-CBBFC065357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6856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F81D16-1257-4883-9548-50978DD620E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1605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60388" y="1123950"/>
            <a:ext cx="4387850" cy="1511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00638" y="1123950"/>
            <a:ext cx="4389437" cy="1511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82812C-2D2E-49B7-A14F-99FB24DC6DE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7407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0C8B61-1904-4A60-9A44-BB9D604AF1E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5129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B949BC-FA95-4EEE-902F-4464864EE67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9494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2B9E343-C429-412F-93DB-C836229BA7D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90468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F5CE28A-B202-45EA-825D-73B0003F3D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426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7F2A5C-EAB0-4C77-8D28-D961EFFF275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63455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039237-987F-4670-8F9E-C19ABDBCA9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86908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0BC161-13FE-4F94-B8D4-4C89C9AB69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22551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21538" y="330200"/>
            <a:ext cx="2268537" cy="23050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15925" y="330200"/>
            <a:ext cx="6653213" cy="23050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F8ECDA2-D9D9-4921-A60E-445FB26529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92673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FA3D2-B6AB-4C28-B9E9-CE1E7362FCA3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5439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CFD3F-A77D-4F73-B2B2-41B3C5E75B54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8336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E158-CB9B-484F-94E0-44041D2827D6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03945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593C-712B-40A6-972E-2A928F034628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5789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CFF5-B158-4D98-8FB5-8F263958069E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501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E9660-876F-408A-9E04-A90D07467A5B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2026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F72F1-4FFC-4477-9A77-CA1B04597F53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18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00F950-E7EA-45B5-99EB-2B35E5EB9B5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91887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AF56F-BFC0-4340-8AC6-26051250ED01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8822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277C-27F1-4B5E-9269-08DE5305D388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8526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D31B-99D8-47A5-BEFE-FAAB8A9BDC70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6621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E89-4F6C-4813-91B2-3C0CEAF85F10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729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60388" y="1123950"/>
            <a:ext cx="4387850" cy="1511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00638" y="1123950"/>
            <a:ext cx="4389437" cy="1511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CB3ABE-03C9-473A-8C6F-94F09E943B1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965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F91AA3-87E3-4434-98E2-6843A2E7FA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2387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19ED85-5454-441F-8027-604E8EDF1E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18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130234D-62E7-4026-9155-BFCECA17C5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913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92D2EE-40CC-4423-AF6F-40628591B72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223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C407C4D-6A3F-4200-875F-D4FB6A692A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2897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85" name="Rectangle 105"/>
          <p:cNvSpPr>
            <a:spLocks noGrp="1" noChangeArrowheads="1"/>
          </p:cNvSpPr>
          <p:nvPr>
            <p:ph type="title"/>
          </p:nvPr>
        </p:nvSpPr>
        <p:spPr bwMode="gray">
          <a:xfrm>
            <a:off x="415925" y="330200"/>
            <a:ext cx="90519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700" dir="54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vert="horz" wrap="square" lIns="144000" tIns="0" rIns="0" bIns="54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198188" name="Rectangle 108"/>
          <p:cNvSpPr>
            <a:spLocks noGrp="1" noChangeArrowheads="1"/>
          </p:cNvSpPr>
          <p:nvPr>
            <p:ph type="body" idx="1"/>
          </p:nvPr>
        </p:nvSpPr>
        <p:spPr bwMode="gray">
          <a:xfrm>
            <a:off x="560388" y="1123950"/>
            <a:ext cx="8929687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98189" name="Rectangle 109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711700" y="6591300"/>
            <a:ext cx="46990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base">
              <a:buFontTx/>
              <a:buNone/>
              <a:defRPr sz="1200">
                <a:latin typeface="Arial" charset="0"/>
              </a:defRPr>
            </a:lvl1pPr>
          </a:lstStyle>
          <a:p>
            <a:fld id="{F38DC24E-D590-461F-9112-1E18CBEFB27E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198190" name="Line 110"/>
          <p:cNvSpPr>
            <a:spLocks noChangeShapeType="1"/>
          </p:cNvSpPr>
          <p:nvPr/>
        </p:nvSpPr>
        <p:spPr bwMode="gray">
          <a:xfrm>
            <a:off x="415925" y="6591300"/>
            <a:ext cx="90519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98299" name="title_line"/>
          <p:cNvSpPr>
            <a:spLocks noChangeShapeType="1"/>
          </p:cNvSpPr>
          <p:nvPr/>
        </p:nvSpPr>
        <p:spPr bwMode="gray">
          <a:xfrm>
            <a:off x="415925" y="812800"/>
            <a:ext cx="9051925" cy="1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1198303" name="Text Box 223"/>
          <p:cNvSpPr txBox="1">
            <a:spLocks noChangeArrowheads="1"/>
          </p:cNvSpPr>
          <p:nvPr userDrawn="1"/>
        </p:nvSpPr>
        <p:spPr bwMode="gray">
          <a:xfrm>
            <a:off x="393700" y="6669360"/>
            <a:ext cx="3046413" cy="109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algn="l">
              <a:lnSpc>
                <a:spcPct val="80000"/>
              </a:lnSpc>
              <a:buFontTx/>
              <a:buNone/>
            </a:pPr>
            <a:r>
              <a:rPr lang="en-US" altLang="ja-JP" sz="900">
                <a:solidFill>
                  <a:srgbClr val="ACACAC"/>
                </a:solidFill>
                <a:latin typeface="Arial" charset="0"/>
              </a:rPr>
              <a:t>Copyright (C) MRI Research Associates, Inc.</a:t>
            </a:r>
          </a:p>
        </p:txBody>
      </p:sp>
      <p:sp>
        <p:nvSpPr>
          <p:cNvPr id="114" name="Rectangle 8"/>
          <p:cNvSpPr>
            <a:spLocks noChangeArrowheads="1"/>
          </p:cNvSpPr>
          <p:nvPr/>
        </p:nvSpPr>
        <p:spPr bwMode="gray">
          <a:xfrm>
            <a:off x="406800" y="190800"/>
            <a:ext cx="9079200" cy="1944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9pPr>
          </a:lstStyle>
          <a:p>
            <a:pPr algn="r" eaLnBrk="1" hangingPunct="1">
              <a:defRPr/>
            </a:pPr>
            <a:r>
              <a:rPr kumimoji="0" lang="en-US" altLang="ja-JP" sz="1200" i="1">
                <a:solidFill>
                  <a:srgbClr val="FFFFFF"/>
                </a:solidFill>
                <a:latin typeface="Arial Black" pitchFamily="34" charset="0"/>
                <a:ea typeface="ＭＳ Ｐゴシック" pitchFamily="50" charset="-128"/>
              </a:rPr>
              <a:t>MRI Research Associates Inc.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13" y="141156"/>
            <a:ext cx="9077731" cy="3353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254000" indent="-254000" algn="l" rtl="0" eaLnBrk="1" fontAlgn="base" hangingPunct="1">
        <a:spcBef>
          <a:spcPct val="20000"/>
        </a:spcBef>
        <a:spcAft>
          <a:spcPct val="0"/>
        </a:spcAft>
        <a:buClr>
          <a:srgbClr val="3E5E84"/>
        </a:buClr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2pPr>
      <a:lvl3pPr marL="571500" indent="-254000" algn="l" rtl="0" eaLnBrk="1" fontAlgn="base" hangingPunct="1">
        <a:spcBef>
          <a:spcPct val="20000"/>
        </a:spcBef>
        <a:spcAft>
          <a:spcPct val="0"/>
        </a:spcAft>
        <a:buClr>
          <a:srgbClr val="808080"/>
        </a:buClr>
        <a:buFont typeface="Wingdings" pitchFamily="2" charset="2"/>
        <a:buChar char="n"/>
        <a:defRPr kumimoji="1">
          <a:solidFill>
            <a:schemeClr val="tx1"/>
          </a:solidFill>
          <a:latin typeface="+mn-lt"/>
          <a:ea typeface="+mn-ea"/>
        </a:defRPr>
      </a:lvl3pPr>
      <a:lvl4pPr marL="825500" indent="-190500" algn="l" rtl="0" eaLnBrk="1" fontAlgn="base" hangingPunct="1">
        <a:spcBef>
          <a:spcPct val="20000"/>
        </a:spcBef>
        <a:spcAft>
          <a:spcPct val="0"/>
        </a:spcAft>
        <a:buClr>
          <a:srgbClr val="558C99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4pPr>
      <a:lvl5pPr marL="1079500" indent="-1905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5pPr>
      <a:lvl6pPr marL="1536700" indent="-1905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6pPr>
      <a:lvl7pPr marL="1993900" indent="-1905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7pPr>
      <a:lvl8pPr marL="2451100" indent="-1905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8pPr>
      <a:lvl9pPr marL="2908300" indent="-1905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8259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415925" y="330200"/>
            <a:ext cx="90519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700" dir="54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vert="horz" wrap="square" lIns="144000" tIns="0" rIns="0" bIns="54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248261" name="Rectangle 5"/>
          <p:cNvSpPr>
            <a:spLocks noGrp="1" noChangeArrowheads="1"/>
          </p:cNvSpPr>
          <p:nvPr>
            <p:ph type="body" idx="1"/>
          </p:nvPr>
        </p:nvSpPr>
        <p:spPr bwMode="gray">
          <a:xfrm>
            <a:off x="560388" y="1123950"/>
            <a:ext cx="8929687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48262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711700" y="6591300"/>
            <a:ext cx="46990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base">
              <a:buFontTx/>
              <a:buNone/>
              <a:defRPr sz="1200">
                <a:latin typeface="Arial" charset="0"/>
              </a:defRPr>
            </a:lvl1pPr>
          </a:lstStyle>
          <a:p>
            <a:fld id="{D25BA32F-9CC6-4E5A-BD73-42A35C89CE7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248263" name="Line 7"/>
          <p:cNvSpPr>
            <a:spLocks noChangeShapeType="1"/>
          </p:cNvSpPr>
          <p:nvPr/>
        </p:nvSpPr>
        <p:spPr bwMode="gray">
          <a:xfrm>
            <a:off x="415925" y="6591300"/>
            <a:ext cx="90519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48371" name="title_line"/>
          <p:cNvSpPr>
            <a:spLocks noChangeShapeType="1"/>
          </p:cNvSpPr>
          <p:nvPr/>
        </p:nvSpPr>
        <p:spPr bwMode="gray">
          <a:xfrm>
            <a:off x="415925" y="812800"/>
            <a:ext cx="9051925" cy="1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114" name="Rectangle 8"/>
          <p:cNvSpPr>
            <a:spLocks noChangeArrowheads="1"/>
          </p:cNvSpPr>
          <p:nvPr/>
        </p:nvSpPr>
        <p:spPr bwMode="gray">
          <a:xfrm>
            <a:off x="406800" y="190800"/>
            <a:ext cx="9079200" cy="1944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9pPr>
          </a:lstStyle>
          <a:p>
            <a:pPr algn="r" eaLnBrk="1" hangingPunct="1">
              <a:defRPr/>
            </a:pPr>
            <a:r>
              <a:rPr kumimoji="0" lang="en-US" altLang="ja-JP" sz="1200" i="1">
                <a:solidFill>
                  <a:srgbClr val="FFFFFF"/>
                </a:solidFill>
                <a:latin typeface="Arial Black" pitchFamily="34" charset="0"/>
                <a:ea typeface="ＭＳ Ｐゴシック" pitchFamily="50" charset="-128"/>
              </a:rPr>
              <a:t>MRI Research Associates Inc.</a:t>
            </a:r>
          </a:p>
        </p:txBody>
      </p:sp>
      <p:sp>
        <p:nvSpPr>
          <p:cNvPr id="115" name="Text Box 223"/>
          <p:cNvSpPr txBox="1">
            <a:spLocks noChangeArrowheads="1"/>
          </p:cNvSpPr>
          <p:nvPr userDrawn="1"/>
        </p:nvSpPr>
        <p:spPr bwMode="gray">
          <a:xfrm>
            <a:off x="393700" y="6669360"/>
            <a:ext cx="3046413" cy="109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algn="l">
              <a:lnSpc>
                <a:spcPct val="80000"/>
              </a:lnSpc>
              <a:buFontTx/>
              <a:buNone/>
            </a:pPr>
            <a:r>
              <a:rPr lang="en-US" altLang="ja-JP" sz="900">
                <a:solidFill>
                  <a:srgbClr val="ACACAC"/>
                </a:solidFill>
                <a:latin typeface="Arial" charset="0"/>
              </a:rPr>
              <a:t>Copyright (C) MRI Research Associates, Inc.</a:t>
            </a:r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13" y="141156"/>
            <a:ext cx="9077731" cy="3353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254000" indent="-254000" algn="l" rtl="0" fontAlgn="base">
        <a:spcBef>
          <a:spcPct val="20000"/>
        </a:spcBef>
        <a:spcAft>
          <a:spcPct val="0"/>
        </a:spcAft>
        <a:buClr>
          <a:srgbClr val="3E5E84"/>
        </a:buClr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2pPr>
      <a:lvl3pPr marL="571500" indent="-254000" algn="l" rtl="0" fontAlgn="base">
        <a:spcBef>
          <a:spcPct val="20000"/>
        </a:spcBef>
        <a:spcAft>
          <a:spcPct val="0"/>
        </a:spcAft>
        <a:buClr>
          <a:srgbClr val="808080"/>
        </a:buClr>
        <a:buFont typeface="Wingdings" pitchFamily="2" charset="2"/>
        <a:buChar char="n"/>
        <a:defRPr kumimoji="1">
          <a:solidFill>
            <a:schemeClr val="tx1"/>
          </a:solidFill>
          <a:latin typeface="+mn-lt"/>
          <a:ea typeface="+mn-ea"/>
        </a:defRPr>
      </a:lvl3pPr>
      <a:lvl4pPr marL="825500" indent="-190500" algn="l" rtl="0" fontAlgn="base">
        <a:spcBef>
          <a:spcPct val="20000"/>
        </a:spcBef>
        <a:spcAft>
          <a:spcPct val="0"/>
        </a:spcAft>
        <a:buClr>
          <a:srgbClr val="558C99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4pPr>
      <a:lvl5pPr marL="1079500" indent="-190500" algn="l" rtl="0" fontAlgn="base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5pPr>
      <a:lvl6pPr marL="1536700" indent="-190500" algn="l" rtl="0" fontAlgn="base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6pPr>
      <a:lvl7pPr marL="1993900" indent="-190500" algn="l" rtl="0" fontAlgn="base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7pPr>
      <a:lvl8pPr marL="2451100" indent="-190500" algn="l" rtl="0" fontAlgn="base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8pPr>
      <a:lvl9pPr marL="2908300" indent="-190500" algn="l" rtl="0" fontAlgn="base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E2B4D-3F62-48FB-A47C-035B9CE4E4D4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36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FB342C37-5FB8-4627-AFE0-E726E5F56052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3CF5286-3F6C-4836-BE01-9805D42F8E96}"/>
              </a:ext>
            </a:extLst>
          </p:cNvPr>
          <p:cNvSpPr txBox="1"/>
          <p:nvPr/>
        </p:nvSpPr>
        <p:spPr>
          <a:xfrm>
            <a:off x="1781360" y="605495"/>
            <a:ext cx="633058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5000" b="1" i="0" u="none" strike="noStrike" kern="1200" cap="none" spc="300" normalizeH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おはなししたいこと</a:t>
            </a:r>
            <a:endParaRPr kumimoji="0" lang="en-US" altLang="ja-JP" sz="5000" b="1" i="0" u="none" strike="noStrike" kern="1200" cap="none" spc="300" normalizeH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409CD5D-3175-4856-A8E7-82A31CF39181}"/>
              </a:ext>
            </a:extLst>
          </p:cNvPr>
          <p:cNvSpPr txBox="1"/>
          <p:nvPr/>
        </p:nvSpPr>
        <p:spPr>
          <a:xfrm>
            <a:off x="511630" y="1836000"/>
            <a:ext cx="8787342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5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「じぶんのからだ」も</a:t>
            </a:r>
            <a:endParaRPr kumimoji="1" lang="en-US" altLang="ja-JP" sz="3500" b="1" i="0" u="none" strike="noStrike" kern="1200" cap="none" spc="30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7200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tabLst/>
              <a:defRPr/>
            </a:pPr>
            <a:r>
              <a:rPr kumimoji="1" lang="ja-JP" altLang="en-US" sz="35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「ほかのひとのからだ」もたいせつ</a:t>
            </a:r>
            <a:endParaRPr kumimoji="1" lang="en-US" altLang="ja-JP" sz="3500" b="1" i="0" u="none" strike="noStrike" kern="1200" cap="none" spc="30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500" b="1" i="0" u="none" strike="noStrike" kern="1200" cap="none" spc="30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5750" lvl="0" indent="-285750" algn="l" defTabSz="457200" fontAlgn="auto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kumimoji="1" lang="ja-JP" altLang="en-US" sz="35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じぶんだけの</a:t>
            </a:r>
            <a:r>
              <a:rPr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たいせつ</a:t>
            </a:r>
            <a:r>
              <a:rPr kumimoji="1" lang="ja-JP" altLang="en-US" sz="35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なところ</a:t>
            </a:r>
            <a:endParaRPr kumimoji="1" lang="en-US" altLang="ja-JP" sz="3500" b="1" i="0" u="none" strike="noStrike" kern="1200" cap="none" spc="30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500" b="1" i="0" u="none" strike="noStrike" kern="1200" cap="none" spc="30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5750" lvl="0" indent="-285750" algn="l" defTabSz="457200" fontAlgn="auto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kumimoji="0" lang="ja-JP" altLang="en-US" sz="35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じぶんの</a:t>
            </a:r>
            <a:r>
              <a:rPr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たい</a:t>
            </a:r>
            <a:r>
              <a:rPr kumimoji="0"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せつ</a:t>
            </a:r>
            <a:r>
              <a:rPr kumimoji="0" lang="ja-JP" altLang="en-US" sz="35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なところに、</a:t>
            </a:r>
            <a:endParaRPr kumimoji="0" lang="en-US" altLang="ja-JP" sz="3500" b="1" i="0" u="none" strike="noStrike" kern="1200" cap="none" spc="30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8000" lvl="0" algn="l" defTabSz="457200" fontAlgn="auto">
              <a:spcBef>
                <a:spcPts val="0"/>
              </a:spcBef>
              <a:spcAft>
                <a:spcPts val="500"/>
              </a:spcAft>
              <a:defRPr/>
            </a:pPr>
            <a:r>
              <a:rPr kumimoji="0" lang="ja-JP" altLang="en-US" sz="35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だれかがさわってきたら、どうする？</a:t>
            </a:r>
            <a:endParaRPr kumimoji="0" lang="en-US" altLang="ja-JP" sz="3500" b="1" i="0" u="none" strike="noStrike" kern="1200" cap="none" spc="30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17E3C11C-335B-4F41-9349-EA9F9D48CB4E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0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9231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66E12E8C-C0CE-4FB9-A063-D1CA9B24BA17}"/>
              </a:ext>
            </a:extLst>
          </p:cNvPr>
          <p:cNvSpPr/>
          <p:nvPr/>
        </p:nvSpPr>
        <p:spPr>
          <a:xfrm>
            <a:off x="489857" y="24692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17DFF3-3CE4-4AC2-B30F-6533641EE816}"/>
              </a:ext>
            </a:extLst>
          </p:cNvPr>
          <p:cNvSpPr txBox="1"/>
          <p:nvPr/>
        </p:nvSpPr>
        <p:spPr>
          <a:xfrm>
            <a:off x="1265932" y="540424"/>
            <a:ext cx="7374135" cy="20672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水ぎでかくれるところは</a:t>
            </a:r>
            <a:endParaRPr kumimoji="1"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じぶんだけの</a:t>
            </a:r>
            <a:endParaRPr kumimoji="1"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たいせつなところだからだよ</a:t>
            </a:r>
            <a:endParaRPr kumimoji="1"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2" name="図 41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2A4D3EE1-91D2-41E3-9267-1E6F7FDE54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860" y="2675035"/>
            <a:ext cx="1464895" cy="391626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7277526A-A7B0-491D-9EB6-B07C3EA0A6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6387" y="2675035"/>
            <a:ext cx="1469129" cy="391626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DFD4410C-8C60-4EF8-85AB-F705B534DA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7296" y="4882305"/>
            <a:ext cx="914501" cy="1502999"/>
          </a:xfrm>
          <a:prstGeom prst="rect">
            <a:avLst/>
          </a:prstGeom>
        </p:spPr>
      </p:pic>
      <p:sp>
        <p:nvSpPr>
          <p:cNvPr id="45" name="吹き出し: 角を丸めた四角形 44">
            <a:extLst>
              <a:ext uri="{FF2B5EF4-FFF2-40B4-BE49-F238E27FC236}">
                <a16:creationId xmlns:a16="http://schemas.microsoft.com/office/drawing/2014/main" id="{22B900A5-4029-401F-9BB4-3F423BBC071B}"/>
              </a:ext>
            </a:extLst>
          </p:cNvPr>
          <p:cNvSpPr/>
          <p:nvPr/>
        </p:nvSpPr>
        <p:spPr>
          <a:xfrm>
            <a:off x="6531430" y="3778070"/>
            <a:ext cx="2933482" cy="931662"/>
          </a:xfrm>
          <a:prstGeom prst="wedgeRoundRectCallout">
            <a:avLst>
              <a:gd name="adj1" fmla="val 28453"/>
              <a:gd name="adj2" fmla="val 7035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276E3369-68ED-4318-9200-5BC03B291973}"/>
              </a:ext>
            </a:extLst>
          </p:cNvPr>
          <p:cNvSpPr txBox="1"/>
          <p:nvPr/>
        </p:nvSpPr>
        <p:spPr>
          <a:xfrm>
            <a:off x="6575701" y="3950643"/>
            <a:ext cx="2840442" cy="58734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spcAft>
                <a:spcPts val="500"/>
              </a:spcAft>
            </a:pPr>
            <a:r>
              <a:rPr kumimoji="1"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いろんなひとに</a:t>
            </a:r>
            <a:r>
              <a:rPr lang="en-US" altLang="ja-JP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みせるところ</a:t>
            </a:r>
            <a:endParaRPr kumimoji="1" lang="en-US" altLang="ja-JP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500"/>
              </a:spcAft>
            </a:pPr>
            <a:r>
              <a:rPr kumimoji="1"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じゃないんだね！</a:t>
            </a:r>
            <a:endParaRPr kumimoji="1" lang="en-US" altLang="ja-JP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DA830173-FB60-4E0A-9FCA-0CA86130618C}"/>
              </a:ext>
            </a:extLst>
          </p:cNvPr>
          <p:cNvSpPr/>
          <p:nvPr/>
        </p:nvSpPr>
        <p:spPr>
          <a:xfrm>
            <a:off x="5614757" y="5463517"/>
            <a:ext cx="2801909" cy="755242"/>
          </a:xfrm>
          <a:prstGeom prst="wedgeRoundRectCallout">
            <a:avLst>
              <a:gd name="adj1" fmla="val 56304"/>
              <a:gd name="adj2" fmla="val 611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13" name="テキスト ボックス 32">
            <a:extLst>
              <a:ext uri="{FF2B5EF4-FFF2-40B4-BE49-F238E27FC236}">
                <a16:creationId xmlns:a16="http://schemas.microsoft.com/office/drawing/2014/main" id="{776EC813-150E-4A24-8CD4-DC13EA7839D9}"/>
              </a:ext>
            </a:extLst>
          </p:cNvPr>
          <p:cNvSpPr txBox="1"/>
          <p:nvPr/>
        </p:nvSpPr>
        <p:spPr>
          <a:xfrm>
            <a:off x="5637605" y="5687249"/>
            <a:ext cx="275621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口・かお　もたいせつだよ！</a:t>
            </a:r>
            <a:endParaRPr kumimoji="1" lang="en-US" altLang="ja-JP" sz="1400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8511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9A0060F5-B255-4277-946A-8DAF10EBDCB5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54C19FC-CCF7-4772-B97D-B5237C5DE5F0}"/>
              </a:ext>
            </a:extLst>
          </p:cNvPr>
          <p:cNvSpPr txBox="1"/>
          <p:nvPr/>
        </p:nvSpPr>
        <p:spPr>
          <a:xfrm>
            <a:off x="500743" y="818742"/>
            <a:ext cx="8977693" cy="20672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水ぎでかくれるところ</a:t>
            </a:r>
            <a:r>
              <a:rPr kumimoji="1" lang="ja-JP" altLang="en-US" sz="4000" b="1" i="0" u="none" strike="noStrike" kern="1200" cap="none" spc="300" normalizeH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は、</a:t>
            </a:r>
            <a:endParaRPr kumimoji="1" lang="en-US" altLang="ja-JP" sz="4000" b="1" i="0" u="none" strike="noStrike" kern="1200" cap="none" spc="300" normalizeH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300" normalizeH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ほかの人に見せたり、さわらせたり</a:t>
            </a:r>
            <a:endParaRPr kumimoji="1" lang="en-US" altLang="ja-JP" sz="4000" b="1" i="0" u="none" strike="noStrike" kern="1200" cap="none" spc="300" normalizeH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300" normalizeH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しないようにしよう</a:t>
            </a:r>
            <a:endParaRPr kumimoji="1" lang="en-US" altLang="ja-JP" sz="4000" b="1" i="0" u="none" strike="noStrike" kern="1200" cap="none" spc="300" normalizeH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8" name="図 7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B7DE93FA-22EC-4A7C-B83B-39D9855AD4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379" y="3179257"/>
            <a:ext cx="4792995" cy="341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136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BFEE4301-0427-416C-A73A-2073A7325D03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3BE1C55-642C-428D-9F07-B6B670AC2464}"/>
              </a:ext>
            </a:extLst>
          </p:cNvPr>
          <p:cNvSpPr txBox="1"/>
          <p:nvPr/>
        </p:nvSpPr>
        <p:spPr>
          <a:xfrm>
            <a:off x="455989" y="700589"/>
            <a:ext cx="8994021" cy="2067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ほかの人の水ぎでかくれるところ</a:t>
            </a:r>
            <a:endParaRPr kumimoji="0" lang="en-US" altLang="ja-JP" sz="4000" b="1" i="0" u="none" strike="noStrike" kern="1200" cap="none" spc="30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もたい</a:t>
            </a: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せつで、見たり、</a:t>
            </a:r>
            <a:endParaRPr kumimoji="0" lang="en-US" altLang="ja-JP" sz="4000" b="1" i="0" u="none" strike="noStrike" kern="1200" cap="none" spc="30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さわったりしないようにしよう</a:t>
            </a:r>
            <a:endParaRPr kumimoji="1" lang="en-US" altLang="ja-JP" sz="4000" b="1" i="0" u="none" strike="noStrike" kern="1200" cap="none" spc="30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" name="図 3" descr="挿絵, 時計 が含まれている画像&#10;&#10;自動的に生成された説明">
            <a:extLst>
              <a:ext uri="{FF2B5EF4-FFF2-40B4-BE49-F238E27FC236}">
                <a16:creationId xmlns:a16="http://schemas.microsoft.com/office/drawing/2014/main" id="{8964168B-F4BC-4045-8AB9-2F7643F198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886" y="2935434"/>
            <a:ext cx="3671636" cy="3488253"/>
          </a:xfrm>
          <a:prstGeom prst="rect">
            <a:avLst/>
          </a:prstGeom>
        </p:spPr>
      </p:pic>
      <p:pic>
        <p:nvPicPr>
          <p:cNvPr id="5" name="図 4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F97A0D68-1D2A-4B6C-833E-8ECDF3F778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480" y="2935434"/>
            <a:ext cx="3488253" cy="3488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307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7D0602DF-BA75-4717-805F-D42ACFB5A1C4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BAEF56B-E152-42D5-AA0D-334A5CC64512}"/>
              </a:ext>
            </a:extLst>
          </p:cNvPr>
          <p:cNvSpPr txBox="1"/>
          <p:nvPr/>
        </p:nvSpPr>
        <p:spPr>
          <a:xfrm>
            <a:off x="2042587" y="2625148"/>
            <a:ext cx="5820824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7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いやなきもち</a:t>
            </a:r>
            <a:endParaRPr kumimoji="1" lang="en-US" altLang="ja-JP" sz="7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1595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7D0602DF-BA75-4717-805F-D42ACFB5A1C4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BAEF56B-E152-42D5-AA0D-334A5CC64512}"/>
              </a:ext>
            </a:extLst>
          </p:cNvPr>
          <p:cNvSpPr txBox="1"/>
          <p:nvPr/>
        </p:nvSpPr>
        <p:spPr>
          <a:xfrm>
            <a:off x="360234" y="741517"/>
            <a:ext cx="9230412" cy="17902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500"/>
              </a:spcAft>
            </a:pPr>
            <a:r>
              <a:rPr lang="ja-JP" altLang="en-US" sz="34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みんなであそんでいるとき、</a:t>
            </a:r>
            <a:endParaRPr lang="en-US" altLang="ja-JP" sz="34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500"/>
              </a:spcAft>
            </a:pPr>
            <a:r>
              <a:rPr lang="ja-JP" altLang="en-US" sz="34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びっくりしたり、いやなきもちになったり</a:t>
            </a:r>
            <a:endParaRPr lang="en-US" altLang="ja-JP" sz="34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500"/>
              </a:spcAft>
            </a:pPr>
            <a:r>
              <a:rPr lang="ja-JP" altLang="en-US" sz="34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するさわられかたをしたことある？</a:t>
            </a:r>
            <a:endParaRPr lang="en-US" altLang="ja-JP" sz="34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" name="図 3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5A6478DC-E9C6-4664-98E2-34C29E4C16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335" y="2851139"/>
            <a:ext cx="3770097" cy="3770097"/>
          </a:xfrm>
          <a:prstGeom prst="rect">
            <a:avLst/>
          </a:prstGeom>
        </p:spPr>
      </p:pic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6F7ACC30-347B-4D08-8BF2-0C82DAB537B2}"/>
              </a:ext>
            </a:extLst>
          </p:cNvPr>
          <p:cNvSpPr/>
          <p:nvPr/>
        </p:nvSpPr>
        <p:spPr>
          <a:xfrm>
            <a:off x="6827432" y="3897981"/>
            <a:ext cx="2911226" cy="1023155"/>
          </a:xfrm>
          <a:prstGeom prst="wedgeRoundRectCallout">
            <a:avLst>
              <a:gd name="adj1" fmla="val 17937"/>
              <a:gd name="adj2" fmla="val 65229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B8B73EB-458C-4238-856F-BE015BA49BC1}"/>
              </a:ext>
            </a:extLst>
          </p:cNvPr>
          <p:cNvSpPr txBox="1"/>
          <p:nvPr/>
        </p:nvSpPr>
        <p:spPr>
          <a:xfrm>
            <a:off x="6885776" y="3976106"/>
            <a:ext cx="2800609" cy="86690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kumimoji="1"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じぶんにされていやなことは</a:t>
            </a:r>
            <a:endParaRPr kumimoji="1" lang="en-US" altLang="ja-JP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ほかの人にも</a:t>
            </a:r>
            <a:endParaRPr kumimoji="1" lang="en-US" altLang="ja-JP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しないようにしようね！</a:t>
            </a:r>
            <a:endParaRPr kumimoji="1" lang="en-US" altLang="ja-JP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8281E1D-0EB9-4CDA-9EC1-5A8852E749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173" y="5088300"/>
            <a:ext cx="914501" cy="150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481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7D0602DF-BA75-4717-805F-D42ACFB5A1C4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8" name="Group 46">
            <a:extLst>
              <a:ext uri="{FF2B5EF4-FFF2-40B4-BE49-F238E27FC236}">
                <a16:creationId xmlns:a16="http://schemas.microsoft.com/office/drawing/2014/main" id="{5DF2A17D-E2EA-453D-9B3D-22AA94409F9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502082" y="2710664"/>
            <a:ext cx="6895918" cy="3445907"/>
            <a:chOff x="4662" y="1391"/>
            <a:chExt cx="1204" cy="685"/>
          </a:xfrm>
        </p:grpSpPr>
        <p:sp>
          <p:nvSpPr>
            <p:cNvPr id="39" name="Freeform 47">
              <a:extLst>
                <a:ext uri="{FF2B5EF4-FFF2-40B4-BE49-F238E27FC236}">
                  <a16:creationId xmlns:a16="http://schemas.microsoft.com/office/drawing/2014/main" id="{3810A90F-55A5-463B-802E-4D3028089956}"/>
                </a:ext>
              </a:extLst>
            </p:cNvPr>
            <p:cNvSpPr>
              <a:spLocks noChangeAspect="1"/>
            </p:cNvSpPr>
            <p:nvPr/>
          </p:nvSpPr>
          <p:spPr bwMode="gray">
            <a:xfrm>
              <a:off x="4662" y="1391"/>
              <a:ext cx="1204" cy="685"/>
            </a:xfrm>
            <a:custGeom>
              <a:avLst/>
              <a:gdLst>
                <a:gd name="T0" fmla="*/ 459 w 510"/>
                <a:gd name="T1" fmla="*/ 125 h 290"/>
                <a:gd name="T2" fmla="*/ 480 w 510"/>
                <a:gd name="T3" fmla="*/ 72 h 290"/>
                <a:gd name="T4" fmla="*/ 475 w 510"/>
                <a:gd name="T5" fmla="*/ 57 h 290"/>
                <a:gd name="T6" fmla="*/ 453 w 510"/>
                <a:gd name="T7" fmla="*/ 48 h 290"/>
                <a:gd name="T8" fmla="*/ 406 w 510"/>
                <a:gd name="T9" fmla="*/ 56 h 290"/>
                <a:gd name="T10" fmla="*/ 393 w 510"/>
                <a:gd name="T11" fmla="*/ 54 h 290"/>
                <a:gd name="T12" fmla="*/ 374 w 510"/>
                <a:gd name="T13" fmla="*/ 25 h 290"/>
                <a:gd name="T14" fmla="*/ 334 w 510"/>
                <a:gd name="T15" fmla="*/ 0 h 290"/>
                <a:gd name="T16" fmla="*/ 331 w 510"/>
                <a:gd name="T17" fmla="*/ 0 h 290"/>
                <a:gd name="T18" fmla="*/ 295 w 510"/>
                <a:gd name="T19" fmla="*/ 22 h 290"/>
                <a:gd name="T20" fmla="*/ 257 w 510"/>
                <a:gd name="T21" fmla="*/ 43 h 290"/>
                <a:gd name="T22" fmla="*/ 220 w 510"/>
                <a:gd name="T23" fmla="*/ 22 h 290"/>
                <a:gd name="T24" fmla="*/ 182 w 510"/>
                <a:gd name="T25" fmla="*/ 0 h 290"/>
                <a:gd name="T26" fmla="*/ 177 w 510"/>
                <a:gd name="T27" fmla="*/ 0 h 290"/>
                <a:gd name="T28" fmla="*/ 143 w 510"/>
                <a:gd name="T29" fmla="*/ 25 h 290"/>
                <a:gd name="T30" fmla="*/ 117 w 510"/>
                <a:gd name="T31" fmla="*/ 54 h 290"/>
                <a:gd name="T32" fmla="*/ 105 w 510"/>
                <a:gd name="T33" fmla="*/ 56 h 290"/>
                <a:gd name="T34" fmla="*/ 58 w 510"/>
                <a:gd name="T35" fmla="*/ 46 h 290"/>
                <a:gd name="T36" fmla="*/ 36 w 510"/>
                <a:gd name="T37" fmla="*/ 57 h 290"/>
                <a:gd name="T38" fmla="*/ 30 w 510"/>
                <a:gd name="T39" fmla="*/ 73 h 290"/>
                <a:gd name="T40" fmla="*/ 41 w 510"/>
                <a:gd name="T41" fmla="*/ 101 h 290"/>
                <a:gd name="T42" fmla="*/ 52 w 510"/>
                <a:gd name="T43" fmla="*/ 124 h 290"/>
                <a:gd name="T44" fmla="*/ 51 w 510"/>
                <a:gd name="T45" fmla="*/ 128 h 290"/>
                <a:gd name="T46" fmla="*/ 24 w 510"/>
                <a:gd name="T47" fmla="*/ 149 h 290"/>
                <a:gd name="T48" fmla="*/ 0 w 510"/>
                <a:gd name="T49" fmla="*/ 177 h 290"/>
                <a:gd name="T50" fmla="*/ 0 w 510"/>
                <a:gd name="T51" fmla="*/ 180 h 290"/>
                <a:gd name="T52" fmla="*/ 30 w 510"/>
                <a:gd name="T53" fmla="*/ 205 h 290"/>
                <a:gd name="T54" fmla="*/ 69 w 510"/>
                <a:gd name="T55" fmla="*/ 218 h 290"/>
                <a:gd name="T56" fmla="*/ 79 w 510"/>
                <a:gd name="T57" fmla="*/ 246 h 290"/>
                <a:gd name="T58" fmla="*/ 100 w 510"/>
                <a:gd name="T59" fmla="*/ 273 h 290"/>
                <a:gd name="T60" fmla="*/ 117 w 510"/>
                <a:gd name="T61" fmla="*/ 277 h 290"/>
                <a:gd name="T62" fmla="*/ 183 w 510"/>
                <a:gd name="T63" fmla="*/ 252 h 290"/>
                <a:gd name="T64" fmla="*/ 215 w 510"/>
                <a:gd name="T65" fmla="*/ 270 h 290"/>
                <a:gd name="T66" fmla="*/ 257 w 510"/>
                <a:gd name="T67" fmla="*/ 290 h 290"/>
                <a:gd name="T68" fmla="*/ 257 w 510"/>
                <a:gd name="T69" fmla="*/ 290 h 290"/>
                <a:gd name="T70" fmla="*/ 298 w 510"/>
                <a:gd name="T71" fmla="*/ 270 h 290"/>
                <a:gd name="T72" fmla="*/ 328 w 510"/>
                <a:gd name="T73" fmla="*/ 252 h 290"/>
                <a:gd name="T74" fmla="*/ 394 w 510"/>
                <a:gd name="T75" fmla="*/ 278 h 290"/>
                <a:gd name="T76" fmla="*/ 410 w 510"/>
                <a:gd name="T77" fmla="*/ 274 h 290"/>
                <a:gd name="T78" fmla="*/ 431 w 510"/>
                <a:gd name="T79" fmla="*/ 247 h 290"/>
                <a:gd name="T80" fmla="*/ 442 w 510"/>
                <a:gd name="T81" fmla="*/ 220 h 290"/>
                <a:gd name="T82" fmla="*/ 480 w 510"/>
                <a:gd name="T83" fmla="*/ 207 h 290"/>
                <a:gd name="T84" fmla="*/ 510 w 510"/>
                <a:gd name="T85" fmla="*/ 179 h 290"/>
                <a:gd name="T86" fmla="*/ 510 w 510"/>
                <a:gd name="T87" fmla="*/ 178 h 290"/>
                <a:gd name="T88" fmla="*/ 485 w 510"/>
                <a:gd name="T89" fmla="*/ 151 h 290"/>
                <a:gd name="T90" fmla="*/ 459 w 510"/>
                <a:gd name="T91" fmla="*/ 128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10" h="290">
                  <a:moveTo>
                    <a:pt x="459" y="128"/>
                  </a:moveTo>
                  <a:cubicBezTo>
                    <a:pt x="459" y="127"/>
                    <a:pt x="459" y="126"/>
                    <a:pt x="459" y="125"/>
                  </a:cubicBezTo>
                  <a:cubicBezTo>
                    <a:pt x="459" y="125"/>
                    <a:pt x="459" y="125"/>
                    <a:pt x="459" y="125"/>
                  </a:cubicBezTo>
                  <a:cubicBezTo>
                    <a:pt x="459" y="108"/>
                    <a:pt x="480" y="91"/>
                    <a:pt x="480" y="72"/>
                  </a:cubicBezTo>
                  <a:cubicBezTo>
                    <a:pt x="480" y="72"/>
                    <a:pt x="480" y="72"/>
                    <a:pt x="480" y="72"/>
                  </a:cubicBezTo>
                  <a:cubicBezTo>
                    <a:pt x="481" y="67"/>
                    <a:pt x="479" y="62"/>
                    <a:pt x="475" y="57"/>
                  </a:cubicBezTo>
                  <a:cubicBezTo>
                    <a:pt x="475" y="57"/>
                    <a:pt x="475" y="57"/>
                    <a:pt x="475" y="57"/>
                  </a:cubicBezTo>
                  <a:cubicBezTo>
                    <a:pt x="469" y="50"/>
                    <a:pt x="461" y="48"/>
                    <a:pt x="453" y="48"/>
                  </a:cubicBezTo>
                  <a:cubicBezTo>
                    <a:pt x="453" y="48"/>
                    <a:pt x="453" y="48"/>
                    <a:pt x="453" y="48"/>
                  </a:cubicBezTo>
                  <a:cubicBezTo>
                    <a:pt x="438" y="48"/>
                    <a:pt x="420" y="56"/>
                    <a:pt x="406" y="56"/>
                  </a:cubicBezTo>
                  <a:cubicBezTo>
                    <a:pt x="406" y="56"/>
                    <a:pt x="406" y="56"/>
                    <a:pt x="406" y="56"/>
                  </a:cubicBezTo>
                  <a:cubicBezTo>
                    <a:pt x="401" y="56"/>
                    <a:pt x="397" y="56"/>
                    <a:pt x="393" y="54"/>
                  </a:cubicBezTo>
                  <a:cubicBezTo>
                    <a:pt x="393" y="54"/>
                    <a:pt x="393" y="54"/>
                    <a:pt x="393" y="54"/>
                  </a:cubicBezTo>
                  <a:cubicBezTo>
                    <a:pt x="384" y="49"/>
                    <a:pt x="380" y="37"/>
                    <a:pt x="374" y="25"/>
                  </a:cubicBezTo>
                  <a:cubicBezTo>
                    <a:pt x="374" y="25"/>
                    <a:pt x="374" y="25"/>
                    <a:pt x="374" y="25"/>
                  </a:cubicBezTo>
                  <a:cubicBezTo>
                    <a:pt x="367" y="13"/>
                    <a:pt x="357" y="2"/>
                    <a:pt x="334" y="0"/>
                  </a:cubicBezTo>
                  <a:cubicBezTo>
                    <a:pt x="334" y="0"/>
                    <a:pt x="334" y="0"/>
                    <a:pt x="334" y="0"/>
                  </a:cubicBezTo>
                  <a:cubicBezTo>
                    <a:pt x="333" y="0"/>
                    <a:pt x="332" y="0"/>
                    <a:pt x="331" y="0"/>
                  </a:cubicBezTo>
                  <a:cubicBezTo>
                    <a:pt x="331" y="0"/>
                    <a:pt x="331" y="0"/>
                    <a:pt x="331" y="0"/>
                  </a:cubicBezTo>
                  <a:cubicBezTo>
                    <a:pt x="313" y="0"/>
                    <a:pt x="304" y="12"/>
                    <a:pt x="295" y="22"/>
                  </a:cubicBezTo>
                  <a:cubicBezTo>
                    <a:pt x="295" y="22"/>
                    <a:pt x="295" y="22"/>
                    <a:pt x="295" y="22"/>
                  </a:cubicBezTo>
                  <a:cubicBezTo>
                    <a:pt x="286" y="33"/>
                    <a:pt x="277" y="43"/>
                    <a:pt x="257" y="43"/>
                  </a:cubicBezTo>
                  <a:cubicBezTo>
                    <a:pt x="257" y="43"/>
                    <a:pt x="257" y="43"/>
                    <a:pt x="257" y="43"/>
                  </a:cubicBezTo>
                  <a:cubicBezTo>
                    <a:pt x="237" y="43"/>
                    <a:pt x="229" y="33"/>
                    <a:pt x="220" y="22"/>
                  </a:cubicBezTo>
                  <a:cubicBezTo>
                    <a:pt x="220" y="22"/>
                    <a:pt x="220" y="22"/>
                    <a:pt x="220" y="22"/>
                  </a:cubicBezTo>
                  <a:cubicBezTo>
                    <a:pt x="211" y="12"/>
                    <a:pt x="201" y="0"/>
                    <a:pt x="182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0" y="0"/>
                    <a:pt x="179" y="0"/>
                    <a:pt x="177" y="0"/>
                  </a:cubicBezTo>
                  <a:cubicBezTo>
                    <a:pt x="177" y="0"/>
                    <a:pt x="177" y="0"/>
                    <a:pt x="177" y="0"/>
                  </a:cubicBezTo>
                  <a:cubicBezTo>
                    <a:pt x="158" y="2"/>
                    <a:pt x="149" y="13"/>
                    <a:pt x="143" y="25"/>
                  </a:cubicBezTo>
                  <a:cubicBezTo>
                    <a:pt x="143" y="25"/>
                    <a:pt x="143" y="25"/>
                    <a:pt x="143" y="25"/>
                  </a:cubicBezTo>
                  <a:cubicBezTo>
                    <a:pt x="136" y="36"/>
                    <a:pt x="131" y="48"/>
                    <a:pt x="117" y="54"/>
                  </a:cubicBezTo>
                  <a:cubicBezTo>
                    <a:pt x="117" y="54"/>
                    <a:pt x="117" y="54"/>
                    <a:pt x="117" y="54"/>
                  </a:cubicBezTo>
                  <a:cubicBezTo>
                    <a:pt x="113" y="55"/>
                    <a:pt x="109" y="56"/>
                    <a:pt x="105" y="56"/>
                  </a:cubicBezTo>
                  <a:cubicBezTo>
                    <a:pt x="105" y="56"/>
                    <a:pt x="105" y="56"/>
                    <a:pt x="105" y="56"/>
                  </a:cubicBezTo>
                  <a:cubicBezTo>
                    <a:pt x="90" y="56"/>
                    <a:pt x="74" y="46"/>
                    <a:pt x="5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0" y="46"/>
                    <a:pt x="43" y="49"/>
                    <a:pt x="36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2" y="62"/>
                    <a:pt x="30" y="68"/>
                    <a:pt x="30" y="73"/>
                  </a:cubicBezTo>
                  <a:cubicBezTo>
                    <a:pt x="30" y="73"/>
                    <a:pt x="30" y="73"/>
                    <a:pt x="30" y="73"/>
                  </a:cubicBezTo>
                  <a:cubicBezTo>
                    <a:pt x="30" y="83"/>
                    <a:pt x="36" y="93"/>
                    <a:pt x="41" y="101"/>
                  </a:cubicBezTo>
                  <a:cubicBezTo>
                    <a:pt x="41" y="101"/>
                    <a:pt x="41" y="101"/>
                    <a:pt x="41" y="101"/>
                  </a:cubicBezTo>
                  <a:cubicBezTo>
                    <a:pt x="47" y="110"/>
                    <a:pt x="52" y="118"/>
                    <a:pt x="52" y="124"/>
                  </a:cubicBezTo>
                  <a:cubicBezTo>
                    <a:pt x="52" y="124"/>
                    <a:pt x="52" y="124"/>
                    <a:pt x="52" y="124"/>
                  </a:cubicBezTo>
                  <a:cubicBezTo>
                    <a:pt x="52" y="125"/>
                    <a:pt x="52" y="127"/>
                    <a:pt x="51" y="128"/>
                  </a:cubicBezTo>
                  <a:cubicBezTo>
                    <a:pt x="51" y="128"/>
                    <a:pt x="51" y="128"/>
                    <a:pt x="51" y="128"/>
                  </a:cubicBezTo>
                  <a:cubicBezTo>
                    <a:pt x="48" y="136"/>
                    <a:pt x="36" y="142"/>
                    <a:pt x="24" y="149"/>
                  </a:cubicBezTo>
                  <a:cubicBezTo>
                    <a:pt x="24" y="149"/>
                    <a:pt x="24" y="149"/>
                    <a:pt x="24" y="149"/>
                  </a:cubicBezTo>
                  <a:cubicBezTo>
                    <a:pt x="12" y="156"/>
                    <a:pt x="0" y="164"/>
                    <a:pt x="0" y="177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178"/>
                    <a:pt x="0" y="179"/>
                    <a:pt x="0" y="180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2" y="198"/>
                    <a:pt x="16" y="203"/>
                    <a:pt x="30" y="205"/>
                  </a:cubicBezTo>
                  <a:cubicBezTo>
                    <a:pt x="30" y="205"/>
                    <a:pt x="30" y="205"/>
                    <a:pt x="30" y="205"/>
                  </a:cubicBezTo>
                  <a:cubicBezTo>
                    <a:pt x="45" y="208"/>
                    <a:pt x="61" y="209"/>
                    <a:pt x="69" y="218"/>
                  </a:cubicBezTo>
                  <a:cubicBezTo>
                    <a:pt x="69" y="218"/>
                    <a:pt x="69" y="218"/>
                    <a:pt x="69" y="218"/>
                  </a:cubicBezTo>
                  <a:cubicBezTo>
                    <a:pt x="78" y="228"/>
                    <a:pt x="78" y="237"/>
                    <a:pt x="79" y="246"/>
                  </a:cubicBezTo>
                  <a:cubicBezTo>
                    <a:pt x="79" y="246"/>
                    <a:pt x="79" y="246"/>
                    <a:pt x="79" y="246"/>
                  </a:cubicBezTo>
                  <a:cubicBezTo>
                    <a:pt x="81" y="256"/>
                    <a:pt x="84" y="266"/>
                    <a:pt x="100" y="273"/>
                  </a:cubicBezTo>
                  <a:cubicBezTo>
                    <a:pt x="100" y="273"/>
                    <a:pt x="100" y="273"/>
                    <a:pt x="100" y="273"/>
                  </a:cubicBezTo>
                  <a:cubicBezTo>
                    <a:pt x="106" y="276"/>
                    <a:pt x="112" y="277"/>
                    <a:pt x="117" y="277"/>
                  </a:cubicBezTo>
                  <a:cubicBezTo>
                    <a:pt x="117" y="277"/>
                    <a:pt x="117" y="277"/>
                    <a:pt x="117" y="277"/>
                  </a:cubicBezTo>
                  <a:cubicBezTo>
                    <a:pt x="143" y="277"/>
                    <a:pt x="159" y="251"/>
                    <a:pt x="183" y="252"/>
                  </a:cubicBezTo>
                  <a:cubicBezTo>
                    <a:pt x="183" y="252"/>
                    <a:pt x="183" y="252"/>
                    <a:pt x="183" y="252"/>
                  </a:cubicBezTo>
                  <a:cubicBezTo>
                    <a:pt x="196" y="252"/>
                    <a:pt x="205" y="260"/>
                    <a:pt x="215" y="270"/>
                  </a:cubicBezTo>
                  <a:cubicBezTo>
                    <a:pt x="215" y="270"/>
                    <a:pt x="215" y="270"/>
                    <a:pt x="215" y="270"/>
                  </a:cubicBezTo>
                  <a:cubicBezTo>
                    <a:pt x="225" y="280"/>
                    <a:pt x="236" y="290"/>
                    <a:pt x="257" y="290"/>
                  </a:cubicBezTo>
                  <a:cubicBezTo>
                    <a:pt x="257" y="290"/>
                    <a:pt x="257" y="290"/>
                    <a:pt x="257" y="290"/>
                  </a:cubicBezTo>
                  <a:cubicBezTo>
                    <a:pt x="257" y="290"/>
                    <a:pt x="257" y="290"/>
                    <a:pt x="257" y="290"/>
                  </a:cubicBezTo>
                  <a:cubicBezTo>
                    <a:pt x="257" y="290"/>
                    <a:pt x="257" y="290"/>
                    <a:pt x="257" y="290"/>
                  </a:cubicBezTo>
                  <a:cubicBezTo>
                    <a:pt x="277" y="290"/>
                    <a:pt x="289" y="280"/>
                    <a:pt x="298" y="270"/>
                  </a:cubicBezTo>
                  <a:cubicBezTo>
                    <a:pt x="298" y="270"/>
                    <a:pt x="298" y="270"/>
                    <a:pt x="298" y="270"/>
                  </a:cubicBezTo>
                  <a:cubicBezTo>
                    <a:pt x="308" y="260"/>
                    <a:pt x="316" y="252"/>
                    <a:pt x="328" y="252"/>
                  </a:cubicBezTo>
                  <a:cubicBezTo>
                    <a:pt x="328" y="252"/>
                    <a:pt x="328" y="252"/>
                    <a:pt x="328" y="252"/>
                  </a:cubicBezTo>
                  <a:cubicBezTo>
                    <a:pt x="354" y="251"/>
                    <a:pt x="370" y="277"/>
                    <a:pt x="394" y="278"/>
                  </a:cubicBezTo>
                  <a:cubicBezTo>
                    <a:pt x="394" y="278"/>
                    <a:pt x="394" y="278"/>
                    <a:pt x="394" y="278"/>
                  </a:cubicBezTo>
                  <a:cubicBezTo>
                    <a:pt x="399" y="278"/>
                    <a:pt x="405" y="276"/>
                    <a:pt x="410" y="274"/>
                  </a:cubicBezTo>
                  <a:cubicBezTo>
                    <a:pt x="410" y="274"/>
                    <a:pt x="410" y="274"/>
                    <a:pt x="410" y="274"/>
                  </a:cubicBezTo>
                  <a:cubicBezTo>
                    <a:pt x="425" y="267"/>
                    <a:pt x="429" y="257"/>
                    <a:pt x="431" y="247"/>
                  </a:cubicBezTo>
                  <a:cubicBezTo>
                    <a:pt x="431" y="247"/>
                    <a:pt x="431" y="247"/>
                    <a:pt x="431" y="247"/>
                  </a:cubicBezTo>
                  <a:cubicBezTo>
                    <a:pt x="434" y="237"/>
                    <a:pt x="434" y="228"/>
                    <a:pt x="442" y="220"/>
                  </a:cubicBezTo>
                  <a:cubicBezTo>
                    <a:pt x="442" y="220"/>
                    <a:pt x="442" y="220"/>
                    <a:pt x="442" y="220"/>
                  </a:cubicBezTo>
                  <a:cubicBezTo>
                    <a:pt x="449" y="212"/>
                    <a:pt x="465" y="211"/>
                    <a:pt x="480" y="207"/>
                  </a:cubicBezTo>
                  <a:cubicBezTo>
                    <a:pt x="480" y="207"/>
                    <a:pt x="480" y="207"/>
                    <a:pt x="480" y="207"/>
                  </a:cubicBezTo>
                  <a:cubicBezTo>
                    <a:pt x="495" y="204"/>
                    <a:pt x="509" y="198"/>
                    <a:pt x="510" y="179"/>
                  </a:cubicBezTo>
                  <a:cubicBezTo>
                    <a:pt x="510" y="179"/>
                    <a:pt x="510" y="179"/>
                    <a:pt x="510" y="179"/>
                  </a:cubicBezTo>
                  <a:cubicBezTo>
                    <a:pt x="510" y="179"/>
                    <a:pt x="510" y="178"/>
                    <a:pt x="510" y="178"/>
                  </a:cubicBezTo>
                  <a:cubicBezTo>
                    <a:pt x="510" y="178"/>
                    <a:pt x="510" y="178"/>
                    <a:pt x="510" y="178"/>
                  </a:cubicBezTo>
                  <a:cubicBezTo>
                    <a:pt x="510" y="164"/>
                    <a:pt x="497" y="157"/>
                    <a:pt x="485" y="151"/>
                  </a:cubicBezTo>
                  <a:cubicBezTo>
                    <a:pt x="485" y="151"/>
                    <a:pt x="485" y="151"/>
                    <a:pt x="485" y="151"/>
                  </a:cubicBezTo>
                  <a:cubicBezTo>
                    <a:pt x="473" y="145"/>
                    <a:pt x="461" y="139"/>
                    <a:pt x="459" y="128"/>
                  </a:cubicBezTo>
                  <a:close/>
                </a:path>
              </a:pathLst>
            </a:custGeom>
            <a:solidFill>
              <a:srgbClr val="5C5C5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ja-JP" altLang="en-US"/>
            </a:p>
          </p:txBody>
        </p:sp>
        <p:sp>
          <p:nvSpPr>
            <p:cNvPr id="40" name="Freeform 48">
              <a:extLst>
                <a:ext uri="{FF2B5EF4-FFF2-40B4-BE49-F238E27FC236}">
                  <a16:creationId xmlns:a16="http://schemas.microsoft.com/office/drawing/2014/main" id="{76AEE3D5-1847-44A2-A328-427B8C05A60A}"/>
                </a:ext>
              </a:extLst>
            </p:cNvPr>
            <p:cNvSpPr>
              <a:spLocks noChangeAspect="1"/>
            </p:cNvSpPr>
            <p:nvPr/>
          </p:nvSpPr>
          <p:spPr bwMode="gray">
            <a:xfrm>
              <a:off x="4671" y="1401"/>
              <a:ext cx="1188" cy="666"/>
            </a:xfrm>
            <a:custGeom>
              <a:avLst/>
              <a:gdLst>
                <a:gd name="T0" fmla="*/ 479 w 503"/>
                <a:gd name="T1" fmla="*/ 151 h 282"/>
                <a:gd name="T2" fmla="*/ 502 w 503"/>
                <a:gd name="T3" fmla="*/ 174 h 282"/>
                <a:gd name="T4" fmla="*/ 502 w 503"/>
                <a:gd name="T5" fmla="*/ 175 h 282"/>
                <a:gd name="T6" fmla="*/ 475 w 503"/>
                <a:gd name="T7" fmla="*/ 199 h 282"/>
                <a:gd name="T8" fmla="*/ 435 w 503"/>
                <a:gd name="T9" fmla="*/ 213 h 282"/>
                <a:gd name="T10" fmla="*/ 423 w 503"/>
                <a:gd name="T11" fmla="*/ 242 h 282"/>
                <a:gd name="T12" fmla="*/ 405 w 503"/>
                <a:gd name="T13" fmla="*/ 266 h 282"/>
                <a:gd name="T14" fmla="*/ 390 w 503"/>
                <a:gd name="T15" fmla="*/ 270 h 282"/>
                <a:gd name="T16" fmla="*/ 324 w 503"/>
                <a:gd name="T17" fmla="*/ 244 h 282"/>
                <a:gd name="T18" fmla="*/ 291 w 503"/>
                <a:gd name="T19" fmla="*/ 263 h 282"/>
                <a:gd name="T20" fmla="*/ 253 w 503"/>
                <a:gd name="T21" fmla="*/ 282 h 282"/>
                <a:gd name="T22" fmla="*/ 213 w 503"/>
                <a:gd name="T23" fmla="*/ 263 h 282"/>
                <a:gd name="T24" fmla="*/ 179 w 503"/>
                <a:gd name="T25" fmla="*/ 244 h 282"/>
                <a:gd name="T26" fmla="*/ 113 w 503"/>
                <a:gd name="T27" fmla="*/ 269 h 282"/>
                <a:gd name="T28" fmla="*/ 97 w 503"/>
                <a:gd name="T29" fmla="*/ 265 h 282"/>
                <a:gd name="T30" fmla="*/ 79 w 503"/>
                <a:gd name="T31" fmla="*/ 242 h 282"/>
                <a:gd name="T32" fmla="*/ 68 w 503"/>
                <a:gd name="T33" fmla="*/ 211 h 282"/>
                <a:gd name="T34" fmla="*/ 27 w 503"/>
                <a:gd name="T35" fmla="*/ 197 h 282"/>
                <a:gd name="T36" fmla="*/ 0 w 503"/>
                <a:gd name="T37" fmla="*/ 175 h 282"/>
                <a:gd name="T38" fmla="*/ 0 w 503"/>
                <a:gd name="T39" fmla="*/ 173 h 282"/>
                <a:gd name="T40" fmla="*/ 22 w 503"/>
                <a:gd name="T41" fmla="*/ 149 h 282"/>
                <a:gd name="T42" fmla="*/ 51 w 503"/>
                <a:gd name="T43" fmla="*/ 125 h 282"/>
                <a:gd name="T44" fmla="*/ 52 w 503"/>
                <a:gd name="T45" fmla="*/ 120 h 282"/>
                <a:gd name="T46" fmla="*/ 41 w 503"/>
                <a:gd name="T47" fmla="*/ 95 h 282"/>
                <a:gd name="T48" fmla="*/ 30 w 503"/>
                <a:gd name="T49" fmla="*/ 69 h 282"/>
                <a:gd name="T50" fmla="*/ 35 w 503"/>
                <a:gd name="T51" fmla="*/ 56 h 282"/>
                <a:gd name="T52" fmla="*/ 54 w 503"/>
                <a:gd name="T53" fmla="*/ 46 h 282"/>
                <a:gd name="T54" fmla="*/ 101 w 503"/>
                <a:gd name="T55" fmla="*/ 56 h 282"/>
                <a:gd name="T56" fmla="*/ 115 w 503"/>
                <a:gd name="T57" fmla="*/ 53 h 282"/>
                <a:gd name="T58" fmla="*/ 142 w 503"/>
                <a:gd name="T59" fmla="*/ 23 h 282"/>
                <a:gd name="T60" fmla="*/ 173 w 503"/>
                <a:gd name="T61" fmla="*/ 0 h 282"/>
                <a:gd name="T62" fmla="*/ 178 w 503"/>
                <a:gd name="T63" fmla="*/ 0 h 282"/>
                <a:gd name="T64" fmla="*/ 213 w 503"/>
                <a:gd name="T65" fmla="*/ 21 h 282"/>
                <a:gd name="T66" fmla="*/ 253 w 503"/>
                <a:gd name="T67" fmla="*/ 43 h 282"/>
                <a:gd name="T68" fmla="*/ 294 w 503"/>
                <a:gd name="T69" fmla="*/ 21 h 282"/>
                <a:gd name="T70" fmla="*/ 327 w 503"/>
                <a:gd name="T71" fmla="*/ 0 h 282"/>
                <a:gd name="T72" fmla="*/ 330 w 503"/>
                <a:gd name="T73" fmla="*/ 0 h 282"/>
                <a:gd name="T74" fmla="*/ 366 w 503"/>
                <a:gd name="T75" fmla="*/ 23 h 282"/>
                <a:gd name="T76" fmla="*/ 388 w 503"/>
                <a:gd name="T77" fmla="*/ 53 h 282"/>
                <a:gd name="T78" fmla="*/ 402 w 503"/>
                <a:gd name="T79" fmla="*/ 56 h 282"/>
                <a:gd name="T80" fmla="*/ 449 w 503"/>
                <a:gd name="T81" fmla="*/ 48 h 282"/>
                <a:gd name="T82" fmla="*/ 468 w 503"/>
                <a:gd name="T83" fmla="*/ 56 h 282"/>
                <a:gd name="T84" fmla="*/ 472 w 503"/>
                <a:gd name="T85" fmla="*/ 68 h 282"/>
                <a:gd name="T86" fmla="*/ 451 w 503"/>
                <a:gd name="T87" fmla="*/ 121 h 282"/>
                <a:gd name="T88" fmla="*/ 451 w 503"/>
                <a:gd name="T89" fmla="*/ 125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03" h="282">
                  <a:moveTo>
                    <a:pt x="451" y="125"/>
                  </a:moveTo>
                  <a:cubicBezTo>
                    <a:pt x="454" y="138"/>
                    <a:pt x="467" y="145"/>
                    <a:pt x="479" y="151"/>
                  </a:cubicBezTo>
                  <a:cubicBezTo>
                    <a:pt x="479" y="151"/>
                    <a:pt x="479" y="151"/>
                    <a:pt x="479" y="151"/>
                  </a:cubicBezTo>
                  <a:cubicBezTo>
                    <a:pt x="492" y="157"/>
                    <a:pt x="503" y="163"/>
                    <a:pt x="502" y="174"/>
                  </a:cubicBezTo>
                  <a:cubicBezTo>
                    <a:pt x="502" y="174"/>
                    <a:pt x="502" y="174"/>
                    <a:pt x="502" y="174"/>
                  </a:cubicBezTo>
                  <a:cubicBezTo>
                    <a:pt x="502" y="174"/>
                    <a:pt x="502" y="175"/>
                    <a:pt x="502" y="175"/>
                  </a:cubicBezTo>
                  <a:cubicBezTo>
                    <a:pt x="502" y="175"/>
                    <a:pt x="502" y="175"/>
                    <a:pt x="502" y="175"/>
                  </a:cubicBezTo>
                  <a:cubicBezTo>
                    <a:pt x="501" y="191"/>
                    <a:pt x="490" y="196"/>
                    <a:pt x="475" y="199"/>
                  </a:cubicBezTo>
                  <a:cubicBezTo>
                    <a:pt x="475" y="199"/>
                    <a:pt x="475" y="199"/>
                    <a:pt x="475" y="199"/>
                  </a:cubicBezTo>
                  <a:cubicBezTo>
                    <a:pt x="461" y="203"/>
                    <a:pt x="444" y="204"/>
                    <a:pt x="435" y="213"/>
                  </a:cubicBezTo>
                  <a:cubicBezTo>
                    <a:pt x="435" y="213"/>
                    <a:pt x="435" y="213"/>
                    <a:pt x="435" y="213"/>
                  </a:cubicBezTo>
                  <a:cubicBezTo>
                    <a:pt x="427" y="222"/>
                    <a:pt x="426" y="233"/>
                    <a:pt x="423" y="242"/>
                  </a:cubicBezTo>
                  <a:cubicBezTo>
                    <a:pt x="423" y="242"/>
                    <a:pt x="423" y="242"/>
                    <a:pt x="423" y="242"/>
                  </a:cubicBezTo>
                  <a:cubicBezTo>
                    <a:pt x="421" y="251"/>
                    <a:pt x="418" y="259"/>
                    <a:pt x="405" y="266"/>
                  </a:cubicBezTo>
                  <a:cubicBezTo>
                    <a:pt x="405" y="266"/>
                    <a:pt x="405" y="266"/>
                    <a:pt x="405" y="266"/>
                  </a:cubicBezTo>
                  <a:cubicBezTo>
                    <a:pt x="399" y="269"/>
                    <a:pt x="395" y="270"/>
                    <a:pt x="390" y="270"/>
                  </a:cubicBezTo>
                  <a:cubicBezTo>
                    <a:pt x="390" y="270"/>
                    <a:pt x="390" y="270"/>
                    <a:pt x="390" y="270"/>
                  </a:cubicBezTo>
                  <a:cubicBezTo>
                    <a:pt x="369" y="270"/>
                    <a:pt x="352" y="244"/>
                    <a:pt x="324" y="244"/>
                  </a:cubicBezTo>
                  <a:cubicBezTo>
                    <a:pt x="324" y="244"/>
                    <a:pt x="324" y="244"/>
                    <a:pt x="324" y="244"/>
                  </a:cubicBezTo>
                  <a:cubicBezTo>
                    <a:pt x="309" y="244"/>
                    <a:pt x="301" y="254"/>
                    <a:pt x="291" y="263"/>
                  </a:cubicBezTo>
                  <a:cubicBezTo>
                    <a:pt x="291" y="263"/>
                    <a:pt x="291" y="263"/>
                    <a:pt x="291" y="263"/>
                  </a:cubicBezTo>
                  <a:cubicBezTo>
                    <a:pt x="282" y="273"/>
                    <a:pt x="271" y="282"/>
                    <a:pt x="253" y="282"/>
                  </a:cubicBezTo>
                  <a:cubicBezTo>
                    <a:pt x="253" y="282"/>
                    <a:pt x="253" y="282"/>
                    <a:pt x="253" y="282"/>
                  </a:cubicBezTo>
                  <a:cubicBezTo>
                    <a:pt x="234" y="282"/>
                    <a:pt x="223" y="273"/>
                    <a:pt x="213" y="263"/>
                  </a:cubicBezTo>
                  <a:cubicBezTo>
                    <a:pt x="213" y="263"/>
                    <a:pt x="213" y="263"/>
                    <a:pt x="213" y="263"/>
                  </a:cubicBezTo>
                  <a:cubicBezTo>
                    <a:pt x="204" y="254"/>
                    <a:pt x="194" y="244"/>
                    <a:pt x="179" y="244"/>
                  </a:cubicBezTo>
                  <a:cubicBezTo>
                    <a:pt x="179" y="244"/>
                    <a:pt x="179" y="244"/>
                    <a:pt x="179" y="244"/>
                  </a:cubicBezTo>
                  <a:cubicBezTo>
                    <a:pt x="152" y="244"/>
                    <a:pt x="136" y="270"/>
                    <a:pt x="113" y="269"/>
                  </a:cubicBezTo>
                  <a:cubicBezTo>
                    <a:pt x="113" y="269"/>
                    <a:pt x="113" y="269"/>
                    <a:pt x="113" y="269"/>
                  </a:cubicBezTo>
                  <a:cubicBezTo>
                    <a:pt x="108" y="269"/>
                    <a:pt x="103" y="268"/>
                    <a:pt x="97" y="265"/>
                  </a:cubicBezTo>
                  <a:cubicBezTo>
                    <a:pt x="97" y="265"/>
                    <a:pt x="97" y="265"/>
                    <a:pt x="97" y="265"/>
                  </a:cubicBezTo>
                  <a:cubicBezTo>
                    <a:pt x="83" y="258"/>
                    <a:pt x="81" y="251"/>
                    <a:pt x="79" y="242"/>
                  </a:cubicBezTo>
                  <a:cubicBezTo>
                    <a:pt x="79" y="242"/>
                    <a:pt x="79" y="242"/>
                    <a:pt x="79" y="242"/>
                  </a:cubicBezTo>
                  <a:cubicBezTo>
                    <a:pt x="78" y="233"/>
                    <a:pt x="78" y="222"/>
                    <a:pt x="68" y="211"/>
                  </a:cubicBezTo>
                  <a:cubicBezTo>
                    <a:pt x="68" y="211"/>
                    <a:pt x="68" y="211"/>
                    <a:pt x="68" y="211"/>
                  </a:cubicBezTo>
                  <a:cubicBezTo>
                    <a:pt x="58" y="201"/>
                    <a:pt x="41" y="200"/>
                    <a:pt x="27" y="197"/>
                  </a:cubicBezTo>
                  <a:cubicBezTo>
                    <a:pt x="27" y="197"/>
                    <a:pt x="27" y="197"/>
                    <a:pt x="27" y="197"/>
                  </a:cubicBezTo>
                  <a:cubicBezTo>
                    <a:pt x="13" y="195"/>
                    <a:pt x="2" y="191"/>
                    <a:pt x="0" y="17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75"/>
                    <a:pt x="0" y="174"/>
                    <a:pt x="0" y="173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0" y="162"/>
                    <a:pt x="10" y="155"/>
                    <a:pt x="22" y="149"/>
                  </a:cubicBezTo>
                  <a:cubicBezTo>
                    <a:pt x="22" y="149"/>
                    <a:pt x="22" y="149"/>
                    <a:pt x="22" y="149"/>
                  </a:cubicBezTo>
                  <a:cubicBezTo>
                    <a:pt x="34" y="142"/>
                    <a:pt x="47" y="136"/>
                    <a:pt x="51" y="125"/>
                  </a:cubicBezTo>
                  <a:cubicBezTo>
                    <a:pt x="51" y="125"/>
                    <a:pt x="51" y="125"/>
                    <a:pt x="51" y="125"/>
                  </a:cubicBezTo>
                  <a:cubicBezTo>
                    <a:pt x="52" y="124"/>
                    <a:pt x="52" y="122"/>
                    <a:pt x="52" y="120"/>
                  </a:cubicBezTo>
                  <a:cubicBezTo>
                    <a:pt x="52" y="120"/>
                    <a:pt x="52" y="120"/>
                    <a:pt x="52" y="120"/>
                  </a:cubicBezTo>
                  <a:cubicBezTo>
                    <a:pt x="52" y="111"/>
                    <a:pt x="46" y="103"/>
                    <a:pt x="41" y="95"/>
                  </a:cubicBezTo>
                  <a:cubicBezTo>
                    <a:pt x="41" y="95"/>
                    <a:pt x="41" y="95"/>
                    <a:pt x="41" y="95"/>
                  </a:cubicBezTo>
                  <a:cubicBezTo>
                    <a:pt x="35" y="86"/>
                    <a:pt x="30" y="78"/>
                    <a:pt x="30" y="69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30" y="65"/>
                    <a:pt x="31" y="60"/>
                    <a:pt x="35" y="56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41" y="48"/>
                    <a:pt x="47" y="46"/>
                    <a:pt x="54" y="46"/>
                  </a:cubicBezTo>
                  <a:cubicBezTo>
                    <a:pt x="54" y="46"/>
                    <a:pt x="54" y="46"/>
                    <a:pt x="54" y="46"/>
                  </a:cubicBezTo>
                  <a:cubicBezTo>
                    <a:pt x="68" y="46"/>
                    <a:pt x="84" y="56"/>
                    <a:pt x="101" y="56"/>
                  </a:cubicBezTo>
                  <a:cubicBezTo>
                    <a:pt x="101" y="56"/>
                    <a:pt x="101" y="56"/>
                    <a:pt x="101" y="56"/>
                  </a:cubicBezTo>
                  <a:cubicBezTo>
                    <a:pt x="106" y="56"/>
                    <a:pt x="110" y="55"/>
                    <a:pt x="115" y="53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130" y="47"/>
                    <a:pt x="136" y="34"/>
                    <a:pt x="142" y="23"/>
                  </a:cubicBezTo>
                  <a:cubicBezTo>
                    <a:pt x="142" y="23"/>
                    <a:pt x="142" y="23"/>
                    <a:pt x="142" y="23"/>
                  </a:cubicBezTo>
                  <a:cubicBezTo>
                    <a:pt x="149" y="11"/>
                    <a:pt x="156" y="2"/>
                    <a:pt x="173" y="0"/>
                  </a:cubicBezTo>
                  <a:cubicBezTo>
                    <a:pt x="173" y="0"/>
                    <a:pt x="173" y="0"/>
                    <a:pt x="173" y="0"/>
                  </a:cubicBezTo>
                  <a:cubicBezTo>
                    <a:pt x="175" y="0"/>
                    <a:pt x="176" y="0"/>
                    <a:pt x="178" y="0"/>
                  </a:cubicBezTo>
                  <a:cubicBezTo>
                    <a:pt x="178" y="0"/>
                    <a:pt x="178" y="0"/>
                    <a:pt x="178" y="0"/>
                  </a:cubicBezTo>
                  <a:cubicBezTo>
                    <a:pt x="196" y="0"/>
                    <a:pt x="204" y="10"/>
                    <a:pt x="213" y="21"/>
                  </a:cubicBezTo>
                  <a:cubicBezTo>
                    <a:pt x="213" y="21"/>
                    <a:pt x="213" y="21"/>
                    <a:pt x="213" y="21"/>
                  </a:cubicBezTo>
                  <a:cubicBezTo>
                    <a:pt x="221" y="32"/>
                    <a:pt x="232" y="43"/>
                    <a:pt x="253" y="43"/>
                  </a:cubicBezTo>
                  <a:cubicBezTo>
                    <a:pt x="253" y="43"/>
                    <a:pt x="253" y="43"/>
                    <a:pt x="253" y="43"/>
                  </a:cubicBezTo>
                  <a:cubicBezTo>
                    <a:pt x="275" y="43"/>
                    <a:pt x="285" y="32"/>
                    <a:pt x="294" y="21"/>
                  </a:cubicBezTo>
                  <a:cubicBezTo>
                    <a:pt x="294" y="21"/>
                    <a:pt x="294" y="21"/>
                    <a:pt x="294" y="21"/>
                  </a:cubicBezTo>
                  <a:cubicBezTo>
                    <a:pt x="304" y="10"/>
                    <a:pt x="311" y="0"/>
                    <a:pt x="327" y="0"/>
                  </a:cubicBezTo>
                  <a:cubicBezTo>
                    <a:pt x="327" y="0"/>
                    <a:pt x="327" y="0"/>
                    <a:pt x="327" y="0"/>
                  </a:cubicBezTo>
                  <a:cubicBezTo>
                    <a:pt x="328" y="0"/>
                    <a:pt x="329" y="0"/>
                    <a:pt x="330" y="0"/>
                  </a:cubicBezTo>
                  <a:cubicBezTo>
                    <a:pt x="330" y="0"/>
                    <a:pt x="330" y="0"/>
                    <a:pt x="330" y="0"/>
                  </a:cubicBezTo>
                  <a:cubicBezTo>
                    <a:pt x="351" y="2"/>
                    <a:pt x="360" y="12"/>
                    <a:pt x="366" y="23"/>
                  </a:cubicBezTo>
                  <a:cubicBezTo>
                    <a:pt x="366" y="23"/>
                    <a:pt x="366" y="23"/>
                    <a:pt x="366" y="23"/>
                  </a:cubicBezTo>
                  <a:cubicBezTo>
                    <a:pt x="373" y="34"/>
                    <a:pt x="376" y="48"/>
                    <a:pt x="388" y="53"/>
                  </a:cubicBezTo>
                  <a:cubicBezTo>
                    <a:pt x="388" y="53"/>
                    <a:pt x="388" y="53"/>
                    <a:pt x="388" y="53"/>
                  </a:cubicBezTo>
                  <a:cubicBezTo>
                    <a:pt x="392" y="55"/>
                    <a:pt x="397" y="56"/>
                    <a:pt x="402" y="56"/>
                  </a:cubicBezTo>
                  <a:cubicBezTo>
                    <a:pt x="402" y="56"/>
                    <a:pt x="402" y="56"/>
                    <a:pt x="402" y="56"/>
                  </a:cubicBezTo>
                  <a:cubicBezTo>
                    <a:pt x="418" y="56"/>
                    <a:pt x="435" y="48"/>
                    <a:pt x="449" y="48"/>
                  </a:cubicBezTo>
                  <a:cubicBezTo>
                    <a:pt x="449" y="48"/>
                    <a:pt x="449" y="48"/>
                    <a:pt x="449" y="48"/>
                  </a:cubicBezTo>
                  <a:cubicBezTo>
                    <a:pt x="456" y="48"/>
                    <a:pt x="462" y="50"/>
                    <a:pt x="468" y="56"/>
                  </a:cubicBezTo>
                  <a:cubicBezTo>
                    <a:pt x="468" y="56"/>
                    <a:pt x="468" y="56"/>
                    <a:pt x="468" y="56"/>
                  </a:cubicBezTo>
                  <a:cubicBezTo>
                    <a:pt x="471" y="60"/>
                    <a:pt x="472" y="64"/>
                    <a:pt x="472" y="68"/>
                  </a:cubicBezTo>
                  <a:cubicBezTo>
                    <a:pt x="472" y="68"/>
                    <a:pt x="472" y="68"/>
                    <a:pt x="472" y="68"/>
                  </a:cubicBezTo>
                  <a:cubicBezTo>
                    <a:pt x="473" y="84"/>
                    <a:pt x="452" y="102"/>
                    <a:pt x="451" y="121"/>
                  </a:cubicBezTo>
                  <a:cubicBezTo>
                    <a:pt x="451" y="121"/>
                    <a:pt x="451" y="121"/>
                    <a:pt x="451" y="121"/>
                  </a:cubicBezTo>
                  <a:cubicBezTo>
                    <a:pt x="451" y="123"/>
                    <a:pt x="451" y="124"/>
                    <a:pt x="451" y="1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1" name="Group 75">
            <a:extLst>
              <a:ext uri="{FF2B5EF4-FFF2-40B4-BE49-F238E27FC236}">
                <a16:creationId xmlns:a16="http://schemas.microsoft.com/office/drawing/2014/main" id="{4BD8B962-F0AB-419D-A3F5-98CA2BDA0297}"/>
              </a:ext>
            </a:extLst>
          </p:cNvPr>
          <p:cNvGrpSpPr>
            <a:grpSpLocks/>
          </p:cNvGrpSpPr>
          <p:nvPr/>
        </p:nvGrpSpPr>
        <p:grpSpPr bwMode="auto">
          <a:xfrm>
            <a:off x="2510475" y="5703249"/>
            <a:ext cx="139757" cy="148822"/>
            <a:chOff x="5627" y="1871"/>
            <a:chExt cx="66" cy="62"/>
          </a:xfrm>
        </p:grpSpPr>
        <p:sp>
          <p:nvSpPr>
            <p:cNvPr id="42" name="Freeform 76">
              <a:extLst>
                <a:ext uri="{FF2B5EF4-FFF2-40B4-BE49-F238E27FC236}">
                  <a16:creationId xmlns:a16="http://schemas.microsoft.com/office/drawing/2014/main" id="{507E3015-753E-49DF-9507-1F71888C2FF3}"/>
                </a:ext>
              </a:extLst>
            </p:cNvPr>
            <p:cNvSpPr>
              <a:spLocks noChangeAspect="1"/>
            </p:cNvSpPr>
            <p:nvPr/>
          </p:nvSpPr>
          <p:spPr bwMode="gray">
            <a:xfrm>
              <a:off x="5627" y="1871"/>
              <a:ext cx="66" cy="62"/>
            </a:xfrm>
            <a:custGeom>
              <a:avLst/>
              <a:gdLst>
                <a:gd name="T0" fmla="*/ 0 w 28"/>
                <a:gd name="T1" fmla="*/ 13 h 26"/>
                <a:gd name="T2" fmla="*/ 14 w 28"/>
                <a:gd name="T3" fmla="*/ 0 h 26"/>
                <a:gd name="T4" fmla="*/ 14 w 28"/>
                <a:gd name="T5" fmla="*/ 0 h 26"/>
                <a:gd name="T6" fmla="*/ 28 w 28"/>
                <a:gd name="T7" fmla="*/ 13 h 26"/>
                <a:gd name="T8" fmla="*/ 28 w 28"/>
                <a:gd name="T9" fmla="*/ 13 h 26"/>
                <a:gd name="T10" fmla="*/ 14 w 28"/>
                <a:gd name="T11" fmla="*/ 26 h 26"/>
                <a:gd name="T12" fmla="*/ 14 w 28"/>
                <a:gd name="T13" fmla="*/ 26 h 26"/>
                <a:gd name="T14" fmla="*/ 0 w 28"/>
                <a:gd name="T15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26">
                  <a:moveTo>
                    <a:pt x="0" y="13"/>
                  </a:moveTo>
                  <a:cubicBezTo>
                    <a:pt x="0" y="6"/>
                    <a:pt x="7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22" y="0"/>
                    <a:pt x="28" y="6"/>
                    <a:pt x="28" y="13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28" y="20"/>
                    <a:pt x="22" y="26"/>
                    <a:pt x="14" y="26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7" y="26"/>
                    <a:pt x="0" y="20"/>
                    <a:pt x="0" y="13"/>
                  </a:cubicBezTo>
                  <a:close/>
                </a:path>
              </a:pathLst>
            </a:custGeom>
            <a:solidFill>
              <a:srgbClr val="5C5C5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ja-JP" altLang="en-US"/>
            </a:p>
          </p:txBody>
        </p:sp>
        <p:sp>
          <p:nvSpPr>
            <p:cNvPr id="43" name="Freeform 77">
              <a:extLst>
                <a:ext uri="{FF2B5EF4-FFF2-40B4-BE49-F238E27FC236}">
                  <a16:creationId xmlns:a16="http://schemas.microsoft.com/office/drawing/2014/main" id="{2D06BC5A-4C36-431D-A17A-67F86E636444}"/>
                </a:ext>
              </a:extLst>
            </p:cNvPr>
            <p:cNvSpPr>
              <a:spLocks noChangeAspect="1"/>
            </p:cNvSpPr>
            <p:nvPr/>
          </p:nvSpPr>
          <p:spPr bwMode="gray">
            <a:xfrm>
              <a:off x="5636" y="1881"/>
              <a:ext cx="48" cy="42"/>
            </a:xfrm>
            <a:custGeom>
              <a:avLst/>
              <a:gdLst>
                <a:gd name="T0" fmla="*/ 0 w 20"/>
                <a:gd name="T1" fmla="*/ 9 h 18"/>
                <a:gd name="T2" fmla="*/ 10 w 20"/>
                <a:gd name="T3" fmla="*/ 18 h 18"/>
                <a:gd name="T4" fmla="*/ 10 w 20"/>
                <a:gd name="T5" fmla="*/ 18 h 18"/>
                <a:gd name="T6" fmla="*/ 20 w 20"/>
                <a:gd name="T7" fmla="*/ 9 h 18"/>
                <a:gd name="T8" fmla="*/ 20 w 20"/>
                <a:gd name="T9" fmla="*/ 9 h 18"/>
                <a:gd name="T10" fmla="*/ 10 w 20"/>
                <a:gd name="T11" fmla="*/ 0 h 18"/>
                <a:gd name="T12" fmla="*/ 10 w 20"/>
                <a:gd name="T13" fmla="*/ 0 h 18"/>
                <a:gd name="T14" fmla="*/ 0 w 20"/>
                <a:gd name="T15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18">
                  <a:moveTo>
                    <a:pt x="0" y="9"/>
                  </a:moveTo>
                  <a:cubicBezTo>
                    <a:pt x="0" y="13"/>
                    <a:pt x="5" y="18"/>
                    <a:pt x="10" y="18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6" y="18"/>
                    <a:pt x="20" y="13"/>
                    <a:pt x="20" y="9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0" y="4"/>
                    <a:pt x="16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4" name="Group 78">
            <a:extLst>
              <a:ext uri="{FF2B5EF4-FFF2-40B4-BE49-F238E27FC236}">
                <a16:creationId xmlns:a16="http://schemas.microsoft.com/office/drawing/2014/main" id="{09995F05-B8E9-4D2C-B4AD-E086EEA43C4D}"/>
              </a:ext>
            </a:extLst>
          </p:cNvPr>
          <p:cNvGrpSpPr>
            <a:grpSpLocks/>
          </p:cNvGrpSpPr>
          <p:nvPr/>
        </p:nvGrpSpPr>
        <p:grpSpPr bwMode="auto">
          <a:xfrm>
            <a:off x="2893968" y="5260845"/>
            <a:ext cx="293370" cy="275914"/>
            <a:chOff x="5602" y="663"/>
            <a:chExt cx="116" cy="104"/>
          </a:xfrm>
        </p:grpSpPr>
        <p:sp>
          <p:nvSpPr>
            <p:cNvPr id="45" name="Oval 79">
              <a:extLst>
                <a:ext uri="{FF2B5EF4-FFF2-40B4-BE49-F238E27FC236}">
                  <a16:creationId xmlns:a16="http://schemas.microsoft.com/office/drawing/2014/main" id="{C3D58EF4-E403-4D31-BB5A-BE4424ED0D93}"/>
                </a:ext>
              </a:extLst>
            </p:cNvPr>
            <p:cNvSpPr>
              <a:spLocks noChangeAspect="1" noChangeArrowheads="1"/>
            </p:cNvSpPr>
            <p:nvPr/>
          </p:nvSpPr>
          <p:spPr bwMode="gray">
            <a:xfrm>
              <a:off x="5602" y="663"/>
              <a:ext cx="116" cy="104"/>
            </a:xfrm>
            <a:prstGeom prst="ellipse">
              <a:avLst/>
            </a:prstGeom>
            <a:solidFill>
              <a:srgbClr val="5C5C5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ja-JP" altLang="en-US"/>
            </a:p>
          </p:txBody>
        </p:sp>
        <p:sp>
          <p:nvSpPr>
            <p:cNvPr id="46" name="Oval 80">
              <a:extLst>
                <a:ext uri="{FF2B5EF4-FFF2-40B4-BE49-F238E27FC236}">
                  <a16:creationId xmlns:a16="http://schemas.microsoft.com/office/drawing/2014/main" id="{5FDC55FF-5815-4F13-9708-BF8B5B030537}"/>
                </a:ext>
              </a:extLst>
            </p:cNvPr>
            <p:cNvSpPr>
              <a:spLocks noChangeAspect="1" noChangeArrowheads="1"/>
            </p:cNvSpPr>
            <p:nvPr/>
          </p:nvSpPr>
          <p:spPr bwMode="gray">
            <a:xfrm>
              <a:off x="5612" y="672"/>
              <a:ext cx="97" cy="8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7" name="Group 81">
            <a:extLst>
              <a:ext uri="{FF2B5EF4-FFF2-40B4-BE49-F238E27FC236}">
                <a16:creationId xmlns:a16="http://schemas.microsoft.com/office/drawing/2014/main" id="{E03C3193-530D-40AD-8DAF-68E4DDC3AC15}"/>
              </a:ext>
            </a:extLst>
          </p:cNvPr>
          <p:cNvGrpSpPr>
            <a:grpSpLocks/>
          </p:cNvGrpSpPr>
          <p:nvPr/>
        </p:nvGrpSpPr>
        <p:grpSpPr bwMode="auto">
          <a:xfrm>
            <a:off x="2700571" y="5532356"/>
            <a:ext cx="200032" cy="203199"/>
            <a:chOff x="5621" y="1253"/>
            <a:chExt cx="78" cy="71"/>
          </a:xfrm>
        </p:grpSpPr>
        <p:sp>
          <p:nvSpPr>
            <p:cNvPr id="48" name="Oval 82">
              <a:extLst>
                <a:ext uri="{FF2B5EF4-FFF2-40B4-BE49-F238E27FC236}">
                  <a16:creationId xmlns:a16="http://schemas.microsoft.com/office/drawing/2014/main" id="{226C8D1A-353C-4F6A-A1D3-3157BFEB4B66}"/>
                </a:ext>
              </a:extLst>
            </p:cNvPr>
            <p:cNvSpPr>
              <a:spLocks noChangeAspect="1" noChangeArrowheads="1"/>
            </p:cNvSpPr>
            <p:nvPr/>
          </p:nvSpPr>
          <p:spPr bwMode="gray">
            <a:xfrm>
              <a:off x="5621" y="1253"/>
              <a:ext cx="78" cy="71"/>
            </a:xfrm>
            <a:prstGeom prst="ellipse">
              <a:avLst/>
            </a:prstGeom>
            <a:solidFill>
              <a:srgbClr val="5C5C5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ja-JP" altLang="en-US"/>
            </a:p>
          </p:txBody>
        </p:sp>
        <p:sp>
          <p:nvSpPr>
            <p:cNvPr id="49" name="Oval 83">
              <a:extLst>
                <a:ext uri="{FF2B5EF4-FFF2-40B4-BE49-F238E27FC236}">
                  <a16:creationId xmlns:a16="http://schemas.microsoft.com/office/drawing/2014/main" id="{528CA9C9-B7CC-44D1-A6E8-4F2A9559F687}"/>
                </a:ext>
              </a:extLst>
            </p:cNvPr>
            <p:cNvSpPr>
              <a:spLocks noChangeAspect="1" noChangeArrowheads="1"/>
            </p:cNvSpPr>
            <p:nvPr/>
          </p:nvSpPr>
          <p:spPr bwMode="gray">
            <a:xfrm>
              <a:off x="5631" y="1263"/>
              <a:ext cx="59" cy="5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2" name="テキスト ボックス 1">
            <a:extLst>
              <a:ext uri="{FF2B5EF4-FFF2-40B4-BE49-F238E27FC236}">
                <a16:creationId xmlns:a16="http://schemas.microsoft.com/office/drawing/2014/main" id="{FF0CC416-0BB3-495A-AF39-C5034DAE6A7F}"/>
              </a:ext>
            </a:extLst>
          </p:cNvPr>
          <p:cNvSpPr txBox="1"/>
          <p:nvPr/>
        </p:nvSpPr>
        <p:spPr>
          <a:xfrm>
            <a:off x="8280000" y="180000"/>
            <a:ext cx="15696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ワークシート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FA5CF68-21DA-412A-99A6-18A6813A27D6}"/>
              </a:ext>
            </a:extLst>
          </p:cNvPr>
          <p:cNvSpPr txBox="1"/>
          <p:nvPr/>
        </p:nvSpPr>
        <p:spPr>
          <a:xfrm>
            <a:off x="709385" y="602570"/>
            <a:ext cx="8474529" cy="20672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びっくりしたり、いやなきもちに</a:t>
            </a:r>
            <a:endParaRPr kumimoji="1"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なったりするときって</a:t>
            </a:r>
            <a:endParaRPr kumimoji="1"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どんなときかな？</a:t>
            </a:r>
            <a:endParaRPr kumimoji="1"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9" name="図 28" descr="光 が含まれている画像&#10;&#10;自動的に生成された説明">
            <a:extLst>
              <a:ext uri="{FF2B5EF4-FFF2-40B4-BE49-F238E27FC236}">
                <a16:creationId xmlns:a16="http://schemas.microsoft.com/office/drawing/2014/main" id="{752BA811-527C-4694-B68F-E7D0D08279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698" y="4433617"/>
            <a:ext cx="1278608" cy="212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133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7D0602DF-BA75-4717-805F-D42ACFB5A1C4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0EF00DE-BFA3-4101-B676-7DAE811875FA}"/>
              </a:ext>
            </a:extLst>
          </p:cNvPr>
          <p:cNvSpPr txBox="1"/>
          <p:nvPr/>
        </p:nvSpPr>
        <p:spPr>
          <a:xfrm>
            <a:off x="454073" y="848209"/>
            <a:ext cx="8985152" cy="18364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kumimoji="1"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いきなりさわられたり、</a:t>
            </a:r>
            <a:endParaRPr kumimoji="1" lang="en-US" altLang="ja-JP" sz="3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じろじろみられたりしたら</a:t>
            </a:r>
            <a:endParaRPr kumimoji="1" lang="en-US" altLang="ja-JP" sz="3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びっくりしたりいやなきもちになるよね</a:t>
            </a:r>
            <a:endParaRPr kumimoji="1" lang="en-US" altLang="ja-JP" sz="3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8" name="図 7" descr="おもちゃ, 人形 が含まれている画像&#10;&#10;自動的に生成された説明">
            <a:extLst>
              <a:ext uri="{FF2B5EF4-FFF2-40B4-BE49-F238E27FC236}">
                <a16:creationId xmlns:a16="http://schemas.microsoft.com/office/drawing/2014/main" id="{DD2A61DA-8BE5-45A9-A8EC-9C4C0B4251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467" y="2858142"/>
            <a:ext cx="3315065" cy="3683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287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96B25A47-55FE-4744-9306-3C1F7E1664B0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5894B1E-8623-4629-A21D-F6F59E81A715}"/>
              </a:ext>
            </a:extLst>
          </p:cNvPr>
          <p:cNvSpPr txBox="1"/>
          <p:nvPr/>
        </p:nvSpPr>
        <p:spPr>
          <a:xfrm>
            <a:off x="451825" y="545658"/>
            <a:ext cx="8985153" cy="2439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500"/>
              </a:spcAft>
            </a:pPr>
            <a:r>
              <a:rPr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じぶんだけのたいせつなところを</a:t>
            </a:r>
            <a:endParaRPr lang="en-US" altLang="ja-JP" sz="3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500"/>
              </a:spcAft>
            </a:pPr>
            <a:r>
              <a:rPr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さわられていやなきもちになったら、</a:t>
            </a:r>
            <a:endParaRPr lang="en-US" altLang="ja-JP" sz="3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「いやだ！」とい</a:t>
            </a:r>
            <a:r>
              <a:rPr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おう。にげよう。</a:t>
            </a:r>
            <a:endParaRPr kumimoji="1" lang="en-US" altLang="ja-JP" sz="3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あんしんできる大人におはなししよう。</a:t>
            </a:r>
            <a:endParaRPr kumimoji="1" lang="en-US" altLang="ja-JP" sz="3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吹き出し: 角を丸めた四角形 22">
            <a:extLst>
              <a:ext uri="{FF2B5EF4-FFF2-40B4-BE49-F238E27FC236}">
                <a16:creationId xmlns:a16="http://schemas.microsoft.com/office/drawing/2014/main" id="{D8B6ABFB-EDDA-4E4B-8CFE-2C0F2AF861AF}"/>
              </a:ext>
            </a:extLst>
          </p:cNvPr>
          <p:cNvSpPr/>
          <p:nvPr/>
        </p:nvSpPr>
        <p:spPr>
          <a:xfrm>
            <a:off x="5568273" y="5458015"/>
            <a:ext cx="2681291" cy="1033254"/>
          </a:xfrm>
          <a:prstGeom prst="wedgeRoundRectCallout">
            <a:avLst>
              <a:gd name="adj1" fmla="val 58308"/>
              <a:gd name="adj2" fmla="val 1691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2440A37-B009-43B2-A4C7-F9B37ED758A7}"/>
              </a:ext>
            </a:extLst>
          </p:cNvPr>
          <p:cNvSpPr txBox="1"/>
          <p:nvPr/>
        </p:nvSpPr>
        <p:spPr>
          <a:xfrm>
            <a:off x="5598710" y="5539471"/>
            <a:ext cx="2615410" cy="8669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へんだな</a:t>
            </a:r>
            <a:r>
              <a:rPr kumimoji="1"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とか</a:t>
            </a:r>
            <a:r>
              <a:rPr kumimoji="1"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いやだな</a:t>
            </a:r>
            <a:endParaRPr kumimoji="1" lang="en-US" altLang="ja-JP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500"/>
              </a:spcAft>
            </a:pPr>
            <a:r>
              <a:rPr kumimoji="1"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っておもう人に</a:t>
            </a:r>
            <a:endParaRPr kumimoji="1" lang="en-US" altLang="ja-JP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500"/>
              </a:spcAft>
            </a:pPr>
            <a:r>
              <a:rPr kumimoji="1"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ついていったらあぶないよ</a:t>
            </a:r>
            <a:endParaRPr kumimoji="1" lang="en-US" altLang="ja-JP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3" name="図 42" descr="アイコン&#10;&#10;自動的に生成された説明">
            <a:extLst>
              <a:ext uri="{FF2B5EF4-FFF2-40B4-BE49-F238E27FC236}">
                <a16:creationId xmlns:a16="http://schemas.microsoft.com/office/drawing/2014/main" id="{36827AAB-685B-466A-A54E-97207CC590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07" y="3018725"/>
            <a:ext cx="1847524" cy="2400327"/>
          </a:xfrm>
          <a:prstGeom prst="rect">
            <a:avLst/>
          </a:prstGeom>
        </p:spPr>
      </p:pic>
      <p:sp>
        <p:nvSpPr>
          <p:cNvPr id="45" name="矢印: 右 44">
            <a:extLst>
              <a:ext uri="{FF2B5EF4-FFF2-40B4-BE49-F238E27FC236}">
                <a16:creationId xmlns:a16="http://schemas.microsoft.com/office/drawing/2014/main" id="{ED5C8481-593F-4CA5-97CD-43270D84FA6B}"/>
              </a:ext>
            </a:extLst>
          </p:cNvPr>
          <p:cNvSpPr/>
          <p:nvPr/>
        </p:nvSpPr>
        <p:spPr>
          <a:xfrm>
            <a:off x="2517368" y="3772039"/>
            <a:ext cx="839328" cy="918014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矢印: 右 45">
            <a:extLst>
              <a:ext uri="{FF2B5EF4-FFF2-40B4-BE49-F238E27FC236}">
                <a16:creationId xmlns:a16="http://schemas.microsoft.com/office/drawing/2014/main" id="{249715E7-1888-4991-ACC0-730AD2173F76}"/>
              </a:ext>
            </a:extLst>
          </p:cNvPr>
          <p:cNvSpPr/>
          <p:nvPr/>
        </p:nvSpPr>
        <p:spPr>
          <a:xfrm>
            <a:off x="5367386" y="3772039"/>
            <a:ext cx="839328" cy="918014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7" name="図 46">
            <a:extLst>
              <a:ext uri="{FF2B5EF4-FFF2-40B4-BE49-F238E27FC236}">
                <a16:creationId xmlns:a16="http://schemas.microsoft.com/office/drawing/2014/main" id="{901AE0F2-0830-42A1-BD27-F65358B627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2162" y="5419904"/>
            <a:ext cx="715227" cy="1175489"/>
          </a:xfrm>
          <a:prstGeom prst="rect">
            <a:avLst/>
          </a:prstGeom>
        </p:spPr>
      </p:pic>
      <p:pic>
        <p:nvPicPr>
          <p:cNvPr id="4" name="図 3" descr="アイコン&#10;&#10;自動的に生成された説明">
            <a:extLst>
              <a:ext uri="{FF2B5EF4-FFF2-40B4-BE49-F238E27FC236}">
                <a16:creationId xmlns:a16="http://schemas.microsoft.com/office/drawing/2014/main" id="{E6A2E8AD-46AE-427E-8BF6-86E37389BBC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426" y="2987604"/>
            <a:ext cx="2908387" cy="2378881"/>
          </a:xfrm>
          <a:prstGeom prst="rect">
            <a:avLst/>
          </a:prstGeom>
        </p:spPr>
      </p:pic>
      <p:pic>
        <p:nvPicPr>
          <p:cNvPr id="6" name="図 5" descr="アイコン&#10;&#10;自動的に生成された説明">
            <a:extLst>
              <a:ext uri="{FF2B5EF4-FFF2-40B4-BE49-F238E27FC236}">
                <a16:creationId xmlns:a16="http://schemas.microsoft.com/office/drawing/2014/main" id="{AC463FE4-9FA8-4777-8909-9C3BFBF4D3F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559" y="2888741"/>
            <a:ext cx="2040918" cy="2775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72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20DC42E1-B83F-4575-8166-4EB7F2BA236E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2" name="Group 46">
            <a:extLst>
              <a:ext uri="{FF2B5EF4-FFF2-40B4-BE49-F238E27FC236}">
                <a16:creationId xmlns:a16="http://schemas.microsoft.com/office/drawing/2014/main" id="{B4693171-1F38-46CB-9BB8-F74CA9B49D1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435282" y="3138236"/>
            <a:ext cx="5205588" cy="2924675"/>
            <a:chOff x="4662" y="1391"/>
            <a:chExt cx="1204" cy="685"/>
          </a:xfrm>
        </p:grpSpPr>
        <p:sp>
          <p:nvSpPr>
            <p:cNvPr id="53" name="Freeform 47">
              <a:extLst>
                <a:ext uri="{FF2B5EF4-FFF2-40B4-BE49-F238E27FC236}">
                  <a16:creationId xmlns:a16="http://schemas.microsoft.com/office/drawing/2014/main" id="{A16B55C4-5F88-4F14-8A35-BFFBFED57B60}"/>
                </a:ext>
              </a:extLst>
            </p:cNvPr>
            <p:cNvSpPr>
              <a:spLocks noChangeAspect="1"/>
            </p:cNvSpPr>
            <p:nvPr/>
          </p:nvSpPr>
          <p:spPr bwMode="gray">
            <a:xfrm>
              <a:off x="4662" y="1391"/>
              <a:ext cx="1204" cy="685"/>
            </a:xfrm>
            <a:custGeom>
              <a:avLst/>
              <a:gdLst>
                <a:gd name="T0" fmla="*/ 459 w 510"/>
                <a:gd name="T1" fmla="*/ 125 h 290"/>
                <a:gd name="T2" fmla="*/ 480 w 510"/>
                <a:gd name="T3" fmla="*/ 72 h 290"/>
                <a:gd name="T4" fmla="*/ 475 w 510"/>
                <a:gd name="T5" fmla="*/ 57 h 290"/>
                <a:gd name="T6" fmla="*/ 453 w 510"/>
                <a:gd name="T7" fmla="*/ 48 h 290"/>
                <a:gd name="T8" fmla="*/ 406 w 510"/>
                <a:gd name="T9" fmla="*/ 56 h 290"/>
                <a:gd name="T10" fmla="*/ 393 w 510"/>
                <a:gd name="T11" fmla="*/ 54 h 290"/>
                <a:gd name="T12" fmla="*/ 374 w 510"/>
                <a:gd name="T13" fmla="*/ 25 h 290"/>
                <a:gd name="T14" fmla="*/ 334 w 510"/>
                <a:gd name="T15" fmla="*/ 0 h 290"/>
                <a:gd name="T16" fmla="*/ 331 w 510"/>
                <a:gd name="T17" fmla="*/ 0 h 290"/>
                <a:gd name="T18" fmla="*/ 295 w 510"/>
                <a:gd name="T19" fmla="*/ 22 h 290"/>
                <a:gd name="T20" fmla="*/ 257 w 510"/>
                <a:gd name="T21" fmla="*/ 43 h 290"/>
                <a:gd name="T22" fmla="*/ 220 w 510"/>
                <a:gd name="T23" fmla="*/ 22 h 290"/>
                <a:gd name="T24" fmla="*/ 182 w 510"/>
                <a:gd name="T25" fmla="*/ 0 h 290"/>
                <a:gd name="T26" fmla="*/ 177 w 510"/>
                <a:gd name="T27" fmla="*/ 0 h 290"/>
                <a:gd name="T28" fmla="*/ 143 w 510"/>
                <a:gd name="T29" fmla="*/ 25 h 290"/>
                <a:gd name="T30" fmla="*/ 117 w 510"/>
                <a:gd name="T31" fmla="*/ 54 h 290"/>
                <a:gd name="T32" fmla="*/ 105 w 510"/>
                <a:gd name="T33" fmla="*/ 56 h 290"/>
                <a:gd name="T34" fmla="*/ 58 w 510"/>
                <a:gd name="T35" fmla="*/ 46 h 290"/>
                <a:gd name="T36" fmla="*/ 36 w 510"/>
                <a:gd name="T37" fmla="*/ 57 h 290"/>
                <a:gd name="T38" fmla="*/ 30 w 510"/>
                <a:gd name="T39" fmla="*/ 73 h 290"/>
                <a:gd name="T40" fmla="*/ 41 w 510"/>
                <a:gd name="T41" fmla="*/ 101 h 290"/>
                <a:gd name="T42" fmla="*/ 52 w 510"/>
                <a:gd name="T43" fmla="*/ 124 h 290"/>
                <a:gd name="T44" fmla="*/ 51 w 510"/>
                <a:gd name="T45" fmla="*/ 128 h 290"/>
                <a:gd name="T46" fmla="*/ 24 w 510"/>
                <a:gd name="T47" fmla="*/ 149 h 290"/>
                <a:gd name="T48" fmla="*/ 0 w 510"/>
                <a:gd name="T49" fmla="*/ 177 h 290"/>
                <a:gd name="T50" fmla="*/ 0 w 510"/>
                <a:gd name="T51" fmla="*/ 180 h 290"/>
                <a:gd name="T52" fmla="*/ 30 w 510"/>
                <a:gd name="T53" fmla="*/ 205 h 290"/>
                <a:gd name="T54" fmla="*/ 69 w 510"/>
                <a:gd name="T55" fmla="*/ 218 h 290"/>
                <a:gd name="T56" fmla="*/ 79 w 510"/>
                <a:gd name="T57" fmla="*/ 246 h 290"/>
                <a:gd name="T58" fmla="*/ 100 w 510"/>
                <a:gd name="T59" fmla="*/ 273 h 290"/>
                <a:gd name="T60" fmla="*/ 117 w 510"/>
                <a:gd name="T61" fmla="*/ 277 h 290"/>
                <a:gd name="T62" fmla="*/ 183 w 510"/>
                <a:gd name="T63" fmla="*/ 252 h 290"/>
                <a:gd name="T64" fmla="*/ 215 w 510"/>
                <a:gd name="T65" fmla="*/ 270 h 290"/>
                <a:gd name="T66" fmla="*/ 257 w 510"/>
                <a:gd name="T67" fmla="*/ 290 h 290"/>
                <a:gd name="T68" fmla="*/ 257 w 510"/>
                <a:gd name="T69" fmla="*/ 290 h 290"/>
                <a:gd name="T70" fmla="*/ 298 w 510"/>
                <a:gd name="T71" fmla="*/ 270 h 290"/>
                <a:gd name="T72" fmla="*/ 328 w 510"/>
                <a:gd name="T73" fmla="*/ 252 h 290"/>
                <a:gd name="T74" fmla="*/ 394 w 510"/>
                <a:gd name="T75" fmla="*/ 278 h 290"/>
                <a:gd name="T76" fmla="*/ 410 w 510"/>
                <a:gd name="T77" fmla="*/ 274 h 290"/>
                <a:gd name="T78" fmla="*/ 431 w 510"/>
                <a:gd name="T79" fmla="*/ 247 h 290"/>
                <a:gd name="T80" fmla="*/ 442 w 510"/>
                <a:gd name="T81" fmla="*/ 220 h 290"/>
                <a:gd name="T82" fmla="*/ 480 w 510"/>
                <a:gd name="T83" fmla="*/ 207 h 290"/>
                <a:gd name="T84" fmla="*/ 510 w 510"/>
                <a:gd name="T85" fmla="*/ 179 h 290"/>
                <a:gd name="T86" fmla="*/ 510 w 510"/>
                <a:gd name="T87" fmla="*/ 178 h 290"/>
                <a:gd name="T88" fmla="*/ 485 w 510"/>
                <a:gd name="T89" fmla="*/ 151 h 290"/>
                <a:gd name="T90" fmla="*/ 459 w 510"/>
                <a:gd name="T91" fmla="*/ 128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10" h="290">
                  <a:moveTo>
                    <a:pt x="459" y="128"/>
                  </a:moveTo>
                  <a:cubicBezTo>
                    <a:pt x="459" y="127"/>
                    <a:pt x="459" y="126"/>
                    <a:pt x="459" y="125"/>
                  </a:cubicBezTo>
                  <a:cubicBezTo>
                    <a:pt x="459" y="125"/>
                    <a:pt x="459" y="125"/>
                    <a:pt x="459" y="125"/>
                  </a:cubicBezTo>
                  <a:cubicBezTo>
                    <a:pt x="459" y="108"/>
                    <a:pt x="480" y="91"/>
                    <a:pt x="480" y="72"/>
                  </a:cubicBezTo>
                  <a:cubicBezTo>
                    <a:pt x="480" y="72"/>
                    <a:pt x="480" y="72"/>
                    <a:pt x="480" y="72"/>
                  </a:cubicBezTo>
                  <a:cubicBezTo>
                    <a:pt x="481" y="67"/>
                    <a:pt x="479" y="62"/>
                    <a:pt x="475" y="57"/>
                  </a:cubicBezTo>
                  <a:cubicBezTo>
                    <a:pt x="475" y="57"/>
                    <a:pt x="475" y="57"/>
                    <a:pt x="475" y="57"/>
                  </a:cubicBezTo>
                  <a:cubicBezTo>
                    <a:pt x="469" y="50"/>
                    <a:pt x="461" y="48"/>
                    <a:pt x="453" y="48"/>
                  </a:cubicBezTo>
                  <a:cubicBezTo>
                    <a:pt x="453" y="48"/>
                    <a:pt x="453" y="48"/>
                    <a:pt x="453" y="48"/>
                  </a:cubicBezTo>
                  <a:cubicBezTo>
                    <a:pt x="438" y="48"/>
                    <a:pt x="420" y="56"/>
                    <a:pt x="406" y="56"/>
                  </a:cubicBezTo>
                  <a:cubicBezTo>
                    <a:pt x="406" y="56"/>
                    <a:pt x="406" y="56"/>
                    <a:pt x="406" y="56"/>
                  </a:cubicBezTo>
                  <a:cubicBezTo>
                    <a:pt x="401" y="56"/>
                    <a:pt x="397" y="56"/>
                    <a:pt x="393" y="54"/>
                  </a:cubicBezTo>
                  <a:cubicBezTo>
                    <a:pt x="393" y="54"/>
                    <a:pt x="393" y="54"/>
                    <a:pt x="393" y="54"/>
                  </a:cubicBezTo>
                  <a:cubicBezTo>
                    <a:pt x="384" y="49"/>
                    <a:pt x="380" y="37"/>
                    <a:pt x="374" y="25"/>
                  </a:cubicBezTo>
                  <a:cubicBezTo>
                    <a:pt x="374" y="25"/>
                    <a:pt x="374" y="25"/>
                    <a:pt x="374" y="25"/>
                  </a:cubicBezTo>
                  <a:cubicBezTo>
                    <a:pt x="367" y="13"/>
                    <a:pt x="357" y="2"/>
                    <a:pt x="334" y="0"/>
                  </a:cubicBezTo>
                  <a:cubicBezTo>
                    <a:pt x="334" y="0"/>
                    <a:pt x="334" y="0"/>
                    <a:pt x="334" y="0"/>
                  </a:cubicBezTo>
                  <a:cubicBezTo>
                    <a:pt x="333" y="0"/>
                    <a:pt x="332" y="0"/>
                    <a:pt x="331" y="0"/>
                  </a:cubicBezTo>
                  <a:cubicBezTo>
                    <a:pt x="331" y="0"/>
                    <a:pt x="331" y="0"/>
                    <a:pt x="331" y="0"/>
                  </a:cubicBezTo>
                  <a:cubicBezTo>
                    <a:pt x="313" y="0"/>
                    <a:pt x="304" y="12"/>
                    <a:pt x="295" y="22"/>
                  </a:cubicBezTo>
                  <a:cubicBezTo>
                    <a:pt x="295" y="22"/>
                    <a:pt x="295" y="22"/>
                    <a:pt x="295" y="22"/>
                  </a:cubicBezTo>
                  <a:cubicBezTo>
                    <a:pt x="286" y="33"/>
                    <a:pt x="277" y="43"/>
                    <a:pt x="257" y="43"/>
                  </a:cubicBezTo>
                  <a:cubicBezTo>
                    <a:pt x="257" y="43"/>
                    <a:pt x="257" y="43"/>
                    <a:pt x="257" y="43"/>
                  </a:cubicBezTo>
                  <a:cubicBezTo>
                    <a:pt x="237" y="43"/>
                    <a:pt x="229" y="33"/>
                    <a:pt x="220" y="22"/>
                  </a:cubicBezTo>
                  <a:cubicBezTo>
                    <a:pt x="220" y="22"/>
                    <a:pt x="220" y="22"/>
                    <a:pt x="220" y="22"/>
                  </a:cubicBezTo>
                  <a:cubicBezTo>
                    <a:pt x="211" y="12"/>
                    <a:pt x="201" y="0"/>
                    <a:pt x="182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0" y="0"/>
                    <a:pt x="179" y="0"/>
                    <a:pt x="177" y="0"/>
                  </a:cubicBezTo>
                  <a:cubicBezTo>
                    <a:pt x="177" y="0"/>
                    <a:pt x="177" y="0"/>
                    <a:pt x="177" y="0"/>
                  </a:cubicBezTo>
                  <a:cubicBezTo>
                    <a:pt x="158" y="2"/>
                    <a:pt x="149" y="13"/>
                    <a:pt x="143" y="25"/>
                  </a:cubicBezTo>
                  <a:cubicBezTo>
                    <a:pt x="143" y="25"/>
                    <a:pt x="143" y="25"/>
                    <a:pt x="143" y="25"/>
                  </a:cubicBezTo>
                  <a:cubicBezTo>
                    <a:pt x="136" y="36"/>
                    <a:pt x="131" y="48"/>
                    <a:pt x="117" y="54"/>
                  </a:cubicBezTo>
                  <a:cubicBezTo>
                    <a:pt x="117" y="54"/>
                    <a:pt x="117" y="54"/>
                    <a:pt x="117" y="54"/>
                  </a:cubicBezTo>
                  <a:cubicBezTo>
                    <a:pt x="113" y="55"/>
                    <a:pt x="109" y="56"/>
                    <a:pt x="105" y="56"/>
                  </a:cubicBezTo>
                  <a:cubicBezTo>
                    <a:pt x="105" y="56"/>
                    <a:pt x="105" y="56"/>
                    <a:pt x="105" y="56"/>
                  </a:cubicBezTo>
                  <a:cubicBezTo>
                    <a:pt x="90" y="56"/>
                    <a:pt x="74" y="46"/>
                    <a:pt x="5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0" y="46"/>
                    <a:pt x="43" y="49"/>
                    <a:pt x="36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2" y="62"/>
                    <a:pt x="30" y="68"/>
                    <a:pt x="30" y="73"/>
                  </a:cubicBezTo>
                  <a:cubicBezTo>
                    <a:pt x="30" y="73"/>
                    <a:pt x="30" y="73"/>
                    <a:pt x="30" y="73"/>
                  </a:cubicBezTo>
                  <a:cubicBezTo>
                    <a:pt x="30" y="83"/>
                    <a:pt x="36" y="93"/>
                    <a:pt x="41" y="101"/>
                  </a:cubicBezTo>
                  <a:cubicBezTo>
                    <a:pt x="41" y="101"/>
                    <a:pt x="41" y="101"/>
                    <a:pt x="41" y="101"/>
                  </a:cubicBezTo>
                  <a:cubicBezTo>
                    <a:pt x="47" y="110"/>
                    <a:pt x="52" y="118"/>
                    <a:pt x="52" y="124"/>
                  </a:cubicBezTo>
                  <a:cubicBezTo>
                    <a:pt x="52" y="124"/>
                    <a:pt x="52" y="124"/>
                    <a:pt x="52" y="124"/>
                  </a:cubicBezTo>
                  <a:cubicBezTo>
                    <a:pt x="52" y="125"/>
                    <a:pt x="52" y="127"/>
                    <a:pt x="51" y="128"/>
                  </a:cubicBezTo>
                  <a:cubicBezTo>
                    <a:pt x="51" y="128"/>
                    <a:pt x="51" y="128"/>
                    <a:pt x="51" y="128"/>
                  </a:cubicBezTo>
                  <a:cubicBezTo>
                    <a:pt x="48" y="136"/>
                    <a:pt x="36" y="142"/>
                    <a:pt x="24" y="149"/>
                  </a:cubicBezTo>
                  <a:cubicBezTo>
                    <a:pt x="24" y="149"/>
                    <a:pt x="24" y="149"/>
                    <a:pt x="24" y="149"/>
                  </a:cubicBezTo>
                  <a:cubicBezTo>
                    <a:pt x="12" y="156"/>
                    <a:pt x="0" y="164"/>
                    <a:pt x="0" y="177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178"/>
                    <a:pt x="0" y="179"/>
                    <a:pt x="0" y="180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2" y="198"/>
                    <a:pt x="16" y="203"/>
                    <a:pt x="30" y="205"/>
                  </a:cubicBezTo>
                  <a:cubicBezTo>
                    <a:pt x="30" y="205"/>
                    <a:pt x="30" y="205"/>
                    <a:pt x="30" y="205"/>
                  </a:cubicBezTo>
                  <a:cubicBezTo>
                    <a:pt x="45" y="208"/>
                    <a:pt x="61" y="209"/>
                    <a:pt x="69" y="218"/>
                  </a:cubicBezTo>
                  <a:cubicBezTo>
                    <a:pt x="69" y="218"/>
                    <a:pt x="69" y="218"/>
                    <a:pt x="69" y="218"/>
                  </a:cubicBezTo>
                  <a:cubicBezTo>
                    <a:pt x="78" y="228"/>
                    <a:pt x="78" y="237"/>
                    <a:pt x="79" y="246"/>
                  </a:cubicBezTo>
                  <a:cubicBezTo>
                    <a:pt x="79" y="246"/>
                    <a:pt x="79" y="246"/>
                    <a:pt x="79" y="246"/>
                  </a:cubicBezTo>
                  <a:cubicBezTo>
                    <a:pt x="81" y="256"/>
                    <a:pt x="84" y="266"/>
                    <a:pt x="100" y="273"/>
                  </a:cubicBezTo>
                  <a:cubicBezTo>
                    <a:pt x="100" y="273"/>
                    <a:pt x="100" y="273"/>
                    <a:pt x="100" y="273"/>
                  </a:cubicBezTo>
                  <a:cubicBezTo>
                    <a:pt x="106" y="276"/>
                    <a:pt x="112" y="277"/>
                    <a:pt x="117" y="277"/>
                  </a:cubicBezTo>
                  <a:cubicBezTo>
                    <a:pt x="117" y="277"/>
                    <a:pt x="117" y="277"/>
                    <a:pt x="117" y="277"/>
                  </a:cubicBezTo>
                  <a:cubicBezTo>
                    <a:pt x="143" y="277"/>
                    <a:pt x="159" y="251"/>
                    <a:pt x="183" y="252"/>
                  </a:cubicBezTo>
                  <a:cubicBezTo>
                    <a:pt x="183" y="252"/>
                    <a:pt x="183" y="252"/>
                    <a:pt x="183" y="252"/>
                  </a:cubicBezTo>
                  <a:cubicBezTo>
                    <a:pt x="196" y="252"/>
                    <a:pt x="205" y="260"/>
                    <a:pt x="215" y="270"/>
                  </a:cubicBezTo>
                  <a:cubicBezTo>
                    <a:pt x="215" y="270"/>
                    <a:pt x="215" y="270"/>
                    <a:pt x="215" y="270"/>
                  </a:cubicBezTo>
                  <a:cubicBezTo>
                    <a:pt x="225" y="280"/>
                    <a:pt x="236" y="290"/>
                    <a:pt x="257" y="290"/>
                  </a:cubicBezTo>
                  <a:cubicBezTo>
                    <a:pt x="257" y="290"/>
                    <a:pt x="257" y="290"/>
                    <a:pt x="257" y="290"/>
                  </a:cubicBezTo>
                  <a:cubicBezTo>
                    <a:pt x="257" y="290"/>
                    <a:pt x="257" y="290"/>
                    <a:pt x="257" y="290"/>
                  </a:cubicBezTo>
                  <a:cubicBezTo>
                    <a:pt x="257" y="290"/>
                    <a:pt x="257" y="290"/>
                    <a:pt x="257" y="290"/>
                  </a:cubicBezTo>
                  <a:cubicBezTo>
                    <a:pt x="277" y="290"/>
                    <a:pt x="289" y="280"/>
                    <a:pt x="298" y="270"/>
                  </a:cubicBezTo>
                  <a:cubicBezTo>
                    <a:pt x="298" y="270"/>
                    <a:pt x="298" y="270"/>
                    <a:pt x="298" y="270"/>
                  </a:cubicBezTo>
                  <a:cubicBezTo>
                    <a:pt x="308" y="260"/>
                    <a:pt x="316" y="252"/>
                    <a:pt x="328" y="252"/>
                  </a:cubicBezTo>
                  <a:cubicBezTo>
                    <a:pt x="328" y="252"/>
                    <a:pt x="328" y="252"/>
                    <a:pt x="328" y="252"/>
                  </a:cubicBezTo>
                  <a:cubicBezTo>
                    <a:pt x="354" y="251"/>
                    <a:pt x="370" y="277"/>
                    <a:pt x="394" y="278"/>
                  </a:cubicBezTo>
                  <a:cubicBezTo>
                    <a:pt x="394" y="278"/>
                    <a:pt x="394" y="278"/>
                    <a:pt x="394" y="278"/>
                  </a:cubicBezTo>
                  <a:cubicBezTo>
                    <a:pt x="399" y="278"/>
                    <a:pt x="405" y="276"/>
                    <a:pt x="410" y="274"/>
                  </a:cubicBezTo>
                  <a:cubicBezTo>
                    <a:pt x="410" y="274"/>
                    <a:pt x="410" y="274"/>
                    <a:pt x="410" y="274"/>
                  </a:cubicBezTo>
                  <a:cubicBezTo>
                    <a:pt x="425" y="267"/>
                    <a:pt x="429" y="257"/>
                    <a:pt x="431" y="247"/>
                  </a:cubicBezTo>
                  <a:cubicBezTo>
                    <a:pt x="431" y="247"/>
                    <a:pt x="431" y="247"/>
                    <a:pt x="431" y="247"/>
                  </a:cubicBezTo>
                  <a:cubicBezTo>
                    <a:pt x="434" y="237"/>
                    <a:pt x="434" y="228"/>
                    <a:pt x="442" y="220"/>
                  </a:cubicBezTo>
                  <a:cubicBezTo>
                    <a:pt x="442" y="220"/>
                    <a:pt x="442" y="220"/>
                    <a:pt x="442" y="220"/>
                  </a:cubicBezTo>
                  <a:cubicBezTo>
                    <a:pt x="449" y="212"/>
                    <a:pt x="465" y="211"/>
                    <a:pt x="480" y="207"/>
                  </a:cubicBezTo>
                  <a:cubicBezTo>
                    <a:pt x="480" y="207"/>
                    <a:pt x="480" y="207"/>
                    <a:pt x="480" y="207"/>
                  </a:cubicBezTo>
                  <a:cubicBezTo>
                    <a:pt x="495" y="204"/>
                    <a:pt x="509" y="198"/>
                    <a:pt x="510" y="179"/>
                  </a:cubicBezTo>
                  <a:cubicBezTo>
                    <a:pt x="510" y="179"/>
                    <a:pt x="510" y="179"/>
                    <a:pt x="510" y="179"/>
                  </a:cubicBezTo>
                  <a:cubicBezTo>
                    <a:pt x="510" y="179"/>
                    <a:pt x="510" y="178"/>
                    <a:pt x="510" y="178"/>
                  </a:cubicBezTo>
                  <a:cubicBezTo>
                    <a:pt x="510" y="178"/>
                    <a:pt x="510" y="178"/>
                    <a:pt x="510" y="178"/>
                  </a:cubicBezTo>
                  <a:cubicBezTo>
                    <a:pt x="510" y="164"/>
                    <a:pt x="497" y="157"/>
                    <a:pt x="485" y="151"/>
                  </a:cubicBezTo>
                  <a:cubicBezTo>
                    <a:pt x="485" y="151"/>
                    <a:pt x="485" y="151"/>
                    <a:pt x="485" y="151"/>
                  </a:cubicBezTo>
                  <a:cubicBezTo>
                    <a:pt x="473" y="145"/>
                    <a:pt x="461" y="139"/>
                    <a:pt x="459" y="128"/>
                  </a:cubicBezTo>
                  <a:close/>
                </a:path>
              </a:pathLst>
            </a:custGeom>
            <a:solidFill>
              <a:srgbClr val="5C5C5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ja-JP" altLang="en-US"/>
            </a:p>
          </p:txBody>
        </p:sp>
        <p:sp>
          <p:nvSpPr>
            <p:cNvPr id="54" name="Freeform 48">
              <a:extLst>
                <a:ext uri="{FF2B5EF4-FFF2-40B4-BE49-F238E27FC236}">
                  <a16:creationId xmlns:a16="http://schemas.microsoft.com/office/drawing/2014/main" id="{63C5B1B4-1C09-4354-8DF0-FDC3DE82C9E9}"/>
                </a:ext>
              </a:extLst>
            </p:cNvPr>
            <p:cNvSpPr>
              <a:spLocks noChangeAspect="1"/>
            </p:cNvSpPr>
            <p:nvPr/>
          </p:nvSpPr>
          <p:spPr bwMode="gray">
            <a:xfrm>
              <a:off x="4671" y="1401"/>
              <a:ext cx="1188" cy="666"/>
            </a:xfrm>
            <a:custGeom>
              <a:avLst/>
              <a:gdLst>
                <a:gd name="T0" fmla="*/ 479 w 503"/>
                <a:gd name="T1" fmla="*/ 151 h 282"/>
                <a:gd name="T2" fmla="*/ 502 w 503"/>
                <a:gd name="T3" fmla="*/ 174 h 282"/>
                <a:gd name="T4" fmla="*/ 502 w 503"/>
                <a:gd name="T5" fmla="*/ 175 h 282"/>
                <a:gd name="T6" fmla="*/ 475 w 503"/>
                <a:gd name="T7" fmla="*/ 199 h 282"/>
                <a:gd name="T8" fmla="*/ 435 w 503"/>
                <a:gd name="T9" fmla="*/ 213 h 282"/>
                <a:gd name="T10" fmla="*/ 423 w 503"/>
                <a:gd name="T11" fmla="*/ 242 h 282"/>
                <a:gd name="T12" fmla="*/ 405 w 503"/>
                <a:gd name="T13" fmla="*/ 266 h 282"/>
                <a:gd name="T14" fmla="*/ 390 w 503"/>
                <a:gd name="T15" fmla="*/ 270 h 282"/>
                <a:gd name="T16" fmla="*/ 324 w 503"/>
                <a:gd name="T17" fmla="*/ 244 h 282"/>
                <a:gd name="T18" fmla="*/ 291 w 503"/>
                <a:gd name="T19" fmla="*/ 263 h 282"/>
                <a:gd name="T20" fmla="*/ 253 w 503"/>
                <a:gd name="T21" fmla="*/ 282 h 282"/>
                <a:gd name="T22" fmla="*/ 213 w 503"/>
                <a:gd name="T23" fmla="*/ 263 h 282"/>
                <a:gd name="T24" fmla="*/ 179 w 503"/>
                <a:gd name="T25" fmla="*/ 244 h 282"/>
                <a:gd name="T26" fmla="*/ 113 w 503"/>
                <a:gd name="T27" fmla="*/ 269 h 282"/>
                <a:gd name="T28" fmla="*/ 97 w 503"/>
                <a:gd name="T29" fmla="*/ 265 h 282"/>
                <a:gd name="T30" fmla="*/ 79 w 503"/>
                <a:gd name="T31" fmla="*/ 242 h 282"/>
                <a:gd name="T32" fmla="*/ 68 w 503"/>
                <a:gd name="T33" fmla="*/ 211 h 282"/>
                <a:gd name="T34" fmla="*/ 27 w 503"/>
                <a:gd name="T35" fmla="*/ 197 h 282"/>
                <a:gd name="T36" fmla="*/ 0 w 503"/>
                <a:gd name="T37" fmla="*/ 175 h 282"/>
                <a:gd name="T38" fmla="*/ 0 w 503"/>
                <a:gd name="T39" fmla="*/ 173 h 282"/>
                <a:gd name="T40" fmla="*/ 22 w 503"/>
                <a:gd name="T41" fmla="*/ 149 h 282"/>
                <a:gd name="T42" fmla="*/ 51 w 503"/>
                <a:gd name="T43" fmla="*/ 125 h 282"/>
                <a:gd name="T44" fmla="*/ 52 w 503"/>
                <a:gd name="T45" fmla="*/ 120 h 282"/>
                <a:gd name="T46" fmla="*/ 41 w 503"/>
                <a:gd name="T47" fmla="*/ 95 h 282"/>
                <a:gd name="T48" fmla="*/ 30 w 503"/>
                <a:gd name="T49" fmla="*/ 69 h 282"/>
                <a:gd name="T50" fmla="*/ 35 w 503"/>
                <a:gd name="T51" fmla="*/ 56 h 282"/>
                <a:gd name="T52" fmla="*/ 54 w 503"/>
                <a:gd name="T53" fmla="*/ 46 h 282"/>
                <a:gd name="T54" fmla="*/ 101 w 503"/>
                <a:gd name="T55" fmla="*/ 56 h 282"/>
                <a:gd name="T56" fmla="*/ 115 w 503"/>
                <a:gd name="T57" fmla="*/ 53 h 282"/>
                <a:gd name="T58" fmla="*/ 142 w 503"/>
                <a:gd name="T59" fmla="*/ 23 h 282"/>
                <a:gd name="T60" fmla="*/ 173 w 503"/>
                <a:gd name="T61" fmla="*/ 0 h 282"/>
                <a:gd name="T62" fmla="*/ 178 w 503"/>
                <a:gd name="T63" fmla="*/ 0 h 282"/>
                <a:gd name="T64" fmla="*/ 213 w 503"/>
                <a:gd name="T65" fmla="*/ 21 h 282"/>
                <a:gd name="T66" fmla="*/ 253 w 503"/>
                <a:gd name="T67" fmla="*/ 43 h 282"/>
                <a:gd name="T68" fmla="*/ 294 w 503"/>
                <a:gd name="T69" fmla="*/ 21 h 282"/>
                <a:gd name="T70" fmla="*/ 327 w 503"/>
                <a:gd name="T71" fmla="*/ 0 h 282"/>
                <a:gd name="T72" fmla="*/ 330 w 503"/>
                <a:gd name="T73" fmla="*/ 0 h 282"/>
                <a:gd name="T74" fmla="*/ 366 w 503"/>
                <a:gd name="T75" fmla="*/ 23 h 282"/>
                <a:gd name="T76" fmla="*/ 388 w 503"/>
                <a:gd name="T77" fmla="*/ 53 h 282"/>
                <a:gd name="T78" fmla="*/ 402 w 503"/>
                <a:gd name="T79" fmla="*/ 56 h 282"/>
                <a:gd name="T80" fmla="*/ 449 w 503"/>
                <a:gd name="T81" fmla="*/ 48 h 282"/>
                <a:gd name="T82" fmla="*/ 468 w 503"/>
                <a:gd name="T83" fmla="*/ 56 h 282"/>
                <a:gd name="T84" fmla="*/ 472 w 503"/>
                <a:gd name="T85" fmla="*/ 68 h 282"/>
                <a:gd name="T86" fmla="*/ 451 w 503"/>
                <a:gd name="T87" fmla="*/ 121 h 282"/>
                <a:gd name="T88" fmla="*/ 451 w 503"/>
                <a:gd name="T89" fmla="*/ 125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03" h="282">
                  <a:moveTo>
                    <a:pt x="451" y="125"/>
                  </a:moveTo>
                  <a:cubicBezTo>
                    <a:pt x="454" y="138"/>
                    <a:pt x="467" y="145"/>
                    <a:pt x="479" y="151"/>
                  </a:cubicBezTo>
                  <a:cubicBezTo>
                    <a:pt x="479" y="151"/>
                    <a:pt x="479" y="151"/>
                    <a:pt x="479" y="151"/>
                  </a:cubicBezTo>
                  <a:cubicBezTo>
                    <a:pt x="492" y="157"/>
                    <a:pt x="503" y="163"/>
                    <a:pt x="502" y="174"/>
                  </a:cubicBezTo>
                  <a:cubicBezTo>
                    <a:pt x="502" y="174"/>
                    <a:pt x="502" y="174"/>
                    <a:pt x="502" y="174"/>
                  </a:cubicBezTo>
                  <a:cubicBezTo>
                    <a:pt x="502" y="174"/>
                    <a:pt x="502" y="175"/>
                    <a:pt x="502" y="175"/>
                  </a:cubicBezTo>
                  <a:cubicBezTo>
                    <a:pt x="502" y="175"/>
                    <a:pt x="502" y="175"/>
                    <a:pt x="502" y="175"/>
                  </a:cubicBezTo>
                  <a:cubicBezTo>
                    <a:pt x="501" y="191"/>
                    <a:pt x="490" y="196"/>
                    <a:pt x="475" y="199"/>
                  </a:cubicBezTo>
                  <a:cubicBezTo>
                    <a:pt x="475" y="199"/>
                    <a:pt x="475" y="199"/>
                    <a:pt x="475" y="199"/>
                  </a:cubicBezTo>
                  <a:cubicBezTo>
                    <a:pt x="461" y="203"/>
                    <a:pt x="444" y="204"/>
                    <a:pt x="435" y="213"/>
                  </a:cubicBezTo>
                  <a:cubicBezTo>
                    <a:pt x="435" y="213"/>
                    <a:pt x="435" y="213"/>
                    <a:pt x="435" y="213"/>
                  </a:cubicBezTo>
                  <a:cubicBezTo>
                    <a:pt x="427" y="222"/>
                    <a:pt x="426" y="233"/>
                    <a:pt x="423" y="242"/>
                  </a:cubicBezTo>
                  <a:cubicBezTo>
                    <a:pt x="423" y="242"/>
                    <a:pt x="423" y="242"/>
                    <a:pt x="423" y="242"/>
                  </a:cubicBezTo>
                  <a:cubicBezTo>
                    <a:pt x="421" y="251"/>
                    <a:pt x="418" y="259"/>
                    <a:pt x="405" y="266"/>
                  </a:cubicBezTo>
                  <a:cubicBezTo>
                    <a:pt x="405" y="266"/>
                    <a:pt x="405" y="266"/>
                    <a:pt x="405" y="266"/>
                  </a:cubicBezTo>
                  <a:cubicBezTo>
                    <a:pt x="399" y="269"/>
                    <a:pt x="395" y="270"/>
                    <a:pt x="390" y="270"/>
                  </a:cubicBezTo>
                  <a:cubicBezTo>
                    <a:pt x="390" y="270"/>
                    <a:pt x="390" y="270"/>
                    <a:pt x="390" y="270"/>
                  </a:cubicBezTo>
                  <a:cubicBezTo>
                    <a:pt x="369" y="270"/>
                    <a:pt x="352" y="244"/>
                    <a:pt x="324" y="244"/>
                  </a:cubicBezTo>
                  <a:cubicBezTo>
                    <a:pt x="324" y="244"/>
                    <a:pt x="324" y="244"/>
                    <a:pt x="324" y="244"/>
                  </a:cubicBezTo>
                  <a:cubicBezTo>
                    <a:pt x="309" y="244"/>
                    <a:pt x="301" y="254"/>
                    <a:pt x="291" y="263"/>
                  </a:cubicBezTo>
                  <a:cubicBezTo>
                    <a:pt x="291" y="263"/>
                    <a:pt x="291" y="263"/>
                    <a:pt x="291" y="263"/>
                  </a:cubicBezTo>
                  <a:cubicBezTo>
                    <a:pt x="282" y="273"/>
                    <a:pt x="271" y="282"/>
                    <a:pt x="253" y="282"/>
                  </a:cubicBezTo>
                  <a:cubicBezTo>
                    <a:pt x="253" y="282"/>
                    <a:pt x="253" y="282"/>
                    <a:pt x="253" y="282"/>
                  </a:cubicBezTo>
                  <a:cubicBezTo>
                    <a:pt x="234" y="282"/>
                    <a:pt x="223" y="273"/>
                    <a:pt x="213" y="263"/>
                  </a:cubicBezTo>
                  <a:cubicBezTo>
                    <a:pt x="213" y="263"/>
                    <a:pt x="213" y="263"/>
                    <a:pt x="213" y="263"/>
                  </a:cubicBezTo>
                  <a:cubicBezTo>
                    <a:pt x="204" y="254"/>
                    <a:pt x="194" y="244"/>
                    <a:pt x="179" y="244"/>
                  </a:cubicBezTo>
                  <a:cubicBezTo>
                    <a:pt x="179" y="244"/>
                    <a:pt x="179" y="244"/>
                    <a:pt x="179" y="244"/>
                  </a:cubicBezTo>
                  <a:cubicBezTo>
                    <a:pt x="152" y="244"/>
                    <a:pt x="136" y="270"/>
                    <a:pt x="113" y="269"/>
                  </a:cubicBezTo>
                  <a:cubicBezTo>
                    <a:pt x="113" y="269"/>
                    <a:pt x="113" y="269"/>
                    <a:pt x="113" y="269"/>
                  </a:cubicBezTo>
                  <a:cubicBezTo>
                    <a:pt x="108" y="269"/>
                    <a:pt x="103" y="268"/>
                    <a:pt x="97" y="265"/>
                  </a:cubicBezTo>
                  <a:cubicBezTo>
                    <a:pt x="97" y="265"/>
                    <a:pt x="97" y="265"/>
                    <a:pt x="97" y="265"/>
                  </a:cubicBezTo>
                  <a:cubicBezTo>
                    <a:pt x="83" y="258"/>
                    <a:pt x="81" y="251"/>
                    <a:pt x="79" y="242"/>
                  </a:cubicBezTo>
                  <a:cubicBezTo>
                    <a:pt x="79" y="242"/>
                    <a:pt x="79" y="242"/>
                    <a:pt x="79" y="242"/>
                  </a:cubicBezTo>
                  <a:cubicBezTo>
                    <a:pt x="78" y="233"/>
                    <a:pt x="78" y="222"/>
                    <a:pt x="68" y="211"/>
                  </a:cubicBezTo>
                  <a:cubicBezTo>
                    <a:pt x="68" y="211"/>
                    <a:pt x="68" y="211"/>
                    <a:pt x="68" y="211"/>
                  </a:cubicBezTo>
                  <a:cubicBezTo>
                    <a:pt x="58" y="201"/>
                    <a:pt x="41" y="200"/>
                    <a:pt x="27" y="197"/>
                  </a:cubicBezTo>
                  <a:cubicBezTo>
                    <a:pt x="27" y="197"/>
                    <a:pt x="27" y="197"/>
                    <a:pt x="27" y="197"/>
                  </a:cubicBezTo>
                  <a:cubicBezTo>
                    <a:pt x="13" y="195"/>
                    <a:pt x="2" y="191"/>
                    <a:pt x="0" y="17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75"/>
                    <a:pt x="0" y="174"/>
                    <a:pt x="0" y="173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0" y="162"/>
                    <a:pt x="10" y="155"/>
                    <a:pt x="22" y="149"/>
                  </a:cubicBezTo>
                  <a:cubicBezTo>
                    <a:pt x="22" y="149"/>
                    <a:pt x="22" y="149"/>
                    <a:pt x="22" y="149"/>
                  </a:cubicBezTo>
                  <a:cubicBezTo>
                    <a:pt x="34" y="142"/>
                    <a:pt x="47" y="136"/>
                    <a:pt x="51" y="125"/>
                  </a:cubicBezTo>
                  <a:cubicBezTo>
                    <a:pt x="51" y="125"/>
                    <a:pt x="51" y="125"/>
                    <a:pt x="51" y="125"/>
                  </a:cubicBezTo>
                  <a:cubicBezTo>
                    <a:pt x="52" y="124"/>
                    <a:pt x="52" y="122"/>
                    <a:pt x="52" y="120"/>
                  </a:cubicBezTo>
                  <a:cubicBezTo>
                    <a:pt x="52" y="120"/>
                    <a:pt x="52" y="120"/>
                    <a:pt x="52" y="120"/>
                  </a:cubicBezTo>
                  <a:cubicBezTo>
                    <a:pt x="52" y="111"/>
                    <a:pt x="46" y="103"/>
                    <a:pt x="41" y="95"/>
                  </a:cubicBezTo>
                  <a:cubicBezTo>
                    <a:pt x="41" y="95"/>
                    <a:pt x="41" y="95"/>
                    <a:pt x="41" y="95"/>
                  </a:cubicBezTo>
                  <a:cubicBezTo>
                    <a:pt x="35" y="86"/>
                    <a:pt x="30" y="78"/>
                    <a:pt x="30" y="69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30" y="65"/>
                    <a:pt x="31" y="60"/>
                    <a:pt x="35" y="56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41" y="48"/>
                    <a:pt x="47" y="46"/>
                    <a:pt x="54" y="46"/>
                  </a:cubicBezTo>
                  <a:cubicBezTo>
                    <a:pt x="54" y="46"/>
                    <a:pt x="54" y="46"/>
                    <a:pt x="54" y="46"/>
                  </a:cubicBezTo>
                  <a:cubicBezTo>
                    <a:pt x="68" y="46"/>
                    <a:pt x="84" y="56"/>
                    <a:pt x="101" y="56"/>
                  </a:cubicBezTo>
                  <a:cubicBezTo>
                    <a:pt x="101" y="56"/>
                    <a:pt x="101" y="56"/>
                    <a:pt x="101" y="56"/>
                  </a:cubicBezTo>
                  <a:cubicBezTo>
                    <a:pt x="106" y="56"/>
                    <a:pt x="110" y="55"/>
                    <a:pt x="115" y="53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130" y="47"/>
                    <a:pt x="136" y="34"/>
                    <a:pt x="142" y="23"/>
                  </a:cubicBezTo>
                  <a:cubicBezTo>
                    <a:pt x="142" y="23"/>
                    <a:pt x="142" y="23"/>
                    <a:pt x="142" y="23"/>
                  </a:cubicBezTo>
                  <a:cubicBezTo>
                    <a:pt x="149" y="11"/>
                    <a:pt x="156" y="2"/>
                    <a:pt x="173" y="0"/>
                  </a:cubicBezTo>
                  <a:cubicBezTo>
                    <a:pt x="173" y="0"/>
                    <a:pt x="173" y="0"/>
                    <a:pt x="173" y="0"/>
                  </a:cubicBezTo>
                  <a:cubicBezTo>
                    <a:pt x="175" y="0"/>
                    <a:pt x="176" y="0"/>
                    <a:pt x="178" y="0"/>
                  </a:cubicBezTo>
                  <a:cubicBezTo>
                    <a:pt x="178" y="0"/>
                    <a:pt x="178" y="0"/>
                    <a:pt x="178" y="0"/>
                  </a:cubicBezTo>
                  <a:cubicBezTo>
                    <a:pt x="196" y="0"/>
                    <a:pt x="204" y="10"/>
                    <a:pt x="213" y="21"/>
                  </a:cubicBezTo>
                  <a:cubicBezTo>
                    <a:pt x="213" y="21"/>
                    <a:pt x="213" y="21"/>
                    <a:pt x="213" y="21"/>
                  </a:cubicBezTo>
                  <a:cubicBezTo>
                    <a:pt x="221" y="32"/>
                    <a:pt x="232" y="43"/>
                    <a:pt x="253" y="43"/>
                  </a:cubicBezTo>
                  <a:cubicBezTo>
                    <a:pt x="253" y="43"/>
                    <a:pt x="253" y="43"/>
                    <a:pt x="253" y="43"/>
                  </a:cubicBezTo>
                  <a:cubicBezTo>
                    <a:pt x="275" y="43"/>
                    <a:pt x="285" y="32"/>
                    <a:pt x="294" y="21"/>
                  </a:cubicBezTo>
                  <a:cubicBezTo>
                    <a:pt x="294" y="21"/>
                    <a:pt x="294" y="21"/>
                    <a:pt x="294" y="21"/>
                  </a:cubicBezTo>
                  <a:cubicBezTo>
                    <a:pt x="304" y="10"/>
                    <a:pt x="311" y="0"/>
                    <a:pt x="327" y="0"/>
                  </a:cubicBezTo>
                  <a:cubicBezTo>
                    <a:pt x="327" y="0"/>
                    <a:pt x="327" y="0"/>
                    <a:pt x="327" y="0"/>
                  </a:cubicBezTo>
                  <a:cubicBezTo>
                    <a:pt x="328" y="0"/>
                    <a:pt x="329" y="0"/>
                    <a:pt x="330" y="0"/>
                  </a:cubicBezTo>
                  <a:cubicBezTo>
                    <a:pt x="330" y="0"/>
                    <a:pt x="330" y="0"/>
                    <a:pt x="330" y="0"/>
                  </a:cubicBezTo>
                  <a:cubicBezTo>
                    <a:pt x="351" y="2"/>
                    <a:pt x="360" y="12"/>
                    <a:pt x="366" y="23"/>
                  </a:cubicBezTo>
                  <a:cubicBezTo>
                    <a:pt x="366" y="23"/>
                    <a:pt x="366" y="23"/>
                    <a:pt x="366" y="23"/>
                  </a:cubicBezTo>
                  <a:cubicBezTo>
                    <a:pt x="373" y="34"/>
                    <a:pt x="376" y="48"/>
                    <a:pt x="388" y="53"/>
                  </a:cubicBezTo>
                  <a:cubicBezTo>
                    <a:pt x="388" y="53"/>
                    <a:pt x="388" y="53"/>
                    <a:pt x="388" y="53"/>
                  </a:cubicBezTo>
                  <a:cubicBezTo>
                    <a:pt x="392" y="55"/>
                    <a:pt x="397" y="56"/>
                    <a:pt x="402" y="56"/>
                  </a:cubicBezTo>
                  <a:cubicBezTo>
                    <a:pt x="402" y="56"/>
                    <a:pt x="402" y="56"/>
                    <a:pt x="402" y="56"/>
                  </a:cubicBezTo>
                  <a:cubicBezTo>
                    <a:pt x="418" y="56"/>
                    <a:pt x="435" y="48"/>
                    <a:pt x="449" y="48"/>
                  </a:cubicBezTo>
                  <a:cubicBezTo>
                    <a:pt x="449" y="48"/>
                    <a:pt x="449" y="48"/>
                    <a:pt x="449" y="48"/>
                  </a:cubicBezTo>
                  <a:cubicBezTo>
                    <a:pt x="456" y="48"/>
                    <a:pt x="462" y="50"/>
                    <a:pt x="468" y="56"/>
                  </a:cubicBezTo>
                  <a:cubicBezTo>
                    <a:pt x="468" y="56"/>
                    <a:pt x="468" y="56"/>
                    <a:pt x="468" y="56"/>
                  </a:cubicBezTo>
                  <a:cubicBezTo>
                    <a:pt x="471" y="60"/>
                    <a:pt x="472" y="64"/>
                    <a:pt x="472" y="68"/>
                  </a:cubicBezTo>
                  <a:cubicBezTo>
                    <a:pt x="472" y="68"/>
                    <a:pt x="472" y="68"/>
                    <a:pt x="472" y="68"/>
                  </a:cubicBezTo>
                  <a:cubicBezTo>
                    <a:pt x="473" y="84"/>
                    <a:pt x="452" y="102"/>
                    <a:pt x="451" y="121"/>
                  </a:cubicBezTo>
                  <a:cubicBezTo>
                    <a:pt x="451" y="121"/>
                    <a:pt x="451" y="121"/>
                    <a:pt x="451" y="121"/>
                  </a:cubicBezTo>
                  <a:cubicBezTo>
                    <a:pt x="451" y="123"/>
                    <a:pt x="451" y="124"/>
                    <a:pt x="451" y="1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55" name="Group 75">
            <a:extLst>
              <a:ext uri="{FF2B5EF4-FFF2-40B4-BE49-F238E27FC236}">
                <a16:creationId xmlns:a16="http://schemas.microsoft.com/office/drawing/2014/main" id="{41C4FC2E-E062-44EA-8187-D89C7453AA77}"/>
              </a:ext>
            </a:extLst>
          </p:cNvPr>
          <p:cNvGrpSpPr>
            <a:grpSpLocks/>
          </p:cNvGrpSpPr>
          <p:nvPr/>
        </p:nvGrpSpPr>
        <p:grpSpPr bwMode="auto">
          <a:xfrm>
            <a:off x="6943875" y="5822047"/>
            <a:ext cx="139757" cy="148822"/>
            <a:chOff x="5627" y="1871"/>
            <a:chExt cx="66" cy="62"/>
          </a:xfrm>
        </p:grpSpPr>
        <p:sp>
          <p:nvSpPr>
            <p:cNvPr id="56" name="Freeform 76">
              <a:extLst>
                <a:ext uri="{FF2B5EF4-FFF2-40B4-BE49-F238E27FC236}">
                  <a16:creationId xmlns:a16="http://schemas.microsoft.com/office/drawing/2014/main" id="{B4663C4D-00B4-4BD0-99A5-7C85FD79135A}"/>
                </a:ext>
              </a:extLst>
            </p:cNvPr>
            <p:cNvSpPr>
              <a:spLocks noChangeAspect="1"/>
            </p:cNvSpPr>
            <p:nvPr/>
          </p:nvSpPr>
          <p:spPr bwMode="gray">
            <a:xfrm>
              <a:off x="5627" y="1871"/>
              <a:ext cx="66" cy="62"/>
            </a:xfrm>
            <a:custGeom>
              <a:avLst/>
              <a:gdLst>
                <a:gd name="T0" fmla="*/ 0 w 28"/>
                <a:gd name="T1" fmla="*/ 13 h 26"/>
                <a:gd name="T2" fmla="*/ 14 w 28"/>
                <a:gd name="T3" fmla="*/ 0 h 26"/>
                <a:gd name="T4" fmla="*/ 14 w 28"/>
                <a:gd name="T5" fmla="*/ 0 h 26"/>
                <a:gd name="T6" fmla="*/ 28 w 28"/>
                <a:gd name="T7" fmla="*/ 13 h 26"/>
                <a:gd name="T8" fmla="*/ 28 w 28"/>
                <a:gd name="T9" fmla="*/ 13 h 26"/>
                <a:gd name="T10" fmla="*/ 14 w 28"/>
                <a:gd name="T11" fmla="*/ 26 h 26"/>
                <a:gd name="T12" fmla="*/ 14 w 28"/>
                <a:gd name="T13" fmla="*/ 26 h 26"/>
                <a:gd name="T14" fmla="*/ 0 w 28"/>
                <a:gd name="T15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26">
                  <a:moveTo>
                    <a:pt x="0" y="13"/>
                  </a:moveTo>
                  <a:cubicBezTo>
                    <a:pt x="0" y="6"/>
                    <a:pt x="7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22" y="0"/>
                    <a:pt x="28" y="6"/>
                    <a:pt x="28" y="13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28" y="20"/>
                    <a:pt x="22" y="26"/>
                    <a:pt x="14" y="26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7" y="26"/>
                    <a:pt x="0" y="20"/>
                    <a:pt x="0" y="13"/>
                  </a:cubicBezTo>
                  <a:close/>
                </a:path>
              </a:pathLst>
            </a:custGeom>
            <a:solidFill>
              <a:srgbClr val="5C5C5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ja-JP" altLang="en-US"/>
            </a:p>
          </p:txBody>
        </p:sp>
        <p:sp>
          <p:nvSpPr>
            <p:cNvPr id="57" name="Freeform 77">
              <a:extLst>
                <a:ext uri="{FF2B5EF4-FFF2-40B4-BE49-F238E27FC236}">
                  <a16:creationId xmlns:a16="http://schemas.microsoft.com/office/drawing/2014/main" id="{2CDD19CD-32D8-4276-9DD6-A01AEE75CF84}"/>
                </a:ext>
              </a:extLst>
            </p:cNvPr>
            <p:cNvSpPr>
              <a:spLocks noChangeAspect="1"/>
            </p:cNvSpPr>
            <p:nvPr/>
          </p:nvSpPr>
          <p:spPr bwMode="gray">
            <a:xfrm>
              <a:off x="5636" y="1881"/>
              <a:ext cx="48" cy="42"/>
            </a:xfrm>
            <a:custGeom>
              <a:avLst/>
              <a:gdLst>
                <a:gd name="T0" fmla="*/ 0 w 20"/>
                <a:gd name="T1" fmla="*/ 9 h 18"/>
                <a:gd name="T2" fmla="*/ 10 w 20"/>
                <a:gd name="T3" fmla="*/ 18 h 18"/>
                <a:gd name="T4" fmla="*/ 10 w 20"/>
                <a:gd name="T5" fmla="*/ 18 h 18"/>
                <a:gd name="T6" fmla="*/ 20 w 20"/>
                <a:gd name="T7" fmla="*/ 9 h 18"/>
                <a:gd name="T8" fmla="*/ 20 w 20"/>
                <a:gd name="T9" fmla="*/ 9 h 18"/>
                <a:gd name="T10" fmla="*/ 10 w 20"/>
                <a:gd name="T11" fmla="*/ 0 h 18"/>
                <a:gd name="T12" fmla="*/ 10 w 20"/>
                <a:gd name="T13" fmla="*/ 0 h 18"/>
                <a:gd name="T14" fmla="*/ 0 w 20"/>
                <a:gd name="T15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18">
                  <a:moveTo>
                    <a:pt x="0" y="9"/>
                  </a:moveTo>
                  <a:cubicBezTo>
                    <a:pt x="0" y="13"/>
                    <a:pt x="5" y="18"/>
                    <a:pt x="10" y="18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6" y="18"/>
                    <a:pt x="20" y="13"/>
                    <a:pt x="20" y="9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0" y="4"/>
                    <a:pt x="16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58" name="Group 78">
            <a:extLst>
              <a:ext uri="{FF2B5EF4-FFF2-40B4-BE49-F238E27FC236}">
                <a16:creationId xmlns:a16="http://schemas.microsoft.com/office/drawing/2014/main" id="{4DAE7C47-508D-45A5-8D93-77A16C0C584C}"/>
              </a:ext>
            </a:extLst>
          </p:cNvPr>
          <p:cNvGrpSpPr>
            <a:grpSpLocks/>
          </p:cNvGrpSpPr>
          <p:nvPr/>
        </p:nvGrpSpPr>
        <p:grpSpPr bwMode="auto">
          <a:xfrm>
            <a:off x="6432504" y="5437156"/>
            <a:ext cx="293370" cy="275914"/>
            <a:chOff x="5602" y="663"/>
            <a:chExt cx="116" cy="104"/>
          </a:xfrm>
        </p:grpSpPr>
        <p:sp>
          <p:nvSpPr>
            <p:cNvPr id="59" name="Oval 79">
              <a:extLst>
                <a:ext uri="{FF2B5EF4-FFF2-40B4-BE49-F238E27FC236}">
                  <a16:creationId xmlns:a16="http://schemas.microsoft.com/office/drawing/2014/main" id="{C46952E6-A878-4BBE-AEA1-B90EF30B6CED}"/>
                </a:ext>
              </a:extLst>
            </p:cNvPr>
            <p:cNvSpPr>
              <a:spLocks noChangeAspect="1" noChangeArrowheads="1"/>
            </p:cNvSpPr>
            <p:nvPr/>
          </p:nvSpPr>
          <p:spPr bwMode="gray">
            <a:xfrm>
              <a:off x="5602" y="663"/>
              <a:ext cx="116" cy="104"/>
            </a:xfrm>
            <a:prstGeom prst="ellipse">
              <a:avLst/>
            </a:prstGeom>
            <a:solidFill>
              <a:srgbClr val="5C5C5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ja-JP" altLang="en-US"/>
            </a:p>
          </p:txBody>
        </p:sp>
        <p:sp>
          <p:nvSpPr>
            <p:cNvPr id="60" name="Oval 80">
              <a:extLst>
                <a:ext uri="{FF2B5EF4-FFF2-40B4-BE49-F238E27FC236}">
                  <a16:creationId xmlns:a16="http://schemas.microsoft.com/office/drawing/2014/main" id="{339906CD-5B1B-4B73-BCFC-BF884E1ACEA7}"/>
                </a:ext>
              </a:extLst>
            </p:cNvPr>
            <p:cNvSpPr>
              <a:spLocks noChangeAspect="1" noChangeArrowheads="1"/>
            </p:cNvSpPr>
            <p:nvPr/>
          </p:nvSpPr>
          <p:spPr bwMode="gray">
            <a:xfrm>
              <a:off x="5612" y="672"/>
              <a:ext cx="97" cy="8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61" name="Group 81">
            <a:extLst>
              <a:ext uri="{FF2B5EF4-FFF2-40B4-BE49-F238E27FC236}">
                <a16:creationId xmlns:a16="http://schemas.microsoft.com/office/drawing/2014/main" id="{AB0C46EF-4182-46DF-B343-D80A457951B1}"/>
              </a:ext>
            </a:extLst>
          </p:cNvPr>
          <p:cNvGrpSpPr>
            <a:grpSpLocks/>
          </p:cNvGrpSpPr>
          <p:nvPr/>
        </p:nvGrpSpPr>
        <p:grpSpPr bwMode="auto">
          <a:xfrm>
            <a:off x="6740162" y="5659765"/>
            <a:ext cx="200032" cy="203199"/>
            <a:chOff x="5621" y="1253"/>
            <a:chExt cx="78" cy="71"/>
          </a:xfrm>
        </p:grpSpPr>
        <p:sp>
          <p:nvSpPr>
            <p:cNvPr id="62" name="Oval 82">
              <a:extLst>
                <a:ext uri="{FF2B5EF4-FFF2-40B4-BE49-F238E27FC236}">
                  <a16:creationId xmlns:a16="http://schemas.microsoft.com/office/drawing/2014/main" id="{93D4B039-1A1C-40C0-BAE4-1074E893BA7B}"/>
                </a:ext>
              </a:extLst>
            </p:cNvPr>
            <p:cNvSpPr>
              <a:spLocks noChangeAspect="1" noChangeArrowheads="1"/>
            </p:cNvSpPr>
            <p:nvPr/>
          </p:nvSpPr>
          <p:spPr bwMode="gray">
            <a:xfrm>
              <a:off x="5621" y="1253"/>
              <a:ext cx="78" cy="71"/>
            </a:xfrm>
            <a:prstGeom prst="ellipse">
              <a:avLst/>
            </a:prstGeom>
            <a:solidFill>
              <a:srgbClr val="5C5C5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ja-JP" altLang="en-US"/>
            </a:p>
          </p:txBody>
        </p:sp>
        <p:sp>
          <p:nvSpPr>
            <p:cNvPr id="63" name="Oval 83">
              <a:extLst>
                <a:ext uri="{FF2B5EF4-FFF2-40B4-BE49-F238E27FC236}">
                  <a16:creationId xmlns:a16="http://schemas.microsoft.com/office/drawing/2014/main" id="{29B40878-D509-4EAA-AF19-E8A0A479C5F0}"/>
                </a:ext>
              </a:extLst>
            </p:cNvPr>
            <p:cNvSpPr>
              <a:spLocks noChangeAspect="1" noChangeArrowheads="1"/>
            </p:cNvSpPr>
            <p:nvPr/>
          </p:nvSpPr>
          <p:spPr bwMode="gray">
            <a:xfrm>
              <a:off x="5631" y="1263"/>
              <a:ext cx="59" cy="5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2" name="テキスト ボックス 1">
            <a:extLst>
              <a:ext uri="{FF2B5EF4-FFF2-40B4-BE49-F238E27FC236}">
                <a16:creationId xmlns:a16="http://schemas.microsoft.com/office/drawing/2014/main" id="{BCDD1D4F-C50A-4860-A7B4-B43EBE5C4605}"/>
              </a:ext>
            </a:extLst>
          </p:cNvPr>
          <p:cNvSpPr txBox="1"/>
          <p:nvPr/>
        </p:nvSpPr>
        <p:spPr>
          <a:xfrm>
            <a:off x="8280000" y="180000"/>
            <a:ext cx="15696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ワークシート</a:t>
            </a:r>
          </a:p>
        </p:txBody>
      </p:sp>
      <p:pic>
        <p:nvPicPr>
          <p:cNvPr id="28" name="図 27" descr="光 が含まれている画像&#10;&#10;自動的に生成された説明">
            <a:extLst>
              <a:ext uri="{FF2B5EF4-FFF2-40B4-BE49-F238E27FC236}">
                <a16:creationId xmlns:a16="http://schemas.microsoft.com/office/drawing/2014/main" id="{B650B2AD-C5BA-4B07-B8BC-F5AA0ABD73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2690" y="3870418"/>
            <a:ext cx="1654875" cy="2750818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4C1FE5D-6F20-4514-A282-F74281316704}"/>
              </a:ext>
            </a:extLst>
          </p:cNvPr>
          <p:cNvSpPr txBox="1"/>
          <p:nvPr/>
        </p:nvSpPr>
        <p:spPr>
          <a:xfrm>
            <a:off x="698532" y="913133"/>
            <a:ext cx="8496236" cy="18364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kumimoji="1"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じぶんだけのたいせつなところを</a:t>
            </a:r>
            <a:endParaRPr kumimoji="1" lang="en-US" altLang="ja-JP" sz="3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さわられていやなきもちになったら、</a:t>
            </a:r>
            <a:endParaRPr kumimoji="1" lang="en-US" altLang="ja-JP" sz="3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どうすればいいかな？</a:t>
            </a:r>
            <a:endParaRPr kumimoji="1" lang="en-US" altLang="ja-JP" sz="3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181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7D0602DF-BA75-4717-805F-D42ACFB5A1C4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rgbClr val="FBE5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endParaRPr lang="ja-JP" altLang="en-US" sz="1800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BAEF56B-E152-42D5-AA0D-334A5CC64512}"/>
              </a:ext>
            </a:extLst>
          </p:cNvPr>
          <p:cNvSpPr txBox="1"/>
          <p:nvPr/>
        </p:nvSpPr>
        <p:spPr>
          <a:xfrm>
            <a:off x="1566558" y="1277292"/>
            <a:ext cx="6760184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7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じぶんのからだ</a:t>
            </a:r>
            <a:endParaRPr kumimoji="1" lang="en-US" altLang="ja-JP" sz="7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49238329-834F-454A-BD0B-C07563CAFA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945" y="2748914"/>
            <a:ext cx="2904061" cy="2946027"/>
          </a:xfrm>
          <a:prstGeom prst="rect">
            <a:avLst/>
          </a:prstGeom>
        </p:spPr>
      </p:pic>
      <p:pic>
        <p:nvPicPr>
          <p:cNvPr id="19" name="図 18" descr="アイコン&#10;&#10;自動的に生成された説明">
            <a:extLst>
              <a:ext uri="{FF2B5EF4-FFF2-40B4-BE49-F238E27FC236}">
                <a16:creationId xmlns:a16="http://schemas.microsoft.com/office/drawing/2014/main" id="{7D6579DE-B8F2-4F34-8D8C-70D37F93FA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996" y="2748914"/>
            <a:ext cx="2912455" cy="2946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90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7D0602DF-BA75-4717-805F-D42ACFB5A1C4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rgbClr val="FBE5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endParaRPr lang="ja-JP" altLang="en-US" sz="1800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AFA7FC8-EBE9-431B-ADEA-350ACD2BE7E3}"/>
              </a:ext>
            </a:extLst>
          </p:cNvPr>
          <p:cNvSpPr txBox="1"/>
          <p:nvPr/>
        </p:nvSpPr>
        <p:spPr>
          <a:xfrm>
            <a:off x="332985" y="945136"/>
            <a:ext cx="5647700" cy="25288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kumimoji="1" lang="ja-JP" altLang="en-US" sz="5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ころんで、ひざを</a:t>
            </a:r>
            <a:endParaRPr kumimoji="1" lang="en-US" altLang="ja-JP" sz="5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5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けがしたとき</a:t>
            </a:r>
            <a:endParaRPr kumimoji="1" lang="en-US" altLang="ja-JP" sz="5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5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どうする？</a:t>
            </a:r>
            <a:endParaRPr kumimoji="1" lang="en-US" altLang="ja-JP" sz="5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1" name="図 10" descr="本, テキスト が含まれている画像&#10;&#10;自動的に生成された説明">
            <a:extLst>
              <a:ext uri="{FF2B5EF4-FFF2-40B4-BE49-F238E27FC236}">
                <a16:creationId xmlns:a16="http://schemas.microsoft.com/office/drawing/2014/main" id="{2AC9E393-3B53-48F0-84F8-0120829832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919" y="1535047"/>
            <a:ext cx="3882656" cy="499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357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7D0602DF-BA75-4717-805F-D42ACFB5A1C4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rgbClr val="FBE5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endParaRPr lang="ja-JP" altLang="en-US" sz="1800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BAEF56B-E152-42D5-AA0D-334A5CC64512}"/>
              </a:ext>
            </a:extLst>
          </p:cNvPr>
          <p:cNvSpPr txBox="1"/>
          <p:nvPr/>
        </p:nvSpPr>
        <p:spPr>
          <a:xfrm>
            <a:off x="763391" y="748653"/>
            <a:ext cx="8379217" cy="16953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kumimoji="1" lang="ja-JP" altLang="en-US" sz="5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いたくなくなるように</a:t>
            </a:r>
            <a:endParaRPr kumimoji="1" lang="en-US" altLang="ja-JP" sz="5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5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けがをなおそうとするよね</a:t>
            </a:r>
            <a:endParaRPr kumimoji="1" lang="en-US" altLang="ja-JP" sz="5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" name="図 9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C1B91A6E-1179-408D-B671-60F2631B6C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542" y="2334681"/>
            <a:ext cx="3491940" cy="4281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553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7D0602DF-BA75-4717-805F-D42ACFB5A1C4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rgbClr val="FBE5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endParaRPr lang="ja-JP" altLang="en-US" sz="1800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BAEF56B-E152-42D5-AA0D-334A5CC64512}"/>
              </a:ext>
            </a:extLst>
          </p:cNvPr>
          <p:cNvSpPr txBox="1"/>
          <p:nvPr/>
        </p:nvSpPr>
        <p:spPr>
          <a:xfrm>
            <a:off x="1476004" y="2002965"/>
            <a:ext cx="7013458" cy="25288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kumimoji="1" lang="ja-JP" altLang="en-US" sz="5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じぶんのからだは</a:t>
            </a:r>
            <a:endParaRPr kumimoji="1" lang="en-US" altLang="ja-JP" sz="5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5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じぶんだけのもので</a:t>
            </a:r>
            <a:endParaRPr kumimoji="1" lang="en-US" altLang="ja-JP" sz="5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500"/>
              </a:spcAft>
            </a:pPr>
            <a:r>
              <a:rPr kumimoji="1" lang="ja-JP" altLang="en-US" sz="5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とってもたいせつだよ</a:t>
            </a:r>
            <a:endParaRPr kumimoji="1" lang="en-US" altLang="ja-JP" sz="5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73D56C4A-77E6-4A65-A759-78F7BB5403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67" y="425588"/>
            <a:ext cx="2017682" cy="2046839"/>
          </a:xfrm>
          <a:prstGeom prst="rect">
            <a:avLst/>
          </a:prstGeom>
        </p:spPr>
      </p:pic>
      <p:pic>
        <p:nvPicPr>
          <p:cNvPr id="15" name="図 14" descr="アイコン&#10;&#10;自動的に生成された説明">
            <a:extLst>
              <a:ext uri="{FF2B5EF4-FFF2-40B4-BE49-F238E27FC236}">
                <a16:creationId xmlns:a16="http://schemas.microsoft.com/office/drawing/2014/main" id="{34680565-E71B-40BD-8ADD-64B821E9CD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9753" y="4381045"/>
            <a:ext cx="2023514" cy="204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175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8DBA9B6F-84AF-4F91-8C02-EB8DBA653363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rgbClr val="FBE5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endParaRPr lang="ja-JP" altLang="en-US" sz="18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1E54B80-710B-4CDE-8D00-538EAC0B8AF9}"/>
              </a:ext>
            </a:extLst>
          </p:cNvPr>
          <p:cNvSpPr txBox="1"/>
          <p:nvPr/>
        </p:nvSpPr>
        <p:spPr>
          <a:xfrm>
            <a:off x="1801158" y="4379539"/>
            <a:ext cx="6330579" cy="16953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lang="ja-JP" altLang="en-US" sz="5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ほかの人のからだも</a:t>
            </a:r>
            <a:endParaRPr lang="en-US" altLang="ja-JP" sz="5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500"/>
              </a:spcAft>
            </a:pPr>
            <a:r>
              <a:rPr lang="ja-JP" altLang="en-US" sz="5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たいせつだよ</a:t>
            </a:r>
            <a:endParaRPr lang="en-US" altLang="ja-JP" sz="5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スライド番号プレースホルダー 3">
            <a:extLst>
              <a:ext uri="{FF2B5EF4-FFF2-40B4-BE49-F238E27FC236}">
                <a16:creationId xmlns:a16="http://schemas.microsoft.com/office/drawing/2014/main" id="{FD7ABAB4-02CE-4ED7-90D0-29D57E2FBAB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D9EC6A84-DA23-4EE5-9808-450F6D6AD9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244" y="1696530"/>
            <a:ext cx="1416408" cy="2327893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919E3192-A5D7-4C38-AF76-F3667F95D0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140" y="1303624"/>
            <a:ext cx="2904061" cy="2946027"/>
          </a:xfrm>
          <a:prstGeom prst="rect">
            <a:avLst/>
          </a:prstGeom>
        </p:spPr>
      </p:pic>
      <p:pic>
        <p:nvPicPr>
          <p:cNvPr id="32" name="図 31" descr="アイコン&#10;&#10;自動的に生成された説明">
            <a:extLst>
              <a:ext uri="{FF2B5EF4-FFF2-40B4-BE49-F238E27FC236}">
                <a16:creationId xmlns:a16="http://schemas.microsoft.com/office/drawing/2014/main" id="{1C76B2B3-74A9-4C71-A4A8-15CC84A89B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997" y="1303623"/>
            <a:ext cx="2912455" cy="2946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208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7D0602DF-BA75-4717-805F-D42ACFB5A1C4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rgbClr val="FBE5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endParaRPr lang="ja-JP" altLang="en-US" sz="1800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BAEF56B-E152-42D5-AA0D-334A5CC64512}"/>
              </a:ext>
            </a:extLst>
          </p:cNvPr>
          <p:cNvSpPr txBox="1"/>
          <p:nvPr/>
        </p:nvSpPr>
        <p:spPr>
          <a:xfrm>
            <a:off x="716650" y="524375"/>
            <a:ext cx="8460000" cy="2067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じぶんのからだを</a:t>
            </a:r>
            <a:endParaRPr kumimoji="1"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500"/>
              </a:spcAft>
            </a:pPr>
            <a:r>
              <a:rPr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たいせつ</a:t>
            </a: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にするために</a:t>
            </a:r>
            <a:endParaRPr kumimoji="1"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できることはなんだろう？</a:t>
            </a:r>
            <a:endParaRPr kumimoji="1"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52" name="Group 46">
            <a:extLst>
              <a:ext uri="{FF2B5EF4-FFF2-40B4-BE49-F238E27FC236}">
                <a16:creationId xmlns:a16="http://schemas.microsoft.com/office/drawing/2014/main" id="{22A323EA-4AC4-4555-8CE0-9DAE5D17098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371863" y="2983518"/>
            <a:ext cx="3133700" cy="1760618"/>
            <a:chOff x="4662" y="1391"/>
            <a:chExt cx="1204" cy="685"/>
          </a:xfrm>
        </p:grpSpPr>
        <p:sp>
          <p:nvSpPr>
            <p:cNvPr id="53" name="Freeform 47">
              <a:extLst>
                <a:ext uri="{FF2B5EF4-FFF2-40B4-BE49-F238E27FC236}">
                  <a16:creationId xmlns:a16="http://schemas.microsoft.com/office/drawing/2014/main" id="{749C9DC8-172E-41AB-AC61-05AC8D7CDC9C}"/>
                </a:ext>
              </a:extLst>
            </p:cNvPr>
            <p:cNvSpPr>
              <a:spLocks noChangeAspect="1"/>
            </p:cNvSpPr>
            <p:nvPr/>
          </p:nvSpPr>
          <p:spPr bwMode="gray">
            <a:xfrm>
              <a:off x="4662" y="1391"/>
              <a:ext cx="1204" cy="685"/>
            </a:xfrm>
            <a:custGeom>
              <a:avLst/>
              <a:gdLst>
                <a:gd name="T0" fmla="*/ 459 w 510"/>
                <a:gd name="T1" fmla="*/ 125 h 290"/>
                <a:gd name="T2" fmla="*/ 480 w 510"/>
                <a:gd name="T3" fmla="*/ 72 h 290"/>
                <a:gd name="T4" fmla="*/ 475 w 510"/>
                <a:gd name="T5" fmla="*/ 57 h 290"/>
                <a:gd name="T6" fmla="*/ 453 w 510"/>
                <a:gd name="T7" fmla="*/ 48 h 290"/>
                <a:gd name="T8" fmla="*/ 406 w 510"/>
                <a:gd name="T9" fmla="*/ 56 h 290"/>
                <a:gd name="T10" fmla="*/ 393 w 510"/>
                <a:gd name="T11" fmla="*/ 54 h 290"/>
                <a:gd name="T12" fmla="*/ 374 w 510"/>
                <a:gd name="T13" fmla="*/ 25 h 290"/>
                <a:gd name="T14" fmla="*/ 334 w 510"/>
                <a:gd name="T15" fmla="*/ 0 h 290"/>
                <a:gd name="T16" fmla="*/ 331 w 510"/>
                <a:gd name="T17" fmla="*/ 0 h 290"/>
                <a:gd name="T18" fmla="*/ 295 w 510"/>
                <a:gd name="T19" fmla="*/ 22 h 290"/>
                <a:gd name="T20" fmla="*/ 257 w 510"/>
                <a:gd name="T21" fmla="*/ 43 h 290"/>
                <a:gd name="T22" fmla="*/ 220 w 510"/>
                <a:gd name="T23" fmla="*/ 22 h 290"/>
                <a:gd name="T24" fmla="*/ 182 w 510"/>
                <a:gd name="T25" fmla="*/ 0 h 290"/>
                <a:gd name="T26" fmla="*/ 177 w 510"/>
                <a:gd name="T27" fmla="*/ 0 h 290"/>
                <a:gd name="T28" fmla="*/ 143 w 510"/>
                <a:gd name="T29" fmla="*/ 25 h 290"/>
                <a:gd name="T30" fmla="*/ 117 w 510"/>
                <a:gd name="T31" fmla="*/ 54 h 290"/>
                <a:gd name="T32" fmla="*/ 105 w 510"/>
                <a:gd name="T33" fmla="*/ 56 h 290"/>
                <a:gd name="T34" fmla="*/ 58 w 510"/>
                <a:gd name="T35" fmla="*/ 46 h 290"/>
                <a:gd name="T36" fmla="*/ 36 w 510"/>
                <a:gd name="T37" fmla="*/ 57 h 290"/>
                <a:gd name="T38" fmla="*/ 30 w 510"/>
                <a:gd name="T39" fmla="*/ 73 h 290"/>
                <a:gd name="T40" fmla="*/ 41 w 510"/>
                <a:gd name="T41" fmla="*/ 101 h 290"/>
                <a:gd name="T42" fmla="*/ 52 w 510"/>
                <a:gd name="T43" fmla="*/ 124 h 290"/>
                <a:gd name="T44" fmla="*/ 51 w 510"/>
                <a:gd name="T45" fmla="*/ 128 h 290"/>
                <a:gd name="T46" fmla="*/ 24 w 510"/>
                <a:gd name="T47" fmla="*/ 149 h 290"/>
                <a:gd name="T48" fmla="*/ 0 w 510"/>
                <a:gd name="T49" fmla="*/ 177 h 290"/>
                <a:gd name="T50" fmla="*/ 0 w 510"/>
                <a:gd name="T51" fmla="*/ 180 h 290"/>
                <a:gd name="T52" fmla="*/ 30 w 510"/>
                <a:gd name="T53" fmla="*/ 205 h 290"/>
                <a:gd name="T54" fmla="*/ 69 w 510"/>
                <a:gd name="T55" fmla="*/ 218 h 290"/>
                <a:gd name="T56" fmla="*/ 79 w 510"/>
                <a:gd name="T57" fmla="*/ 246 h 290"/>
                <a:gd name="T58" fmla="*/ 100 w 510"/>
                <a:gd name="T59" fmla="*/ 273 h 290"/>
                <a:gd name="T60" fmla="*/ 117 w 510"/>
                <a:gd name="T61" fmla="*/ 277 h 290"/>
                <a:gd name="T62" fmla="*/ 183 w 510"/>
                <a:gd name="T63" fmla="*/ 252 h 290"/>
                <a:gd name="T64" fmla="*/ 215 w 510"/>
                <a:gd name="T65" fmla="*/ 270 h 290"/>
                <a:gd name="T66" fmla="*/ 257 w 510"/>
                <a:gd name="T67" fmla="*/ 290 h 290"/>
                <a:gd name="T68" fmla="*/ 257 w 510"/>
                <a:gd name="T69" fmla="*/ 290 h 290"/>
                <a:gd name="T70" fmla="*/ 298 w 510"/>
                <a:gd name="T71" fmla="*/ 270 h 290"/>
                <a:gd name="T72" fmla="*/ 328 w 510"/>
                <a:gd name="T73" fmla="*/ 252 h 290"/>
                <a:gd name="T74" fmla="*/ 394 w 510"/>
                <a:gd name="T75" fmla="*/ 278 h 290"/>
                <a:gd name="T76" fmla="*/ 410 w 510"/>
                <a:gd name="T77" fmla="*/ 274 h 290"/>
                <a:gd name="T78" fmla="*/ 431 w 510"/>
                <a:gd name="T79" fmla="*/ 247 h 290"/>
                <a:gd name="T80" fmla="*/ 442 w 510"/>
                <a:gd name="T81" fmla="*/ 220 h 290"/>
                <a:gd name="T82" fmla="*/ 480 w 510"/>
                <a:gd name="T83" fmla="*/ 207 h 290"/>
                <a:gd name="T84" fmla="*/ 510 w 510"/>
                <a:gd name="T85" fmla="*/ 179 h 290"/>
                <a:gd name="T86" fmla="*/ 510 w 510"/>
                <a:gd name="T87" fmla="*/ 178 h 290"/>
                <a:gd name="T88" fmla="*/ 485 w 510"/>
                <a:gd name="T89" fmla="*/ 151 h 290"/>
                <a:gd name="T90" fmla="*/ 459 w 510"/>
                <a:gd name="T91" fmla="*/ 128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10" h="290">
                  <a:moveTo>
                    <a:pt x="459" y="128"/>
                  </a:moveTo>
                  <a:cubicBezTo>
                    <a:pt x="459" y="127"/>
                    <a:pt x="459" y="126"/>
                    <a:pt x="459" y="125"/>
                  </a:cubicBezTo>
                  <a:cubicBezTo>
                    <a:pt x="459" y="125"/>
                    <a:pt x="459" y="125"/>
                    <a:pt x="459" y="125"/>
                  </a:cubicBezTo>
                  <a:cubicBezTo>
                    <a:pt x="459" y="108"/>
                    <a:pt x="480" y="91"/>
                    <a:pt x="480" y="72"/>
                  </a:cubicBezTo>
                  <a:cubicBezTo>
                    <a:pt x="480" y="72"/>
                    <a:pt x="480" y="72"/>
                    <a:pt x="480" y="72"/>
                  </a:cubicBezTo>
                  <a:cubicBezTo>
                    <a:pt x="481" y="67"/>
                    <a:pt x="479" y="62"/>
                    <a:pt x="475" y="57"/>
                  </a:cubicBezTo>
                  <a:cubicBezTo>
                    <a:pt x="475" y="57"/>
                    <a:pt x="475" y="57"/>
                    <a:pt x="475" y="57"/>
                  </a:cubicBezTo>
                  <a:cubicBezTo>
                    <a:pt x="469" y="50"/>
                    <a:pt x="461" y="48"/>
                    <a:pt x="453" y="48"/>
                  </a:cubicBezTo>
                  <a:cubicBezTo>
                    <a:pt x="453" y="48"/>
                    <a:pt x="453" y="48"/>
                    <a:pt x="453" y="48"/>
                  </a:cubicBezTo>
                  <a:cubicBezTo>
                    <a:pt x="438" y="48"/>
                    <a:pt x="420" y="56"/>
                    <a:pt x="406" y="56"/>
                  </a:cubicBezTo>
                  <a:cubicBezTo>
                    <a:pt x="406" y="56"/>
                    <a:pt x="406" y="56"/>
                    <a:pt x="406" y="56"/>
                  </a:cubicBezTo>
                  <a:cubicBezTo>
                    <a:pt x="401" y="56"/>
                    <a:pt x="397" y="56"/>
                    <a:pt x="393" y="54"/>
                  </a:cubicBezTo>
                  <a:cubicBezTo>
                    <a:pt x="393" y="54"/>
                    <a:pt x="393" y="54"/>
                    <a:pt x="393" y="54"/>
                  </a:cubicBezTo>
                  <a:cubicBezTo>
                    <a:pt x="384" y="49"/>
                    <a:pt x="380" y="37"/>
                    <a:pt x="374" y="25"/>
                  </a:cubicBezTo>
                  <a:cubicBezTo>
                    <a:pt x="374" y="25"/>
                    <a:pt x="374" y="25"/>
                    <a:pt x="374" y="25"/>
                  </a:cubicBezTo>
                  <a:cubicBezTo>
                    <a:pt x="367" y="13"/>
                    <a:pt x="357" y="2"/>
                    <a:pt x="334" y="0"/>
                  </a:cubicBezTo>
                  <a:cubicBezTo>
                    <a:pt x="334" y="0"/>
                    <a:pt x="334" y="0"/>
                    <a:pt x="334" y="0"/>
                  </a:cubicBezTo>
                  <a:cubicBezTo>
                    <a:pt x="333" y="0"/>
                    <a:pt x="332" y="0"/>
                    <a:pt x="331" y="0"/>
                  </a:cubicBezTo>
                  <a:cubicBezTo>
                    <a:pt x="331" y="0"/>
                    <a:pt x="331" y="0"/>
                    <a:pt x="331" y="0"/>
                  </a:cubicBezTo>
                  <a:cubicBezTo>
                    <a:pt x="313" y="0"/>
                    <a:pt x="304" y="12"/>
                    <a:pt x="295" y="22"/>
                  </a:cubicBezTo>
                  <a:cubicBezTo>
                    <a:pt x="295" y="22"/>
                    <a:pt x="295" y="22"/>
                    <a:pt x="295" y="22"/>
                  </a:cubicBezTo>
                  <a:cubicBezTo>
                    <a:pt x="286" y="33"/>
                    <a:pt x="277" y="43"/>
                    <a:pt x="257" y="43"/>
                  </a:cubicBezTo>
                  <a:cubicBezTo>
                    <a:pt x="257" y="43"/>
                    <a:pt x="257" y="43"/>
                    <a:pt x="257" y="43"/>
                  </a:cubicBezTo>
                  <a:cubicBezTo>
                    <a:pt x="237" y="43"/>
                    <a:pt x="229" y="33"/>
                    <a:pt x="220" y="22"/>
                  </a:cubicBezTo>
                  <a:cubicBezTo>
                    <a:pt x="220" y="22"/>
                    <a:pt x="220" y="22"/>
                    <a:pt x="220" y="22"/>
                  </a:cubicBezTo>
                  <a:cubicBezTo>
                    <a:pt x="211" y="12"/>
                    <a:pt x="201" y="0"/>
                    <a:pt x="182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0" y="0"/>
                    <a:pt x="179" y="0"/>
                    <a:pt x="177" y="0"/>
                  </a:cubicBezTo>
                  <a:cubicBezTo>
                    <a:pt x="177" y="0"/>
                    <a:pt x="177" y="0"/>
                    <a:pt x="177" y="0"/>
                  </a:cubicBezTo>
                  <a:cubicBezTo>
                    <a:pt x="158" y="2"/>
                    <a:pt x="149" y="13"/>
                    <a:pt x="143" y="25"/>
                  </a:cubicBezTo>
                  <a:cubicBezTo>
                    <a:pt x="143" y="25"/>
                    <a:pt x="143" y="25"/>
                    <a:pt x="143" y="25"/>
                  </a:cubicBezTo>
                  <a:cubicBezTo>
                    <a:pt x="136" y="36"/>
                    <a:pt x="131" y="48"/>
                    <a:pt x="117" y="54"/>
                  </a:cubicBezTo>
                  <a:cubicBezTo>
                    <a:pt x="117" y="54"/>
                    <a:pt x="117" y="54"/>
                    <a:pt x="117" y="54"/>
                  </a:cubicBezTo>
                  <a:cubicBezTo>
                    <a:pt x="113" y="55"/>
                    <a:pt x="109" y="56"/>
                    <a:pt x="105" y="56"/>
                  </a:cubicBezTo>
                  <a:cubicBezTo>
                    <a:pt x="105" y="56"/>
                    <a:pt x="105" y="56"/>
                    <a:pt x="105" y="56"/>
                  </a:cubicBezTo>
                  <a:cubicBezTo>
                    <a:pt x="90" y="56"/>
                    <a:pt x="74" y="46"/>
                    <a:pt x="5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0" y="46"/>
                    <a:pt x="43" y="49"/>
                    <a:pt x="36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2" y="62"/>
                    <a:pt x="30" y="68"/>
                    <a:pt x="30" y="73"/>
                  </a:cubicBezTo>
                  <a:cubicBezTo>
                    <a:pt x="30" y="73"/>
                    <a:pt x="30" y="73"/>
                    <a:pt x="30" y="73"/>
                  </a:cubicBezTo>
                  <a:cubicBezTo>
                    <a:pt x="30" y="83"/>
                    <a:pt x="36" y="93"/>
                    <a:pt x="41" y="101"/>
                  </a:cubicBezTo>
                  <a:cubicBezTo>
                    <a:pt x="41" y="101"/>
                    <a:pt x="41" y="101"/>
                    <a:pt x="41" y="101"/>
                  </a:cubicBezTo>
                  <a:cubicBezTo>
                    <a:pt x="47" y="110"/>
                    <a:pt x="52" y="118"/>
                    <a:pt x="52" y="124"/>
                  </a:cubicBezTo>
                  <a:cubicBezTo>
                    <a:pt x="52" y="124"/>
                    <a:pt x="52" y="124"/>
                    <a:pt x="52" y="124"/>
                  </a:cubicBezTo>
                  <a:cubicBezTo>
                    <a:pt x="52" y="125"/>
                    <a:pt x="52" y="127"/>
                    <a:pt x="51" y="128"/>
                  </a:cubicBezTo>
                  <a:cubicBezTo>
                    <a:pt x="51" y="128"/>
                    <a:pt x="51" y="128"/>
                    <a:pt x="51" y="128"/>
                  </a:cubicBezTo>
                  <a:cubicBezTo>
                    <a:pt x="48" y="136"/>
                    <a:pt x="36" y="142"/>
                    <a:pt x="24" y="149"/>
                  </a:cubicBezTo>
                  <a:cubicBezTo>
                    <a:pt x="24" y="149"/>
                    <a:pt x="24" y="149"/>
                    <a:pt x="24" y="149"/>
                  </a:cubicBezTo>
                  <a:cubicBezTo>
                    <a:pt x="12" y="156"/>
                    <a:pt x="0" y="164"/>
                    <a:pt x="0" y="177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178"/>
                    <a:pt x="0" y="179"/>
                    <a:pt x="0" y="180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2" y="198"/>
                    <a:pt x="16" y="203"/>
                    <a:pt x="30" y="205"/>
                  </a:cubicBezTo>
                  <a:cubicBezTo>
                    <a:pt x="30" y="205"/>
                    <a:pt x="30" y="205"/>
                    <a:pt x="30" y="205"/>
                  </a:cubicBezTo>
                  <a:cubicBezTo>
                    <a:pt x="45" y="208"/>
                    <a:pt x="61" y="209"/>
                    <a:pt x="69" y="218"/>
                  </a:cubicBezTo>
                  <a:cubicBezTo>
                    <a:pt x="69" y="218"/>
                    <a:pt x="69" y="218"/>
                    <a:pt x="69" y="218"/>
                  </a:cubicBezTo>
                  <a:cubicBezTo>
                    <a:pt x="78" y="228"/>
                    <a:pt x="78" y="237"/>
                    <a:pt x="79" y="246"/>
                  </a:cubicBezTo>
                  <a:cubicBezTo>
                    <a:pt x="79" y="246"/>
                    <a:pt x="79" y="246"/>
                    <a:pt x="79" y="246"/>
                  </a:cubicBezTo>
                  <a:cubicBezTo>
                    <a:pt x="81" y="256"/>
                    <a:pt x="84" y="266"/>
                    <a:pt x="100" y="273"/>
                  </a:cubicBezTo>
                  <a:cubicBezTo>
                    <a:pt x="100" y="273"/>
                    <a:pt x="100" y="273"/>
                    <a:pt x="100" y="273"/>
                  </a:cubicBezTo>
                  <a:cubicBezTo>
                    <a:pt x="106" y="276"/>
                    <a:pt x="112" y="277"/>
                    <a:pt x="117" y="277"/>
                  </a:cubicBezTo>
                  <a:cubicBezTo>
                    <a:pt x="117" y="277"/>
                    <a:pt x="117" y="277"/>
                    <a:pt x="117" y="277"/>
                  </a:cubicBezTo>
                  <a:cubicBezTo>
                    <a:pt x="143" y="277"/>
                    <a:pt x="159" y="251"/>
                    <a:pt x="183" y="252"/>
                  </a:cubicBezTo>
                  <a:cubicBezTo>
                    <a:pt x="183" y="252"/>
                    <a:pt x="183" y="252"/>
                    <a:pt x="183" y="252"/>
                  </a:cubicBezTo>
                  <a:cubicBezTo>
                    <a:pt x="196" y="252"/>
                    <a:pt x="205" y="260"/>
                    <a:pt x="215" y="270"/>
                  </a:cubicBezTo>
                  <a:cubicBezTo>
                    <a:pt x="215" y="270"/>
                    <a:pt x="215" y="270"/>
                    <a:pt x="215" y="270"/>
                  </a:cubicBezTo>
                  <a:cubicBezTo>
                    <a:pt x="225" y="280"/>
                    <a:pt x="236" y="290"/>
                    <a:pt x="257" y="290"/>
                  </a:cubicBezTo>
                  <a:cubicBezTo>
                    <a:pt x="257" y="290"/>
                    <a:pt x="257" y="290"/>
                    <a:pt x="257" y="290"/>
                  </a:cubicBezTo>
                  <a:cubicBezTo>
                    <a:pt x="257" y="290"/>
                    <a:pt x="257" y="290"/>
                    <a:pt x="257" y="290"/>
                  </a:cubicBezTo>
                  <a:cubicBezTo>
                    <a:pt x="257" y="290"/>
                    <a:pt x="257" y="290"/>
                    <a:pt x="257" y="290"/>
                  </a:cubicBezTo>
                  <a:cubicBezTo>
                    <a:pt x="277" y="290"/>
                    <a:pt x="289" y="280"/>
                    <a:pt x="298" y="270"/>
                  </a:cubicBezTo>
                  <a:cubicBezTo>
                    <a:pt x="298" y="270"/>
                    <a:pt x="298" y="270"/>
                    <a:pt x="298" y="270"/>
                  </a:cubicBezTo>
                  <a:cubicBezTo>
                    <a:pt x="308" y="260"/>
                    <a:pt x="316" y="252"/>
                    <a:pt x="328" y="252"/>
                  </a:cubicBezTo>
                  <a:cubicBezTo>
                    <a:pt x="328" y="252"/>
                    <a:pt x="328" y="252"/>
                    <a:pt x="328" y="252"/>
                  </a:cubicBezTo>
                  <a:cubicBezTo>
                    <a:pt x="354" y="251"/>
                    <a:pt x="370" y="277"/>
                    <a:pt x="394" y="278"/>
                  </a:cubicBezTo>
                  <a:cubicBezTo>
                    <a:pt x="394" y="278"/>
                    <a:pt x="394" y="278"/>
                    <a:pt x="394" y="278"/>
                  </a:cubicBezTo>
                  <a:cubicBezTo>
                    <a:pt x="399" y="278"/>
                    <a:pt x="405" y="276"/>
                    <a:pt x="410" y="274"/>
                  </a:cubicBezTo>
                  <a:cubicBezTo>
                    <a:pt x="410" y="274"/>
                    <a:pt x="410" y="274"/>
                    <a:pt x="410" y="274"/>
                  </a:cubicBezTo>
                  <a:cubicBezTo>
                    <a:pt x="425" y="267"/>
                    <a:pt x="429" y="257"/>
                    <a:pt x="431" y="247"/>
                  </a:cubicBezTo>
                  <a:cubicBezTo>
                    <a:pt x="431" y="247"/>
                    <a:pt x="431" y="247"/>
                    <a:pt x="431" y="247"/>
                  </a:cubicBezTo>
                  <a:cubicBezTo>
                    <a:pt x="434" y="237"/>
                    <a:pt x="434" y="228"/>
                    <a:pt x="442" y="220"/>
                  </a:cubicBezTo>
                  <a:cubicBezTo>
                    <a:pt x="442" y="220"/>
                    <a:pt x="442" y="220"/>
                    <a:pt x="442" y="220"/>
                  </a:cubicBezTo>
                  <a:cubicBezTo>
                    <a:pt x="449" y="212"/>
                    <a:pt x="465" y="211"/>
                    <a:pt x="480" y="207"/>
                  </a:cubicBezTo>
                  <a:cubicBezTo>
                    <a:pt x="480" y="207"/>
                    <a:pt x="480" y="207"/>
                    <a:pt x="480" y="207"/>
                  </a:cubicBezTo>
                  <a:cubicBezTo>
                    <a:pt x="495" y="204"/>
                    <a:pt x="509" y="198"/>
                    <a:pt x="510" y="179"/>
                  </a:cubicBezTo>
                  <a:cubicBezTo>
                    <a:pt x="510" y="179"/>
                    <a:pt x="510" y="179"/>
                    <a:pt x="510" y="179"/>
                  </a:cubicBezTo>
                  <a:cubicBezTo>
                    <a:pt x="510" y="179"/>
                    <a:pt x="510" y="178"/>
                    <a:pt x="510" y="178"/>
                  </a:cubicBezTo>
                  <a:cubicBezTo>
                    <a:pt x="510" y="178"/>
                    <a:pt x="510" y="178"/>
                    <a:pt x="510" y="178"/>
                  </a:cubicBezTo>
                  <a:cubicBezTo>
                    <a:pt x="510" y="164"/>
                    <a:pt x="497" y="157"/>
                    <a:pt x="485" y="151"/>
                  </a:cubicBezTo>
                  <a:cubicBezTo>
                    <a:pt x="485" y="151"/>
                    <a:pt x="485" y="151"/>
                    <a:pt x="485" y="151"/>
                  </a:cubicBezTo>
                  <a:cubicBezTo>
                    <a:pt x="473" y="145"/>
                    <a:pt x="461" y="139"/>
                    <a:pt x="459" y="128"/>
                  </a:cubicBezTo>
                  <a:close/>
                </a:path>
              </a:pathLst>
            </a:custGeom>
            <a:solidFill>
              <a:srgbClr val="5C5C5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ja-JP" altLang="en-US"/>
            </a:p>
          </p:txBody>
        </p:sp>
        <p:sp>
          <p:nvSpPr>
            <p:cNvPr id="54" name="Freeform 48">
              <a:extLst>
                <a:ext uri="{FF2B5EF4-FFF2-40B4-BE49-F238E27FC236}">
                  <a16:creationId xmlns:a16="http://schemas.microsoft.com/office/drawing/2014/main" id="{52D1749F-4A7A-4E6D-9AC1-96B7EF41ED08}"/>
                </a:ext>
              </a:extLst>
            </p:cNvPr>
            <p:cNvSpPr>
              <a:spLocks noChangeAspect="1"/>
            </p:cNvSpPr>
            <p:nvPr/>
          </p:nvSpPr>
          <p:spPr bwMode="gray">
            <a:xfrm>
              <a:off x="4671" y="1401"/>
              <a:ext cx="1188" cy="666"/>
            </a:xfrm>
            <a:custGeom>
              <a:avLst/>
              <a:gdLst>
                <a:gd name="T0" fmla="*/ 479 w 503"/>
                <a:gd name="T1" fmla="*/ 151 h 282"/>
                <a:gd name="T2" fmla="*/ 502 w 503"/>
                <a:gd name="T3" fmla="*/ 174 h 282"/>
                <a:gd name="T4" fmla="*/ 502 w 503"/>
                <a:gd name="T5" fmla="*/ 175 h 282"/>
                <a:gd name="T6" fmla="*/ 475 w 503"/>
                <a:gd name="T7" fmla="*/ 199 h 282"/>
                <a:gd name="T8" fmla="*/ 435 w 503"/>
                <a:gd name="T9" fmla="*/ 213 h 282"/>
                <a:gd name="T10" fmla="*/ 423 w 503"/>
                <a:gd name="T11" fmla="*/ 242 h 282"/>
                <a:gd name="T12" fmla="*/ 405 w 503"/>
                <a:gd name="T13" fmla="*/ 266 h 282"/>
                <a:gd name="T14" fmla="*/ 390 w 503"/>
                <a:gd name="T15" fmla="*/ 270 h 282"/>
                <a:gd name="T16" fmla="*/ 324 w 503"/>
                <a:gd name="T17" fmla="*/ 244 h 282"/>
                <a:gd name="T18" fmla="*/ 291 w 503"/>
                <a:gd name="T19" fmla="*/ 263 h 282"/>
                <a:gd name="T20" fmla="*/ 253 w 503"/>
                <a:gd name="T21" fmla="*/ 282 h 282"/>
                <a:gd name="T22" fmla="*/ 213 w 503"/>
                <a:gd name="T23" fmla="*/ 263 h 282"/>
                <a:gd name="T24" fmla="*/ 179 w 503"/>
                <a:gd name="T25" fmla="*/ 244 h 282"/>
                <a:gd name="T26" fmla="*/ 113 w 503"/>
                <a:gd name="T27" fmla="*/ 269 h 282"/>
                <a:gd name="T28" fmla="*/ 97 w 503"/>
                <a:gd name="T29" fmla="*/ 265 h 282"/>
                <a:gd name="T30" fmla="*/ 79 w 503"/>
                <a:gd name="T31" fmla="*/ 242 h 282"/>
                <a:gd name="T32" fmla="*/ 68 w 503"/>
                <a:gd name="T33" fmla="*/ 211 h 282"/>
                <a:gd name="T34" fmla="*/ 27 w 503"/>
                <a:gd name="T35" fmla="*/ 197 h 282"/>
                <a:gd name="T36" fmla="*/ 0 w 503"/>
                <a:gd name="T37" fmla="*/ 175 h 282"/>
                <a:gd name="T38" fmla="*/ 0 w 503"/>
                <a:gd name="T39" fmla="*/ 173 h 282"/>
                <a:gd name="T40" fmla="*/ 22 w 503"/>
                <a:gd name="T41" fmla="*/ 149 h 282"/>
                <a:gd name="T42" fmla="*/ 51 w 503"/>
                <a:gd name="T43" fmla="*/ 125 h 282"/>
                <a:gd name="T44" fmla="*/ 52 w 503"/>
                <a:gd name="T45" fmla="*/ 120 h 282"/>
                <a:gd name="T46" fmla="*/ 41 w 503"/>
                <a:gd name="T47" fmla="*/ 95 h 282"/>
                <a:gd name="T48" fmla="*/ 30 w 503"/>
                <a:gd name="T49" fmla="*/ 69 h 282"/>
                <a:gd name="T50" fmla="*/ 35 w 503"/>
                <a:gd name="T51" fmla="*/ 56 h 282"/>
                <a:gd name="T52" fmla="*/ 54 w 503"/>
                <a:gd name="T53" fmla="*/ 46 h 282"/>
                <a:gd name="T54" fmla="*/ 101 w 503"/>
                <a:gd name="T55" fmla="*/ 56 h 282"/>
                <a:gd name="T56" fmla="*/ 115 w 503"/>
                <a:gd name="T57" fmla="*/ 53 h 282"/>
                <a:gd name="T58" fmla="*/ 142 w 503"/>
                <a:gd name="T59" fmla="*/ 23 h 282"/>
                <a:gd name="T60" fmla="*/ 173 w 503"/>
                <a:gd name="T61" fmla="*/ 0 h 282"/>
                <a:gd name="T62" fmla="*/ 178 w 503"/>
                <a:gd name="T63" fmla="*/ 0 h 282"/>
                <a:gd name="T64" fmla="*/ 213 w 503"/>
                <a:gd name="T65" fmla="*/ 21 h 282"/>
                <a:gd name="T66" fmla="*/ 253 w 503"/>
                <a:gd name="T67" fmla="*/ 43 h 282"/>
                <a:gd name="T68" fmla="*/ 294 w 503"/>
                <a:gd name="T69" fmla="*/ 21 h 282"/>
                <a:gd name="T70" fmla="*/ 327 w 503"/>
                <a:gd name="T71" fmla="*/ 0 h 282"/>
                <a:gd name="T72" fmla="*/ 330 w 503"/>
                <a:gd name="T73" fmla="*/ 0 h 282"/>
                <a:gd name="T74" fmla="*/ 366 w 503"/>
                <a:gd name="T75" fmla="*/ 23 h 282"/>
                <a:gd name="T76" fmla="*/ 388 w 503"/>
                <a:gd name="T77" fmla="*/ 53 h 282"/>
                <a:gd name="T78" fmla="*/ 402 w 503"/>
                <a:gd name="T79" fmla="*/ 56 h 282"/>
                <a:gd name="T80" fmla="*/ 449 w 503"/>
                <a:gd name="T81" fmla="*/ 48 h 282"/>
                <a:gd name="T82" fmla="*/ 468 w 503"/>
                <a:gd name="T83" fmla="*/ 56 h 282"/>
                <a:gd name="T84" fmla="*/ 472 w 503"/>
                <a:gd name="T85" fmla="*/ 68 h 282"/>
                <a:gd name="T86" fmla="*/ 451 w 503"/>
                <a:gd name="T87" fmla="*/ 121 h 282"/>
                <a:gd name="T88" fmla="*/ 451 w 503"/>
                <a:gd name="T89" fmla="*/ 125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03" h="282">
                  <a:moveTo>
                    <a:pt x="451" y="125"/>
                  </a:moveTo>
                  <a:cubicBezTo>
                    <a:pt x="454" y="138"/>
                    <a:pt x="467" y="145"/>
                    <a:pt x="479" y="151"/>
                  </a:cubicBezTo>
                  <a:cubicBezTo>
                    <a:pt x="479" y="151"/>
                    <a:pt x="479" y="151"/>
                    <a:pt x="479" y="151"/>
                  </a:cubicBezTo>
                  <a:cubicBezTo>
                    <a:pt x="492" y="157"/>
                    <a:pt x="503" y="163"/>
                    <a:pt x="502" y="174"/>
                  </a:cubicBezTo>
                  <a:cubicBezTo>
                    <a:pt x="502" y="174"/>
                    <a:pt x="502" y="174"/>
                    <a:pt x="502" y="174"/>
                  </a:cubicBezTo>
                  <a:cubicBezTo>
                    <a:pt x="502" y="174"/>
                    <a:pt x="502" y="175"/>
                    <a:pt x="502" y="175"/>
                  </a:cubicBezTo>
                  <a:cubicBezTo>
                    <a:pt x="502" y="175"/>
                    <a:pt x="502" y="175"/>
                    <a:pt x="502" y="175"/>
                  </a:cubicBezTo>
                  <a:cubicBezTo>
                    <a:pt x="501" y="191"/>
                    <a:pt x="490" y="196"/>
                    <a:pt x="475" y="199"/>
                  </a:cubicBezTo>
                  <a:cubicBezTo>
                    <a:pt x="475" y="199"/>
                    <a:pt x="475" y="199"/>
                    <a:pt x="475" y="199"/>
                  </a:cubicBezTo>
                  <a:cubicBezTo>
                    <a:pt x="461" y="203"/>
                    <a:pt x="444" y="204"/>
                    <a:pt x="435" y="213"/>
                  </a:cubicBezTo>
                  <a:cubicBezTo>
                    <a:pt x="435" y="213"/>
                    <a:pt x="435" y="213"/>
                    <a:pt x="435" y="213"/>
                  </a:cubicBezTo>
                  <a:cubicBezTo>
                    <a:pt x="427" y="222"/>
                    <a:pt x="426" y="233"/>
                    <a:pt x="423" y="242"/>
                  </a:cubicBezTo>
                  <a:cubicBezTo>
                    <a:pt x="423" y="242"/>
                    <a:pt x="423" y="242"/>
                    <a:pt x="423" y="242"/>
                  </a:cubicBezTo>
                  <a:cubicBezTo>
                    <a:pt x="421" y="251"/>
                    <a:pt x="418" y="259"/>
                    <a:pt x="405" y="266"/>
                  </a:cubicBezTo>
                  <a:cubicBezTo>
                    <a:pt x="405" y="266"/>
                    <a:pt x="405" y="266"/>
                    <a:pt x="405" y="266"/>
                  </a:cubicBezTo>
                  <a:cubicBezTo>
                    <a:pt x="399" y="269"/>
                    <a:pt x="395" y="270"/>
                    <a:pt x="390" y="270"/>
                  </a:cubicBezTo>
                  <a:cubicBezTo>
                    <a:pt x="390" y="270"/>
                    <a:pt x="390" y="270"/>
                    <a:pt x="390" y="270"/>
                  </a:cubicBezTo>
                  <a:cubicBezTo>
                    <a:pt x="369" y="270"/>
                    <a:pt x="352" y="244"/>
                    <a:pt x="324" y="244"/>
                  </a:cubicBezTo>
                  <a:cubicBezTo>
                    <a:pt x="324" y="244"/>
                    <a:pt x="324" y="244"/>
                    <a:pt x="324" y="244"/>
                  </a:cubicBezTo>
                  <a:cubicBezTo>
                    <a:pt x="309" y="244"/>
                    <a:pt x="301" y="254"/>
                    <a:pt x="291" y="263"/>
                  </a:cubicBezTo>
                  <a:cubicBezTo>
                    <a:pt x="291" y="263"/>
                    <a:pt x="291" y="263"/>
                    <a:pt x="291" y="263"/>
                  </a:cubicBezTo>
                  <a:cubicBezTo>
                    <a:pt x="282" y="273"/>
                    <a:pt x="271" y="282"/>
                    <a:pt x="253" y="282"/>
                  </a:cubicBezTo>
                  <a:cubicBezTo>
                    <a:pt x="253" y="282"/>
                    <a:pt x="253" y="282"/>
                    <a:pt x="253" y="282"/>
                  </a:cubicBezTo>
                  <a:cubicBezTo>
                    <a:pt x="234" y="282"/>
                    <a:pt x="223" y="273"/>
                    <a:pt x="213" y="263"/>
                  </a:cubicBezTo>
                  <a:cubicBezTo>
                    <a:pt x="213" y="263"/>
                    <a:pt x="213" y="263"/>
                    <a:pt x="213" y="263"/>
                  </a:cubicBezTo>
                  <a:cubicBezTo>
                    <a:pt x="204" y="254"/>
                    <a:pt x="194" y="244"/>
                    <a:pt x="179" y="244"/>
                  </a:cubicBezTo>
                  <a:cubicBezTo>
                    <a:pt x="179" y="244"/>
                    <a:pt x="179" y="244"/>
                    <a:pt x="179" y="244"/>
                  </a:cubicBezTo>
                  <a:cubicBezTo>
                    <a:pt x="152" y="244"/>
                    <a:pt x="136" y="270"/>
                    <a:pt x="113" y="269"/>
                  </a:cubicBezTo>
                  <a:cubicBezTo>
                    <a:pt x="113" y="269"/>
                    <a:pt x="113" y="269"/>
                    <a:pt x="113" y="269"/>
                  </a:cubicBezTo>
                  <a:cubicBezTo>
                    <a:pt x="108" y="269"/>
                    <a:pt x="103" y="268"/>
                    <a:pt x="97" y="265"/>
                  </a:cubicBezTo>
                  <a:cubicBezTo>
                    <a:pt x="97" y="265"/>
                    <a:pt x="97" y="265"/>
                    <a:pt x="97" y="265"/>
                  </a:cubicBezTo>
                  <a:cubicBezTo>
                    <a:pt x="83" y="258"/>
                    <a:pt x="81" y="251"/>
                    <a:pt x="79" y="242"/>
                  </a:cubicBezTo>
                  <a:cubicBezTo>
                    <a:pt x="79" y="242"/>
                    <a:pt x="79" y="242"/>
                    <a:pt x="79" y="242"/>
                  </a:cubicBezTo>
                  <a:cubicBezTo>
                    <a:pt x="78" y="233"/>
                    <a:pt x="78" y="222"/>
                    <a:pt x="68" y="211"/>
                  </a:cubicBezTo>
                  <a:cubicBezTo>
                    <a:pt x="68" y="211"/>
                    <a:pt x="68" y="211"/>
                    <a:pt x="68" y="211"/>
                  </a:cubicBezTo>
                  <a:cubicBezTo>
                    <a:pt x="58" y="201"/>
                    <a:pt x="41" y="200"/>
                    <a:pt x="27" y="197"/>
                  </a:cubicBezTo>
                  <a:cubicBezTo>
                    <a:pt x="27" y="197"/>
                    <a:pt x="27" y="197"/>
                    <a:pt x="27" y="197"/>
                  </a:cubicBezTo>
                  <a:cubicBezTo>
                    <a:pt x="13" y="195"/>
                    <a:pt x="2" y="191"/>
                    <a:pt x="0" y="17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75"/>
                    <a:pt x="0" y="174"/>
                    <a:pt x="0" y="173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0" y="162"/>
                    <a:pt x="10" y="155"/>
                    <a:pt x="22" y="149"/>
                  </a:cubicBezTo>
                  <a:cubicBezTo>
                    <a:pt x="22" y="149"/>
                    <a:pt x="22" y="149"/>
                    <a:pt x="22" y="149"/>
                  </a:cubicBezTo>
                  <a:cubicBezTo>
                    <a:pt x="34" y="142"/>
                    <a:pt x="47" y="136"/>
                    <a:pt x="51" y="125"/>
                  </a:cubicBezTo>
                  <a:cubicBezTo>
                    <a:pt x="51" y="125"/>
                    <a:pt x="51" y="125"/>
                    <a:pt x="51" y="125"/>
                  </a:cubicBezTo>
                  <a:cubicBezTo>
                    <a:pt x="52" y="124"/>
                    <a:pt x="52" y="122"/>
                    <a:pt x="52" y="120"/>
                  </a:cubicBezTo>
                  <a:cubicBezTo>
                    <a:pt x="52" y="120"/>
                    <a:pt x="52" y="120"/>
                    <a:pt x="52" y="120"/>
                  </a:cubicBezTo>
                  <a:cubicBezTo>
                    <a:pt x="52" y="111"/>
                    <a:pt x="46" y="103"/>
                    <a:pt x="41" y="95"/>
                  </a:cubicBezTo>
                  <a:cubicBezTo>
                    <a:pt x="41" y="95"/>
                    <a:pt x="41" y="95"/>
                    <a:pt x="41" y="95"/>
                  </a:cubicBezTo>
                  <a:cubicBezTo>
                    <a:pt x="35" y="86"/>
                    <a:pt x="30" y="78"/>
                    <a:pt x="30" y="69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30" y="65"/>
                    <a:pt x="31" y="60"/>
                    <a:pt x="35" y="56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41" y="48"/>
                    <a:pt x="47" y="46"/>
                    <a:pt x="54" y="46"/>
                  </a:cubicBezTo>
                  <a:cubicBezTo>
                    <a:pt x="54" y="46"/>
                    <a:pt x="54" y="46"/>
                    <a:pt x="54" y="46"/>
                  </a:cubicBezTo>
                  <a:cubicBezTo>
                    <a:pt x="68" y="46"/>
                    <a:pt x="84" y="56"/>
                    <a:pt x="101" y="56"/>
                  </a:cubicBezTo>
                  <a:cubicBezTo>
                    <a:pt x="101" y="56"/>
                    <a:pt x="101" y="56"/>
                    <a:pt x="101" y="56"/>
                  </a:cubicBezTo>
                  <a:cubicBezTo>
                    <a:pt x="106" y="56"/>
                    <a:pt x="110" y="55"/>
                    <a:pt x="115" y="53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130" y="47"/>
                    <a:pt x="136" y="34"/>
                    <a:pt x="142" y="23"/>
                  </a:cubicBezTo>
                  <a:cubicBezTo>
                    <a:pt x="142" y="23"/>
                    <a:pt x="142" y="23"/>
                    <a:pt x="142" y="23"/>
                  </a:cubicBezTo>
                  <a:cubicBezTo>
                    <a:pt x="149" y="11"/>
                    <a:pt x="156" y="2"/>
                    <a:pt x="173" y="0"/>
                  </a:cubicBezTo>
                  <a:cubicBezTo>
                    <a:pt x="173" y="0"/>
                    <a:pt x="173" y="0"/>
                    <a:pt x="173" y="0"/>
                  </a:cubicBezTo>
                  <a:cubicBezTo>
                    <a:pt x="175" y="0"/>
                    <a:pt x="176" y="0"/>
                    <a:pt x="178" y="0"/>
                  </a:cubicBezTo>
                  <a:cubicBezTo>
                    <a:pt x="178" y="0"/>
                    <a:pt x="178" y="0"/>
                    <a:pt x="178" y="0"/>
                  </a:cubicBezTo>
                  <a:cubicBezTo>
                    <a:pt x="196" y="0"/>
                    <a:pt x="204" y="10"/>
                    <a:pt x="213" y="21"/>
                  </a:cubicBezTo>
                  <a:cubicBezTo>
                    <a:pt x="213" y="21"/>
                    <a:pt x="213" y="21"/>
                    <a:pt x="213" y="21"/>
                  </a:cubicBezTo>
                  <a:cubicBezTo>
                    <a:pt x="221" y="32"/>
                    <a:pt x="232" y="43"/>
                    <a:pt x="253" y="43"/>
                  </a:cubicBezTo>
                  <a:cubicBezTo>
                    <a:pt x="253" y="43"/>
                    <a:pt x="253" y="43"/>
                    <a:pt x="253" y="43"/>
                  </a:cubicBezTo>
                  <a:cubicBezTo>
                    <a:pt x="275" y="43"/>
                    <a:pt x="285" y="32"/>
                    <a:pt x="294" y="21"/>
                  </a:cubicBezTo>
                  <a:cubicBezTo>
                    <a:pt x="294" y="21"/>
                    <a:pt x="294" y="21"/>
                    <a:pt x="294" y="21"/>
                  </a:cubicBezTo>
                  <a:cubicBezTo>
                    <a:pt x="304" y="10"/>
                    <a:pt x="311" y="0"/>
                    <a:pt x="327" y="0"/>
                  </a:cubicBezTo>
                  <a:cubicBezTo>
                    <a:pt x="327" y="0"/>
                    <a:pt x="327" y="0"/>
                    <a:pt x="327" y="0"/>
                  </a:cubicBezTo>
                  <a:cubicBezTo>
                    <a:pt x="328" y="0"/>
                    <a:pt x="329" y="0"/>
                    <a:pt x="330" y="0"/>
                  </a:cubicBezTo>
                  <a:cubicBezTo>
                    <a:pt x="330" y="0"/>
                    <a:pt x="330" y="0"/>
                    <a:pt x="330" y="0"/>
                  </a:cubicBezTo>
                  <a:cubicBezTo>
                    <a:pt x="351" y="2"/>
                    <a:pt x="360" y="12"/>
                    <a:pt x="366" y="23"/>
                  </a:cubicBezTo>
                  <a:cubicBezTo>
                    <a:pt x="366" y="23"/>
                    <a:pt x="366" y="23"/>
                    <a:pt x="366" y="23"/>
                  </a:cubicBezTo>
                  <a:cubicBezTo>
                    <a:pt x="373" y="34"/>
                    <a:pt x="376" y="48"/>
                    <a:pt x="388" y="53"/>
                  </a:cubicBezTo>
                  <a:cubicBezTo>
                    <a:pt x="388" y="53"/>
                    <a:pt x="388" y="53"/>
                    <a:pt x="388" y="53"/>
                  </a:cubicBezTo>
                  <a:cubicBezTo>
                    <a:pt x="392" y="55"/>
                    <a:pt x="397" y="56"/>
                    <a:pt x="402" y="56"/>
                  </a:cubicBezTo>
                  <a:cubicBezTo>
                    <a:pt x="402" y="56"/>
                    <a:pt x="402" y="56"/>
                    <a:pt x="402" y="56"/>
                  </a:cubicBezTo>
                  <a:cubicBezTo>
                    <a:pt x="418" y="56"/>
                    <a:pt x="435" y="48"/>
                    <a:pt x="449" y="48"/>
                  </a:cubicBezTo>
                  <a:cubicBezTo>
                    <a:pt x="449" y="48"/>
                    <a:pt x="449" y="48"/>
                    <a:pt x="449" y="48"/>
                  </a:cubicBezTo>
                  <a:cubicBezTo>
                    <a:pt x="456" y="48"/>
                    <a:pt x="462" y="50"/>
                    <a:pt x="468" y="56"/>
                  </a:cubicBezTo>
                  <a:cubicBezTo>
                    <a:pt x="468" y="56"/>
                    <a:pt x="468" y="56"/>
                    <a:pt x="468" y="56"/>
                  </a:cubicBezTo>
                  <a:cubicBezTo>
                    <a:pt x="471" y="60"/>
                    <a:pt x="472" y="64"/>
                    <a:pt x="472" y="68"/>
                  </a:cubicBezTo>
                  <a:cubicBezTo>
                    <a:pt x="472" y="68"/>
                    <a:pt x="472" y="68"/>
                    <a:pt x="472" y="68"/>
                  </a:cubicBezTo>
                  <a:cubicBezTo>
                    <a:pt x="473" y="84"/>
                    <a:pt x="452" y="102"/>
                    <a:pt x="451" y="121"/>
                  </a:cubicBezTo>
                  <a:cubicBezTo>
                    <a:pt x="451" y="121"/>
                    <a:pt x="451" y="121"/>
                    <a:pt x="451" y="121"/>
                  </a:cubicBezTo>
                  <a:cubicBezTo>
                    <a:pt x="451" y="123"/>
                    <a:pt x="451" y="124"/>
                    <a:pt x="451" y="1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55" name="Group 75">
            <a:extLst>
              <a:ext uri="{FF2B5EF4-FFF2-40B4-BE49-F238E27FC236}">
                <a16:creationId xmlns:a16="http://schemas.microsoft.com/office/drawing/2014/main" id="{64D7001A-8E31-4ACC-89B5-4D49E7E9AAD0}"/>
              </a:ext>
            </a:extLst>
          </p:cNvPr>
          <p:cNvGrpSpPr>
            <a:grpSpLocks/>
          </p:cNvGrpSpPr>
          <p:nvPr/>
        </p:nvGrpSpPr>
        <p:grpSpPr bwMode="auto">
          <a:xfrm>
            <a:off x="5795429" y="4534157"/>
            <a:ext cx="120590" cy="109440"/>
            <a:chOff x="5627" y="1871"/>
            <a:chExt cx="66" cy="62"/>
          </a:xfrm>
        </p:grpSpPr>
        <p:sp>
          <p:nvSpPr>
            <p:cNvPr id="56" name="Freeform 76">
              <a:extLst>
                <a:ext uri="{FF2B5EF4-FFF2-40B4-BE49-F238E27FC236}">
                  <a16:creationId xmlns:a16="http://schemas.microsoft.com/office/drawing/2014/main" id="{6672213A-85E2-48D6-BEAF-9BD13ECAB37A}"/>
                </a:ext>
              </a:extLst>
            </p:cNvPr>
            <p:cNvSpPr>
              <a:spLocks noChangeAspect="1"/>
            </p:cNvSpPr>
            <p:nvPr/>
          </p:nvSpPr>
          <p:spPr bwMode="gray">
            <a:xfrm>
              <a:off x="5627" y="1871"/>
              <a:ext cx="66" cy="62"/>
            </a:xfrm>
            <a:custGeom>
              <a:avLst/>
              <a:gdLst>
                <a:gd name="T0" fmla="*/ 0 w 28"/>
                <a:gd name="T1" fmla="*/ 13 h 26"/>
                <a:gd name="T2" fmla="*/ 14 w 28"/>
                <a:gd name="T3" fmla="*/ 0 h 26"/>
                <a:gd name="T4" fmla="*/ 14 w 28"/>
                <a:gd name="T5" fmla="*/ 0 h 26"/>
                <a:gd name="T6" fmla="*/ 28 w 28"/>
                <a:gd name="T7" fmla="*/ 13 h 26"/>
                <a:gd name="T8" fmla="*/ 28 w 28"/>
                <a:gd name="T9" fmla="*/ 13 h 26"/>
                <a:gd name="T10" fmla="*/ 14 w 28"/>
                <a:gd name="T11" fmla="*/ 26 h 26"/>
                <a:gd name="T12" fmla="*/ 14 w 28"/>
                <a:gd name="T13" fmla="*/ 26 h 26"/>
                <a:gd name="T14" fmla="*/ 0 w 28"/>
                <a:gd name="T15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26">
                  <a:moveTo>
                    <a:pt x="0" y="13"/>
                  </a:moveTo>
                  <a:cubicBezTo>
                    <a:pt x="0" y="6"/>
                    <a:pt x="7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22" y="0"/>
                    <a:pt x="28" y="6"/>
                    <a:pt x="28" y="13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28" y="20"/>
                    <a:pt x="22" y="26"/>
                    <a:pt x="14" y="26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7" y="26"/>
                    <a:pt x="0" y="20"/>
                    <a:pt x="0" y="13"/>
                  </a:cubicBezTo>
                  <a:close/>
                </a:path>
              </a:pathLst>
            </a:custGeom>
            <a:solidFill>
              <a:srgbClr val="5C5C5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ja-JP" altLang="en-US"/>
            </a:p>
          </p:txBody>
        </p:sp>
        <p:sp>
          <p:nvSpPr>
            <p:cNvPr id="57" name="Freeform 77">
              <a:extLst>
                <a:ext uri="{FF2B5EF4-FFF2-40B4-BE49-F238E27FC236}">
                  <a16:creationId xmlns:a16="http://schemas.microsoft.com/office/drawing/2014/main" id="{096AA830-E9B7-48F2-98FB-9DD465A46A29}"/>
                </a:ext>
              </a:extLst>
            </p:cNvPr>
            <p:cNvSpPr>
              <a:spLocks noChangeAspect="1"/>
            </p:cNvSpPr>
            <p:nvPr/>
          </p:nvSpPr>
          <p:spPr bwMode="gray">
            <a:xfrm>
              <a:off x="5636" y="1881"/>
              <a:ext cx="48" cy="42"/>
            </a:xfrm>
            <a:custGeom>
              <a:avLst/>
              <a:gdLst>
                <a:gd name="T0" fmla="*/ 0 w 20"/>
                <a:gd name="T1" fmla="*/ 9 h 18"/>
                <a:gd name="T2" fmla="*/ 10 w 20"/>
                <a:gd name="T3" fmla="*/ 18 h 18"/>
                <a:gd name="T4" fmla="*/ 10 w 20"/>
                <a:gd name="T5" fmla="*/ 18 h 18"/>
                <a:gd name="T6" fmla="*/ 20 w 20"/>
                <a:gd name="T7" fmla="*/ 9 h 18"/>
                <a:gd name="T8" fmla="*/ 20 w 20"/>
                <a:gd name="T9" fmla="*/ 9 h 18"/>
                <a:gd name="T10" fmla="*/ 10 w 20"/>
                <a:gd name="T11" fmla="*/ 0 h 18"/>
                <a:gd name="T12" fmla="*/ 10 w 20"/>
                <a:gd name="T13" fmla="*/ 0 h 18"/>
                <a:gd name="T14" fmla="*/ 0 w 20"/>
                <a:gd name="T15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18">
                  <a:moveTo>
                    <a:pt x="0" y="9"/>
                  </a:moveTo>
                  <a:cubicBezTo>
                    <a:pt x="0" y="13"/>
                    <a:pt x="5" y="18"/>
                    <a:pt x="10" y="18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6" y="18"/>
                    <a:pt x="20" y="13"/>
                    <a:pt x="20" y="9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0" y="4"/>
                    <a:pt x="16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58" name="Group 78">
            <a:extLst>
              <a:ext uri="{FF2B5EF4-FFF2-40B4-BE49-F238E27FC236}">
                <a16:creationId xmlns:a16="http://schemas.microsoft.com/office/drawing/2014/main" id="{36C1A6BA-9C46-4C6A-A4EB-26123CF57175}"/>
              </a:ext>
            </a:extLst>
          </p:cNvPr>
          <p:cNvGrpSpPr>
            <a:grpSpLocks/>
          </p:cNvGrpSpPr>
          <p:nvPr/>
        </p:nvGrpSpPr>
        <p:grpSpPr bwMode="auto">
          <a:xfrm>
            <a:off x="5375694" y="4276237"/>
            <a:ext cx="200032" cy="203200"/>
            <a:chOff x="5602" y="663"/>
            <a:chExt cx="116" cy="104"/>
          </a:xfrm>
        </p:grpSpPr>
        <p:sp>
          <p:nvSpPr>
            <p:cNvPr id="59" name="Oval 79">
              <a:extLst>
                <a:ext uri="{FF2B5EF4-FFF2-40B4-BE49-F238E27FC236}">
                  <a16:creationId xmlns:a16="http://schemas.microsoft.com/office/drawing/2014/main" id="{2738B488-084B-47A2-802C-380BDFC35C01}"/>
                </a:ext>
              </a:extLst>
            </p:cNvPr>
            <p:cNvSpPr>
              <a:spLocks noChangeAspect="1" noChangeArrowheads="1"/>
            </p:cNvSpPr>
            <p:nvPr/>
          </p:nvSpPr>
          <p:spPr bwMode="gray">
            <a:xfrm>
              <a:off x="5602" y="663"/>
              <a:ext cx="116" cy="104"/>
            </a:xfrm>
            <a:prstGeom prst="ellipse">
              <a:avLst/>
            </a:prstGeom>
            <a:solidFill>
              <a:srgbClr val="5C5C5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ja-JP" altLang="en-US"/>
            </a:p>
          </p:txBody>
        </p:sp>
        <p:sp>
          <p:nvSpPr>
            <p:cNvPr id="60" name="Oval 80">
              <a:extLst>
                <a:ext uri="{FF2B5EF4-FFF2-40B4-BE49-F238E27FC236}">
                  <a16:creationId xmlns:a16="http://schemas.microsoft.com/office/drawing/2014/main" id="{A4A8D447-316B-430F-AC65-FB7F268E6060}"/>
                </a:ext>
              </a:extLst>
            </p:cNvPr>
            <p:cNvSpPr>
              <a:spLocks noChangeAspect="1" noChangeArrowheads="1"/>
            </p:cNvSpPr>
            <p:nvPr/>
          </p:nvSpPr>
          <p:spPr bwMode="gray">
            <a:xfrm>
              <a:off x="5612" y="672"/>
              <a:ext cx="97" cy="8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61" name="Group 81">
            <a:extLst>
              <a:ext uri="{FF2B5EF4-FFF2-40B4-BE49-F238E27FC236}">
                <a16:creationId xmlns:a16="http://schemas.microsoft.com/office/drawing/2014/main" id="{F2814142-CF17-459E-B296-78339E98180D}"/>
              </a:ext>
            </a:extLst>
          </p:cNvPr>
          <p:cNvGrpSpPr>
            <a:grpSpLocks/>
          </p:cNvGrpSpPr>
          <p:nvPr/>
        </p:nvGrpSpPr>
        <p:grpSpPr bwMode="auto">
          <a:xfrm>
            <a:off x="5600326" y="4432069"/>
            <a:ext cx="172932" cy="142744"/>
            <a:chOff x="5621" y="1253"/>
            <a:chExt cx="78" cy="71"/>
          </a:xfrm>
        </p:grpSpPr>
        <p:sp>
          <p:nvSpPr>
            <p:cNvPr id="62" name="Oval 82">
              <a:extLst>
                <a:ext uri="{FF2B5EF4-FFF2-40B4-BE49-F238E27FC236}">
                  <a16:creationId xmlns:a16="http://schemas.microsoft.com/office/drawing/2014/main" id="{A2634CA4-F593-4363-AEF8-5AE0A3018D46}"/>
                </a:ext>
              </a:extLst>
            </p:cNvPr>
            <p:cNvSpPr>
              <a:spLocks noChangeAspect="1" noChangeArrowheads="1"/>
            </p:cNvSpPr>
            <p:nvPr/>
          </p:nvSpPr>
          <p:spPr bwMode="gray">
            <a:xfrm>
              <a:off x="5621" y="1253"/>
              <a:ext cx="78" cy="71"/>
            </a:xfrm>
            <a:prstGeom prst="ellipse">
              <a:avLst/>
            </a:prstGeom>
            <a:solidFill>
              <a:srgbClr val="5C5C5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ja-JP" altLang="en-US"/>
            </a:p>
          </p:txBody>
        </p:sp>
        <p:sp>
          <p:nvSpPr>
            <p:cNvPr id="63" name="Oval 83">
              <a:extLst>
                <a:ext uri="{FF2B5EF4-FFF2-40B4-BE49-F238E27FC236}">
                  <a16:creationId xmlns:a16="http://schemas.microsoft.com/office/drawing/2014/main" id="{AF5EC59D-BFE8-4559-9E4C-D184A38B17AA}"/>
                </a:ext>
              </a:extLst>
            </p:cNvPr>
            <p:cNvSpPr>
              <a:spLocks noChangeAspect="1" noChangeArrowheads="1"/>
            </p:cNvSpPr>
            <p:nvPr/>
          </p:nvSpPr>
          <p:spPr bwMode="gray">
            <a:xfrm>
              <a:off x="5631" y="1263"/>
              <a:ext cx="59" cy="5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9791084-A00C-462E-9FEC-C5AB404D698A}"/>
              </a:ext>
            </a:extLst>
          </p:cNvPr>
          <p:cNvSpPr txBox="1"/>
          <p:nvPr/>
        </p:nvSpPr>
        <p:spPr>
          <a:xfrm>
            <a:off x="3804469" y="5830642"/>
            <a:ext cx="570701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spcAft>
                <a:spcPts val="500"/>
              </a:spcAft>
              <a:defRPr sz="4000" b="1" spc="3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r>
              <a:rPr lang="ja-JP" altLang="en-US" sz="3000" dirty="0"/>
              <a:t>みんなでかんがえてみよう！</a:t>
            </a:r>
            <a:endParaRPr lang="en-US" altLang="ja-JP" sz="3000" dirty="0"/>
          </a:p>
        </p:txBody>
      </p:sp>
      <p:sp>
        <p:nvSpPr>
          <p:cNvPr id="23" name="テキスト ボックス 1">
            <a:extLst>
              <a:ext uri="{FF2B5EF4-FFF2-40B4-BE49-F238E27FC236}">
                <a16:creationId xmlns:a16="http://schemas.microsoft.com/office/drawing/2014/main" id="{3B7FBCCE-A0A3-4677-8889-C6288E4C1BFD}"/>
              </a:ext>
            </a:extLst>
          </p:cNvPr>
          <p:cNvSpPr txBox="1"/>
          <p:nvPr/>
        </p:nvSpPr>
        <p:spPr>
          <a:xfrm>
            <a:off x="8280000" y="180000"/>
            <a:ext cx="15696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ワークシート</a:t>
            </a:r>
          </a:p>
        </p:txBody>
      </p:sp>
      <p:pic>
        <p:nvPicPr>
          <p:cNvPr id="29" name="図 28" descr="光 が含まれている画像&#10;&#10;自動的に生成された説明">
            <a:extLst>
              <a:ext uri="{FF2B5EF4-FFF2-40B4-BE49-F238E27FC236}">
                <a16:creationId xmlns:a16="http://schemas.microsoft.com/office/drawing/2014/main" id="{8715A6EA-E59E-4363-9C4A-14C9CE9CDD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452" y="3269481"/>
            <a:ext cx="1484685" cy="246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125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7D0602DF-BA75-4717-805F-D42ACFB5A1C4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BAEF56B-E152-42D5-AA0D-334A5CC64512}"/>
              </a:ext>
            </a:extLst>
          </p:cNvPr>
          <p:cNvSpPr txBox="1"/>
          <p:nvPr/>
        </p:nvSpPr>
        <p:spPr>
          <a:xfrm>
            <a:off x="1103228" y="2258586"/>
            <a:ext cx="7699544" cy="23108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kumimoji="1" lang="ja-JP" altLang="en-US" sz="7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じぶんだけの</a:t>
            </a:r>
            <a:endParaRPr kumimoji="1" lang="en-US" altLang="ja-JP" sz="7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7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たいせつなところ</a:t>
            </a:r>
            <a:endParaRPr kumimoji="1" lang="en-US" altLang="ja-JP" sz="7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6293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7D0602DF-BA75-4717-805F-D42ACFB5A1C4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BAEF56B-E152-42D5-AA0D-334A5CC64512}"/>
              </a:ext>
            </a:extLst>
          </p:cNvPr>
          <p:cNvSpPr txBox="1"/>
          <p:nvPr/>
        </p:nvSpPr>
        <p:spPr>
          <a:xfrm>
            <a:off x="1438256" y="631853"/>
            <a:ext cx="7029488" cy="2439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おうちでおふろにはいるときは</a:t>
            </a:r>
            <a:endParaRPr kumimoji="1" lang="en-US" altLang="ja-JP" sz="3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水ぎをきないのに、</a:t>
            </a:r>
            <a:endParaRPr kumimoji="1" lang="en-US" altLang="ja-JP" sz="3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プールにはいるときは、</a:t>
            </a:r>
            <a:endParaRPr kumimoji="1" lang="en-US" altLang="ja-JP" sz="3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どうして水ぎをきるのかな？</a:t>
            </a:r>
            <a:endParaRPr kumimoji="1" lang="en-US" altLang="ja-JP" sz="3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" name="図 3" descr="消火栓 が含まれている画像&#10;&#10;自動的に生成された説明">
            <a:extLst>
              <a:ext uri="{FF2B5EF4-FFF2-40B4-BE49-F238E27FC236}">
                <a16:creationId xmlns:a16="http://schemas.microsoft.com/office/drawing/2014/main" id="{4D03472A-9624-4E07-B0DA-2F10828EC1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4467" y="3194304"/>
            <a:ext cx="4504365" cy="342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0183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_GROUP" val="mra"/>
</p:tagLst>
</file>

<file path=ppt/theme/theme1.xml><?xml version="1.0" encoding="utf-8"?>
<a:theme xmlns:a="http://schemas.openxmlformats.org/drawingml/2006/main" name="B-01MRA_A4J_MRA">
  <a:themeElements>
    <a:clrScheme name="MRI_color">
      <a:dk1>
        <a:srgbClr val="000000"/>
      </a:dk1>
      <a:lt1>
        <a:srgbClr val="FFFFFF"/>
      </a:lt1>
      <a:dk2>
        <a:srgbClr val="3E5E84"/>
      </a:dk2>
      <a:lt2>
        <a:srgbClr val="E9EDF3"/>
      </a:lt2>
      <a:accent1>
        <a:srgbClr val="96A8C0"/>
      </a:accent1>
      <a:accent2>
        <a:srgbClr val="8AB6C1"/>
      </a:accent2>
      <a:accent3>
        <a:srgbClr val="89B8AA"/>
      </a:accent3>
      <a:accent4>
        <a:srgbClr val="A89FBC"/>
      </a:accent4>
      <a:accent5>
        <a:srgbClr val="C89E28"/>
      </a:accent5>
      <a:accent6>
        <a:srgbClr val="A92C1D"/>
      </a:accent6>
      <a:hlink>
        <a:srgbClr val="3E5E84"/>
      </a:hlink>
      <a:folHlink>
        <a:srgbClr val="D2E8BD"/>
      </a:folHlink>
    </a:clrScheme>
    <a:fontScheme name="B-01MRA_A4J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charset="-128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charset="-128"/>
            <a:ea typeface="ＭＳ Ｐゴシック" charset="-128"/>
          </a:defRPr>
        </a:defPPr>
      </a:lstStyle>
    </a:lnDef>
  </a:objectDefaults>
  <a:extraClrSchemeLst>
    <a:extraClrScheme>
      <a:clrScheme name="B-01MRA_A4J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-01MRA_A4J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MRA_A4J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MRA_A4J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MRA_A4J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MRA_A4J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MRA_A4J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MRA_A4J 8">
        <a:dk1>
          <a:srgbClr val="000000"/>
        </a:dk1>
        <a:lt1>
          <a:srgbClr val="FFFFFF"/>
        </a:lt1>
        <a:dk2>
          <a:srgbClr val="4A6F82"/>
        </a:dk2>
        <a:lt2>
          <a:srgbClr val="808080"/>
        </a:lt2>
        <a:accent1>
          <a:srgbClr val="CCEC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B9"/>
        </a:accent6>
        <a:hlink>
          <a:srgbClr val="CCCCFF"/>
        </a:hlink>
        <a:folHlink>
          <a:srgbClr val="EFE0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MRA_A4J 9">
        <a:dk1>
          <a:srgbClr val="000000"/>
        </a:dk1>
        <a:lt1>
          <a:srgbClr val="FFFFFF"/>
        </a:lt1>
        <a:dk2>
          <a:srgbClr val="4A6F82"/>
        </a:dk2>
        <a:lt2>
          <a:srgbClr val="808080"/>
        </a:lt2>
        <a:accent1>
          <a:srgbClr val="CCECFF"/>
        </a:accent1>
        <a:accent2>
          <a:srgbClr val="3535CB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F2FB8"/>
        </a:accent6>
        <a:hlink>
          <a:srgbClr val="D7D7F5"/>
        </a:hlink>
        <a:folHlink>
          <a:srgbClr val="F5DC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MRA_A4J 10">
        <a:dk1>
          <a:srgbClr val="000000"/>
        </a:dk1>
        <a:lt1>
          <a:srgbClr val="FFFFFF"/>
        </a:lt1>
        <a:dk2>
          <a:srgbClr val="4A6F82"/>
        </a:dk2>
        <a:lt2>
          <a:srgbClr val="808080"/>
        </a:lt2>
        <a:accent1>
          <a:srgbClr val="D7EAF5"/>
        </a:accent1>
        <a:accent2>
          <a:srgbClr val="3535CB"/>
        </a:accent2>
        <a:accent3>
          <a:srgbClr val="FFFFFF"/>
        </a:accent3>
        <a:accent4>
          <a:srgbClr val="000000"/>
        </a:accent4>
        <a:accent5>
          <a:srgbClr val="E8F3F9"/>
        </a:accent5>
        <a:accent6>
          <a:srgbClr val="2F2FB8"/>
        </a:accent6>
        <a:hlink>
          <a:srgbClr val="D7D7F5"/>
        </a:hlink>
        <a:folHlink>
          <a:srgbClr val="F5DC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MRA_A4J 11">
        <a:dk1>
          <a:srgbClr val="000000"/>
        </a:dk1>
        <a:lt1>
          <a:srgbClr val="FFFFFF"/>
        </a:lt1>
        <a:dk2>
          <a:srgbClr val="000000"/>
        </a:dk2>
        <a:lt2>
          <a:srgbClr val="ACACAC"/>
        </a:lt2>
        <a:accent1>
          <a:srgbClr val="D3DCE8"/>
        </a:accent1>
        <a:accent2>
          <a:srgbClr val="3E5E84"/>
        </a:accent2>
        <a:accent3>
          <a:srgbClr val="FFFFFF"/>
        </a:accent3>
        <a:accent4>
          <a:srgbClr val="000000"/>
        </a:accent4>
        <a:accent5>
          <a:srgbClr val="E6EBF2"/>
        </a:accent5>
        <a:accent6>
          <a:srgbClr val="375477"/>
        </a:accent6>
        <a:hlink>
          <a:srgbClr val="E4BB46"/>
        </a:hlink>
        <a:folHlink>
          <a:srgbClr val="D2E8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MRA_A4J 12">
        <a:dk1>
          <a:srgbClr val="000000"/>
        </a:dk1>
        <a:lt1>
          <a:srgbClr val="FFFFFF"/>
        </a:lt1>
        <a:dk2>
          <a:srgbClr val="000000"/>
        </a:dk2>
        <a:lt2>
          <a:srgbClr val="ACACAC"/>
        </a:lt2>
        <a:accent1>
          <a:srgbClr val="D3DCE8"/>
        </a:accent1>
        <a:accent2>
          <a:srgbClr val="E4BB46"/>
        </a:accent2>
        <a:accent3>
          <a:srgbClr val="FFFFFF"/>
        </a:accent3>
        <a:accent4>
          <a:srgbClr val="000000"/>
        </a:accent4>
        <a:accent5>
          <a:srgbClr val="E6EBF2"/>
        </a:accent5>
        <a:accent6>
          <a:srgbClr val="CFA93F"/>
        </a:accent6>
        <a:hlink>
          <a:srgbClr val="3E5E84"/>
        </a:hlink>
        <a:folHlink>
          <a:srgbClr val="D2E8B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-01MRA_A4JG">
  <a:themeElements>
    <a:clrScheme name="1_B-01MRA_A4JG 12">
      <a:dk1>
        <a:srgbClr val="000000"/>
      </a:dk1>
      <a:lt1>
        <a:srgbClr val="FFFFFF"/>
      </a:lt1>
      <a:dk2>
        <a:srgbClr val="000000"/>
      </a:dk2>
      <a:lt2>
        <a:srgbClr val="ACACAC"/>
      </a:lt2>
      <a:accent1>
        <a:srgbClr val="D3DCE8"/>
      </a:accent1>
      <a:accent2>
        <a:srgbClr val="E4BB46"/>
      </a:accent2>
      <a:accent3>
        <a:srgbClr val="FFFFFF"/>
      </a:accent3>
      <a:accent4>
        <a:srgbClr val="000000"/>
      </a:accent4>
      <a:accent5>
        <a:srgbClr val="E6EBF2"/>
      </a:accent5>
      <a:accent6>
        <a:srgbClr val="CFA93F"/>
      </a:accent6>
      <a:hlink>
        <a:srgbClr val="3E5E84"/>
      </a:hlink>
      <a:folHlink>
        <a:srgbClr val="D2E8BD"/>
      </a:folHlink>
    </a:clrScheme>
    <a:fontScheme name="1_B-01MRA_A4JG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charset="-128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charset="-128"/>
            <a:ea typeface="ＭＳ Ｐゴシック" charset="-128"/>
          </a:defRPr>
        </a:defPPr>
      </a:lstStyle>
    </a:lnDef>
  </a:objectDefaults>
  <a:extraClrSchemeLst>
    <a:extraClrScheme>
      <a:clrScheme name="1_B-01MRA_A4J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-01MRA_A4J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MRA_A4J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MRA_A4J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MRA_A4J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MRA_A4J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MRA_A4J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MRA_A4JG 8">
        <a:dk1>
          <a:srgbClr val="000000"/>
        </a:dk1>
        <a:lt1>
          <a:srgbClr val="FFFFFF"/>
        </a:lt1>
        <a:dk2>
          <a:srgbClr val="4A6F82"/>
        </a:dk2>
        <a:lt2>
          <a:srgbClr val="808080"/>
        </a:lt2>
        <a:accent1>
          <a:srgbClr val="CCEC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B9"/>
        </a:accent6>
        <a:hlink>
          <a:srgbClr val="CCCCFF"/>
        </a:hlink>
        <a:folHlink>
          <a:srgbClr val="EFE0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MRA_A4JG 9">
        <a:dk1>
          <a:srgbClr val="000000"/>
        </a:dk1>
        <a:lt1>
          <a:srgbClr val="FFFFFF"/>
        </a:lt1>
        <a:dk2>
          <a:srgbClr val="4A6F82"/>
        </a:dk2>
        <a:lt2>
          <a:srgbClr val="808080"/>
        </a:lt2>
        <a:accent1>
          <a:srgbClr val="CCECFF"/>
        </a:accent1>
        <a:accent2>
          <a:srgbClr val="3535CB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F2FB8"/>
        </a:accent6>
        <a:hlink>
          <a:srgbClr val="D7D7F5"/>
        </a:hlink>
        <a:folHlink>
          <a:srgbClr val="F5DC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MRA_A4JG 10">
        <a:dk1>
          <a:srgbClr val="000000"/>
        </a:dk1>
        <a:lt1>
          <a:srgbClr val="FFFFFF"/>
        </a:lt1>
        <a:dk2>
          <a:srgbClr val="4A6F82"/>
        </a:dk2>
        <a:lt2>
          <a:srgbClr val="808080"/>
        </a:lt2>
        <a:accent1>
          <a:srgbClr val="D7EAF5"/>
        </a:accent1>
        <a:accent2>
          <a:srgbClr val="3535CB"/>
        </a:accent2>
        <a:accent3>
          <a:srgbClr val="FFFFFF"/>
        </a:accent3>
        <a:accent4>
          <a:srgbClr val="000000"/>
        </a:accent4>
        <a:accent5>
          <a:srgbClr val="E8F3F9"/>
        </a:accent5>
        <a:accent6>
          <a:srgbClr val="2F2FB8"/>
        </a:accent6>
        <a:hlink>
          <a:srgbClr val="D7D7F5"/>
        </a:hlink>
        <a:folHlink>
          <a:srgbClr val="F5DC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MRA_A4JG 11">
        <a:dk1>
          <a:srgbClr val="000000"/>
        </a:dk1>
        <a:lt1>
          <a:srgbClr val="FFFFFF"/>
        </a:lt1>
        <a:dk2>
          <a:srgbClr val="000000"/>
        </a:dk2>
        <a:lt2>
          <a:srgbClr val="ACACAC"/>
        </a:lt2>
        <a:accent1>
          <a:srgbClr val="D3DCE8"/>
        </a:accent1>
        <a:accent2>
          <a:srgbClr val="3E5E84"/>
        </a:accent2>
        <a:accent3>
          <a:srgbClr val="FFFFFF"/>
        </a:accent3>
        <a:accent4>
          <a:srgbClr val="000000"/>
        </a:accent4>
        <a:accent5>
          <a:srgbClr val="E6EBF2"/>
        </a:accent5>
        <a:accent6>
          <a:srgbClr val="375477"/>
        </a:accent6>
        <a:hlink>
          <a:srgbClr val="E4BB46"/>
        </a:hlink>
        <a:folHlink>
          <a:srgbClr val="D2E8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MRA_A4JG 12">
        <a:dk1>
          <a:srgbClr val="000000"/>
        </a:dk1>
        <a:lt1>
          <a:srgbClr val="FFFFFF"/>
        </a:lt1>
        <a:dk2>
          <a:srgbClr val="000000"/>
        </a:dk2>
        <a:lt2>
          <a:srgbClr val="ACACAC"/>
        </a:lt2>
        <a:accent1>
          <a:srgbClr val="D3DCE8"/>
        </a:accent1>
        <a:accent2>
          <a:srgbClr val="E4BB46"/>
        </a:accent2>
        <a:accent3>
          <a:srgbClr val="FFFFFF"/>
        </a:accent3>
        <a:accent4>
          <a:srgbClr val="000000"/>
        </a:accent4>
        <a:accent5>
          <a:srgbClr val="E6EBF2"/>
        </a:accent5>
        <a:accent6>
          <a:srgbClr val="CFA93F"/>
        </a:accent6>
        <a:hlink>
          <a:srgbClr val="3E5E84"/>
        </a:hlink>
        <a:folHlink>
          <a:srgbClr val="D2E8B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ACACAC"/>
      </a:lt2>
      <a:accent1>
        <a:srgbClr val="D3DCE8"/>
      </a:accent1>
      <a:accent2>
        <a:srgbClr val="E4BB46"/>
      </a:accent2>
      <a:accent3>
        <a:srgbClr val="FFFFFF"/>
      </a:accent3>
      <a:accent4>
        <a:srgbClr val="000000"/>
      </a:accent4>
      <a:accent5>
        <a:srgbClr val="E6EBF2"/>
      </a:accent5>
      <a:accent6>
        <a:srgbClr val="CFA93F"/>
      </a:accent6>
      <a:hlink>
        <a:srgbClr val="3E5E84"/>
      </a:hlink>
      <a:folHlink>
        <a:srgbClr val="D2E8B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ACACAC"/>
      </a:lt2>
      <a:accent1>
        <a:srgbClr val="D3DCE8"/>
      </a:accent1>
      <a:accent2>
        <a:srgbClr val="E4BB46"/>
      </a:accent2>
      <a:accent3>
        <a:srgbClr val="FFFFFF"/>
      </a:accent3>
      <a:accent4>
        <a:srgbClr val="000000"/>
      </a:accent4>
      <a:accent5>
        <a:srgbClr val="E6EBF2"/>
      </a:accent5>
      <a:accent6>
        <a:srgbClr val="CFA93F"/>
      </a:accent6>
      <a:hlink>
        <a:srgbClr val="3E5E84"/>
      </a:hlink>
      <a:folHlink>
        <a:srgbClr val="D2E8B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A7D6409A9D90B43AB927FDA8279817D" ma:contentTypeVersion="2" ma:contentTypeDescription="新しいドキュメントを作成します。" ma:contentTypeScope="" ma:versionID="b9f86303990380a7379bf273139acfb6">
  <xsd:schema xmlns:xsd="http://www.w3.org/2001/XMLSchema" xmlns:xs="http://www.w3.org/2001/XMLSchema" xmlns:p="http://schemas.microsoft.com/office/2006/metadata/properties" xmlns:ns2="bb0768dc-3d5b-4947-b7b9-f945365f8fdd" targetNamespace="http://schemas.microsoft.com/office/2006/metadata/properties" ma:root="true" ma:fieldsID="1087ce2bda8b2de265cc9a840c3578b2" ns2:_="">
    <xsd:import namespace="bb0768dc-3d5b-4947-b7b9-f945365f8f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0768dc-3d5b-4947-b7b9-f945365f8f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DA7970-C33E-47EE-A86F-3EFE1C37B10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BC7618-4060-452B-93FF-D13FFFD2C4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0768dc-3d5b-4947-b7b9-f945365f8f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204F2F4-F0DD-485D-BF6F-4F6061E64463}">
  <ds:schemaRefs>
    <ds:schemaRef ds:uri="http://purl.org/dc/terms/"/>
    <ds:schemaRef ds:uri="http://schemas.openxmlformats.org/package/2006/metadata/core-properties"/>
    <ds:schemaRef ds:uri="bb0768dc-3d5b-4947-b7b9-f945365f8fdd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B-01MRA_A4J_MRA</Template>
  <TotalTime>2578</TotalTime>
  <Words>386</Words>
  <Application>Microsoft Office PowerPoint</Application>
  <PresentationFormat>A4 210 x 297 mm</PresentationFormat>
  <Paragraphs>103</Paragraphs>
  <Slides>18</Slides>
  <Notes>18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18</vt:i4>
      </vt:variant>
    </vt:vector>
  </HeadingPairs>
  <TitlesOfParts>
    <vt:vector size="33" baseType="lpstr">
      <vt:lpstr>HG丸ｺﾞｼｯｸM-PRO</vt:lpstr>
      <vt:lpstr>Meiryo UI</vt:lpstr>
      <vt:lpstr>ＭＳ Ｐゴシック</vt:lpstr>
      <vt:lpstr>UD デジタル 教科書体 NK-B</vt:lpstr>
      <vt:lpstr>游ゴシック</vt:lpstr>
      <vt:lpstr>游ゴシック Light</vt:lpstr>
      <vt:lpstr>Arial</vt:lpstr>
      <vt:lpstr>Arial Black</vt:lpstr>
      <vt:lpstr>Calibri</vt:lpstr>
      <vt:lpstr>Calibri Light</vt:lpstr>
      <vt:lpstr>Times New Roman</vt:lpstr>
      <vt:lpstr>Wingdings</vt:lpstr>
      <vt:lpstr>B-01MRA_A4J_MRA</vt:lpstr>
      <vt:lpstr>1_B-01MRA_A4JG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</dc:title>
  <dc:creator>染谷　うた子</dc:creator>
  <cp:lastModifiedBy>m</cp:lastModifiedBy>
  <cp:revision>13</cp:revision>
  <cp:lastPrinted>2000-10-19T16:09:05Z</cp:lastPrinted>
  <dcterms:created xsi:type="dcterms:W3CDTF">2016-10-04T09:11:09Z</dcterms:created>
  <dcterms:modified xsi:type="dcterms:W3CDTF">2021-04-15T08:44:09Z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0x010100EA7D6409A9D90B43AB927FDA8279817D</vt:lpwstr>
  </property>
</Properties>
</file>