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8" d="100"/>
          <a:sy n="78" d="100"/>
        </p:scale>
        <p:origin x="100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65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　テーマ○　</a:t>
            </a:r>
            <a:r>
              <a:rPr kumimoji="1" lang="ja-JP" altLang="en-US" sz="2000" b="1" dirty="0" smtClean="0"/>
              <a:t>（</a:t>
            </a:r>
            <a:r>
              <a:rPr kumimoji="1" lang="ja-JP" altLang="en-US" sz="2000" b="1" dirty="0"/>
              <a:t>提案課題名）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47950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提案課題の</a:t>
            </a:r>
            <a:r>
              <a:rPr kumimoji="1" lang="ja-JP" altLang="en-US" sz="1400" dirty="0"/>
              <a:t>概要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377545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実施体制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377545" y="2276872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概算経費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601502"/>
              </p:ext>
            </p:extLst>
          </p:nvPr>
        </p:nvGraphicFramePr>
        <p:xfrm>
          <a:off x="4427984" y="980728"/>
          <a:ext cx="4680000" cy="116043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922145">
                  <a:extLst>
                    <a:ext uri="{9D8B030D-6E8A-4147-A177-3AD203B41FA5}">
                      <a16:colId xmlns:a16="http://schemas.microsoft.com/office/drawing/2014/main" val="3244446834"/>
                    </a:ext>
                  </a:extLst>
                </a:gridCol>
                <a:gridCol w="2757855">
                  <a:extLst>
                    <a:ext uri="{9D8B030D-6E8A-4147-A177-3AD203B41FA5}">
                      <a16:colId xmlns:a16="http://schemas.microsoft.com/office/drawing/2014/main" val="99498855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研究代表者（中核機関）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○○　（○○大学）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6144341"/>
                  </a:ext>
                </a:extLst>
              </a:tr>
              <a:tr h="343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分担機関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○○大学、（株）○○、・・・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575898"/>
                  </a:ext>
                </a:extLst>
              </a:tr>
              <a:tr h="3431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連携する</a:t>
                      </a:r>
                      <a:endParaRPr kumimoji="1" lang="en-US" altLang="ja-JP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ステークホルダー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○○市町村、○○漁協、・・・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0764263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867075"/>
              </p:ext>
            </p:extLst>
          </p:nvPr>
        </p:nvGraphicFramePr>
        <p:xfrm>
          <a:off x="4427984" y="2619752"/>
          <a:ext cx="4680000" cy="10363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186626770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44121504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174049920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18788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3379717129"/>
                    </a:ext>
                  </a:extLst>
                </a:gridCol>
              </a:tblGrid>
              <a:tr h="1943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Ｒ３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Ｒ４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Ｒ５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Ｒ６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Ｒ７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27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0117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Ｒ８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Ｒ９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10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10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793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1442442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978046" y="2243030"/>
            <a:ext cx="2624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n-ea"/>
              </a:rPr>
              <a:t>総額　</a:t>
            </a:r>
            <a:r>
              <a:rPr kumimoji="1" lang="en-US" altLang="ja-JP" sz="1400" dirty="0" err="1" smtClean="0">
                <a:latin typeface="+mn-ea"/>
              </a:rPr>
              <a:t>xxx,xxx</a:t>
            </a:r>
            <a:r>
              <a:rPr lang="ja-JP" altLang="en-US" sz="1400" dirty="0" smtClean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（</a:t>
            </a:r>
            <a:r>
              <a:rPr kumimoji="1" lang="ja-JP" altLang="en-US" sz="1400" dirty="0">
                <a:latin typeface="+mn-ea"/>
              </a:rPr>
              <a:t>千円）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23528" y="3573016"/>
            <a:ext cx="3816424" cy="2808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tx1"/>
                </a:solidFill>
              </a:rPr>
              <a:t>※</a:t>
            </a:r>
            <a:r>
              <a:rPr kumimoji="1" lang="ja-JP" altLang="en-US" i="1" dirty="0">
                <a:solidFill>
                  <a:schemeClr val="tx1"/>
                </a:solidFill>
              </a:rPr>
              <a:t>イメージや表を活用してください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504" y="1067099"/>
            <a:ext cx="39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○○○○・・・・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9958" y="1524502"/>
            <a:ext cx="396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　提案課題の背景・目標・実施</a:t>
            </a:r>
            <a:r>
              <a:rPr lang="ja-JP" altLang="en-US" sz="1200" i="1" dirty="0"/>
              <a:t>内容（研究開発に用いるデータや形成を予定するビッグデータを含む）・</a:t>
            </a:r>
            <a:r>
              <a:rPr kumimoji="1" lang="ja-JP" altLang="en-US" sz="1200" i="1" dirty="0"/>
              <a:t>期待される効果など、本課題で何を目指し何を実施するのか、明瞭かつ簡潔に記載してください。</a:t>
            </a:r>
            <a:endParaRPr kumimoji="1" lang="en-US" altLang="ja-JP" sz="1200" i="1" dirty="0"/>
          </a:p>
          <a:p>
            <a:r>
              <a:rPr lang="en-US" altLang="ja-JP" sz="1200" i="1" dirty="0"/>
              <a:t>※</a:t>
            </a:r>
            <a:r>
              <a:rPr lang="ja-JP" altLang="en-US" sz="1200" i="1" dirty="0"/>
              <a:t>　強調すべき箇所には、適宜、下線</a:t>
            </a:r>
            <a:r>
              <a:rPr lang="ja-JP" altLang="en-US" sz="1200" i="1"/>
              <a:t>を</a:t>
            </a:r>
            <a:r>
              <a:rPr lang="ja-JP" altLang="en-US" sz="1200" i="1" smtClean="0"/>
              <a:t>引いたり、太字</a:t>
            </a:r>
            <a:r>
              <a:rPr lang="ja-JP" altLang="en-US" sz="1200" i="1" dirty="0"/>
              <a:t>・赤字にするなどしてください。</a:t>
            </a:r>
            <a:endParaRPr kumimoji="1" lang="ja-JP" altLang="en-US" sz="1200" i="1" dirty="0"/>
          </a:p>
        </p:txBody>
      </p:sp>
      <p:sp>
        <p:nvSpPr>
          <p:cNvPr id="21" name="正方形/長方形 20"/>
          <p:cNvSpPr/>
          <p:nvPr/>
        </p:nvSpPr>
        <p:spPr>
          <a:xfrm>
            <a:off x="4377545" y="38158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スケジュール</a:t>
            </a: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86866"/>
              </p:ext>
            </p:extLst>
          </p:nvPr>
        </p:nvGraphicFramePr>
        <p:xfrm>
          <a:off x="4449552" y="4126500"/>
          <a:ext cx="4680010" cy="1697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560">
                  <a:extLst>
                    <a:ext uri="{9D8B030D-6E8A-4147-A177-3AD203B41FA5}">
                      <a16:colId xmlns:a16="http://schemas.microsoft.com/office/drawing/2014/main" val="400361186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86626770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44121504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878800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420765450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244921768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077251066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5966051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81821482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640020231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98447511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実施項目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Ｒ３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Ｒ４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Ｒ５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Ｒ６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Ｒ８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Ｒ９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Ｒ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27397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○○技術の確立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0117607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○○技術の確立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2896561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○○の実証試験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129073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○○の評価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1817105"/>
                  </a:ext>
                </a:extLst>
              </a:tr>
            </a:tbl>
          </a:graphicData>
        </a:graphic>
      </p:graphicFrame>
      <p:cxnSp>
        <p:nvCxnSpPr>
          <p:cNvPr id="25" name="直線矢印コネクタ 24"/>
          <p:cNvCxnSpPr/>
          <p:nvPr/>
        </p:nvCxnSpPr>
        <p:spPr>
          <a:xfrm>
            <a:off x="5796136" y="4665493"/>
            <a:ext cx="1548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5940152" y="5013176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7020272" y="5325922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7380312" y="5661248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5875400" y="6135687"/>
            <a:ext cx="32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/>
              <a:t>※</a:t>
            </a:r>
            <a:r>
              <a:rPr lang="ja-JP" altLang="en-US" sz="1200" i="1" dirty="0"/>
              <a:t>何か特筆すべき事項やアピールポイントがあれば、明瞭かつ簡潔</a:t>
            </a:r>
            <a:r>
              <a:rPr lang="ja-JP" altLang="en-US" sz="1200" i="1" dirty="0" smtClean="0"/>
              <a:t>に記載してください</a:t>
            </a:r>
            <a:r>
              <a:rPr lang="ja-JP" altLang="en-US" sz="1200" i="1" dirty="0"/>
              <a:t>。</a:t>
            </a:r>
            <a:endParaRPr kumimoji="1" lang="ja-JP" altLang="en-US" sz="1200" i="1" dirty="0"/>
          </a:p>
        </p:txBody>
      </p:sp>
      <p:sp>
        <p:nvSpPr>
          <p:cNvPr id="32" name="正方形/長方形 31"/>
          <p:cNvSpPr/>
          <p:nvPr/>
        </p:nvSpPr>
        <p:spPr>
          <a:xfrm>
            <a:off x="4377545" y="5945341"/>
            <a:ext cx="1435396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その他特筆事項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127305" y="3717032"/>
            <a:ext cx="2636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適宜、項目を</a:t>
            </a:r>
            <a:r>
              <a:rPr kumimoji="1" lang="ja-JP" altLang="en-US" sz="1200" i="1" dirty="0" smtClean="0"/>
              <a:t>追加・削除して</a:t>
            </a:r>
            <a:r>
              <a:rPr kumimoji="1" lang="ja-JP" altLang="en-US" sz="1200" i="1" dirty="0"/>
              <a:t>ください。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34015" y="6221824"/>
            <a:ext cx="43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○○○○・・・・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100393" y="168442"/>
            <a:ext cx="1016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smtClean="0"/>
              <a:t>様式</a:t>
            </a:r>
            <a:r>
              <a:rPr kumimoji="1" lang="ja-JP" altLang="en-US" sz="1400" smtClean="0"/>
              <a:t>１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31840" y="21736"/>
            <a:ext cx="4248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i="1" dirty="0"/>
              <a:t>テーマ番号は事務局で</a:t>
            </a:r>
            <a:r>
              <a:rPr kumimoji="1" lang="ja-JP" altLang="en-US" sz="1200" i="1" dirty="0" smtClean="0"/>
              <a:t>割り振ります</a:t>
            </a:r>
            <a:r>
              <a:rPr lang="ja-JP" altLang="en-US" sz="1200" i="1" dirty="0" smtClean="0"/>
              <a:t>。</a:t>
            </a:r>
            <a:r>
              <a:rPr lang="ja-JP" altLang="ja-JP" sz="1200" i="1" dirty="0" smtClean="0"/>
              <a:t>フィージビリティスタディへ</a:t>
            </a:r>
            <a:r>
              <a:rPr lang="ja-JP" altLang="ja-JP" sz="1200" i="1" dirty="0"/>
              <a:t>の直接</a:t>
            </a:r>
            <a:r>
              <a:rPr lang="ja-JP" altLang="ja-JP" sz="1200" i="1" dirty="0" smtClean="0"/>
              <a:t>応募</a:t>
            </a:r>
            <a:r>
              <a:rPr lang="ja-JP" altLang="en-US" sz="1200" i="1" dirty="0" smtClean="0"/>
              <a:t>の場合は（提案課題名）の後に（ＦＳ）と記載ください。</a:t>
            </a:r>
            <a:endParaRPr lang="ja-JP" altLang="en-US" sz="1200" i="1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68502" y="620688"/>
            <a:ext cx="21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</a:t>
            </a:r>
            <a:r>
              <a:rPr kumimoji="1" lang="ja-JP" altLang="en-US" sz="1200" dirty="0" smtClean="0"/>
              <a:t>○</a:t>
            </a:r>
            <a:r>
              <a:rPr lang="ja-JP" altLang="en-US" sz="1200" dirty="0" smtClean="0"/>
              <a:t>海、○</a:t>
            </a:r>
            <a:r>
              <a:rPr lang="ja-JP" altLang="en-US" sz="1200" dirty="0"/>
              <a:t>○○</a:t>
            </a:r>
            <a:r>
              <a:rPr lang="ja-JP" altLang="en-US" sz="1200" dirty="0" smtClean="0"/>
              <a:t>海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411760" y="804141"/>
            <a:ext cx="1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/>
              <a:t>※</a:t>
            </a:r>
            <a:r>
              <a:rPr lang="ja-JP" altLang="en-US" sz="1200" i="1" dirty="0"/>
              <a:t>関連する「国連海洋科学の</a:t>
            </a:r>
            <a:r>
              <a:rPr lang="en-US" altLang="ja-JP" sz="1200" i="1" dirty="0"/>
              <a:t>10</a:t>
            </a:r>
            <a:r>
              <a:rPr lang="ja-JP" altLang="en-US" sz="1200" i="1" dirty="0"/>
              <a:t>年」の</a:t>
            </a:r>
            <a:r>
              <a:rPr lang="ja-JP" altLang="en-US" sz="1200" i="1" dirty="0" smtClean="0"/>
              <a:t>アウトカム</a:t>
            </a:r>
            <a:endParaRPr kumimoji="1" lang="ja-JP" alt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550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196</TotalTime>
  <Words>305</Words>
  <PresentationFormat>画面に合わせる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提案書様式１</dc:title>
  <dc:creator>文部科学省</dc:creator>
  <cp:lastPrinted>2018-03-13T12:43:49Z</cp:lastPrinted>
  <dcterms:created xsi:type="dcterms:W3CDTF">2018-03-08T01:16:16Z</dcterms:created>
  <dcterms:modified xsi:type="dcterms:W3CDTF">2021-03-25T08:18:10Z</dcterms:modified>
</cp:coreProperties>
</file>