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4263B1-B72D-411F-8F9D-3DA86AC49CBB}" v="7" dt="2024-02-28T01:40:15.2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6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福井美乃" clId="Web-{4B4263B1-B72D-411F-8F9D-3DA86AC49CBB}"/>
    <pc:docChg chg="modSld">
      <pc:chgData name="福井美乃" userId="" providerId="" clId="Web-{4B4263B1-B72D-411F-8F9D-3DA86AC49CBB}" dt="2024-02-28T01:40:15.208" v="6" actId="14100"/>
      <pc:docMkLst>
        <pc:docMk/>
      </pc:docMkLst>
      <pc:sldChg chg="modSp">
        <pc:chgData name="福井美乃" userId="" providerId="" clId="Web-{4B4263B1-B72D-411F-8F9D-3DA86AC49CBB}" dt="2024-02-28T01:40:15.208" v="6" actId="14100"/>
        <pc:sldMkLst>
          <pc:docMk/>
          <pc:sldMk cId="3831365258" sldId="256"/>
        </pc:sldMkLst>
        <pc:spChg chg="mod">
          <ac:chgData name="福井美乃" userId="" providerId="" clId="Web-{4B4263B1-B72D-411F-8F9D-3DA86AC49CBB}" dt="2024-02-28T01:40:15.208" v="6" actId="14100"/>
          <ac:spMkLst>
            <pc:docMk/>
            <pc:sldMk cId="3831365258" sldId="256"/>
            <ac:spMk id="18" creationId="{EE6A9682-B18F-4354-24D3-E69E87BC85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8D792A-3ECF-EEE6-7A38-7C7F610A5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70B6CB-FF4A-4C2F-1946-6B189A09E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B20216-5FCC-B5FD-0AC2-D3A7CA80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BA1CF8-5904-ED81-C38A-F877461B8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F5F5F4-29D7-C75A-F3DB-2378A271B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4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78A55F-3A70-4C67-46BC-5A1A0C77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89EFEF-2B3A-26D7-DEC1-0328C354F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D7FBF6-5D00-0FF1-D4F2-F348EB2A0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E17F42-8B54-9F6C-EA35-7D0A0102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107B3F-7D8E-1F36-5388-205E60BE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6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BB36127-9AEB-888A-1217-41EDCA0A0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545FC6-FCE7-F67A-B42A-9ECAF74FE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3BF3C9-932E-8331-72B7-15AC0962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546D29-3FF9-25D4-F83C-225A82C3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468E2-3DE5-B71E-1C43-B638602BF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7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DEF3C9-286B-CF82-E869-22CF1B4E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6B74AB-CE44-1BDD-47E6-95DF38B41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8C6461-9EDF-2B11-C3C3-F011A918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3AEC9-CC48-82D4-F1E8-6CB5B09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F27ED8-B8DF-B477-5420-B85C6F80C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85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4AB881-53F2-94BD-E190-DECEA1D7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542953-6B47-6F51-C37A-AA0475CAD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D9F8B2-BF1F-6547-7825-0659A16E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6DAAD3-C33A-5118-DBA2-87A93AA4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6885B8-E642-ADD4-EC20-03CF8397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0F6333-561B-226A-A35F-28793D38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F5FE2C-7F45-CE01-E9DF-1FCF9699D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D8F867-6557-814E-D893-83CA4AC4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FDE6C9-D25A-95C7-94D3-FB316DCC9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A335FD-2FCC-8E10-EA22-924AF904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DD2880-E429-9F4C-F721-289D2E03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4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DE6E06-9535-7BE6-B690-6B8CE1990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9C6EB1-CDCA-E716-45E5-3A8D029DF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84EE0C6-DE41-0B1C-2183-B4706FC9F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3245F9-ED1C-8609-D8A8-B8DD33FBB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45F9A9-F0BC-7BD8-CD74-9D2F5A0547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F396AE1-3234-61C3-33E3-39BB0340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42A04AD-67FF-4F37-E370-52FDE1675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5A66C2-FD02-A46E-124A-59CBD9DB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0F9B6D-E631-430E-3065-208F4DA36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6DA9A2-F3E2-CBBD-E562-C346A420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20E518-59E6-94C3-D2AC-A117EA26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D19B4E-DA92-7948-FA85-79209107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9296F9-222A-40BA-706C-436B6C69C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F945F8C-2162-E709-7D69-E8A91753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BA4DAAA-90E1-8322-E1CB-3FB4EDDD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7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522FE0-C2FA-14BD-68F0-DD253712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3AE033-22B3-E2B0-69CC-19431BBE2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BE29AE-7EC0-D745-1345-31ACC21A0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380D8E-2729-A1D6-BB30-1727ACEC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9B0B53-C09B-9B7E-0348-36452BF76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6675B7-E6E6-BFBC-77E7-607F3B7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45065E-DB3D-2D0A-BCA1-49D6F795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153F59-C89C-15FE-030E-F84E0FAF9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3D187E-9613-F77C-79B7-B93906FB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07B00E-3187-C69C-A5DC-EFB6F3B9A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4B1682E-3EA4-9DAA-081A-7924A00C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F00FAC-B466-2B75-BE94-4E8C8137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51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9FC658-B54C-423D-B267-C21DD3CC3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1FE6F1-EC26-DF49-C477-387B895D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469AE9-E324-AAE6-85CB-013D9F15A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8C006F-3DDE-4E5A-8350-7485C91813DB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9F17AF-4215-14FC-949D-F66C0A3C82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8356D-FCEC-7D4F-A60A-D11CEB9F9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C9BBA-A4C8-42F8-984C-301364551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7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53EDD8-0E4B-3FDB-35D0-398DA0675EFD}"/>
              </a:ext>
            </a:extLst>
          </p:cNvPr>
          <p:cNvSpPr/>
          <p:nvPr/>
        </p:nvSpPr>
        <p:spPr>
          <a:xfrm>
            <a:off x="127221" y="691763"/>
            <a:ext cx="8881607" cy="597143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32A4F-7B00-B6AF-5B19-FC5EB92050EE}"/>
              </a:ext>
            </a:extLst>
          </p:cNvPr>
          <p:cNvSpPr txBox="1"/>
          <p:nvPr/>
        </p:nvSpPr>
        <p:spPr>
          <a:xfrm>
            <a:off x="119270" y="691266"/>
            <a:ext cx="10416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取組概要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E1C88CB2-ED05-2E61-38A4-FDFB42C19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656278"/>
              </p:ext>
            </p:extLst>
          </p:nvPr>
        </p:nvGraphicFramePr>
        <p:xfrm>
          <a:off x="135173" y="94587"/>
          <a:ext cx="6209968" cy="50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692">
                  <a:extLst>
                    <a:ext uri="{9D8B030D-6E8A-4147-A177-3AD203B41FA5}">
                      <a16:colId xmlns:a16="http://schemas.microsoft.com/office/drawing/2014/main" val="74502345"/>
                    </a:ext>
                  </a:extLst>
                </a:gridCol>
                <a:gridCol w="4668276">
                  <a:extLst>
                    <a:ext uri="{9D8B030D-6E8A-4147-A177-3AD203B41FA5}">
                      <a16:colId xmlns:a16="http://schemas.microsoft.com/office/drawing/2014/main" val="343880733"/>
                    </a:ext>
                  </a:extLst>
                </a:gridCol>
              </a:tblGrid>
              <a:tr h="251681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大学等名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○○大学・高等専門学校／○○大学（◇◇学部）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5739"/>
                  </a:ext>
                </a:extLst>
              </a:tr>
              <a:tr h="251681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教育プログラム名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367153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63879128-3FB1-C49F-5F23-E83F93B0E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633882"/>
              </p:ext>
            </p:extLst>
          </p:nvPr>
        </p:nvGraphicFramePr>
        <p:xfrm>
          <a:off x="6408752" y="94587"/>
          <a:ext cx="2600076" cy="50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594">
                  <a:extLst>
                    <a:ext uri="{9D8B030D-6E8A-4147-A177-3AD203B41FA5}">
                      <a16:colId xmlns:a16="http://schemas.microsoft.com/office/drawing/2014/main" val="74502345"/>
                    </a:ext>
                  </a:extLst>
                </a:gridCol>
                <a:gridCol w="1717482">
                  <a:extLst>
                    <a:ext uri="{9D8B030D-6E8A-4147-A177-3AD203B41FA5}">
                      <a16:colId xmlns:a16="http://schemas.microsoft.com/office/drawing/2014/main" val="343880733"/>
                    </a:ext>
                  </a:extLst>
                </a:gridCol>
              </a:tblGrid>
              <a:tr h="251681"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申請レベル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リテラシーレベル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35739"/>
                  </a:ext>
                </a:extLst>
              </a:tr>
              <a:tr h="251681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申請年度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令和　　年度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367153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A3DBE60-845B-021E-F8C8-BEAA51C00343}"/>
              </a:ext>
            </a:extLst>
          </p:cNvPr>
          <p:cNvSpPr txBox="1"/>
          <p:nvPr/>
        </p:nvSpPr>
        <p:spPr>
          <a:xfrm>
            <a:off x="5804452" y="6648788"/>
            <a:ext cx="32123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dirty="0"/>
              <a:t>数理・データサイエンス・</a:t>
            </a:r>
            <a:r>
              <a:rPr kumimoji="1" lang="en-US" altLang="ja-JP" sz="800" dirty="0"/>
              <a:t>AI</a:t>
            </a:r>
            <a:r>
              <a:rPr kumimoji="1" lang="ja-JP" altLang="en-US" sz="800" dirty="0"/>
              <a:t>教育プログラム認定制度　申請用</a:t>
            </a:r>
          </a:p>
        </p:txBody>
      </p:sp>
      <p:sp>
        <p:nvSpPr>
          <p:cNvPr id="17" name="吹き出し: 折線 16">
            <a:extLst>
              <a:ext uri="{FF2B5EF4-FFF2-40B4-BE49-F238E27FC236}">
                <a16:creationId xmlns:a16="http://schemas.microsoft.com/office/drawing/2014/main" id="{448BEC59-FA6B-176D-6FAA-94EC3D3083B8}"/>
              </a:ext>
            </a:extLst>
          </p:cNvPr>
          <p:cNvSpPr/>
          <p:nvPr/>
        </p:nvSpPr>
        <p:spPr>
          <a:xfrm>
            <a:off x="5804452" y="829765"/>
            <a:ext cx="2528515" cy="803082"/>
          </a:xfrm>
          <a:prstGeom prst="borderCallout2">
            <a:avLst>
              <a:gd name="adj1" fmla="val 27661"/>
              <a:gd name="adj2" fmla="val 103572"/>
              <a:gd name="adj3" fmla="val 27661"/>
              <a:gd name="adj4" fmla="val 117857"/>
              <a:gd name="adj5" fmla="val -67698"/>
              <a:gd name="adj6" fmla="val 11761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</a:rPr>
              <a:t>以下より、申請レベルを選択して記載。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・リテラシーレベル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・応用基礎レベル（大学等単位）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・応用基礎レベル（学部・学科等単位）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8" name="吹き出し: 折線 17">
            <a:extLst>
              <a:ext uri="{FF2B5EF4-FFF2-40B4-BE49-F238E27FC236}">
                <a16:creationId xmlns:a16="http://schemas.microsoft.com/office/drawing/2014/main" id="{EE6A9682-B18F-4354-24D3-E69E87BC852B}"/>
              </a:ext>
            </a:extLst>
          </p:cNvPr>
          <p:cNvSpPr/>
          <p:nvPr/>
        </p:nvSpPr>
        <p:spPr>
          <a:xfrm>
            <a:off x="711642" y="968265"/>
            <a:ext cx="3775517" cy="2674311"/>
          </a:xfrm>
          <a:prstGeom prst="borderCallout2">
            <a:avLst>
              <a:gd name="adj1" fmla="val 26672"/>
              <a:gd name="adj2" fmla="val -2403"/>
              <a:gd name="adj3" fmla="val 26671"/>
              <a:gd name="adj4" fmla="val -10445"/>
              <a:gd name="adj5" fmla="val -76"/>
              <a:gd name="adj6" fmla="val -10368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申請する教育プログラムの概要について、適宜図や写真等も挿入し、１ページにまとめて記載してください。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r>
              <a:rPr lang="en-US" altLang="ja-JP" sz="1100" dirty="0">
                <a:solidFill>
                  <a:schemeClr val="tx1"/>
                </a:solidFill>
                <a:ea typeface="游ゴシック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フォントの種類や大きさ、色などは適宜変更願います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endParaRPr lang="ja-JP" altLang="en-US" sz="1100" dirty="0">
              <a:solidFill>
                <a:schemeClr val="tx1"/>
              </a:solidFill>
              <a:ea typeface="游ゴシック"/>
            </a:endParaRPr>
          </a:p>
          <a:p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以下の項目に関する内容を含めて作成してください。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・プログラムの目的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・身に付けられる能力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・開講されている科目の構成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・修了要件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・実施体制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プラス選定に申請する場合は、上記に加えて、以下の内容を含めて作成してください。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ea typeface="游ゴシック"/>
              </a:rPr>
              <a:t>　・先導的で独自の工夫・特色</a:t>
            </a:r>
            <a:endParaRPr lang="en-US" altLang="ja-JP" sz="1100" dirty="0">
              <a:solidFill>
                <a:schemeClr val="tx1"/>
              </a:solidFill>
              <a:ea typeface="游ゴシック"/>
            </a:endParaRPr>
          </a:p>
          <a:p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" name="吹き出し: 折線 2">
            <a:extLst>
              <a:ext uri="{FF2B5EF4-FFF2-40B4-BE49-F238E27FC236}">
                <a16:creationId xmlns:a16="http://schemas.microsoft.com/office/drawing/2014/main" id="{4703447E-282F-B056-7DD1-D6CFC1B46031}"/>
              </a:ext>
            </a:extLst>
          </p:cNvPr>
          <p:cNvSpPr/>
          <p:nvPr/>
        </p:nvSpPr>
        <p:spPr>
          <a:xfrm>
            <a:off x="5081010" y="1937859"/>
            <a:ext cx="3431394" cy="711073"/>
          </a:xfrm>
          <a:prstGeom prst="borderCallout2">
            <a:avLst>
              <a:gd name="adj1" fmla="val 26672"/>
              <a:gd name="adj2" fmla="val -2403"/>
              <a:gd name="adj3" fmla="val 26671"/>
              <a:gd name="adj4" fmla="val -10445"/>
              <a:gd name="adj5" fmla="val -248731"/>
              <a:gd name="adj6" fmla="val -1092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dirty="0">
                <a:solidFill>
                  <a:schemeClr val="tx1"/>
                </a:solidFill>
              </a:rPr>
              <a:t>応用基礎レベル（学部・学科等単位）の申請の場合、「大学等名」には学部・学科等名まで記載してください。　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2FC2320-F004-3954-B62E-B4281A1E5B98}"/>
              </a:ext>
            </a:extLst>
          </p:cNvPr>
          <p:cNvSpPr txBox="1"/>
          <p:nvPr/>
        </p:nvSpPr>
        <p:spPr>
          <a:xfrm>
            <a:off x="9321554" y="1526959"/>
            <a:ext cx="2263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提出時には記載上の留意事項など不要な記載は削除願います</a:t>
            </a:r>
          </a:p>
        </p:txBody>
      </p:sp>
    </p:spTree>
    <p:extLst>
      <p:ext uri="{BB962C8B-B14F-4D97-AF65-F5344CB8AC3E}">
        <p14:creationId xmlns:p14="http://schemas.microsoft.com/office/powerpoint/2010/main" val="383136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221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福井美乃</dc:creator>
  <cp:lastModifiedBy>笠原誠幸</cp:lastModifiedBy>
  <cp:revision>16</cp:revision>
  <dcterms:created xsi:type="dcterms:W3CDTF">2024-02-20T05:43:05Z</dcterms:created>
  <dcterms:modified xsi:type="dcterms:W3CDTF">2024-02-28T06:52:14Z</dcterms:modified>
</cp:coreProperties>
</file>