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7" r:id="rId1"/>
  </p:sldMasterIdLst>
  <p:notesMasterIdLst>
    <p:notesMasterId r:id="rId18"/>
  </p:notesMasterIdLst>
  <p:sldIdLst>
    <p:sldId id="259" r:id="rId2"/>
    <p:sldId id="262" r:id="rId3"/>
    <p:sldId id="265" r:id="rId4"/>
    <p:sldId id="268" r:id="rId5"/>
    <p:sldId id="271" r:id="rId6"/>
    <p:sldId id="274" r:id="rId7"/>
    <p:sldId id="277" r:id="rId8"/>
    <p:sldId id="280" r:id="rId9"/>
    <p:sldId id="283" r:id="rId10"/>
    <p:sldId id="286" r:id="rId11"/>
    <p:sldId id="289" r:id="rId12"/>
    <p:sldId id="292" r:id="rId13"/>
    <p:sldId id="295" r:id="rId14"/>
    <p:sldId id="298" r:id="rId15"/>
    <p:sldId id="301" r:id="rId16"/>
    <p:sldId id="304" r:id="rId17"/>
  </p:sldIdLst>
  <p:sldSz cx="9144000" cy="6858000" type="screen4x3"/>
  <p:notesSz cx="6858000" cy="9144000"/>
  <p:custDataLst>
    <p:tags r:id="rId19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8255" autoAdjust="0"/>
    <p:restoredTop sz="0"/>
  </p:normalViewPr>
  <p:slideViewPr>
    <p:cSldViewPr>
      <p:cViewPr varScale="1">
        <p:scale>
          <a:sx n="67" d="100"/>
          <a:sy n="67" d="100"/>
        </p:scale>
        <p:origin x="1540" y="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>
        <p:scale>
          <a:sx n="66" d="100"/>
          <a:sy n="66" d="100"/>
        </p:scale>
        <p:origin x="0" y="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tags" Target="tags/tag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2" y="0"/>
            <a:ext cx="4341443" cy="344408"/>
          </a:xfrm>
          <a:prstGeom prst="rect">
            <a:avLst/>
          </a:prstGeom>
        </p:spPr>
        <p:txBody>
          <a:bodyPr vert="horz" lIns="93113" tIns="46557" rIns="93113" bIns="46557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5674952" y="0"/>
            <a:ext cx="4341443" cy="344408"/>
          </a:xfrm>
          <a:prstGeom prst="rect">
            <a:avLst/>
          </a:prstGeom>
        </p:spPr>
        <p:txBody>
          <a:bodyPr vert="horz" lIns="93113" tIns="46557" rIns="93113" bIns="46557" rtlCol="0"/>
          <a:lstStyle>
            <a:lvl1pPr algn="r">
              <a:defRPr sz="1200"/>
            </a:lvl1pPr>
          </a:lstStyle>
          <a:p>
            <a:fld id="{571B7898-C192-4165-927E-DA37FA6FD7A2}" type="datetimeFigureOut">
              <a:rPr kumimoji="1" lang="ja-JP" altLang="en-US" smtClean="0"/>
              <a:t>2021/2/26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3287713" y="515938"/>
            <a:ext cx="3443287" cy="2584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1001872" y="3271879"/>
            <a:ext cx="8014970" cy="3099673"/>
          </a:xfrm>
          <a:prstGeom prst="rect">
            <a:avLst/>
          </a:prstGeom>
        </p:spPr>
        <p:txBody>
          <a:bodyPr vert="horz" lIns="93113" tIns="46557" rIns="93113" bIns="46557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2" y="6542560"/>
            <a:ext cx="4341443" cy="344408"/>
          </a:xfrm>
          <a:prstGeom prst="rect">
            <a:avLst/>
          </a:prstGeom>
        </p:spPr>
        <p:txBody>
          <a:bodyPr vert="horz" lIns="93113" tIns="46557" rIns="93113" bIns="46557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5674952" y="6542560"/>
            <a:ext cx="4341443" cy="344408"/>
          </a:xfrm>
          <a:prstGeom prst="rect">
            <a:avLst/>
          </a:prstGeom>
        </p:spPr>
        <p:txBody>
          <a:bodyPr vert="horz" lIns="93113" tIns="46557" rIns="93113" bIns="46557" rtlCol="0" anchor="b"/>
          <a:lstStyle>
            <a:lvl1pPr algn="r">
              <a:defRPr sz="1200"/>
            </a:lvl1pPr>
          </a:lstStyle>
          <a:p>
            <a:fld id="{96BBB197-2DF4-4E91-A988-03D69B58B69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3666466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BBB197-2DF4-4E91-A988-03D69B58B699}" type="slidenum">
              <a:rPr kumimoji="1" lang="ja-JP" altLang="en-US" smtClean="0"/>
              <a:t>3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940282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BBB197-2DF4-4E91-A988-03D69B58B699}" type="slidenum">
              <a:rPr kumimoji="1" lang="ja-JP" altLang="en-US" smtClean="0"/>
              <a:t>13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940282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BBB197-2DF4-4E91-A988-03D69B58B699}" type="slidenum">
              <a:rPr kumimoji="1" lang="ja-JP" altLang="en-US" smtClean="0"/>
              <a:t>14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940282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BBB197-2DF4-4E91-A988-03D69B58B699}" type="slidenum">
              <a:rPr kumimoji="1" lang="ja-JP" altLang="en-US" smtClean="0"/>
              <a:t>15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940282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BBB197-2DF4-4E91-A988-03D69B58B699}" type="slidenum">
              <a:rPr kumimoji="1" lang="ja-JP" altLang="en-US" smtClean="0"/>
              <a:t>16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940282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BBB197-2DF4-4E91-A988-03D69B58B699}" type="slidenum">
              <a:rPr kumimoji="1" lang="ja-JP" altLang="en-US" smtClean="0"/>
              <a:t>4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940282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BBB197-2DF4-4E91-A988-03D69B58B699}" type="slidenum">
              <a:rPr kumimoji="1" lang="ja-JP" altLang="en-US" smtClean="0"/>
              <a:t>6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940282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BBB197-2DF4-4E91-A988-03D69B58B699}" type="slidenum">
              <a:rPr kumimoji="1" lang="ja-JP" altLang="en-US" smtClean="0"/>
              <a:t>7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940282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BBB197-2DF4-4E91-A988-03D69B58B699}" type="slidenum">
              <a:rPr kumimoji="1" lang="ja-JP" altLang="en-US" smtClean="0"/>
              <a:t>8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940282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BBB197-2DF4-4E91-A988-03D69B58B699}" type="slidenum">
              <a:rPr kumimoji="1" lang="ja-JP" altLang="en-US" smtClean="0"/>
              <a:t>9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940282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BBB197-2DF4-4E91-A988-03D69B58B699}" type="slidenum">
              <a:rPr kumimoji="1" lang="ja-JP" altLang="en-US" smtClean="0"/>
              <a:t>10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940282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BBB197-2DF4-4E91-A988-03D69B58B699}" type="slidenum">
              <a:rPr kumimoji="1" lang="ja-JP" altLang="en-US" smtClean="0"/>
              <a:t>11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940282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BBB197-2DF4-4E91-A988-03D69B58B699}" type="slidenum">
              <a:rPr kumimoji="1" lang="ja-JP" altLang="en-US" smtClean="0"/>
              <a:t>12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940282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ユーザー設定レイアウ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正方形/長方形 3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01B3B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ja-JP"/>
            </a:defPPr>
          </a:lstStyle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574827551"/>
      </p:ext>
    </p:extLst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945200" y="624110"/>
            <a:ext cx="6589200" cy="1280890"/>
          </a:xfrm>
          <a:prstGeom prst="rect">
            <a:avLst/>
          </a:prstGeo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942416" y="2136706"/>
            <a:ext cx="3197531" cy="3767397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37307" y="2136706"/>
            <a:ext cx="3197093" cy="3767397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772400" y="6135089"/>
            <a:ext cx="766380" cy="370171"/>
          </a:xfrm>
          <a:prstGeom prst="rect">
            <a:avLst/>
          </a:prstGeom>
        </p:spPr>
        <p:txBody>
          <a:bodyPr/>
          <a:lstStyle>
            <a:defPPr>
              <a:defRPr lang="ja-JP"/>
            </a:defPPr>
          </a:lstStyle>
          <a:p>
            <a:fld id="{F0B95808-CD91-45C4-93FE-2D98F1775133}" type="datetimeFigureOut">
              <a:rPr kumimoji="1" lang="ja-JP" altLang="en-US" smtClean="0"/>
              <a:t>2021/2/26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942415" y="6135809"/>
            <a:ext cx="5716488" cy="365125"/>
          </a:xfrm>
          <a:prstGeom prst="rect">
            <a:avLst/>
          </a:prstGeom>
        </p:spPr>
        <p:txBody>
          <a:bodyPr/>
          <a:lstStyle>
            <a:defPPr>
              <a:defRPr lang="ja-JP"/>
            </a:defPPr>
          </a:lstStyle>
          <a:p>
            <a:endParaRPr kumimoji="1" lang="ja-JP" alt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/>
          <a:lstStyle>
            <a:defPPr>
              <a:defRPr lang="ja-JP"/>
            </a:defPPr>
          </a:lstStyle>
          <a:p>
            <a:endParaRPr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787783"/>
            <a:ext cx="584978" cy="365125"/>
          </a:xfrm>
          <a:prstGeom prst="rect">
            <a:avLst/>
          </a:prstGeom>
        </p:spPr>
        <p:txBody>
          <a:bodyPr/>
          <a:lstStyle>
            <a:defPPr>
              <a:defRPr lang="ja-JP"/>
            </a:defPPr>
          </a:lstStyle>
          <a:p>
            <a:fld id="{832FD4F6-53A3-4F67-A018-2974C282BC2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344001206"/>
      </p:ext>
    </p:extLst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945200" y="624110"/>
            <a:ext cx="6589200" cy="1280890"/>
          </a:xfrm>
          <a:prstGeom prst="rect">
            <a:avLst/>
          </a:prstGeo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65352" y="2226626"/>
            <a:ext cx="2874596" cy="576262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942415" y="2802888"/>
            <a:ext cx="3197532" cy="3105703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6154" y="2223398"/>
            <a:ext cx="2873239" cy="576262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333715" y="2799660"/>
            <a:ext cx="3195680" cy="3105703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7772400" y="6135089"/>
            <a:ext cx="766380" cy="370171"/>
          </a:xfrm>
          <a:prstGeom prst="rect">
            <a:avLst/>
          </a:prstGeom>
        </p:spPr>
        <p:txBody>
          <a:bodyPr/>
          <a:lstStyle>
            <a:defPPr>
              <a:defRPr lang="ja-JP"/>
            </a:defPPr>
          </a:lstStyle>
          <a:p>
            <a:fld id="{F0B95808-CD91-45C4-93FE-2D98F1775133}" type="datetimeFigureOut">
              <a:rPr kumimoji="1" lang="ja-JP" altLang="en-US" smtClean="0"/>
              <a:t>2021/2/26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1942415" y="6135809"/>
            <a:ext cx="5716488" cy="365125"/>
          </a:xfrm>
          <a:prstGeom prst="rect">
            <a:avLst/>
          </a:prstGeom>
        </p:spPr>
        <p:txBody>
          <a:bodyPr/>
          <a:lstStyle>
            <a:defPPr>
              <a:defRPr lang="ja-JP"/>
            </a:defPPr>
          </a:lstStyle>
          <a:p>
            <a:endParaRPr kumimoji="1" lang="ja-JP" altLang="en-US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/>
          <a:lstStyle>
            <a:defPPr>
              <a:defRPr lang="ja-JP"/>
            </a:defPPr>
          </a:lstStyle>
          <a:p>
            <a:endParaRPr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787783"/>
            <a:ext cx="584978" cy="365125"/>
          </a:xfrm>
          <a:prstGeom prst="rect">
            <a:avLst/>
          </a:prstGeom>
        </p:spPr>
        <p:txBody>
          <a:bodyPr/>
          <a:lstStyle>
            <a:defPPr>
              <a:defRPr lang="ja-JP"/>
            </a:defPPr>
          </a:lstStyle>
          <a:p>
            <a:fld id="{832FD4F6-53A3-4F67-A018-2974C282BC2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30929165"/>
      </p:ext>
    </p:extLst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5200" y="624110"/>
            <a:ext cx="6589200" cy="1280890"/>
          </a:xfrm>
          <a:prstGeom prst="rect">
            <a:avLst/>
          </a:prstGeo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7772400" y="6135089"/>
            <a:ext cx="766380" cy="370171"/>
          </a:xfrm>
          <a:prstGeom prst="rect">
            <a:avLst/>
          </a:prstGeom>
        </p:spPr>
        <p:txBody>
          <a:bodyPr/>
          <a:lstStyle>
            <a:defPPr>
              <a:defRPr lang="ja-JP"/>
            </a:defPPr>
          </a:lstStyle>
          <a:p>
            <a:fld id="{F0B95808-CD91-45C4-93FE-2D98F1775133}" type="datetimeFigureOut">
              <a:rPr kumimoji="1" lang="ja-JP" altLang="en-US" smtClean="0"/>
              <a:t>2021/2/26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942415" y="6135809"/>
            <a:ext cx="5716488" cy="365125"/>
          </a:xfrm>
          <a:prstGeom prst="rect">
            <a:avLst/>
          </a:prstGeom>
        </p:spPr>
        <p:txBody>
          <a:bodyPr/>
          <a:lstStyle>
            <a:defPPr>
              <a:defRPr lang="ja-JP"/>
            </a:defPPr>
          </a:lstStyle>
          <a:p>
            <a:endParaRPr kumimoji="1" lang="ja-JP" altLang="en-US"/>
          </a:p>
        </p:txBody>
      </p:sp>
      <p:sp>
        <p:nvSpPr>
          <p:cNvPr id="8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/>
          <a:lstStyle>
            <a:defPPr>
              <a:defRPr lang="ja-JP"/>
            </a:defPPr>
          </a:lstStyle>
          <a:p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511228" y="787783"/>
            <a:ext cx="584978" cy="365125"/>
          </a:xfrm>
          <a:prstGeom prst="rect">
            <a:avLst/>
          </a:prstGeom>
        </p:spPr>
        <p:txBody>
          <a:bodyPr/>
          <a:lstStyle>
            <a:defPPr>
              <a:defRPr lang="ja-JP"/>
            </a:defPPr>
          </a:lstStyle>
          <a:p>
            <a:fld id="{832FD4F6-53A3-4F67-A018-2974C282BC2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77712044"/>
      </p:ext>
    </p:extLst>
  </p:cSld>
  <p:clrMapOvr>
    <a:masterClrMapping/>
  </p:clrMapOvr>
  <p:transition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7772400" y="6135089"/>
            <a:ext cx="766380" cy="370171"/>
          </a:xfrm>
          <a:prstGeom prst="rect">
            <a:avLst/>
          </a:prstGeom>
        </p:spPr>
        <p:txBody>
          <a:bodyPr/>
          <a:lstStyle>
            <a:defPPr>
              <a:defRPr lang="ja-JP"/>
            </a:defPPr>
          </a:lstStyle>
          <a:p>
            <a:fld id="{F0B95808-CD91-45C4-93FE-2D98F1775133}" type="datetimeFigureOut">
              <a:rPr kumimoji="1" lang="ja-JP" altLang="en-US" smtClean="0"/>
              <a:t>2021/2/26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1942415" y="6135809"/>
            <a:ext cx="5716488" cy="365125"/>
          </a:xfrm>
          <a:prstGeom prst="rect">
            <a:avLst/>
          </a:prstGeom>
        </p:spPr>
        <p:txBody>
          <a:bodyPr/>
          <a:lstStyle>
            <a:defPPr>
              <a:defRPr lang="ja-JP"/>
            </a:defPPr>
          </a:lstStyle>
          <a:p>
            <a:endParaRPr kumimoji="1" lang="ja-JP" altLang="en-US"/>
          </a:p>
        </p:txBody>
      </p:sp>
      <p:sp>
        <p:nvSpPr>
          <p:cNvPr id="6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/>
          <a:lstStyle>
            <a:defPPr>
              <a:defRPr lang="ja-JP"/>
            </a:defPPr>
          </a:lstStyle>
          <a:p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511228" y="787783"/>
            <a:ext cx="584978" cy="365125"/>
          </a:xfrm>
          <a:prstGeom prst="rect">
            <a:avLst/>
          </a:prstGeom>
        </p:spPr>
        <p:txBody>
          <a:bodyPr/>
          <a:lstStyle>
            <a:defPPr>
              <a:defRPr lang="ja-JP"/>
            </a:defPPr>
          </a:lstStyle>
          <a:p>
            <a:fld id="{832FD4F6-53A3-4F67-A018-2974C282BC2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125361647"/>
      </p:ext>
    </p:extLst>
  </p:cSld>
  <p:clrMapOvr>
    <a:masterClrMapping/>
  </p:clrMapOvr>
  <p:transition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446088"/>
            <a:ext cx="2629584" cy="976312"/>
          </a:xfrm>
          <a:prstGeom prst="rect">
            <a:avLst/>
          </a:prstGeo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ja-JP" altLang="en-US"/>
              <a:t>マスター タイトルの書式設定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3494" y="446089"/>
            <a:ext cx="3790906" cy="5414963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1598613"/>
            <a:ext cx="2629584" cy="426243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772400" y="6135089"/>
            <a:ext cx="766380" cy="370171"/>
          </a:xfrm>
          <a:prstGeom prst="rect">
            <a:avLst/>
          </a:prstGeom>
        </p:spPr>
        <p:txBody>
          <a:bodyPr/>
          <a:lstStyle>
            <a:defPPr>
              <a:defRPr lang="ja-JP"/>
            </a:defPPr>
          </a:lstStyle>
          <a:p>
            <a:fld id="{F0B95808-CD91-45C4-93FE-2D98F1775133}" type="datetimeFigureOut">
              <a:rPr kumimoji="1" lang="ja-JP" altLang="en-US" smtClean="0"/>
              <a:t>2021/2/26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942415" y="6135809"/>
            <a:ext cx="5716488" cy="365125"/>
          </a:xfrm>
          <a:prstGeom prst="rect">
            <a:avLst/>
          </a:prstGeom>
        </p:spPr>
        <p:txBody>
          <a:bodyPr/>
          <a:lstStyle>
            <a:defPPr>
              <a:defRPr lang="ja-JP"/>
            </a:defPPr>
          </a:lstStyle>
          <a:p>
            <a:endParaRPr kumimoji="1" lang="ja-JP" altLang="en-US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/>
          <a:lstStyle>
            <a:defPPr>
              <a:defRPr lang="ja-JP"/>
            </a:def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787783"/>
            <a:ext cx="584978" cy="365125"/>
          </a:xfrm>
          <a:prstGeom prst="rect">
            <a:avLst/>
          </a:prstGeom>
        </p:spPr>
        <p:txBody>
          <a:bodyPr/>
          <a:lstStyle>
            <a:defPPr>
              <a:defRPr lang="ja-JP"/>
            </a:defPPr>
          </a:lstStyle>
          <a:p>
            <a:fld id="{832FD4F6-53A3-4F67-A018-2974C282BC2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54433628"/>
      </p:ext>
    </p:extLst>
  </p:cSld>
  <p:clrMapOvr>
    <a:masterClrMapping/>
  </p:clrMapOvr>
  <p:transition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4800600"/>
            <a:ext cx="6591985" cy="566738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ja-JP" altLang="en-US"/>
              <a:t>マスター タイトルの書式設定</a:t>
            </a:r>
            <a:endParaRPr lang="en-US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942415" y="634965"/>
            <a:ext cx="6591985" cy="3854970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ja-JP" altLang="en-US"/>
              <a:t>図を追加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367338"/>
            <a:ext cx="6591985" cy="49371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772400" y="6135089"/>
            <a:ext cx="766380" cy="370171"/>
          </a:xfrm>
          <a:prstGeom prst="rect">
            <a:avLst/>
          </a:prstGeom>
        </p:spPr>
        <p:txBody>
          <a:bodyPr/>
          <a:lstStyle>
            <a:defPPr>
              <a:defRPr lang="ja-JP"/>
            </a:defPPr>
          </a:lstStyle>
          <a:p>
            <a:fld id="{F0B95808-CD91-45C4-93FE-2D98F1775133}" type="datetimeFigureOut">
              <a:rPr kumimoji="1" lang="ja-JP" altLang="en-US" smtClean="0"/>
              <a:t>2021/2/26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942415" y="6135809"/>
            <a:ext cx="5716488" cy="365125"/>
          </a:xfrm>
          <a:prstGeom prst="rect">
            <a:avLst/>
          </a:prstGeom>
        </p:spPr>
        <p:txBody>
          <a:bodyPr/>
          <a:lstStyle>
            <a:defPPr>
              <a:defRPr lang="ja-JP"/>
            </a:defPPr>
          </a:lstStyle>
          <a:p>
            <a:endParaRPr kumimoji="1" lang="ja-JP" altLang="en-US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/>
          <a:lstStyle>
            <a:defPPr>
              <a:defRPr lang="ja-JP"/>
            </a:def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  <a:prstGeom prst="rect">
            <a:avLst/>
          </a:prstGeom>
        </p:spPr>
        <p:txBody>
          <a:bodyPr/>
          <a:lstStyle>
            <a:defPPr>
              <a:defRPr lang="ja-JP"/>
            </a:defPPr>
          </a:lstStyle>
          <a:p>
            <a:fld id="{832FD4F6-53A3-4F67-A018-2974C282BC2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7595922"/>
      </p:ext>
    </p:extLst>
  </p:cSld>
  <p:clrMapOvr>
    <a:masterClrMapping/>
  </p:clrMapOvr>
  <p:transition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タイトルとキャプショ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609600"/>
            <a:ext cx="6591985" cy="3117040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ja-JP" altLang="en-US"/>
              <a:t>マスター タイトルの書式設定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4354046"/>
            <a:ext cx="6591985" cy="1555864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772400" y="6135089"/>
            <a:ext cx="766380" cy="370171"/>
          </a:xfrm>
          <a:prstGeom prst="rect">
            <a:avLst/>
          </a:prstGeom>
        </p:spPr>
        <p:txBody>
          <a:bodyPr/>
          <a:lstStyle>
            <a:defPPr>
              <a:defRPr lang="ja-JP"/>
            </a:defPPr>
          </a:lstStyle>
          <a:p>
            <a:fld id="{F0B95808-CD91-45C4-93FE-2D98F1775133}" type="datetimeFigureOut">
              <a:rPr kumimoji="1" lang="ja-JP" altLang="en-US" smtClean="0"/>
              <a:t>2021/2/26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942415" y="6135809"/>
            <a:ext cx="5716488" cy="365125"/>
          </a:xfrm>
          <a:prstGeom prst="rect">
            <a:avLst/>
          </a:prstGeom>
        </p:spPr>
        <p:txBody>
          <a:bodyPr/>
          <a:lstStyle>
            <a:defPPr>
              <a:defRPr lang="ja-JP"/>
            </a:defPPr>
          </a:lstStyle>
          <a:p>
            <a:endParaRPr kumimoji="1" lang="ja-JP" altLang="en-US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3166527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/>
          <a:lstStyle>
            <a:defPPr>
              <a:defRPr lang="ja-JP"/>
            </a:defPPr>
          </a:lstStyle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3244140"/>
            <a:ext cx="584978" cy="365125"/>
          </a:xfrm>
          <a:prstGeom prst="rect">
            <a:avLst/>
          </a:prstGeom>
        </p:spPr>
        <p:txBody>
          <a:bodyPr/>
          <a:lstStyle>
            <a:defPPr>
              <a:defRPr lang="ja-JP"/>
            </a:defPPr>
          </a:lstStyle>
          <a:p>
            <a:fld id="{832FD4F6-53A3-4F67-A018-2974C282BC2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98221694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図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278" y="476672"/>
            <a:ext cx="8461444" cy="62096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4797661"/>
      </p:ext>
    </p:extLst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正方形/長方形 5"/>
          <p:cNvSpPr/>
          <p:nvPr userDrawn="1"/>
        </p:nvSpPr>
        <p:spPr>
          <a:xfrm rot="16200000">
            <a:off x="1337902" y="-609711"/>
            <a:ext cx="6468194" cy="878497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38100" dist="50800" dir="2700000" algn="tl" rotWithShape="0">
              <a:prstClr val="black">
                <a:alpha val="18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ja-JP"/>
            </a:defPPr>
          </a:lstStyle>
          <a:p>
            <a:pPr algn="ctr"/>
            <a:endParaRPr lang="ja-JP" altLang="en-US"/>
          </a:p>
        </p:txBody>
      </p:sp>
      <p:sp>
        <p:nvSpPr>
          <p:cNvPr id="7" name="メモ 6"/>
          <p:cNvSpPr/>
          <p:nvPr userDrawn="1"/>
        </p:nvSpPr>
        <p:spPr>
          <a:xfrm>
            <a:off x="467544" y="-171401"/>
            <a:ext cx="8208912" cy="1152129"/>
          </a:xfrm>
          <a:prstGeom prst="foldedCorner">
            <a:avLst/>
          </a:prstGeom>
          <a:solidFill>
            <a:srgbClr val="01B3B7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ja-JP"/>
            </a:defPPr>
          </a:lstStyle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3344712"/>
      </p:ext>
    </p:extLst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正方形/長方形 1"/>
          <p:cNvSpPr/>
          <p:nvPr userDrawn="1"/>
        </p:nvSpPr>
        <p:spPr>
          <a:xfrm rot="16200000">
            <a:off x="1337902" y="-609711"/>
            <a:ext cx="6468194" cy="878497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38100" dist="50800" dir="2700000" algn="tl" rotWithShape="0">
              <a:prstClr val="black">
                <a:alpha val="18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ja-JP"/>
            </a:defPPr>
          </a:lstStyle>
          <a:p>
            <a:pPr algn="ctr"/>
            <a:endParaRPr lang="ja-JP" altLang="en-US"/>
          </a:p>
        </p:txBody>
      </p:sp>
      <p:sp>
        <p:nvSpPr>
          <p:cNvPr id="3" name="メモ 2"/>
          <p:cNvSpPr/>
          <p:nvPr userDrawn="1"/>
        </p:nvSpPr>
        <p:spPr>
          <a:xfrm>
            <a:off x="467544" y="-99391"/>
            <a:ext cx="8208912" cy="1800200"/>
          </a:xfrm>
          <a:prstGeom prst="foldedCorner">
            <a:avLst/>
          </a:prstGeom>
          <a:solidFill>
            <a:srgbClr val="01B3B7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ja-JP"/>
            </a:defPPr>
          </a:lstStyle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20102122"/>
      </p:ext>
    </p:extLst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74084761"/>
      </p:ext>
    </p:extLst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正方形/長方形 3"/>
          <p:cNvSpPr/>
          <p:nvPr userDrawn="1"/>
        </p:nvSpPr>
        <p:spPr>
          <a:xfrm>
            <a:off x="-18008" y="0"/>
            <a:ext cx="9162008" cy="6873528"/>
          </a:xfrm>
          <a:prstGeom prst="rect">
            <a:avLst/>
          </a:prstGeom>
          <a:solidFill>
            <a:srgbClr val="FCDC8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ja-JP"/>
            </a:defPPr>
          </a:lstStyle>
          <a:p>
            <a:pPr algn="ctr"/>
            <a:endParaRPr kumimoji="1" lang="ja-JP" altLang="en-US"/>
          </a:p>
        </p:txBody>
      </p:sp>
      <p:pic>
        <p:nvPicPr>
          <p:cNvPr id="7" name="図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061"/>
          <a:stretch>
            <a:fillRect/>
          </a:stretch>
        </p:blipFill>
        <p:spPr>
          <a:xfrm>
            <a:off x="-46146" y="191295"/>
            <a:ext cx="8938626" cy="6696744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24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925513912"/>
      </p:ext>
    </p:extLst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正方形/長方形 7"/>
          <p:cNvSpPr/>
          <p:nvPr userDrawn="1"/>
        </p:nvSpPr>
        <p:spPr>
          <a:xfrm rot="16200000">
            <a:off x="1337902" y="-609711"/>
            <a:ext cx="6468194" cy="878497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38100" dist="50800" dir="2700000" algn="tl" rotWithShape="0">
              <a:prstClr val="black">
                <a:alpha val="18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ja-JP"/>
            </a:defPPr>
          </a:lstStyle>
          <a:p>
            <a:pPr algn="ctr"/>
            <a:endParaRPr lang="ja-JP" altLang="en-US"/>
          </a:p>
        </p:txBody>
      </p:sp>
      <p:sp>
        <p:nvSpPr>
          <p:cNvPr id="7" name="メモ 6"/>
          <p:cNvSpPr/>
          <p:nvPr userDrawn="1"/>
        </p:nvSpPr>
        <p:spPr>
          <a:xfrm>
            <a:off x="467544" y="-171401"/>
            <a:ext cx="8208912" cy="1152129"/>
          </a:xfrm>
          <a:prstGeom prst="foldedCorner">
            <a:avLst/>
          </a:prstGeom>
          <a:solidFill>
            <a:srgbClr val="00B05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ja-JP"/>
            </a:defPPr>
          </a:lstStyle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19589383"/>
      </p:ext>
    </p:extLst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正方形/長方形 1"/>
          <p:cNvSpPr/>
          <p:nvPr userDrawn="1"/>
        </p:nvSpPr>
        <p:spPr>
          <a:xfrm rot="16200000">
            <a:off x="1337902" y="-609711"/>
            <a:ext cx="6468194" cy="878497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38100" dist="50800" dir="2700000" algn="tl" rotWithShape="0">
              <a:prstClr val="black">
                <a:alpha val="18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ja-JP"/>
            </a:defPPr>
          </a:lstStyle>
          <a:p>
            <a:pPr algn="ctr"/>
            <a:endParaRPr lang="ja-JP" altLang="en-US"/>
          </a:p>
        </p:txBody>
      </p:sp>
      <p:sp>
        <p:nvSpPr>
          <p:cNvPr id="3" name="メモ 2"/>
          <p:cNvSpPr/>
          <p:nvPr userDrawn="1"/>
        </p:nvSpPr>
        <p:spPr>
          <a:xfrm>
            <a:off x="467544" y="-99391"/>
            <a:ext cx="8208912" cy="1800200"/>
          </a:xfrm>
          <a:prstGeom prst="foldedCorner">
            <a:avLst/>
          </a:prstGeom>
          <a:solidFill>
            <a:srgbClr val="00B05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ja-JP"/>
            </a:defPPr>
          </a:lstStyle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650194700"/>
      </p:ext>
    </p:extLst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正方形/長方形 2"/>
          <p:cNvSpPr/>
          <p:nvPr userDrawn="1"/>
        </p:nvSpPr>
        <p:spPr>
          <a:xfrm rot="16200000">
            <a:off x="1337902" y="-973943"/>
            <a:ext cx="6468194" cy="878497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38100" dist="50800" dir="2700000" algn="tl" rotWithShape="0">
              <a:prstClr val="black">
                <a:alpha val="18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ja-JP"/>
            </a:defPPr>
          </a:lstStyle>
          <a:p>
            <a:pPr algn="ctr"/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2958466326"/>
      </p:ext>
    </p:extLst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正方形/長方形 62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D2E6D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ja-JP"/>
            </a:defPPr>
          </a:lstStyle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0533767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72" r:id="rId2"/>
    <p:sldLayoutId id="2147483673" r:id="rId3"/>
    <p:sldLayoutId id="2147483674" r:id="rId4"/>
    <p:sldLayoutId id="2147483675" r:id="rId5"/>
    <p:sldLayoutId id="2147483676" r:id="rId6"/>
    <p:sldLayoutId id="2147483677" r:id="rId7"/>
    <p:sldLayoutId id="2147483678" r:id="rId8"/>
    <p:sldLayoutId id="2147483679" r:id="rId9"/>
    <p:sldLayoutId id="2147483680" r:id="rId10"/>
    <p:sldLayoutId id="2147483681" r:id="rId11"/>
    <p:sldLayoutId id="2147483682" r:id="rId12"/>
    <p:sldLayoutId id="2147483683" r:id="rId13"/>
    <p:sldLayoutId id="2147483684" r:id="rId14"/>
    <p:sldLayoutId id="2147483685" r:id="rId15"/>
    <p:sldLayoutId id="2147483686" r:id="rId16"/>
  </p:sldLayoutIdLst>
  <p:transition/>
  <p:txStyles>
    <p:titleStyle>
      <a:lvl1pPr algn="l" defTabSz="457200" rtl="0" eaLnBrk="1" latinLnBrk="0" hangingPunct="1">
        <a:spcBef>
          <a:spcPct val="0"/>
        </a:spcBef>
        <a:buNone/>
        <a:defRPr kumimoji="1"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 kumimoji="1">
          <a:solidFill>
            <a:schemeClr val="tx2"/>
          </a:solidFill>
        </a:defRPr>
      </a:lvl2pPr>
      <a:lvl3pPr eaLnBrk="1" hangingPunct="1">
        <a:defRPr kumimoji="1">
          <a:solidFill>
            <a:schemeClr val="tx2"/>
          </a:solidFill>
        </a:defRPr>
      </a:lvl3pPr>
      <a:lvl4pPr eaLnBrk="1" hangingPunct="1">
        <a:defRPr kumimoji="1">
          <a:solidFill>
            <a:schemeClr val="tx2"/>
          </a:solidFill>
        </a:defRPr>
      </a:lvl4pPr>
      <a:lvl5pPr eaLnBrk="1" hangingPunct="1">
        <a:defRPr kumimoji="1">
          <a:solidFill>
            <a:schemeClr val="tx2"/>
          </a:solidFill>
        </a:defRPr>
      </a:lvl5pPr>
      <a:lvl6pPr eaLnBrk="1" hangingPunct="1">
        <a:defRPr kumimoji="1">
          <a:solidFill>
            <a:schemeClr val="tx2"/>
          </a:solidFill>
        </a:defRPr>
      </a:lvl6pPr>
      <a:lvl7pPr eaLnBrk="1" hangingPunct="1">
        <a:defRPr kumimoji="1">
          <a:solidFill>
            <a:schemeClr val="tx2"/>
          </a:solidFill>
        </a:defRPr>
      </a:lvl7pPr>
      <a:lvl8pPr eaLnBrk="1" hangingPunct="1">
        <a:defRPr kumimoji="1">
          <a:solidFill>
            <a:schemeClr val="tx2"/>
          </a:solidFill>
        </a:defRPr>
      </a:lvl8pPr>
      <a:lvl9pPr eaLnBrk="1" hangingPunct="1">
        <a:defRPr kumimoji="1"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ct val="0"/>
        </a:spcAft>
        <a:buClr>
          <a:schemeClr val="accent1"/>
        </a:buClr>
        <a:buFont typeface="Wingdings 3" charset="2"/>
        <a:buChar char=""/>
        <a:defRPr kumimoji="1"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ct val="0"/>
        </a:spcAft>
        <a:buClr>
          <a:schemeClr val="accent1"/>
        </a:buClr>
        <a:buFont typeface="Wingdings 3" charset="2"/>
        <a:buChar char=""/>
        <a:defRPr kumimoji="1"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ct val="0"/>
        </a:spcAft>
        <a:buClr>
          <a:schemeClr val="accent1"/>
        </a:buClr>
        <a:buFont typeface="Wingdings 3" charset="2"/>
        <a:buChar char=""/>
        <a:defRPr kumimoji="1"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ct val="0"/>
        </a:spcAft>
        <a:buClr>
          <a:schemeClr val="accent1"/>
        </a:buClr>
        <a:buFont typeface="Wingdings 3" charset="2"/>
        <a:buChar char=""/>
        <a:defRPr kumimoji="1"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ct val="0"/>
        </a:spcAft>
        <a:buClr>
          <a:schemeClr val="accent1"/>
        </a:buClr>
        <a:buFont typeface="Wingdings 3" charset="2"/>
        <a:buChar char=""/>
        <a:defRPr kumimoji="1"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ct val="0"/>
        </a:spcAft>
        <a:buClr>
          <a:schemeClr val="accent1"/>
        </a:buClr>
        <a:buFont typeface="Wingdings 3" charset="2"/>
        <a:buChar char=""/>
        <a:defRPr kumimoji="1"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ct val="0"/>
        </a:spcAft>
        <a:buClr>
          <a:schemeClr val="accent1"/>
        </a:buClr>
        <a:buFont typeface="Wingdings 3" charset="2"/>
        <a:buChar char=""/>
        <a:defRPr kumimoji="1"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ct val="0"/>
        </a:spcAft>
        <a:buClr>
          <a:schemeClr val="accent1"/>
        </a:buClr>
        <a:buFont typeface="Wingdings 3" charset="2"/>
        <a:buChar char=""/>
        <a:defRPr kumimoji="1"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ct val="0"/>
        </a:spcAft>
        <a:buClr>
          <a:schemeClr val="accent1"/>
        </a:buClr>
        <a:buFont typeface="Wingdings 3" charset="2"/>
        <a:buChar char=""/>
        <a:defRPr kumimoji="1"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図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7577" y="787692"/>
            <a:ext cx="8147836" cy="5282616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3" name="テキスト ボックス 2"/>
          <p:cNvSpPr txBox="1"/>
          <p:nvPr/>
        </p:nvSpPr>
        <p:spPr>
          <a:xfrm>
            <a:off x="1691680" y="5293287"/>
            <a:ext cx="590465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ja-JP"/>
            </a:defPPr>
          </a:lstStyle>
          <a:p>
            <a:pPr marL="0" algn="ctr" defTabSz="914400">
              <a:buNone/>
              <a:defRPr kumimoji="1" sz="1800" b="0" i="0" normalizeH="0" noProof="0">
                <a:uLnTx/>
                <a:uFillTx/>
                <a:latin typeface="+mn-lt"/>
                <a:ea typeface="+mn-ea"/>
                <a:cs typeface="+mn-cs"/>
              </a:defRPr>
            </a:pPr>
            <a:r>
              <a:rPr kumimoji="1" lang="ja-JP" altLang="en-US" sz="1600" b="0" i="0" normalizeH="0" noProof="0">
                <a:solidFill>
                  <a:schemeClr val="tx1">
                    <a:lumMod val="85000"/>
                    <a:lumOff val="15000"/>
                  </a:schemeClr>
                </a:solidFill>
                <a:uLnTx/>
                <a:uFillTx/>
                <a:latin typeface="+mj-ea"/>
                <a:ea typeface="+mj-ea"/>
              </a:rPr>
              <a:t>文部科学省　がん教育推進のための教材</a:t>
            </a:r>
            <a:endParaRPr kumimoji="1" lang="en-US" altLang="ja-JP" sz="1600">
              <a:solidFill>
                <a:schemeClr val="tx1">
                  <a:lumMod val="85000"/>
                  <a:lumOff val="15000"/>
                </a:schemeClr>
              </a:solidFill>
              <a:latin typeface="+mj-ea"/>
              <a:ea typeface="+mj-ea"/>
            </a:endParaRPr>
          </a:p>
          <a:p>
            <a:pPr marL="0" algn="ctr" defTabSz="914400">
              <a:buNone/>
              <a:defRPr kumimoji="1" sz="1800" b="0" i="0" normalizeH="0" noProof="0">
                <a:uLnTx/>
                <a:uFillTx/>
                <a:latin typeface="+mn-lt"/>
                <a:ea typeface="+mn-ea"/>
                <a:cs typeface="+mn-cs"/>
              </a:defRPr>
            </a:pPr>
            <a:r>
              <a:rPr kumimoji="1" lang="ja-JP" altLang="en-US" sz="1600" b="0" i="0" normalizeH="0" noProof="0">
                <a:solidFill>
                  <a:schemeClr val="tx1">
                    <a:lumMod val="85000"/>
                    <a:lumOff val="15000"/>
                  </a:schemeClr>
                </a:solidFill>
                <a:uLnTx/>
                <a:uFillTx/>
                <a:latin typeface="+mj-ea"/>
                <a:ea typeface="+mj-ea"/>
              </a:rPr>
              <a:t>「</a:t>
            </a:r>
            <a:r>
              <a:rPr kumimoji="1" lang="en-US" altLang="ja-JP" sz="1600" b="0" i="0" normalizeH="0" noProof="0">
                <a:solidFill>
                  <a:schemeClr val="tx1">
                    <a:lumMod val="85000"/>
                    <a:lumOff val="15000"/>
                  </a:schemeClr>
                </a:solidFill>
                <a:uLnTx/>
                <a:uFillTx/>
                <a:latin typeface="+mj-ea"/>
                <a:ea typeface="+mj-ea"/>
              </a:rPr>
              <a:t>3</a:t>
            </a:r>
            <a:r>
              <a:rPr kumimoji="1" lang="ja-JP" altLang="en-US" sz="1600" b="0" i="0" normalizeH="0" noProof="0">
                <a:solidFill>
                  <a:schemeClr val="tx1">
                    <a:lumMod val="85000"/>
                    <a:lumOff val="15000"/>
                  </a:schemeClr>
                </a:solidFill>
                <a:uLnTx/>
                <a:uFillTx/>
                <a:latin typeface="+mj-ea"/>
                <a:ea typeface="+mj-ea"/>
              </a:rPr>
              <a:t>　がんの経過と様々ながんの種類」対応</a:t>
            </a:r>
            <a:endParaRPr kumimoji="1" lang="ja-JP" altLang="en-US" sz="1600">
              <a:solidFill>
                <a:schemeClr val="tx1">
                  <a:lumMod val="85000"/>
                  <a:lumOff val="15000"/>
                </a:schemeClr>
              </a:solidFill>
              <a:latin typeface="+mj-ea"/>
              <a:ea typeface="+mj-ea"/>
            </a:endParaRPr>
          </a:p>
        </p:txBody>
      </p:sp>
      <p:sp>
        <p:nvSpPr>
          <p:cNvPr id="6" name="正方形/長方形 5">
            <a:extLst>
              <a:ext uri="{FF2B5EF4-FFF2-40B4-BE49-F238E27FC236}">
                <a16:creationId xmlns:a16="http://schemas.microsoft.com/office/drawing/2014/main" id="{2C828078-EED3-4F2A-AAA1-1019DE2797A0}"/>
              </a:ext>
            </a:extLst>
          </p:cNvPr>
          <p:cNvSpPr/>
          <p:nvPr/>
        </p:nvSpPr>
        <p:spPr>
          <a:xfrm>
            <a:off x="8675414" y="6371485"/>
            <a:ext cx="430256" cy="40466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ja-JP"/>
            </a:defPPr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1" sz="1800" b="0" i="0" u="none" strike="noStrike" kern="1200" cap="none" spc="0" normalizeH="0" baseline="0" noProof="0">
                <a:solidFill>
                  <a:schemeClr val="lt1"/>
                </a:solidFill>
                <a:uLnTx/>
                <a:uFillTx/>
                <a:latin typeface="+mn-lt"/>
                <a:ea typeface="+mn-ea"/>
                <a:cs typeface="+mn-cs"/>
                <a:sym typeface="Wingdings"/>
              </a:defRPr>
            </a:lvl1pPr>
            <a:lvl2pPr marL="45720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1" sz="1800" b="0" i="0" u="none" strike="noStrike" kern="1200" cap="none" spc="0" normalizeH="0" baseline="0" noProof="0">
                <a:solidFill>
                  <a:schemeClr val="lt1"/>
                </a:solidFill>
                <a:uLnTx/>
                <a:uFillTx/>
                <a:latin typeface="+mn-lt"/>
                <a:ea typeface="+mn-ea"/>
                <a:cs typeface="+mn-cs"/>
                <a:sym typeface="Wingdings"/>
              </a:defRPr>
            </a:lvl2pPr>
            <a:lvl3pPr marL="91440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1" sz="1800" b="0" i="0" u="none" strike="noStrike" kern="1200" cap="none" spc="0" normalizeH="0" baseline="0" noProof="0">
                <a:solidFill>
                  <a:schemeClr val="lt1"/>
                </a:solidFill>
                <a:uLnTx/>
                <a:uFillTx/>
                <a:latin typeface="+mn-lt"/>
                <a:ea typeface="+mn-ea"/>
                <a:cs typeface="+mn-cs"/>
                <a:sym typeface="Wingdings"/>
              </a:defRPr>
            </a:lvl3pPr>
            <a:lvl4pPr marL="137160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1" sz="1800" b="0" i="0" u="none" strike="noStrike" kern="1200" cap="none" spc="0" normalizeH="0" baseline="0" noProof="0">
                <a:solidFill>
                  <a:schemeClr val="lt1"/>
                </a:solidFill>
                <a:uLnTx/>
                <a:uFillTx/>
                <a:latin typeface="+mn-lt"/>
                <a:ea typeface="+mn-ea"/>
                <a:cs typeface="+mn-cs"/>
                <a:sym typeface="Wingdings"/>
              </a:defRPr>
            </a:lvl4pPr>
            <a:lvl5pPr marL="182880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1" sz="1800" b="0" i="0" u="none" strike="noStrike" kern="1200" cap="none" spc="0" normalizeH="0" baseline="0" noProof="0">
                <a:solidFill>
                  <a:schemeClr val="lt1"/>
                </a:solidFill>
                <a:uLnTx/>
                <a:uFillTx/>
                <a:latin typeface="+mn-lt"/>
                <a:ea typeface="+mn-ea"/>
                <a:cs typeface="+mn-cs"/>
                <a:sym typeface="Wingdings"/>
              </a:defRPr>
            </a:lvl5pPr>
            <a:lvl6pPr marL="228600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1" sz="1800" b="0" i="0" u="none" strike="noStrike" kern="1200" cap="none" spc="0" normalizeH="0" baseline="0" noProof="0">
                <a:solidFill>
                  <a:schemeClr val="lt1"/>
                </a:solidFill>
                <a:uLnTx/>
                <a:uFillTx/>
                <a:latin typeface="+mn-lt"/>
                <a:ea typeface="+mn-ea"/>
                <a:cs typeface="+mn-cs"/>
                <a:sym typeface="Wingdings"/>
              </a:defRPr>
            </a:lvl6pPr>
            <a:lvl7pPr marL="274320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1" sz="1800" b="0" i="0" u="none" strike="noStrike" kern="1200" cap="none" spc="0" normalizeH="0" baseline="0" noProof="0">
                <a:solidFill>
                  <a:schemeClr val="lt1"/>
                </a:solidFill>
                <a:uLnTx/>
                <a:uFillTx/>
                <a:latin typeface="+mn-lt"/>
                <a:ea typeface="+mn-ea"/>
                <a:cs typeface="+mn-cs"/>
                <a:sym typeface="Wingdings"/>
              </a:defRPr>
            </a:lvl7pPr>
            <a:lvl8pPr marL="320040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1" sz="1800" b="0" i="0" u="none" strike="noStrike" kern="1200" cap="none" spc="0" normalizeH="0" baseline="0" noProof="0">
                <a:solidFill>
                  <a:schemeClr val="lt1"/>
                </a:solidFill>
                <a:uLnTx/>
                <a:uFillTx/>
                <a:latin typeface="+mn-lt"/>
                <a:ea typeface="+mn-ea"/>
                <a:cs typeface="+mn-cs"/>
                <a:sym typeface="Wingdings"/>
              </a:defRPr>
            </a:lvl8pPr>
            <a:lvl9pPr marL="365760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1" sz="1800" b="0" i="0" u="none" strike="noStrike" kern="1200" cap="none" spc="0" normalizeH="0" baseline="0" noProof="0">
                <a:solidFill>
                  <a:schemeClr val="lt1"/>
                </a:solidFill>
                <a:uLnTx/>
                <a:uFillTx/>
                <a:latin typeface="+mn-lt"/>
                <a:ea typeface="+mn-ea"/>
                <a:cs typeface="+mn-cs"/>
                <a:sym typeface="Wingdings"/>
              </a:defRPr>
            </a:lvl9pPr>
          </a:lstStyle>
          <a:p>
            <a:pPr marL="0" algn="ctr" defTabSz="914400">
              <a:buNone/>
              <a:defRPr kumimoji="1" sz="1800" b="0" i="0" kern="1200" normalizeH="0" noProof="0">
                <a:solidFill>
                  <a:srgbClr val="FFFFFF"/>
                </a:solidFill>
                <a:uLnTx/>
                <a:uFillTx/>
                <a:latin typeface="+mn-lt"/>
                <a:ea typeface="+mn-ea"/>
                <a:cs typeface="+mn-cs"/>
              </a:defRPr>
            </a:pPr>
            <a:r>
              <a:rPr kumimoji="1" lang="ja-JP" altLang="en-US" sz="1800" b="1" i="0" kern="1200" normalizeH="0" noProof="0">
                <a:solidFill>
                  <a:schemeClr val="tx1"/>
                </a:solidFill>
                <a:uLnTx/>
                <a:uFillTx/>
                <a:latin typeface="+mn-lt"/>
                <a:ea typeface="+mn-ea"/>
                <a:cs typeface="+mn-cs"/>
              </a:rPr>
              <a:t>１</a:t>
            </a:r>
          </a:p>
        </p:txBody>
      </p:sp>
    </p:spTree>
    <p:extLst>
      <p:ext uri="{BB962C8B-B14F-4D97-AF65-F5344CB8AC3E}">
        <p14:creationId xmlns:p14="http://schemas.microsoft.com/office/powerpoint/2010/main" val="728909479"/>
      </p:ext>
    </p:extLst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テキスト ボックス 9"/>
          <p:cNvSpPr txBox="1"/>
          <p:nvPr/>
        </p:nvSpPr>
        <p:spPr>
          <a:xfrm>
            <a:off x="3488406" y="3068960"/>
            <a:ext cx="220262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ja-JP"/>
            </a:defPPr>
            <a:lvl1pPr marL="0" algn="l" defTabSz="914400" rtl="0" eaLnBrk="1" latinLnBrk="0" hangingPunct="1">
              <a:defRPr kumimoji="1" sz="4800" b="1" kern="1200">
                <a:solidFill>
                  <a:schemeClr val="accent3">
                    <a:lumMod val="7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defRPr>
            </a:lvl1pPr>
          </a:lstStyle>
          <a:p>
            <a:pPr marL="0" algn="ctr" defTabSz="914400">
              <a:buNone/>
              <a:defRPr kumimoji="1" sz="4800" b="1" i="0" normalizeH="0" noProof="0">
                <a:solidFill>
                  <a:srgbClr val="77623D"/>
                </a:solidFill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defRPr>
            </a:pPr>
            <a:r>
              <a:rPr kumimoji="1" lang="ja-JP" altLang="en-US" sz="4800" b="1" i="0" normalizeH="0" noProof="0">
                <a:solidFill>
                  <a:srgbClr val="669900"/>
                </a:solidFill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資 料</a:t>
            </a:r>
          </a:p>
        </p:txBody>
      </p:sp>
      <p:sp>
        <p:nvSpPr>
          <p:cNvPr id="3" name="正方形/長方形 2">
            <a:extLst>
              <a:ext uri="{FF2B5EF4-FFF2-40B4-BE49-F238E27FC236}">
                <a16:creationId xmlns:a16="http://schemas.microsoft.com/office/drawing/2014/main" id="{06A4FD5A-3A05-413A-BC3C-D2C9FB23B866}"/>
              </a:ext>
            </a:extLst>
          </p:cNvPr>
          <p:cNvSpPr/>
          <p:nvPr/>
        </p:nvSpPr>
        <p:spPr>
          <a:xfrm>
            <a:off x="8429989" y="6267755"/>
            <a:ext cx="502264" cy="40466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ja-JP"/>
            </a:defPPr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1" sz="1800" b="0" i="0" u="none" strike="noStrike" kern="1200" cap="none" spc="0" normalizeH="0" baseline="0" noProof="0">
                <a:solidFill>
                  <a:schemeClr val="lt1"/>
                </a:solidFill>
                <a:uLnTx/>
                <a:uFillTx/>
                <a:latin typeface="+mn-lt"/>
                <a:ea typeface="+mn-ea"/>
                <a:cs typeface="+mn-cs"/>
                <a:sym typeface="Wingdings"/>
              </a:defRPr>
            </a:lvl1pPr>
            <a:lvl2pPr marL="45720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1" sz="1800" b="0" i="0" u="none" strike="noStrike" kern="1200" cap="none" spc="0" normalizeH="0" baseline="0" noProof="0">
                <a:solidFill>
                  <a:schemeClr val="lt1"/>
                </a:solidFill>
                <a:uLnTx/>
                <a:uFillTx/>
                <a:latin typeface="+mn-lt"/>
                <a:ea typeface="+mn-ea"/>
                <a:cs typeface="+mn-cs"/>
                <a:sym typeface="Wingdings"/>
              </a:defRPr>
            </a:lvl2pPr>
            <a:lvl3pPr marL="91440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1" sz="1800" b="0" i="0" u="none" strike="noStrike" kern="1200" cap="none" spc="0" normalizeH="0" baseline="0" noProof="0">
                <a:solidFill>
                  <a:schemeClr val="lt1"/>
                </a:solidFill>
                <a:uLnTx/>
                <a:uFillTx/>
                <a:latin typeface="+mn-lt"/>
                <a:ea typeface="+mn-ea"/>
                <a:cs typeface="+mn-cs"/>
                <a:sym typeface="Wingdings"/>
              </a:defRPr>
            </a:lvl3pPr>
            <a:lvl4pPr marL="137160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1" sz="1800" b="0" i="0" u="none" strike="noStrike" kern="1200" cap="none" spc="0" normalizeH="0" baseline="0" noProof="0">
                <a:solidFill>
                  <a:schemeClr val="lt1"/>
                </a:solidFill>
                <a:uLnTx/>
                <a:uFillTx/>
                <a:latin typeface="+mn-lt"/>
                <a:ea typeface="+mn-ea"/>
                <a:cs typeface="+mn-cs"/>
                <a:sym typeface="Wingdings"/>
              </a:defRPr>
            </a:lvl4pPr>
            <a:lvl5pPr marL="182880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1" sz="1800" b="0" i="0" u="none" strike="noStrike" kern="1200" cap="none" spc="0" normalizeH="0" baseline="0" noProof="0">
                <a:solidFill>
                  <a:schemeClr val="lt1"/>
                </a:solidFill>
                <a:uLnTx/>
                <a:uFillTx/>
                <a:latin typeface="+mn-lt"/>
                <a:ea typeface="+mn-ea"/>
                <a:cs typeface="+mn-cs"/>
                <a:sym typeface="Wingdings"/>
              </a:defRPr>
            </a:lvl5pPr>
            <a:lvl6pPr marL="228600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1" sz="1800" b="0" i="0" u="none" strike="noStrike" kern="1200" cap="none" spc="0" normalizeH="0" baseline="0" noProof="0">
                <a:solidFill>
                  <a:schemeClr val="lt1"/>
                </a:solidFill>
                <a:uLnTx/>
                <a:uFillTx/>
                <a:latin typeface="+mn-lt"/>
                <a:ea typeface="+mn-ea"/>
                <a:cs typeface="+mn-cs"/>
                <a:sym typeface="Wingdings"/>
              </a:defRPr>
            </a:lvl6pPr>
            <a:lvl7pPr marL="274320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1" sz="1800" b="0" i="0" u="none" strike="noStrike" kern="1200" cap="none" spc="0" normalizeH="0" baseline="0" noProof="0">
                <a:solidFill>
                  <a:schemeClr val="lt1"/>
                </a:solidFill>
                <a:uLnTx/>
                <a:uFillTx/>
                <a:latin typeface="+mn-lt"/>
                <a:ea typeface="+mn-ea"/>
                <a:cs typeface="+mn-cs"/>
                <a:sym typeface="Wingdings"/>
              </a:defRPr>
            </a:lvl7pPr>
            <a:lvl8pPr marL="320040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1" sz="1800" b="0" i="0" u="none" strike="noStrike" kern="1200" cap="none" spc="0" normalizeH="0" baseline="0" noProof="0">
                <a:solidFill>
                  <a:schemeClr val="lt1"/>
                </a:solidFill>
                <a:uLnTx/>
                <a:uFillTx/>
                <a:latin typeface="+mn-lt"/>
                <a:ea typeface="+mn-ea"/>
                <a:cs typeface="+mn-cs"/>
                <a:sym typeface="Wingdings"/>
              </a:defRPr>
            </a:lvl8pPr>
            <a:lvl9pPr marL="365760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1" sz="1800" b="0" i="0" u="none" strike="noStrike" kern="1200" cap="none" spc="0" normalizeH="0" baseline="0" noProof="0">
                <a:solidFill>
                  <a:schemeClr val="lt1"/>
                </a:solidFill>
                <a:uLnTx/>
                <a:uFillTx/>
                <a:latin typeface="+mn-lt"/>
                <a:ea typeface="+mn-ea"/>
                <a:cs typeface="+mn-cs"/>
                <a:sym typeface="Wingdings"/>
              </a:defRPr>
            </a:lvl9pPr>
          </a:lstStyle>
          <a:p>
            <a:pPr marL="0" algn="ctr" defTabSz="914400">
              <a:buNone/>
              <a:defRPr kumimoji="1" sz="1800" b="0" i="0" kern="1200" normalizeH="0" noProof="0">
                <a:solidFill>
                  <a:srgbClr val="FFFFFF"/>
                </a:solidFill>
                <a:uLnTx/>
                <a:uFillTx/>
                <a:latin typeface="+mn-lt"/>
                <a:ea typeface="+mn-ea"/>
                <a:cs typeface="+mn-cs"/>
              </a:defRPr>
            </a:pPr>
            <a:r>
              <a:rPr kumimoji="1" lang="en-US" altLang="ja-JP" sz="1800" b="1" i="0" kern="1200" normalizeH="0" noProof="0">
                <a:solidFill>
                  <a:schemeClr val="tx1"/>
                </a:solidFill>
                <a:uLnTx/>
                <a:uFillTx/>
                <a:latin typeface="+mj-ea"/>
                <a:ea typeface="+mj-ea"/>
              </a:rPr>
              <a:t>10</a:t>
            </a:r>
            <a:endParaRPr kumimoji="1" lang="ja-JP" altLang="en-US" b="1">
              <a:solidFill>
                <a:schemeClr val="tx1"/>
              </a:solidFill>
              <a:latin typeface="+mj-ea"/>
              <a:ea typeface="+mj-ea"/>
            </a:endParaRPr>
          </a:p>
        </p:txBody>
      </p:sp>
    </p:spTree>
    <p:extLst>
      <p:ext uri="{BB962C8B-B14F-4D97-AF65-F5344CB8AC3E}">
        <p14:creationId xmlns:p14="http://schemas.microsoft.com/office/powerpoint/2010/main" val="1302603298"/>
      </p:ext>
    </p:extLst>
  </p:cSld>
  <p:clrMapOvr>
    <a:masterClrMapping/>
  </p:clrMapOvr>
  <p:transition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正方形/長方形 63"/>
          <p:cNvSpPr/>
          <p:nvPr/>
        </p:nvSpPr>
        <p:spPr>
          <a:xfrm>
            <a:off x="6140424" y="4461834"/>
            <a:ext cx="2428334" cy="1419710"/>
          </a:xfrm>
          <a:prstGeom prst="rect">
            <a:avLst/>
          </a:prstGeom>
          <a:solidFill>
            <a:schemeClr val="bg1"/>
          </a:solidFill>
          <a:ln w="50800">
            <a:solidFill>
              <a:srgbClr val="A979D1"/>
            </a:solidFill>
          </a:ln>
          <a:effec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tIns="144000" rtlCol="0" anchor="ctr"/>
          <a:lstStyle>
            <a:defPPr>
              <a:defRPr lang="ja-JP"/>
            </a:defPPr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1" sz="1800" b="0" i="0" u="none" strike="noStrike" kern="1200" cap="none" spc="0" normalizeH="0" baseline="0" noProof="0">
                <a:solidFill>
                  <a:schemeClr val="dk1"/>
                </a:solidFill>
                <a:uLnTx/>
                <a:uFillTx/>
                <a:latin typeface="Century Gothic" panose="020B0502020202020204"/>
                <a:ea typeface="Arial" pitchFamily="34" charset="0"/>
                <a:cs typeface="Arial" pitchFamily="34" charset="0"/>
                <a:sym typeface="Wingdings"/>
              </a:defRPr>
            </a:lvl1pPr>
            <a:lvl2pPr marL="45720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1" sz="1800" b="0" i="0" u="none" strike="noStrike" kern="1200" cap="none" spc="0" normalizeH="0" baseline="0" noProof="0">
                <a:solidFill>
                  <a:schemeClr val="dk1"/>
                </a:solidFill>
                <a:uLnTx/>
                <a:uFillTx/>
                <a:latin typeface="Century Gothic" panose="020B0502020202020204"/>
                <a:ea typeface="Arial" pitchFamily="34" charset="0"/>
                <a:cs typeface="Arial" pitchFamily="34" charset="0"/>
                <a:sym typeface="Wingdings"/>
              </a:defRPr>
            </a:lvl2pPr>
            <a:lvl3pPr marL="91440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1" sz="1800" b="0" i="0" u="none" strike="noStrike" kern="1200" cap="none" spc="0" normalizeH="0" baseline="0" noProof="0">
                <a:solidFill>
                  <a:schemeClr val="dk1"/>
                </a:solidFill>
                <a:uLnTx/>
                <a:uFillTx/>
                <a:latin typeface="Century Gothic" panose="020B0502020202020204"/>
                <a:ea typeface="Arial" pitchFamily="34" charset="0"/>
                <a:cs typeface="Arial" pitchFamily="34" charset="0"/>
                <a:sym typeface="Wingdings"/>
              </a:defRPr>
            </a:lvl3pPr>
            <a:lvl4pPr marL="137160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1" sz="1800" b="0" i="0" u="none" strike="noStrike" kern="1200" cap="none" spc="0" normalizeH="0" baseline="0" noProof="0">
                <a:solidFill>
                  <a:schemeClr val="dk1"/>
                </a:solidFill>
                <a:uLnTx/>
                <a:uFillTx/>
                <a:latin typeface="Century Gothic" panose="020B0502020202020204"/>
                <a:ea typeface="Arial" pitchFamily="34" charset="0"/>
                <a:cs typeface="Arial" pitchFamily="34" charset="0"/>
                <a:sym typeface="Wingdings"/>
              </a:defRPr>
            </a:lvl4pPr>
            <a:lvl5pPr marL="182880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1" sz="1800" b="0" i="0" u="none" strike="noStrike" kern="1200" cap="none" spc="0" normalizeH="0" baseline="0" noProof="0">
                <a:solidFill>
                  <a:schemeClr val="dk1"/>
                </a:solidFill>
                <a:uLnTx/>
                <a:uFillTx/>
                <a:latin typeface="Century Gothic" panose="020B0502020202020204"/>
                <a:ea typeface="Arial" pitchFamily="34" charset="0"/>
                <a:cs typeface="Arial" pitchFamily="34" charset="0"/>
                <a:sym typeface="Wingdings"/>
              </a:defRPr>
            </a:lvl5pPr>
            <a:lvl6pPr marL="228600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1" sz="1800" b="0" i="0" u="none" strike="noStrike" kern="1200" cap="none" spc="0" normalizeH="0" baseline="0" noProof="0">
                <a:solidFill>
                  <a:schemeClr val="dk1"/>
                </a:solidFill>
                <a:uLnTx/>
                <a:uFillTx/>
                <a:latin typeface="Century Gothic" panose="020B0502020202020204"/>
                <a:ea typeface="Arial" pitchFamily="34" charset="0"/>
                <a:cs typeface="Arial" pitchFamily="34" charset="0"/>
                <a:sym typeface="Wingdings"/>
              </a:defRPr>
            </a:lvl6pPr>
            <a:lvl7pPr marL="274320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1" sz="1800" b="0" i="0" u="none" strike="noStrike" kern="1200" cap="none" spc="0" normalizeH="0" baseline="0" noProof="0">
                <a:solidFill>
                  <a:schemeClr val="dk1"/>
                </a:solidFill>
                <a:uLnTx/>
                <a:uFillTx/>
                <a:latin typeface="Century Gothic" panose="020B0502020202020204"/>
                <a:ea typeface="Arial" pitchFamily="34" charset="0"/>
                <a:cs typeface="Arial" pitchFamily="34" charset="0"/>
                <a:sym typeface="Wingdings"/>
              </a:defRPr>
            </a:lvl7pPr>
            <a:lvl8pPr marL="320040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1" sz="1800" b="0" i="0" u="none" strike="noStrike" kern="1200" cap="none" spc="0" normalizeH="0" baseline="0" noProof="0">
                <a:solidFill>
                  <a:schemeClr val="dk1"/>
                </a:solidFill>
                <a:uLnTx/>
                <a:uFillTx/>
                <a:latin typeface="Century Gothic" panose="020B0502020202020204"/>
                <a:ea typeface="Arial" pitchFamily="34" charset="0"/>
                <a:cs typeface="Arial" pitchFamily="34" charset="0"/>
                <a:sym typeface="Wingdings"/>
              </a:defRPr>
            </a:lvl8pPr>
            <a:lvl9pPr marL="365760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1" sz="1800" b="0" i="0" u="none" strike="noStrike" kern="1200" cap="none" spc="0" normalizeH="0" baseline="0" noProof="0">
                <a:solidFill>
                  <a:schemeClr val="dk1"/>
                </a:solidFill>
                <a:uLnTx/>
                <a:uFillTx/>
                <a:latin typeface="Century Gothic" panose="020B0502020202020204"/>
                <a:ea typeface="Arial" pitchFamily="34" charset="0"/>
                <a:cs typeface="Arial" pitchFamily="34" charset="0"/>
                <a:sym typeface="Wingdings"/>
              </a:defRPr>
            </a:lvl9pPr>
          </a:lstStyle>
          <a:p>
            <a:pPr marL="0" algn="ctr" defTabSz="914400">
              <a:lnSpc>
                <a:spcPts val="4000"/>
              </a:lnSpc>
              <a:buNone/>
              <a:defRPr kumimoji="1" sz="1800" b="0" i="0" normalizeH="0" noProof="0">
                <a:uLnTx/>
                <a:uFillTx/>
                <a:latin typeface="Century Gothic" panose="020B0502020202020204"/>
                <a:ea typeface="Arial" pitchFamily="34" charset="0"/>
                <a:cs typeface="Arial" pitchFamily="34" charset="0"/>
              </a:defRPr>
            </a:pPr>
            <a:r>
              <a:rPr kumimoji="1" lang="ja-JP" altLang="en-US" sz="3000" b="1" i="0" normalizeH="0" noProof="0">
                <a:solidFill>
                  <a:srgbClr val="7030A0"/>
                </a:solidFill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子宮頸がん</a:t>
            </a:r>
            <a:endParaRPr lang="en-US" altLang="ja-JP" sz="3000" b="1">
              <a:solidFill>
                <a:srgbClr val="7030A0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pPr marL="0" algn="ctr" defTabSz="914400">
              <a:lnSpc>
                <a:spcPts val="4000"/>
              </a:lnSpc>
              <a:buNone/>
              <a:defRPr kumimoji="1" sz="1800" b="0" i="0" normalizeH="0" noProof="0">
                <a:uLnTx/>
                <a:uFillTx/>
                <a:latin typeface="Century Gothic" panose="020B0502020202020204"/>
                <a:ea typeface="Arial" pitchFamily="34" charset="0"/>
                <a:cs typeface="Arial" pitchFamily="34" charset="0"/>
              </a:defRPr>
            </a:pPr>
            <a:r>
              <a:rPr kumimoji="1" lang="ja-JP" altLang="en-US" sz="3000" b="1" i="0" normalizeH="0" noProof="0">
                <a:solidFill>
                  <a:srgbClr val="7030A0"/>
                </a:solidFill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子宮体がん</a:t>
            </a:r>
            <a:endParaRPr lang="en-US" altLang="ja-JP" sz="3000" b="1">
              <a:solidFill>
                <a:srgbClr val="7030A0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pic>
        <p:nvPicPr>
          <p:cNvPr id="22" name="Picture 2" descr="C:\Users\nakamura\Desktop\サタケさんイラストスライド化拡大-03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130162" y="960312"/>
            <a:ext cx="2849305" cy="50779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テキスト ボックス 17"/>
          <p:cNvSpPr txBox="1"/>
          <p:nvPr/>
        </p:nvSpPr>
        <p:spPr>
          <a:xfrm>
            <a:off x="467545" y="181057"/>
            <a:ext cx="820891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ja-JP"/>
            </a:defPPr>
            <a:lvl1pPr marL="0" algn="l" defTabSz="914400" rtl="0" eaLnBrk="1" latinLnBrk="0" hangingPunct="1">
              <a:defRPr kumimoji="1" sz="4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algn="ctr" defTabSz="914400">
              <a:buNone/>
              <a:defRPr kumimoji="1" sz="4000" b="1" i="0" normalizeH="0" noProof="0">
                <a:uLnTx/>
                <a:uFillTx/>
                <a:latin typeface="+mn-lt"/>
                <a:ea typeface="+mn-ea"/>
                <a:cs typeface="+mn-cs"/>
              </a:defRPr>
            </a:pPr>
            <a:r>
              <a:rPr kumimoji="1" lang="ja-JP" altLang="en-US" sz="4400" b="1" i="0" normalizeH="0" noProof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主ながんの種類</a:t>
            </a:r>
          </a:p>
        </p:txBody>
      </p:sp>
      <p:cxnSp>
        <p:nvCxnSpPr>
          <p:cNvPr id="13" name="直線コネクタ 12"/>
          <p:cNvCxnSpPr/>
          <p:nvPr/>
        </p:nvCxnSpPr>
        <p:spPr>
          <a:xfrm flipH="1" flipV="1">
            <a:off x="4677876" y="5085184"/>
            <a:ext cx="0" cy="946322"/>
          </a:xfrm>
          <a:prstGeom prst="line">
            <a:avLst/>
          </a:prstGeom>
          <a:solidFill>
            <a:schemeClr val="bg1"/>
          </a:solidFill>
          <a:ln w="50800">
            <a:solidFill>
              <a:srgbClr val="A979D1"/>
            </a:solidFill>
          </a:ln>
          <a:effec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cxnSp>
      <p:sp>
        <p:nvSpPr>
          <p:cNvPr id="24" name="正方形/長方形 23"/>
          <p:cNvSpPr/>
          <p:nvPr/>
        </p:nvSpPr>
        <p:spPr>
          <a:xfrm>
            <a:off x="7126949" y="4529457"/>
            <a:ext cx="465192" cy="276999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ja-JP"/>
            </a:defPPr>
            <a:lvl1pPr marL="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algn="ctr" defTabSz="914400">
              <a:buNone/>
              <a:defRPr kumimoji="1" sz="1800" b="0" i="0" kern="1200" normalizeH="0" noProof="0">
                <a:solidFill>
                  <a:srgbClr val="000000"/>
                </a:solidFill>
                <a:uLnTx/>
                <a:uFillTx/>
                <a:latin typeface="+mn-lt"/>
                <a:ea typeface="+mn-ea"/>
                <a:cs typeface="+mn-cs"/>
              </a:defRPr>
            </a:pPr>
            <a:r>
              <a:rPr kumimoji="1" lang="ja-JP" altLang="en-US" sz="1200" b="0" i="0" kern="1200" normalizeH="0" noProof="0" err="1">
                <a:solidFill>
                  <a:srgbClr val="7030A0"/>
                </a:solidFill>
                <a:uLnTx/>
                <a:uFillTx/>
                <a:latin typeface="HGP創英角ｺﾞｼｯｸUB" panose="020B0900000000000000" pitchFamily="50" charset="-128"/>
                <a:ea typeface="HGP創英角ｺﾞｼｯｸUB" panose="020B0900000000000000" pitchFamily="50" charset="-128"/>
                <a:cs typeface="メイリオ" panose="020B0604030504040204" pitchFamily="50" charset="-128"/>
              </a:rPr>
              <a:t>けい</a:t>
            </a:r>
            <a:endParaRPr lang="en-US" altLang="ja-JP" sz="1200">
              <a:solidFill>
                <a:srgbClr val="7030A0"/>
              </a:solidFill>
              <a:latin typeface="HGP創英角ｺﾞｼｯｸUB" panose="020B0900000000000000" pitchFamily="50" charset="-128"/>
              <a:ea typeface="HGP創英角ｺﾞｼｯｸUB" panose="020B0900000000000000" pitchFamily="50" charset="-128"/>
              <a:cs typeface="メイリオ" panose="020B0604030504040204" pitchFamily="50" charset="-128"/>
            </a:endParaRPr>
          </a:p>
        </p:txBody>
      </p:sp>
      <p:sp>
        <p:nvSpPr>
          <p:cNvPr id="32" name="正方形/長方形 31"/>
          <p:cNvSpPr/>
          <p:nvPr/>
        </p:nvSpPr>
        <p:spPr>
          <a:xfrm>
            <a:off x="3436806" y="5962230"/>
            <a:ext cx="2513782" cy="692696"/>
          </a:xfrm>
          <a:prstGeom prst="rect">
            <a:avLst/>
          </a:prstGeom>
          <a:solidFill>
            <a:schemeClr val="bg1"/>
          </a:solidFill>
          <a:ln w="50800">
            <a:solidFill>
              <a:srgbClr val="A979D1"/>
            </a:solidFill>
          </a:ln>
          <a:effec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tIns="144000" rtlCol="0" anchor="b"/>
          <a:lstStyle>
            <a:defPPr>
              <a:defRPr lang="ja-JP"/>
            </a:defPPr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1" sz="1800" b="0" i="0" u="none" strike="noStrike" kern="1200" cap="none" spc="0" normalizeH="0" baseline="0" noProof="0">
                <a:solidFill>
                  <a:schemeClr val="dk1"/>
                </a:solidFill>
                <a:uLnTx/>
                <a:uFillTx/>
                <a:latin typeface="Century Gothic" panose="020B0502020202020204"/>
                <a:ea typeface="Arial" pitchFamily="34" charset="0"/>
                <a:cs typeface="Arial" pitchFamily="34" charset="0"/>
                <a:sym typeface="Wingdings"/>
              </a:defRPr>
            </a:lvl1pPr>
            <a:lvl2pPr marL="45720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1" sz="1800" b="0" i="0" u="none" strike="noStrike" kern="1200" cap="none" spc="0" normalizeH="0" baseline="0" noProof="0">
                <a:solidFill>
                  <a:schemeClr val="dk1"/>
                </a:solidFill>
                <a:uLnTx/>
                <a:uFillTx/>
                <a:latin typeface="Century Gothic" panose="020B0502020202020204"/>
                <a:ea typeface="Arial" pitchFamily="34" charset="0"/>
                <a:cs typeface="Arial" pitchFamily="34" charset="0"/>
                <a:sym typeface="Wingdings"/>
              </a:defRPr>
            </a:lvl2pPr>
            <a:lvl3pPr marL="91440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1" sz="1800" b="0" i="0" u="none" strike="noStrike" kern="1200" cap="none" spc="0" normalizeH="0" baseline="0" noProof="0">
                <a:solidFill>
                  <a:schemeClr val="dk1"/>
                </a:solidFill>
                <a:uLnTx/>
                <a:uFillTx/>
                <a:latin typeface="Century Gothic" panose="020B0502020202020204"/>
                <a:ea typeface="Arial" pitchFamily="34" charset="0"/>
                <a:cs typeface="Arial" pitchFamily="34" charset="0"/>
                <a:sym typeface="Wingdings"/>
              </a:defRPr>
            </a:lvl3pPr>
            <a:lvl4pPr marL="137160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1" sz="1800" b="0" i="0" u="none" strike="noStrike" kern="1200" cap="none" spc="0" normalizeH="0" baseline="0" noProof="0">
                <a:solidFill>
                  <a:schemeClr val="dk1"/>
                </a:solidFill>
                <a:uLnTx/>
                <a:uFillTx/>
                <a:latin typeface="Century Gothic" panose="020B0502020202020204"/>
                <a:ea typeface="Arial" pitchFamily="34" charset="0"/>
                <a:cs typeface="Arial" pitchFamily="34" charset="0"/>
                <a:sym typeface="Wingdings"/>
              </a:defRPr>
            </a:lvl4pPr>
            <a:lvl5pPr marL="182880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1" sz="1800" b="0" i="0" u="none" strike="noStrike" kern="1200" cap="none" spc="0" normalizeH="0" baseline="0" noProof="0">
                <a:solidFill>
                  <a:schemeClr val="dk1"/>
                </a:solidFill>
                <a:uLnTx/>
                <a:uFillTx/>
                <a:latin typeface="Century Gothic" panose="020B0502020202020204"/>
                <a:ea typeface="Arial" pitchFamily="34" charset="0"/>
                <a:cs typeface="Arial" pitchFamily="34" charset="0"/>
                <a:sym typeface="Wingdings"/>
              </a:defRPr>
            </a:lvl5pPr>
            <a:lvl6pPr marL="228600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1" sz="1800" b="0" i="0" u="none" strike="noStrike" kern="1200" cap="none" spc="0" normalizeH="0" baseline="0" noProof="0">
                <a:solidFill>
                  <a:schemeClr val="dk1"/>
                </a:solidFill>
                <a:uLnTx/>
                <a:uFillTx/>
                <a:latin typeface="Century Gothic" panose="020B0502020202020204"/>
                <a:ea typeface="Arial" pitchFamily="34" charset="0"/>
                <a:cs typeface="Arial" pitchFamily="34" charset="0"/>
                <a:sym typeface="Wingdings"/>
              </a:defRPr>
            </a:lvl6pPr>
            <a:lvl7pPr marL="274320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1" sz="1800" b="0" i="0" u="none" strike="noStrike" kern="1200" cap="none" spc="0" normalizeH="0" baseline="0" noProof="0">
                <a:solidFill>
                  <a:schemeClr val="dk1"/>
                </a:solidFill>
                <a:uLnTx/>
                <a:uFillTx/>
                <a:latin typeface="Century Gothic" panose="020B0502020202020204"/>
                <a:ea typeface="Arial" pitchFamily="34" charset="0"/>
                <a:cs typeface="Arial" pitchFamily="34" charset="0"/>
                <a:sym typeface="Wingdings"/>
              </a:defRPr>
            </a:lvl7pPr>
            <a:lvl8pPr marL="320040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1" sz="1800" b="0" i="0" u="none" strike="noStrike" kern="1200" cap="none" spc="0" normalizeH="0" baseline="0" noProof="0">
                <a:solidFill>
                  <a:schemeClr val="dk1"/>
                </a:solidFill>
                <a:uLnTx/>
                <a:uFillTx/>
                <a:latin typeface="Century Gothic" panose="020B0502020202020204"/>
                <a:ea typeface="Arial" pitchFamily="34" charset="0"/>
                <a:cs typeface="Arial" pitchFamily="34" charset="0"/>
                <a:sym typeface="Wingdings"/>
              </a:defRPr>
            </a:lvl8pPr>
            <a:lvl9pPr marL="365760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1" sz="1800" b="0" i="0" u="none" strike="noStrike" kern="1200" cap="none" spc="0" normalizeH="0" baseline="0" noProof="0">
                <a:solidFill>
                  <a:schemeClr val="dk1"/>
                </a:solidFill>
                <a:uLnTx/>
                <a:uFillTx/>
                <a:latin typeface="Century Gothic" panose="020B0502020202020204"/>
                <a:ea typeface="Arial" pitchFamily="34" charset="0"/>
                <a:cs typeface="Arial" pitchFamily="34" charset="0"/>
                <a:sym typeface="Wingdings"/>
              </a:defRPr>
            </a:lvl9pPr>
          </a:lstStyle>
          <a:p>
            <a:pPr marL="0" algn="ctr" defTabSz="914400">
              <a:lnSpc>
                <a:spcPts val="4000"/>
              </a:lnSpc>
              <a:buNone/>
              <a:defRPr kumimoji="1" sz="1800" b="0" i="0" normalizeH="0" noProof="0">
                <a:uLnTx/>
                <a:uFillTx/>
                <a:latin typeface="Century Gothic" panose="020B0502020202020204"/>
                <a:ea typeface="Arial" pitchFamily="34" charset="0"/>
                <a:cs typeface="Arial" pitchFamily="34" charset="0"/>
              </a:defRPr>
            </a:pPr>
            <a:r>
              <a:rPr kumimoji="1" lang="ja-JP" altLang="en-US" sz="3000" b="1" i="0" normalizeH="0" noProof="0">
                <a:solidFill>
                  <a:srgbClr val="7030A0"/>
                </a:solidFill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前立腺がん</a:t>
            </a:r>
            <a:endParaRPr lang="en-US" altLang="ja-JP" sz="3000" b="1">
              <a:solidFill>
                <a:srgbClr val="7030A0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sp>
        <p:nvSpPr>
          <p:cNvPr id="26" name="正方形/長方形 25"/>
          <p:cNvSpPr/>
          <p:nvPr/>
        </p:nvSpPr>
        <p:spPr>
          <a:xfrm>
            <a:off x="549521" y="3643123"/>
            <a:ext cx="2428334" cy="972000"/>
          </a:xfrm>
          <a:prstGeom prst="rect">
            <a:avLst/>
          </a:prstGeom>
          <a:solidFill>
            <a:schemeClr val="bg1"/>
          </a:solidFill>
          <a:ln w="50800">
            <a:solidFill>
              <a:srgbClr val="A979D1"/>
            </a:solidFill>
          </a:ln>
          <a:effec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tIns="144000" rtlCol="0" anchor="ctr"/>
          <a:lstStyle>
            <a:defPPr>
              <a:defRPr lang="ja-JP"/>
            </a:defPPr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1" sz="1800" b="0" i="0" u="none" strike="noStrike" kern="1200" cap="none" spc="0" normalizeH="0" baseline="0" noProof="0">
                <a:solidFill>
                  <a:schemeClr val="dk1"/>
                </a:solidFill>
                <a:uLnTx/>
                <a:uFillTx/>
                <a:latin typeface="Century Gothic" panose="020B0502020202020204"/>
                <a:ea typeface="Arial" pitchFamily="34" charset="0"/>
                <a:cs typeface="Arial" pitchFamily="34" charset="0"/>
                <a:sym typeface="Wingdings"/>
              </a:defRPr>
            </a:lvl1pPr>
            <a:lvl2pPr marL="45720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1" sz="1800" b="0" i="0" u="none" strike="noStrike" kern="1200" cap="none" spc="0" normalizeH="0" baseline="0" noProof="0">
                <a:solidFill>
                  <a:schemeClr val="dk1"/>
                </a:solidFill>
                <a:uLnTx/>
                <a:uFillTx/>
                <a:latin typeface="Century Gothic" panose="020B0502020202020204"/>
                <a:ea typeface="Arial" pitchFamily="34" charset="0"/>
                <a:cs typeface="Arial" pitchFamily="34" charset="0"/>
                <a:sym typeface="Wingdings"/>
              </a:defRPr>
            </a:lvl2pPr>
            <a:lvl3pPr marL="91440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1" sz="1800" b="0" i="0" u="none" strike="noStrike" kern="1200" cap="none" spc="0" normalizeH="0" baseline="0" noProof="0">
                <a:solidFill>
                  <a:schemeClr val="dk1"/>
                </a:solidFill>
                <a:uLnTx/>
                <a:uFillTx/>
                <a:latin typeface="Century Gothic" panose="020B0502020202020204"/>
                <a:ea typeface="Arial" pitchFamily="34" charset="0"/>
                <a:cs typeface="Arial" pitchFamily="34" charset="0"/>
                <a:sym typeface="Wingdings"/>
              </a:defRPr>
            </a:lvl3pPr>
            <a:lvl4pPr marL="137160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1" sz="1800" b="0" i="0" u="none" strike="noStrike" kern="1200" cap="none" spc="0" normalizeH="0" baseline="0" noProof="0">
                <a:solidFill>
                  <a:schemeClr val="dk1"/>
                </a:solidFill>
                <a:uLnTx/>
                <a:uFillTx/>
                <a:latin typeface="Century Gothic" panose="020B0502020202020204"/>
                <a:ea typeface="Arial" pitchFamily="34" charset="0"/>
                <a:cs typeface="Arial" pitchFamily="34" charset="0"/>
                <a:sym typeface="Wingdings"/>
              </a:defRPr>
            </a:lvl4pPr>
            <a:lvl5pPr marL="182880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1" sz="1800" b="0" i="0" u="none" strike="noStrike" kern="1200" cap="none" spc="0" normalizeH="0" baseline="0" noProof="0">
                <a:solidFill>
                  <a:schemeClr val="dk1"/>
                </a:solidFill>
                <a:uLnTx/>
                <a:uFillTx/>
                <a:latin typeface="Century Gothic" panose="020B0502020202020204"/>
                <a:ea typeface="Arial" pitchFamily="34" charset="0"/>
                <a:cs typeface="Arial" pitchFamily="34" charset="0"/>
                <a:sym typeface="Wingdings"/>
              </a:defRPr>
            </a:lvl5pPr>
            <a:lvl6pPr marL="228600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1" sz="1800" b="0" i="0" u="none" strike="noStrike" kern="1200" cap="none" spc="0" normalizeH="0" baseline="0" noProof="0">
                <a:solidFill>
                  <a:schemeClr val="dk1"/>
                </a:solidFill>
                <a:uLnTx/>
                <a:uFillTx/>
                <a:latin typeface="Century Gothic" panose="020B0502020202020204"/>
                <a:ea typeface="Arial" pitchFamily="34" charset="0"/>
                <a:cs typeface="Arial" pitchFamily="34" charset="0"/>
                <a:sym typeface="Wingdings"/>
              </a:defRPr>
            </a:lvl6pPr>
            <a:lvl7pPr marL="274320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1" sz="1800" b="0" i="0" u="none" strike="noStrike" kern="1200" cap="none" spc="0" normalizeH="0" baseline="0" noProof="0">
                <a:solidFill>
                  <a:schemeClr val="dk1"/>
                </a:solidFill>
                <a:uLnTx/>
                <a:uFillTx/>
                <a:latin typeface="Century Gothic" panose="020B0502020202020204"/>
                <a:ea typeface="Arial" pitchFamily="34" charset="0"/>
                <a:cs typeface="Arial" pitchFamily="34" charset="0"/>
                <a:sym typeface="Wingdings"/>
              </a:defRPr>
            </a:lvl7pPr>
            <a:lvl8pPr marL="320040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1" sz="1800" b="0" i="0" u="none" strike="noStrike" kern="1200" cap="none" spc="0" normalizeH="0" baseline="0" noProof="0">
                <a:solidFill>
                  <a:schemeClr val="dk1"/>
                </a:solidFill>
                <a:uLnTx/>
                <a:uFillTx/>
                <a:latin typeface="Century Gothic" panose="020B0502020202020204"/>
                <a:ea typeface="Arial" pitchFamily="34" charset="0"/>
                <a:cs typeface="Arial" pitchFamily="34" charset="0"/>
                <a:sym typeface="Wingdings"/>
              </a:defRPr>
            </a:lvl8pPr>
            <a:lvl9pPr marL="365760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1" sz="1800" b="0" i="0" u="none" strike="noStrike" kern="1200" cap="none" spc="0" normalizeH="0" baseline="0" noProof="0">
                <a:solidFill>
                  <a:schemeClr val="dk1"/>
                </a:solidFill>
                <a:uLnTx/>
                <a:uFillTx/>
                <a:latin typeface="Century Gothic" panose="020B0502020202020204"/>
                <a:ea typeface="Arial" pitchFamily="34" charset="0"/>
                <a:cs typeface="Arial" pitchFamily="34" charset="0"/>
                <a:sym typeface="Wingdings"/>
              </a:defRPr>
            </a:lvl9pPr>
          </a:lstStyle>
          <a:p>
            <a:pPr marL="0" algn="ctr" defTabSz="914400">
              <a:buNone/>
              <a:defRPr kumimoji="1" sz="1800" b="0" i="0" normalizeH="0" noProof="0">
                <a:uLnTx/>
                <a:uFillTx/>
                <a:latin typeface="Century Gothic" panose="020B0502020202020204"/>
                <a:ea typeface="Arial" pitchFamily="34" charset="0"/>
                <a:cs typeface="Arial" pitchFamily="34" charset="0"/>
              </a:defRPr>
            </a:pPr>
            <a:r>
              <a:rPr kumimoji="1" lang="ja-JP" altLang="en-US" sz="3000" b="1" i="0" normalizeH="0" noProof="0">
                <a:solidFill>
                  <a:srgbClr val="7030A0"/>
                </a:solidFill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胃がん</a:t>
            </a:r>
            <a:endParaRPr lang="en-US" altLang="ja-JP" sz="3000" b="1">
              <a:solidFill>
                <a:srgbClr val="7030A0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sp>
        <p:nvSpPr>
          <p:cNvPr id="55" name="正方形/長方形 54"/>
          <p:cNvSpPr/>
          <p:nvPr/>
        </p:nvSpPr>
        <p:spPr>
          <a:xfrm>
            <a:off x="6140424" y="3033386"/>
            <a:ext cx="2428334" cy="928565"/>
          </a:xfrm>
          <a:prstGeom prst="rect">
            <a:avLst/>
          </a:prstGeom>
          <a:solidFill>
            <a:schemeClr val="bg1"/>
          </a:solidFill>
          <a:ln w="50800">
            <a:solidFill>
              <a:srgbClr val="A979D1"/>
            </a:solidFill>
          </a:ln>
          <a:effec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tIns="144000" rtlCol="0" anchor="ctr"/>
          <a:lstStyle>
            <a:defPPr>
              <a:defRPr lang="ja-JP"/>
            </a:defPPr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1" sz="1800" b="0" i="0" u="none" strike="noStrike" kern="1200" cap="none" spc="0" normalizeH="0" baseline="0" noProof="0">
                <a:solidFill>
                  <a:schemeClr val="dk1"/>
                </a:solidFill>
                <a:uLnTx/>
                <a:uFillTx/>
                <a:latin typeface="Century Gothic" panose="020B0502020202020204"/>
                <a:ea typeface="Arial" pitchFamily="34" charset="0"/>
                <a:cs typeface="Arial" pitchFamily="34" charset="0"/>
                <a:sym typeface="Wingdings"/>
              </a:defRPr>
            </a:lvl1pPr>
            <a:lvl2pPr marL="45720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1" sz="1800" b="0" i="0" u="none" strike="noStrike" kern="1200" cap="none" spc="0" normalizeH="0" baseline="0" noProof="0">
                <a:solidFill>
                  <a:schemeClr val="dk1"/>
                </a:solidFill>
                <a:uLnTx/>
                <a:uFillTx/>
                <a:latin typeface="Century Gothic" panose="020B0502020202020204"/>
                <a:ea typeface="Arial" pitchFamily="34" charset="0"/>
                <a:cs typeface="Arial" pitchFamily="34" charset="0"/>
                <a:sym typeface="Wingdings"/>
              </a:defRPr>
            </a:lvl2pPr>
            <a:lvl3pPr marL="91440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1" sz="1800" b="0" i="0" u="none" strike="noStrike" kern="1200" cap="none" spc="0" normalizeH="0" baseline="0" noProof="0">
                <a:solidFill>
                  <a:schemeClr val="dk1"/>
                </a:solidFill>
                <a:uLnTx/>
                <a:uFillTx/>
                <a:latin typeface="Century Gothic" panose="020B0502020202020204"/>
                <a:ea typeface="Arial" pitchFamily="34" charset="0"/>
                <a:cs typeface="Arial" pitchFamily="34" charset="0"/>
                <a:sym typeface="Wingdings"/>
              </a:defRPr>
            </a:lvl3pPr>
            <a:lvl4pPr marL="137160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1" sz="1800" b="0" i="0" u="none" strike="noStrike" kern="1200" cap="none" spc="0" normalizeH="0" baseline="0" noProof="0">
                <a:solidFill>
                  <a:schemeClr val="dk1"/>
                </a:solidFill>
                <a:uLnTx/>
                <a:uFillTx/>
                <a:latin typeface="Century Gothic" panose="020B0502020202020204"/>
                <a:ea typeface="Arial" pitchFamily="34" charset="0"/>
                <a:cs typeface="Arial" pitchFamily="34" charset="0"/>
                <a:sym typeface="Wingdings"/>
              </a:defRPr>
            </a:lvl4pPr>
            <a:lvl5pPr marL="182880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1" sz="1800" b="0" i="0" u="none" strike="noStrike" kern="1200" cap="none" spc="0" normalizeH="0" baseline="0" noProof="0">
                <a:solidFill>
                  <a:schemeClr val="dk1"/>
                </a:solidFill>
                <a:uLnTx/>
                <a:uFillTx/>
                <a:latin typeface="Century Gothic" panose="020B0502020202020204"/>
                <a:ea typeface="Arial" pitchFamily="34" charset="0"/>
                <a:cs typeface="Arial" pitchFamily="34" charset="0"/>
                <a:sym typeface="Wingdings"/>
              </a:defRPr>
            </a:lvl5pPr>
            <a:lvl6pPr marL="228600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1" sz="1800" b="0" i="0" u="none" strike="noStrike" kern="1200" cap="none" spc="0" normalizeH="0" baseline="0" noProof="0">
                <a:solidFill>
                  <a:schemeClr val="dk1"/>
                </a:solidFill>
                <a:uLnTx/>
                <a:uFillTx/>
                <a:latin typeface="Century Gothic" panose="020B0502020202020204"/>
                <a:ea typeface="Arial" pitchFamily="34" charset="0"/>
                <a:cs typeface="Arial" pitchFamily="34" charset="0"/>
                <a:sym typeface="Wingdings"/>
              </a:defRPr>
            </a:lvl6pPr>
            <a:lvl7pPr marL="274320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1" sz="1800" b="0" i="0" u="none" strike="noStrike" kern="1200" cap="none" spc="0" normalizeH="0" baseline="0" noProof="0">
                <a:solidFill>
                  <a:schemeClr val="dk1"/>
                </a:solidFill>
                <a:uLnTx/>
                <a:uFillTx/>
                <a:latin typeface="Century Gothic" panose="020B0502020202020204"/>
                <a:ea typeface="Arial" pitchFamily="34" charset="0"/>
                <a:cs typeface="Arial" pitchFamily="34" charset="0"/>
                <a:sym typeface="Wingdings"/>
              </a:defRPr>
            </a:lvl7pPr>
            <a:lvl8pPr marL="320040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1" sz="1800" b="0" i="0" u="none" strike="noStrike" kern="1200" cap="none" spc="0" normalizeH="0" baseline="0" noProof="0">
                <a:solidFill>
                  <a:schemeClr val="dk1"/>
                </a:solidFill>
                <a:uLnTx/>
                <a:uFillTx/>
                <a:latin typeface="Century Gothic" panose="020B0502020202020204"/>
                <a:ea typeface="Arial" pitchFamily="34" charset="0"/>
                <a:cs typeface="Arial" pitchFamily="34" charset="0"/>
                <a:sym typeface="Wingdings"/>
              </a:defRPr>
            </a:lvl8pPr>
            <a:lvl9pPr marL="365760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1" sz="1800" b="0" i="0" u="none" strike="noStrike" kern="1200" cap="none" spc="0" normalizeH="0" baseline="0" noProof="0">
                <a:solidFill>
                  <a:schemeClr val="dk1"/>
                </a:solidFill>
                <a:uLnTx/>
                <a:uFillTx/>
                <a:latin typeface="Century Gothic" panose="020B0502020202020204"/>
                <a:ea typeface="Arial" pitchFamily="34" charset="0"/>
                <a:cs typeface="Arial" pitchFamily="34" charset="0"/>
                <a:sym typeface="Wingdings"/>
              </a:defRPr>
            </a:lvl9pPr>
          </a:lstStyle>
          <a:p>
            <a:pPr marL="0" algn="ctr" defTabSz="914400">
              <a:buNone/>
              <a:defRPr kumimoji="1" sz="1800" b="0" i="0" normalizeH="0" noProof="0">
                <a:uLnTx/>
                <a:uFillTx/>
                <a:latin typeface="Century Gothic" panose="020B0502020202020204"/>
                <a:ea typeface="Arial" pitchFamily="34" charset="0"/>
                <a:cs typeface="Arial" pitchFamily="34" charset="0"/>
              </a:defRPr>
            </a:pPr>
            <a:r>
              <a:rPr kumimoji="1" lang="ja-JP" altLang="en-US" sz="3000" b="1" i="0" normalizeH="0" noProof="0">
                <a:solidFill>
                  <a:srgbClr val="7030A0"/>
                </a:solidFill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乳がん</a:t>
            </a:r>
            <a:endParaRPr lang="en-US" altLang="ja-JP" sz="3000" b="1">
              <a:solidFill>
                <a:srgbClr val="7030A0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sp>
        <p:nvSpPr>
          <p:cNvPr id="29" name="線吹き出し 2 (枠付き) 28"/>
          <p:cNvSpPr/>
          <p:nvPr/>
        </p:nvSpPr>
        <p:spPr>
          <a:xfrm>
            <a:off x="6140202" y="1605869"/>
            <a:ext cx="2431864" cy="944085"/>
          </a:xfrm>
          <a:prstGeom prst="borderCallout2">
            <a:avLst>
              <a:gd name="adj1" fmla="val 50070"/>
              <a:gd name="adj2" fmla="val -1352"/>
              <a:gd name="adj3" fmla="val 49974"/>
              <a:gd name="adj4" fmla="val -11594"/>
              <a:gd name="adj5" fmla="val 197467"/>
              <a:gd name="adj6" fmla="val -52792"/>
            </a:avLst>
          </a:prstGeom>
          <a:solidFill>
            <a:schemeClr val="bg1"/>
          </a:solidFill>
          <a:ln w="50800">
            <a:solidFill>
              <a:srgbClr val="A979D1"/>
            </a:solidFill>
          </a:ln>
          <a:effec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tIns="144000" rtlCol="0" anchor="ctr"/>
          <a:lstStyle>
            <a:defPPr>
              <a:defRPr lang="ja-JP"/>
            </a:defPPr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1" sz="1800" b="0" i="0" u="none" strike="noStrike" kern="1200" cap="none" spc="0" normalizeH="0" baseline="0" noProof="0">
                <a:solidFill>
                  <a:schemeClr val="dk1"/>
                </a:solidFill>
                <a:uLnTx/>
                <a:uFillTx/>
                <a:latin typeface="Century Gothic" panose="020B0502020202020204"/>
                <a:ea typeface="Arial" pitchFamily="34" charset="0"/>
                <a:cs typeface="Arial" pitchFamily="34" charset="0"/>
                <a:sym typeface="Wingdings"/>
              </a:defRPr>
            </a:lvl1pPr>
            <a:lvl2pPr marL="45720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1" sz="1800" b="0" i="0" u="none" strike="noStrike" kern="1200" cap="none" spc="0" normalizeH="0" baseline="0" noProof="0">
                <a:solidFill>
                  <a:schemeClr val="dk1"/>
                </a:solidFill>
                <a:uLnTx/>
                <a:uFillTx/>
                <a:latin typeface="Century Gothic" panose="020B0502020202020204"/>
                <a:ea typeface="Arial" pitchFamily="34" charset="0"/>
                <a:cs typeface="Arial" pitchFamily="34" charset="0"/>
                <a:sym typeface="Wingdings"/>
              </a:defRPr>
            </a:lvl2pPr>
            <a:lvl3pPr marL="91440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1" sz="1800" b="0" i="0" u="none" strike="noStrike" kern="1200" cap="none" spc="0" normalizeH="0" baseline="0" noProof="0">
                <a:solidFill>
                  <a:schemeClr val="dk1"/>
                </a:solidFill>
                <a:uLnTx/>
                <a:uFillTx/>
                <a:latin typeface="Century Gothic" panose="020B0502020202020204"/>
                <a:ea typeface="Arial" pitchFamily="34" charset="0"/>
                <a:cs typeface="Arial" pitchFamily="34" charset="0"/>
                <a:sym typeface="Wingdings"/>
              </a:defRPr>
            </a:lvl3pPr>
            <a:lvl4pPr marL="137160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1" sz="1800" b="0" i="0" u="none" strike="noStrike" kern="1200" cap="none" spc="0" normalizeH="0" baseline="0" noProof="0">
                <a:solidFill>
                  <a:schemeClr val="dk1"/>
                </a:solidFill>
                <a:uLnTx/>
                <a:uFillTx/>
                <a:latin typeface="Century Gothic" panose="020B0502020202020204"/>
                <a:ea typeface="Arial" pitchFamily="34" charset="0"/>
                <a:cs typeface="Arial" pitchFamily="34" charset="0"/>
                <a:sym typeface="Wingdings"/>
              </a:defRPr>
            </a:lvl4pPr>
            <a:lvl5pPr marL="182880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1" sz="1800" b="0" i="0" u="none" strike="noStrike" kern="1200" cap="none" spc="0" normalizeH="0" baseline="0" noProof="0">
                <a:solidFill>
                  <a:schemeClr val="dk1"/>
                </a:solidFill>
                <a:uLnTx/>
                <a:uFillTx/>
                <a:latin typeface="Century Gothic" panose="020B0502020202020204"/>
                <a:ea typeface="Arial" pitchFamily="34" charset="0"/>
                <a:cs typeface="Arial" pitchFamily="34" charset="0"/>
                <a:sym typeface="Wingdings"/>
              </a:defRPr>
            </a:lvl5pPr>
            <a:lvl6pPr marL="228600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1" sz="1800" b="0" i="0" u="none" strike="noStrike" kern="1200" cap="none" spc="0" normalizeH="0" baseline="0" noProof="0">
                <a:solidFill>
                  <a:schemeClr val="dk1"/>
                </a:solidFill>
                <a:uLnTx/>
                <a:uFillTx/>
                <a:latin typeface="Century Gothic" panose="020B0502020202020204"/>
                <a:ea typeface="Arial" pitchFamily="34" charset="0"/>
                <a:cs typeface="Arial" pitchFamily="34" charset="0"/>
                <a:sym typeface="Wingdings"/>
              </a:defRPr>
            </a:lvl6pPr>
            <a:lvl7pPr marL="274320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1" sz="1800" b="0" i="0" u="none" strike="noStrike" kern="1200" cap="none" spc="0" normalizeH="0" baseline="0" noProof="0">
                <a:solidFill>
                  <a:schemeClr val="dk1"/>
                </a:solidFill>
                <a:uLnTx/>
                <a:uFillTx/>
                <a:latin typeface="Century Gothic" panose="020B0502020202020204"/>
                <a:ea typeface="Arial" pitchFamily="34" charset="0"/>
                <a:cs typeface="Arial" pitchFamily="34" charset="0"/>
                <a:sym typeface="Wingdings"/>
              </a:defRPr>
            </a:lvl7pPr>
            <a:lvl8pPr marL="320040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1" sz="1800" b="0" i="0" u="none" strike="noStrike" kern="1200" cap="none" spc="0" normalizeH="0" baseline="0" noProof="0">
                <a:solidFill>
                  <a:schemeClr val="dk1"/>
                </a:solidFill>
                <a:uLnTx/>
                <a:uFillTx/>
                <a:latin typeface="Century Gothic" panose="020B0502020202020204"/>
                <a:ea typeface="Arial" pitchFamily="34" charset="0"/>
                <a:cs typeface="Arial" pitchFamily="34" charset="0"/>
                <a:sym typeface="Wingdings"/>
              </a:defRPr>
            </a:lvl8pPr>
            <a:lvl9pPr marL="365760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1" sz="1800" b="0" i="0" u="none" strike="noStrike" kern="1200" cap="none" spc="0" normalizeH="0" baseline="0" noProof="0">
                <a:solidFill>
                  <a:schemeClr val="dk1"/>
                </a:solidFill>
                <a:uLnTx/>
                <a:uFillTx/>
                <a:latin typeface="Century Gothic" panose="020B0502020202020204"/>
                <a:ea typeface="Arial" pitchFamily="34" charset="0"/>
                <a:cs typeface="Arial" pitchFamily="34" charset="0"/>
                <a:sym typeface="Wingdings"/>
              </a:defRPr>
            </a:lvl9pPr>
          </a:lstStyle>
          <a:p>
            <a:pPr marL="0" algn="ctr" defTabSz="914400">
              <a:buNone/>
              <a:defRPr kumimoji="1" sz="1800" b="0" i="0" normalizeH="0" noProof="0">
                <a:uLnTx/>
                <a:uFillTx/>
                <a:latin typeface="Century Gothic" panose="020B0502020202020204"/>
                <a:ea typeface="Arial" pitchFamily="34" charset="0"/>
                <a:cs typeface="Arial" pitchFamily="34" charset="0"/>
              </a:defRPr>
            </a:pPr>
            <a:r>
              <a:rPr kumimoji="1" lang="ja-JP" altLang="en-US" sz="3000" b="1" i="0" normalizeH="0" noProof="0">
                <a:solidFill>
                  <a:srgbClr val="7030A0"/>
                </a:solidFill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肺がん</a:t>
            </a:r>
            <a:endParaRPr lang="en-US" altLang="ja-JP" sz="3000" b="1">
              <a:solidFill>
                <a:srgbClr val="7030A0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sp>
        <p:nvSpPr>
          <p:cNvPr id="30" name="線吹き出し 2 (枠付き) 29"/>
          <p:cNvSpPr/>
          <p:nvPr/>
        </p:nvSpPr>
        <p:spPr>
          <a:xfrm>
            <a:off x="548613" y="2204863"/>
            <a:ext cx="2431864" cy="972000"/>
          </a:xfrm>
          <a:prstGeom prst="borderCallout2">
            <a:avLst>
              <a:gd name="adj1" fmla="val 51863"/>
              <a:gd name="adj2" fmla="val 100658"/>
              <a:gd name="adj3" fmla="val 51768"/>
              <a:gd name="adj4" fmla="val 126275"/>
              <a:gd name="adj5" fmla="val 177021"/>
              <a:gd name="adj6" fmla="val 159234"/>
            </a:avLst>
          </a:prstGeom>
          <a:solidFill>
            <a:schemeClr val="bg1"/>
          </a:solidFill>
          <a:ln w="50800">
            <a:solidFill>
              <a:srgbClr val="A979D1"/>
            </a:solidFill>
          </a:ln>
          <a:effec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tIns="144000" rtlCol="0" anchor="ctr"/>
          <a:lstStyle>
            <a:defPPr>
              <a:defRPr lang="ja-JP"/>
            </a:defPPr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1" sz="1800" b="0" i="0" u="none" strike="noStrike" kern="1200" cap="none" spc="0" normalizeH="0" baseline="0" noProof="0">
                <a:solidFill>
                  <a:schemeClr val="dk1"/>
                </a:solidFill>
                <a:uLnTx/>
                <a:uFillTx/>
                <a:latin typeface="Century Gothic" panose="020B0502020202020204"/>
                <a:ea typeface="Arial" pitchFamily="34" charset="0"/>
                <a:cs typeface="Arial" pitchFamily="34" charset="0"/>
                <a:sym typeface="Wingdings"/>
              </a:defRPr>
            </a:lvl1pPr>
            <a:lvl2pPr marL="45720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1" sz="1800" b="0" i="0" u="none" strike="noStrike" kern="1200" cap="none" spc="0" normalizeH="0" baseline="0" noProof="0">
                <a:solidFill>
                  <a:schemeClr val="dk1"/>
                </a:solidFill>
                <a:uLnTx/>
                <a:uFillTx/>
                <a:latin typeface="Century Gothic" panose="020B0502020202020204"/>
                <a:ea typeface="Arial" pitchFamily="34" charset="0"/>
                <a:cs typeface="Arial" pitchFamily="34" charset="0"/>
                <a:sym typeface="Wingdings"/>
              </a:defRPr>
            </a:lvl2pPr>
            <a:lvl3pPr marL="91440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1" sz="1800" b="0" i="0" u="none" strike="noStrike" kern="1200" cap="none" spc="0" normalizeH="0" baseline="0" noProof="0">
                <a:solidFill>
                  <a:schemeClr val="dk1"/>
                </a:solidFill>
                <a:uLnTx/>
                <a:uFillTx/>
                <a:latin typeface="Century Gothic" panose="020B0502020202020204"/>
                <a:ea typeface="Arial" pitchFamily="34" charset="0"/>
                <a:cs typeface="Arial" pitchFamily="34" charset="0"/>
                <a:sym typeface="Wingdings"/>
              </a:defRPr>
            </a:lvl3pPr>
            <a:lvl4pPr marL="137160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1" sz="1800" b="0" i="0" u="none" strike="noStrike" kern="1200" cap="none" spc="0" normalizeH="0" baseline="0" noProof="0">
                <a:solidFill>
                  <a:schemeClr val="dk1"/>
                </a:solidFill>
                <a:uLnTx/>
                <a:uFillTx/>
                <a:latin typeface="Century Gothic" panose="020B0502020202020204"/>
                <a:ea typeface="Arial" pitchFamily="34" charset="0"/>
                <a:cs typeface="Arial" pitchFamily="34" charset="0"/>
                <a:sym typeface="Wingdings"/>
              </a:defRPr>
            </a:lvl4pPr>
            <a:lvl5pPr marL="182880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1" sz="1800" b="0" i="0" u="none" strike="noStrike" kern="1200" cap="none" spc="0" normalizeH="0" baseline="0" noProof="0">
                <a:solidFill>
                  <a:schemeClr val="dk1"/>
                </a:solidFill>
                <a:uLnTx/>
                <a:uFillTx/>
                <a:latin typeface="Century Gothic" panose="020B0502020202020204"/>
                <a:ea typeface="Arial" pitchFamily="34" charset="0"/>
                <a:cs typeface="Arial" pitchFamily="34" charset="0"/>
                <a:sym typeface="Wingdings"/>
              </a:defRPr>
            </a:lvl5pPr>
            <a:lvl6pPr marL="228600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1" sz="1800" b="0" i="0" u="none" strike="noStrike" kern="1200" cap="none" spc="0" normalizeH="0" baseline="0" noProof="0">
                <a:solidFill>
                  <a:schemeClr val="dk1"/>
                </a:solidFill>
                <a:uLnTx/>
                <a:uFillTx/>
                <a:latin typeface="Century Gothic" panose="020B0502020202020204"/>
                <a:ea typeface="Arial" pitchFamily="34" charset="0"/>
                <a:cs typeface="Arial" pitchFamily="34" charset="0"/>
                <a:sym typeface="Wingdings"/>
              </a:defRPr>
            </a:lvl6pPr>
            <a:lvl7pPr marL="274320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1" sz="1800" b="0" i="0" u="none" strike="noStrike" kern="1200" cap="none" spc="0" normalizeH="0" baseline="0" noProof="0">
                <a:solidFill>
                  <a:schemeClr val="dk1"/>
                </a:solidFill>
                <a:uLnTx/>
                <a:uFillTx/>
                <a:latin typeface="Century Gothic" panose="020B0502020202020204"/>
                <a:ea typeface="Arial" pitchFamily="34" charset="0"/>
                <a:cs typeface="Arial" pitchFamily="34" charset="0"/>
                <a:sym typeface="Wingdings"/>
              </a:defRPr>
            </a:lvl7pPr>
            <a:lvl8pPr marL="320040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1" sz="1800" b="0" i="0" u="none" strike="noStrike" kern="1200" cap="none" spc="0" normalizeH="0" baseline="0" noProof="0">
                <a:solidFill>
                  <a:schemeClr val="dk1"/>
                </a:solidFill>
                <a:uLnTx/>
                <a:uFillTx/>
                <a:latin typeface="Century Gothic" panose="020B0502020202020204"/>
                <a:ea typeface="Arial" pitchFamily="34" charset="0"/>
                <a:cs typeface="Arial" pitchFamily="34" charset="0"/>
                <a:sym typeface="Wingdings"/>
              </a:defRPr>
            </a:lvl8pPr>
            <a:lvl9pPr marL="365760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1" sz="1800" b="0" i="0" u="none" strike="noStrike" kern="1200" cap="none" spc="0" normalizeH="0" baseline="0" noProof="0">
                <a:solidFill>
                  <a:schemeClr val="dk1"/>
                </a:solidFill>
                <a:uLnTx/>
                <a:uFillTx/>
                <a:latin typeface="Century Gothic" panose="020B0502020202020204"/>
                <a:ea typeface="Arial" pitchFamily="34" charset="0"/>
                <a:cs typeface="Arial" pitchFamily="34" charset="0"/>
                <a:sym typeface="Wingdings"/>
              </a:defRPr>
            </a:lvl9pPr>
          </a:lstStyle>
          <a:p>
            <a:pPr marL="0" algn="ctr" defTabSz="914400">
              <a:buNone/>
              <a:defRPr kumimoji="1" sz="1800" b="0" i="0" normalizeH="0" noProof="0">
                <a:uLnTx/>
                <a:uFillTx/>
                <a:latin typeface="Century Gothic" panose="020B0502020202020204"/>
                <a:ea typeface="Arial" pitchFamily="34" charset="0"/>
                <a:cs typeface="Arial" pitchFamily="34" charset="0"/>
              </a:defRPr>
            </a:pPr>
            <a:r>
              <a:rPr kumimoji="1" lang="ja-JP" altLang="en-US" sz="3000" b="1" i="0" normalizeH="0" noProof="0">
                <a:solidFill>
                  <a:srgbClr val="7030A0"/>
                </a:solidFill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肝臓がん　</a:t>
            </a:r>
            <a:endParaRPr lang="en-US" altLang="ja-JP" sz="3000" b="1">
              <a:solidFill>
                <a:srgbClr val="7030A0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cxnSp>
        <p:nvCxnSpPr>
          <p:cNvPr id="21" name="直線コネクタ 20"/>
          <p:cNvCxnSpPr/>
          <p:nvPr/>
        </p:nvCxnSpPr>
        <p:spPr>
          <a:xfrm>
            <a:off x="2987664" y="4137590"/>
            <a:ext cx="1605198" cy="0"/>
          </a:xfrm>
          <a:prstGeom prst="line">
            <a:avLst/>
          </a:prstGeom>
          <a:solidFill>
            <a:schemeClr val="bg1"/>
          </a:solidFill>
          <a:ln w="50800">
            <a:solidFill>
              <a:srgbClr val="A979D1"/>
            </a:solidFill>
          </a:ln>
          <a:effec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cxnSp>
      <p:cxnSp>
        <p:nvCxnSpPr>
          <p:cNvPr id="39" name="直線コネクタ 38"/>
          <p:cNvCxnSpPr/>
          <p:nvPr/>
        </p:nvCxnSpPr>
        <p:spPr>
          <a:xfrm>
            <a:off x="5156200" y="3502590"/>
            <a:ext cx="976845" cy="0"/>
          </a:xfrm>
          <a:prstGeom prst="line">
            <a:avLst/>
          </a:prstGeom>
          <a:solidFill>
            <a:schemeClr val="bg1"/>
          </a:solidFill>
          <a:ln w="50800">
            <a:solidFill>
              <a:srgbClr val="A979D1"/>
            </a:solidFill>
          </a:ln>
          <a:effec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cxnSp>
      <p:sp>
        <p:nvSpPr>
          <p:cNvPr id="42" name="線吹き出し 2 (枠付き) 41"/>
          <p:cNvSpPr/>
          <p:nvPr/>
        </p:nvSpPr>
        <p:spPr>
          <a:xfrm>
            <a:off x="548613" y="5121296"/>
            <a:ext cx="2431864" cy="972000"/>
          </a:xfrm>
          <a:prstGeom prst="borderCallout2">
            <a:avLst>
              <a:gd name="adj1" fmla="val 51863"/>
              <a:gd name="adj2" fmla="val 100658"/>
              <a:gd name="adj3" fmla="val 51768"/>
              <a:gd name="adj4" fmla="val 144728"/>
              <a:gd name="adj5" fmla="val -41266"/>
              <a:gd name="adj6" fmla="val 157802"/>
            </a:avLst>
          </a:prstGeom>
          <a:solidFill>
            <a:schemeClr val="bg1"/>
          </a:solidFill>
          <a:ln w="50800">
            <a:solidFill>
              <a:srgbClr val="A979D1"/>
            </a:solidFill>
          </a:ln>
          <a:effec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tIns="144000" rtlCol="0" anchor="ctr"/>
          <a:lstStyle>
            <a:defPPr>
              <a:defRPr lang="ja-JP"/>
            </a:defPPr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1" sz="1800" b="0" i="0" u="none" strike="noStrike" kern="1200" cap="none" spc="0" normalizeH="0" baseline="0" noProof="0">
                <a:solidFill>
                  <a:schemeClr val="dk1"/>
                </a:solidFill>
                <a:uLnTx/>
                <a:uFillTx/>
                <a:latin typeface="Century Gothic" panose="020B0502020202020204"/>
                <a:ea typeface="Arial" pitchFamily="34" charset="0"/>
                <a:cs typeface="Arial" pitchFamily="34" charset="0"/>
                <a:sym typeface="Wingdings"/>
              </a:defRPr>
            </a:lvl1pPr>
            <a:lvl2pPr marL="45720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1" sz="1800" b="0" i="0" u="none" strike="noStrike" kern="1200" cap="none" spc="0" normalizeH="0" baseline="0" noProof="0">
                <a:solidFill>
                  <a:schemeClr val="dk1"/>
                </a:solidFill>
                <a:uLnTx/>
                <a:uFillTx/>
                <a:latin typeface="Century Gothic" panose="020B0502020202020204"/>
                <a:ea typeface="Arial" pitchFamily="34" charset="0"/>
                <a:cs typeface="Arial" pitchFamily="34" charset="0"/>
                <a:sym typeface="Wingdings"/>
              </a:defRPr>
            </a:lvl2pPr>
            <a:lvl3pPr marL="91440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1" sz="1800" b="0" i="0" u="none" strike="noStrike" kern="1200" cap="none" spc="0" normalizeH="0" baseline="0" noProof="0">
                <a:solidFill>
                  <a:schemeClr val="dk1"/>
                </a:solidFill>
                <a:uLnTx/>
                <a:uFillTx/>
                <a:latin typeface="Century Gothic" panose="020B0502020202020204"/>
                <a:ea typeface="Arial" pitchFamily="34" charset="0"/>
                <a:cs typeface="Arial" pitchFamily="34" charset="0"/>
                <a:sym typeface="Wingdings"/>
              </a:defRPr>
            </a:lvl3pPr>
            <a:lvl4pPr marL="137160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1" sz="1800" b="0" i="0" u="none" strike="noStrike" kern="1200" cap="none" spc="0" normalizeH="0" baseline="0" noProof="0">
                <a:solidFill>
                  <a:schemeClr val="dk1"/>
                </a:solidFill>
                <a:uLnTx/>
                <a:uFillTx/>
                <a:latin typeface="Century Gothic" panose="020B0502020202020204"/>
                <a:ea typeface="Arial" pitchFamily="34" charset="0"/>
                <a:cs typeface="Arial" pitchFamily="34" charset="0"/>
                <a:sym typeface="Wingdings"/>
              </a:defRPr>
            </a:lvl4pPr>
            <a:lvl5pPr marL="182880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1" sz="1800" b="0" i="0" u="none" strike="noStrike" kern="1200" cap="none" spc="0" normalizeH="0" baseline="0" noProof="0">
                <a:solidFill>
                  <a:schemeClr val="dk1"/>
                </a:solidFill>
                <a:uLnTx/>
                <a:uFillTx/>
                <a:latin typeface="Century Gothic" panose="020B0502020202020204"/>
                <a:ea typeface="Arial" pitchFamily="34" charset="0"/>
                <a:cs typeface="Arial" pitchFamily="34" charset="0"/>
                <a:sym typeface="Wingdings"/>
              </a:defRPr>
            </a:lvl5pPr>
            <a:lvl6pPr marL="228600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1" sz="1800" b="0" i="0" u="none" strike="noStrike" kern="1200" cap="none" spc="0" normalizeH="0" baseline="0" noProof="0">
                <a:solidFill>
                  <a:schemeClr val="dk1"/>
                </a:solidFill>
                <a:uLnTx/>
                <a:uFillTx/>
                <a:latin typeface="Century Gothic" panose="020B0502020202020204"/>
                <a:ea typeface="Arial" pitchFamily="34" charset="0"/>
                <a:cs typeface="Arial" pitchFamily="34" charset="0"/>
                <a:sym typeface="Wingdings"/>
              </a:defRPr>
            </a:lvl6pPr>
            <a:lvl7pPr marL="274320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1" sz="1800" b="0" i="0" u="none" strike="noStrike" kern="1200" cap="none" spc="0" normalizeH="0" baseline="0" noProof="0">
                <a:solidFill>
                  <a:schemeClr val="dk1"/>
                </a:solidFill>
                <a:uLnTx/>
                <a:uFillTx/>
                <a:latin typeface="Century Gothic" panose="020B0502020202020204"/>
                <a:ea typeface="Arial" pitchFamily="34" charset="0"/>
                <a:cs typeface="Arial" pitchFamily="34" charset="0"/>
                <a:sym typeface="Wingdings"/>
              </a:defRPr>
            </a:lvl7pPr>
            <a:lvl8pPr marL="320040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1" sz="1800" b="0" i="0" u="none" strike="noStrike" kern="1200" cap="none" spc="0" normalizeH="0" baseline="0" noProof="0">
                <a:solidFill>
                  <a:schemeClr val="dk1"/>
                </a:solidFill>
                <a:uLnTx/>
                <a:uFillTx/>
                <a:latin typeface="Century Gothic" panose="020B0502020202020204"/>
                <a:ea typeface="Arial" pitchFamily="34" charset="0"/>
                <a:cs typeface="Arial" pitchFamily="34" charset="0"/>
                <a:sym typeface="Wingdings"/>
              </a:defRPr>
            </a:lvl8pPr>
            <a:lvl9pPr marL="365760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1" sz="1800" b="0" i="0" u="none" strike="noStrike" kern="1200" cap="none" spc="0" normalizeH="0" baseline="0" noProof="0">
                <a:solidFill>
                  <a:schemeClr val="dk1"/>
                </a:solidFill>
                <a:uLnTx/>
                <a:uFillTx/>
                <a:latin typeface="Century Gothic" panose="020B0502020202020204"/>
                <a:ea typeface="Arial" pitchFamily="34" charset="0"/>
                <a:cs typeface="Arial" pitchFamily="34" charset="0"/>
                <a:sym typeface="Wingdings"/>
              </a:defRPr>
            </a:lvl9pPr>
          </a:lstStyle>
          <a:p>
            <a:pPr marL="0" algn="ctr" defTabSz="914400">
              <a:buNone/>
              <a:defRPr kumimoji="1" sz="1800" b="0" i="0" normalizeH="0" noProof="0">
                <a:uLnTx/>
                <a:uFillTx/>
                <a:latin typeface="Century Gothic" panose="020B0502020202020204"/>
                <a:ea typeface="Arial" pitchFamily="34" charset="0"/>
                <a:cs typeface="Arial" pitchFamily="34" charset="0"/>
              </a:defRPr>
            </a:pPr>
            <a:r>
              <a:rPr kumimoji="1" lang="ja-JP" altLang="en-US" sz="3000" b="1" i="0" normalizeH="0" noProof="0">
                <a:solidFill>
                  <a:srgbClr val="7030A0"/>
                </a:solidFill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大腸がん</a:t>
            </a:r>
            <a:r>
              <a:rPr kumimoji="1" lang="ja-JP" altLang="en-US" sz="3000" b="1" i="0" normalizeH="0" noProof="0">
                <a:solidFill>
                  <a:schemeClr val="tx1">
                    <a:lumMod val="75000"/>
                    <a:lumOff val="25000"/>
                  </a:schemeClr>
                </a:solidFill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         </a:t>
            </a:r>
            <a:endParaRPr lang="en-US" altLang="ja-JP" sz="3000" b="1">
              <a:solidFill>
                <a:schemeClr val="tx1">
                  <a:lumMod val="75000"/>
                  <a:lumOff val="25000"/>
                </a:schemeClr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cxnSp>
        <p:nvCxnSpPr>
          <p:cNvPr id="43" name="直線コネクタ 42"/>
          <p:cNvCxnSpPr/>
          <p:nvPr/>
        </p:nvCxnSpPr>
        <p:spPr>
          <a:xfrm>
            <a:off x="4682067" y="4831857"/>
            <a:ext cx="1450978" cy="0"/>
          </a:xfrm>
          <a:prstGeom prst="line">
            <a:avLst/>
          </a:prstGeom>
          <a:solidFill>
            <a:schemeClr val="bg1"/>
          </a:solidFill>
          <a:ln w="50800">
            <a:solidFill>
              <a:srgbClr val="A979D1"/>
            </a:solidFill>
          </a:ln>
          <a:effec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cxnSp>
      <p:sp>
        <p:nvSpPr>
          <p:cNvPr id="16" name="正方形/長方形 15">
            <a:extLst>
              <a:ext uri="{FF2B5EF4-FFF2-40B4-BE49-F238E27FC236}">
                <a16:creationId xmlns:a16="http://schemas.microsoft.com/office/drawing/2014/main" id="{B3A1870A-AF58-413C-B3E7-0C8BB7669297}"/>
              </a:ext>
            </a:extLst>
          </p:cNvPr>
          <p:cNvSpPr/>
          <p:nvPr/>
        </p:nvSpPr>
        <p:spPr>
          <a:xfrm>
            <a:off x="8397615" y="6461698"/>
            <a:ext cx="502264" cy="40466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ja-JP"/>
            </a:defPPr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1" sz="1800" b="0" i="0" u="none" strike="noStrike" kern="1200" cap="none" spc="0" normalizeH="0" baseline="0" noProof="0">
                <a:solidFill>
                  <a:schemeClr val="lt1"/>
                </a:solidFill>
                <a:uLnTx/>
                <a:uFillTx/>
                <a:latin typeface="+mn-lt"/>
                <a:ea typeface="+mn-ea"/>
                <a:cs typeface="+mn-cs"/>
                <a:sym typeface="Wingdings"/>
              </a:defRPr>
            </a:lvl1pPr>
            <a:lvl2pPr marL="45720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1" sz="1800" b="0" i="0" u="none" strike="noStrike" kern="1200" cap="none" spc="0" normalizeH="0" baseline="0" noProof="0">
                <a:solidFill>
                  <a:schemeClr val="lt1"/>
                </a:solidFill>
                <a:uLnTx/>
                <a:uFillTx/>
                <a:latin typeface="+mn-lt"/>
                <a:ea typeface="+mn-ea"/>
                <a:cs typeface="+mn-cs"/>
                <a:sym typeface="Wingdings"/>
              </a:defRPr>
            </a:lvl2pPr>
            <a:lvl3pPr marL="91440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1" sz="1800" b="0" i="0" u="none" strike="noStrike" kern="1200" cap="none" spc="0" normalizeH="0" baseline="0" noProof="0">
                <a:solidFill>
                  <a:schemeClr val="lt1"/>
                </a:solidFill>
                <a:uLnTx/>
                <a:uFillTx/>
                <a:latin typeface="+mn-lt"/>
                <a:ea typeface="+mn-ea"/>
                <a:cs typeface="+mn-cs"/>
                <a:sym typeface="Wingdings"/>
              </a:defRPr>
            </a:lvl3pPr>
            <a:lvl4pPr marL="137160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1" sz="1800" b="0" i="0" u="none" strike="noStrike" kern="1200" cap="none" spc="0" normalizeH="0" baseline="0" noProof="0">
                <a:solidFill>
                  <a:schemeClr val="lt1"/>
                </a:solidFill>
                <a:uLnTx/>
                <a:uFillTx/>
                <a:latin typeface="+mn-lt"/>
                <a:ea typeface="+mn-ea"/>
                <a:cs typeface="+mn-cs"/>
                <a:sym typeface="Wingdings"/>
              </a:defRPr>
            </a:lvl4pPr>
            <a:lvl5pPr marL="182880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1" sz="1800" b="0" i="0" u="none" strike="noStrike" kern="1200" cap="none" spc="0" normalizeH="0" baseline="0" noProof="0">
                <a:solidFill>
                  <a:schemeClr val="lt1"/>
                </a:solidFill>
                <a:uLnTx/>
                <a:uFillTx/>
                <a:latin typeface="+mn-lt"/>
                <a:ea typeface="+mn-ea"/>
                <a:cs typeface="+mn-cs"/>
                <a:sym typeface="Wingdings"/>
              </a:defRPr>
            </a:lvl5pPr>
            <a:lvl6pPr marL="228600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1" sz="1800" b="0" i="0" u="none" strike="noStrike" kern="1200" cap="none" spc="0" normalizeH="0" baseline="0" noProof="0">
                <a:solidFill>
                  <a:schemeClr val="lt1"/>
                </a:solidFill>
                <a:uLnTx/>
                <a:uFillTx/>
                <a:latin typeface="+mn-lt"/>
                <a:ea typeface="+mn-ea"/>
                <a:cs typeface="+mn-cs"/>
                <a:sym typeface="Wingdings"/>
              </a:defRPr>
            </a:lvl6pPr>
            <a:lvl7pPr marL="274320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1" sz="1800" b="0" i="0" u="none" strike="noStrike" kern="1200" cap="none" spc="0" normalizeH="0" baseline="0" noProof="0">
                <a:solidFill>
                  <a:schemeClr val="lt1"/>
                </a:solidFill>
                <a:uLnTx/>
                <a:uFillTx/>
                <a:latin typeface="+mn-lt"/>
                <a:ea typeface="+mn-ea"/>
                <a:cs typeface="+mn-cs"/>
                <a:sym typeface="Wingdings"/>
              </a:defRPr>
            </a:lvl7pPr>
            <a:lvl8pPr marL="320040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1" sz="1800" b="0" i="0" u="none" strike="noStrike" kern="1200" cap="none" spc="0" normalizeH="0" baseline="0" noProof="0">
                <a:solidFill>
                  <a:schemeClr val="lt1"/>
                </a:solidFill>
                <a:uLnTx/>
                <a:uFillTx/>
                <a:latin typeface="+mn-lt"/>
                <a:ea typeface="+mn-ea"/>
                <a:cs typeface="+mn-cs"/>
                <a:sym typeface="Wingdings"/>
              </a:defRPr>
            </a:lvl8pPr>
            <a:lvl9pPr marL="365760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1" sz="1800" b="0" i="0" u="none" strike="noStrike" kern="1200" cap="none" spc="0" normalizeH="0" baseline="0" noProof="0">
                <a:solidFill>
                  <a:schemeClr val="lt1"/>
                </a:solidFill>
                <a:uLnTx/>
                <a:uFillTx/>
                <a:latin typeface="+mn-lt"/>
                <a:ea typeface="+mn-ea"/>
                <a:cs typeface="+mn-cs"/>
                <a:sym typeface="Wingdings"/>
              </a:defRPr>
            </a:lvl9pPr>
          </a:lstStyle>
          <a:p>
            <a:pPr marL="0" algn="ctr" defTabSz="914400">
              <a:buNone/>
              <a:defRPr kumimoji="1" sz="1800" b="0" i="0" kern="1200" normalizeH="0" noProof="0">
                <a:solidFill>
                  <a:srgbClr val="FFFFFF"/>
                </a:solidFill>
                <a:uLnTx/>
                <a:uFillTx/>
                <a:latin typeface="+mn-lt"/>
                <a:ea typeface="+mn-ea"/>
                <a:cs typeface="+mn-cs"/>
              </a:defRPr>
            </a:pPr>
            <a:r>
              <a:rPr kumimoji="1" lang="en-US" altLang="ja-JP" sz="1800" b="1" i="0" kern="1200" normalizeH="0" noProof="0">
                <a:solidFill>
                  <a:schemeClr val="tx1"/>
                </a:solidFill>
                <a:uLnTx/>
                <a:uFillTx/>
                <a:latin typeface="+mj-ea"/>
                <a:ea typeface="+mj-ea"/>
              </a:rPr>
              <a:t>11</a:t>
            </a:r>
            <a:endParaRPr kumimoji="1" lang="ja-JP" altLang="en-US" b="1">
              <a:solidFill>
                <a:schemeClr val="tx1"/>
              </a:solidFill>
              <a:latin typeface="+mj-ea"/>
              <a:ea typeface="+mj-ea"/>
            </a:endParaRPr>
          </a:p>
        </p:txBody>
      </p:sp>
    </p:spTree>
    <p:extLst>
      <p:ext uri="{BB962C8B-B14F-4D97-AF65-F5344CB8AC3E}">
        <p14:creationId xmlns:p14="http://schemas.microsoft.com/office/powerpoint/2010/main" val="1695375274"/>
      </p:ext>
    </p:extLst>
  </p:cSld>
  <p:clrMapOvr>
    <a:masterClrMapping/>
  </p:clrMapOvr>
  <p:transition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テキスト ボックス 17"/>
          <p:cNvSpPr txBox="1"/>
          <p:nvPr/>
        </p:nvSpPr>
        <p:spPr>
          <a:xfrm>
            <a:off x="467545" y="181057"/>
            <a:ext cx="820891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ja-JP"/>
            </a:defPPr>
            <a:lvl1pPr marL="0" algn="l" defTabSz="914400" rtl="0" eaLnBrk="1" latinLnBrk="0" hangingPunct="1">
              <a:defRPr kumimoji="1" sz="4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algn="ctr" defTabSz="914400">
              <a:buNone/>
              <a:defRPr kumimoji="1" sz="4000" b="1" i="0" normalizeH="0" noProof="0">
                <a:uLnTx/>
                <a:uFillTx/>
                <a:latin typeface="+mn-lt"/>
                <a:ea typeface="+mn-ea"/>
                <a:cs typeface="+mn-cs"/>
              </a:defRPr>
            </a:pPr>
            <a:r>
              <a:rPr kumimoji="1" lang="ja-JP" altLang="en-US" sz="4400" b="1" i="0" normalizeH="0" noProof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主ながんの種類と特徴など</a:t>
            </a:r>
          </a:p>
        </p:txBody>
      </p:sp>
      <p:graphicFrame>
        <p:nvGraphicFramePr>
          <p:cNvPr id="2" name="表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35297533"/>
              </p:ext>
            </p:extLst>
          </p:nvPr>
        </p:nvGraphicFramePr>
        <p:xfrm>
          <a:off x="467544" y="1196752"/>
          <a:ext cx="8208912" cy="4968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2819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48072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kumimoji="1" lang="ja-JP" altLang="en-US" sz="2000"/>
                        <a:t>がんの名称</a:t>
                      </a:r>
                    </a:p>
                  </a:txBody>
                  <a:tcPr marT="72000" marB="36000" anchor="ctr" anchorCtr="1"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162D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kumimoji="1" lang="ja-JP" altLang="en-US" sz="2000"/>
                        <a:t>特徴など</a:t>
                      </a:r>
                    </a:p>
                  </a:txBody>
                  <a:tcPr marT="72000" marB="36000" anchor="ctr" anchorCtr="1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162D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kumimoji="1" lang="ja-JP" altLang="en-US" sz="2400" b="1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胃がん</a:t>
                      </a:r>
                    </a:p>
                  </a:txBody>
                  <a:tcPr anchor="ctr"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D9FF"/>
                    </a:solidFill>
                  </a:tcPr>
                </a:tc>
                <a:tc>
                  <a:txBody>
                    <a:bodyPr/>
                    <a:lstStyle/>
                    <a:p>
                      <a:pPr marL="180000" indent="-180000" algn="just">
                        <a:buFont typeface="Arial" pitchFamily="34" charset="0"/>
                        <a:buChar char="•"/>
                      </a:pPr>
                      <a:r>
                        <a:rPr kumimoji="1" lang="ja-JP" altLang="en-US" sz="2000" spc="0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ea"/>
                          <a:ea typeface="+mn-ea"/>
                        </a:rPr>
                        <a:t>ピロリ菌の感染が発病に関わっていると考えられている。</a:t>
                      </a:r>
                    </a:p>
                  </a:txBody>
                  <a:tcPr marL="216000" marR="180000" marT="108000" marB="7200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D9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kumimoji="1" lang="ja-JP" altLang="en-US" sz="2400" b="1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大腸がん</a:t>
                      </a:r>
                    </a:p>
                  </a:txBody>
                  <a:tcPr anchor="ctr"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EFFF"/>
                    </a:solidFill>
                  </a:tcPr>
                </a:tc>
                <a:tc>
                  <a:txBody>
                    <a:bodyPr/>
                    <a:lstStyle/>
                    <a:p>
                      <a:pPr marL="180000" marR="0" indent="-180000" algn="just" defTabSz="457200" rtl="0" eaLnBrk="1" fontAlgn="auto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Char char="•"/>
                        <a:defRPr/>
                      </a:pPr>
                      <a:r>
                        <a:rPr kumimoji="1" lang="ja-JP" altLang="en-US" sz="2000" b="0" i="0" u="none" strike="noStrike" kern="1200" spc="0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ea"/>
                          <a:ea typeface="+mn-ea"/>
                          <a:cs typeface="+mn-cs"/>
                        </a:rPr>
                        <a:t>運動不足や肥満、大量の飲酒などが発病に関連している。	</a:t>
                      </a:r>
                    </a:p>
                  </a:txBody>
                  <a:tcPr marL="216000" marR="180000" marT="108000" marB="7200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E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kumimoji="1" lang="ja-JP" altLang="en-US" sz="2400" b="1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肺がん</a:t>
                      </a:r>
                    </a:p>
                  </a:txBody>
                  <a:tcPr anchor="ctr"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D9FF"/>
                    </a:solidFill>
                  </a:tcPr>
                </a:tc>
                <a:tc>
                  <a:txBody>
                    <a:bodyPr/>
                    <a:lstStyle/>
                    <a:p>
                      <a:pPr marL="180000" indent="-180000" algn="just">
                        <a:buFont typeface="Arial" pitchFamily="34" charset="0"/>
                        <a:buChar char="•"/>
                      </a:pPr>
                      <a:r>
                        <a:rPr kumimoji="1" lang="ja-JP" altLang="en-US" sz="2000" b="0" i="0" u="none" strike="noStrike" kern="1200" spc="0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ea"/>
                          <a:ea typeface="+mn-ea"/>
                          <a:cs typeface="+mn-cs"/>
                        </a:rPr>
                        <a:t>我が国では死亡者数が最も多く、特に男性に多い。</a:t>
                      </a:r>
                    </a:p>
                    <a:p>
                      <a:pPr marL="180000" indent="-180000" algn="just">
                        <a:spcBef>
                          <a:spcPts val="700"/>
                        </a:spcBef>
                        <a:buFont typeface="Arial" pitchFamily="34" charset="0"/>
                        <a:buChar char="•"/>
                      </a:pPr>
                      <a:r>
                        <a:rPr kumimoji="1" lang="ja-JP" altLang="en-US" sz="2000" b="0" i="0" u="none" strike="noStrike" kern="1200" spc="0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ea"/>
                          <a:ea typeface="+mn-ea"/>
                          <a:cs typeface="+mn-cs"/>
                        </a:rPr>
                        <a:t>最大の原因は喫煙であり</a:t>
                      </a:r>
                      <a:r>
                        <a:rPr kumimoji="1" lang="ja-JP" altLang="en-US" sz="2000" b="0" i="0" u="none" strike="noStrike" kern="1200" spc="-700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ea"/>
                          <a:ea typeface="+mn-ea"/>
                          <a:cs typeface="+mn-cs"/>
                        </a:rPr>
                        <a:t>、</a:t>
                      </a:r>
                      <a:r>
                        <a:rPr kumimoji="1" lang="ja-JP" altLang="en-US" sz="2000" b="0" i="0" u="none" strike="noStrike" kern="1200" spc="-120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ea"/>
                          <a:ea typeface="+mn-ea"/>
                          <a:cs typeface="+mn-cs"/>
                        </a:rPr>
                        <a:t>たばこを吸う人が肺がん</a:t>
                      </a:r>
                      <a:r>
                        <a:rPr kumimoji="1" lang="ja-JP" altLang="en-US" sz="2000" b="0" i="0" u="none" strike="noStrike" kern="1200" spc="0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ea"/>
                          <a:ea typeface="+mn-ea"/>
                          <a:cs typeface="+mn-cs"/>
                        </a:rPr>
                        <a:t>にかかる確率は、男性では吸わない人の</a:t>
                      </a:r>
                      <a:r>
                        <a:rPr kumimoji="1" lang="en-US" altLang="ja-JP" sz="2000" b="0" i="0" u="none" strike="noStrike" kern="1200" spc="0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ea"/>
                          <a:ea typeface="+mn-ea"/>
                          <a:cs typeface="+mn-cs"/>
                        </a:rPr>
                        <a:t>4</a:t>
                      </a:r>
                      <a:r>
                        <a:rPr kumimoji="1" lang="ja-JP" altLang="en-US" sz="2000" b="0" i="0" u="none" strike="noStrike" kern="1200" spc="0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ea"/>
                          <a:ea typeface="+mn-ea"/>
                          <a:cs typeface="+mn-cs"/>
                        </a:rPr>
                        <a:t>～</a:t>
                      </a:r>
                      <a:r>
                        <a:rPr kumimoji="1" lang="en-US" altLang="ja-JP" sz="2000" b="0" i="0" u="none" strike="noStrike" kern="1200" spc="0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ea"/>
                          <a:ea typeface="+mn-ea"/>
                          <a:cs typeface="+mn-cs"/>
                        </a:rPr>
                        <a:t>5</a:t>
                      </a:r>
                      <a:r>
                        <a:rPr kumimoji="1" lang="ja-JP" altLang="en-US" sz="2000" b="0" i="0" u="none" strike="noStrike" kern="1200" spc="0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ea"/>
                          <a:ea typeface="+mn-ea"/>
                          <a:cs typeface="+mn-cs"/>
                        </a:rPr>
                        <a:t>倍にもなる。	</a:t>
                      </a:r>
                    </a:p>
                  </a:txBody>
                  <a:tcPr marL="216000" marR="180000" marT="108000" marB="7200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D9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kumimoji="1" lang="ja-JP" altLang="en-US" sz="2400" b="1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肝臓がん</a:t>
                      </a:r>
                    </a:p>
                  </a:txBody>
                  <a:tcPr anchor="ctr"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F5EFFF"/>
                    </a:solidFill>
                  </a:tcPr>
                </a:tc>
                <a:tc>
                  <a:txBody>
                    <a:bodyPr/>
                    <a:lstStyle/>
                    <a:p>
                      <a:pPr marL="180000" indent="-180000" algn="just">
                        <a:buFont typeface="Arial" pitchFamily="34" charset="0"/>
                        <a:buChar char="•"/>
                      </a:pPr>
                      <a:r>
                        <a:rPr kumimoji="1" lang="ja-JP" altLang="en-US" sz="2000" kern="1200" spc="0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ea"/>
                          <a:ea typeface="+mn-ea"/>
                          <a:cs typeface="+mn-cs"/>
                        </a:rPr>
                        <a:t>主な原因はＢ型及びＣ型の肝炎ウイルスの感染である。</a:t>
                      </a:r>
                    </a:p>
                    <a:p>
                      <a:pPr marL="180000" indent="-180000" algn="just">
                        <a:spcBef>
                          <a:spcPts val="700"/>
                        </a:spcBef>
                        <a:buFont typeface="Arial" pitchFamily="34" charset="0"/>
                        <a:buChar char="•"/>
                      </a:pPr>
                      <a:r>
                        <a:rPr kumimoji="1" lang="ja-JP" altLang="en-US" sz="2000" kern="1200" spc="50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ea"/>
                          <a:ea typeface="+mn-ea"/>
                          <a:cs typeface="+mn-cs"/>
                        </a:rPr>
                        <a:t>大量の飲酒の習慣も、肝臓がんになるおそれが</a:t>
                      </a:r>
                      <a:r>
                        <a:rPr kumimoji="1" lang="ja-JP" altLang="en-US" sz="2000" kern="1200" spc="0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ea"/>
                          <a:ea typeface="+mn-ea"/>
                          <a:cs typeface="+mn-cs"/>
                        </a:rPr>
                        <a:t>ある。	</a:t>
                      </a:r>
                    </a:p>
                  </a:txBody>
                  <a:tcPr marL="216000" marR="180000" marT="108000" marB="7200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F5E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4" name="正方形/長方形 3">
            <a:extLst>
              <a:ext uri="{FF2B5EF4-FFF2-40B4-BE49-F238E27FC236}">
                <a16:creationId xmlns:a16="http://schemas.microsoft.com/office/drawing/2014/main" id="{D996D6C1-4DE0-4227-B392-1D47D5BCEEA5}"/>
              </a:ext>
            </a:extLst>
          </p:cNvPr>
          <p:cNvSpPr/>
          <p:nvPr/>
        </p:nvSpPr>
        <p:spPr>
          <a:xfrm>
            <a:off x="8397614" y="6455536"/>
            <a:ext cx="502264" cy="40466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ja-JP"/>
            </a:defPPr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1" sz="1800" b="0" i="0" u="none" strike="noStrike" kern="1200" cap="none" spc="0" normalizeH="0" baseline="0" noProof="0">
                <a:solidFill>
                  <a:schemeClr val="lt1"/>
                </a:solidFill>
                <a:uLnTx/>
                <a:uFillTx/>
                <a:latin typeface="+mn-lt"/>
                <a:ea typeface="+mn-ea"/>
                <a:cs typeface="+mn-cs"/>
                <a:sym typeface="Wingdings"/>
              </a:defRPr>
            </a:lvl1pPr>
            <a:lvl2pPr marL="45720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1" sz="1800" b="0" i="0" u="none" strike="noStrike" kern="1200" cap="none" spc="0" normalizeH="0" baseline="0" noProof="0">
                <a:solidFill>
                  <a:schemeClr val="lt1"/>
                </a:solidFill>
                <a:uLnTx/>
                <a:uFillTx/>
                <a:latin typeface="+mn-lt"/>
                <a:ea typeface="+mn-ea"/>
                <a:cs typeface="+mn-cs"/>
                <a:sym typeface="Wingdings"/>
              </a:defRPr>
            </a:lvl2pPr>
            <a:lvl3pPr marL="91440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1" sz="1800" b="0" i="0" u="none" strike="noStrike" kern="1200" cap="none" spc="0" normalizeH="0" baseline="0" noProof="0">
                <a:solidFill>
                  <a:schemeClr val="lt1"/>
                </a:solidFill>
                <a:uLnTx/>
                <a:uFillTx/>
                <a:latin typeface="+mn-lt"/>
                <a:ea typeface="+mn-ea"/>
                <a:cs typeface="+mn-cs"/>
                <a:sym typeface="Wingdings"/>
              </a:defRPr>
            </a:lvl3pPr>
            <a:lvl4pPr marL="137160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1" sz="1800" b="0" i="0" u="none" strike="noStrike" kern="1200" cap="none" spc="0" normalizeH="0" baseline="0" noProof="0">
                <a:solidFill>
                  <a:schemeClr val="lt1"/>
                </a:solidFill>
                <a:uLnTx/>
                <a:uFillTx/>
                <a:latin typeface="+mn-lt"/>
                <a:ea typeface="+mn-ea"/>
                <a:cs typeface="+mn-cs"/>
                <a:sym typeface="Wingdings"/>
              </a:defRPr>
            </a:lvl4pPr>
            <a:lvl5pPr marL="182880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1" sz="1800" b="0" i="0" u="none" strike="noStrike" kern="1200" cap="none" spc="0" normalizeH="0" baseline="0" noProof="0">
                <a:solidFill>
                  <a:schemeClr val="lt1"/>
                </a:solidFill>
                <a:uLnTx/>
                <a:uFillTx/>
                <a:latin typeface="+mn-lt"/>
                <a:ea typeface="+mn-ea"/>
                <a:cs typeface="+mn-cs"/>
                <a:sym typeface="Wingdings"/>
              </a:defRPr>
            </a:lvl5pPr>
            <a:lvl6pPr marL="228600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1" sz="1800" b="0" i="0" u="none" strike="noStrike" kern="1200" cap="none" spc="0" normalizeH="0" baseline="0" noProof="0">
                <a:solidFill>
                  <a:schemeClr val="lt1"/>
                </a:solidFill>
                <a:uLnTx/>
                <a:uFillTx/>
                <a:latin typeface="+mn-lt"/>
                <a:ea typeface="+mn-ea"/>
                <a:cs typeface="+mn-cs"/>
                <a:sym typeface="Wingdings"/>
              </a:defRPr>
            </a:lvl6pPr>
            <a:lvl7pPr marL="274320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1" sz="1800" b="0" i="0" u="none" strike="noStrike" kern="1200" cap="none" spc="0" normalizeH="0" baseline="0" noProof="0">
                <a:solidFill>
                  <a:schemeClr val="lt1"/>
                </a:solidFill>
                <a:uLnTx/>
                <a:uFillTx/>
                <a:latin typeface="+mn-lt"/>
                <a:ea typeface="+mn-ea"/>
                <a:cs typeface="+mn-cs"/>
                <a:sym typeface="Wingdings"/>
              </a:defRPr>
            </a:lvl7pPr>
            <a:lvl8pPr marL="320040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1" sz="1800" b="0" i="0" u="none" strike="noStrike" kern="1200" cap="none" spc="0" normalizeH="0" baseline="0" noProof="0">
                <a:solidFill>
                  <a:schemeClr val="lt1"/>
                </a:solidFill>
                <a:uLnTx/>
                <a:uFillTx/>
                <a:latin typeface="+mn-lt"/>
                <a:ea typeface="+mn-ea"/>
                <a:cs typeface="+mn-cs"/>
                <a:sym typeface="Wingdings"/>
              </a:defRPr>
            </a:lvl8pPr>
            <a:lvl9pPr marL="365760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1" sz="1800" b="0" i="0" u="none" strike="noStrike" kern="1200" cap="none" spc="0" normalizeH="0" baseline="0" noProof="0">
                <a:solidFill>
                  <a:schemeClr val="lt1"/>
                </a:solidFill>
                <a:uLnTx/>
                <a:uFillTx/>
                <a:latin typeface="+mn-lt"/>
                <a:ea typeface="+mn-ea"/>
                <a:cs typeface="+mn-cs"/>
                <a:sym typeface="Wingdings"/>
              </a:defRPr>
            </a:lvl9pPr>
          </a:lstStyle>
          <a:p>
            <a:pPr marL="0" algn="ctr" defTabSz="914400">
              <a:buNone/>
              <a:defRPr kumimoji="1" sz="1800" b="0" i="0" kern="1200" normalizeH="0" noProof="0">
                <a:solidFill>
                  <a:srgbClr val="FFFFFF"/>
                </a:solidFill>
                <a:uLnTx/>
                <a:uFillTx/>
                <a:latin typeface="+mn-lt"/>
                <a:ea typeface="+mn-ea"/>
                <a:cs typeface="+mn-cs"/>
              </a:defRPr>
            </a:pPr>
            <a:r>
              <a:rPr kumimoji="1" lang="en-US" altLang="ja-JP" sz="1800" b="1" i="0" kern="1200" normalizeH="0" noProof="0">
                <a:solidFill>
                  <a:schemeClr val="tx1"/>
                </a:solidFill>
                <a:uLnTx/>
                <a:uFillTx/>
                <a:latin typeface="+mj-ea"/>
                <a:ea typeface="+mj-ea"/>
              </a:rPr>
              <a:t>12</a:t>
            </a:r>
            <a:endParaRPr kumimoji="1" lang="ja-JP" altLang="en-US" b="1">
              <a:solidFill>
                <a:schemeClr val="tx1"/>
              </a:solidFill>
              <a:latin typeface="+mj-ea"/>
              <a:ea typeface="+mj-ea"/>
            </a:endParaRPr>
          </a:p>
        </p:txBody>
      </p:sp>
    </p:spTree>
    <p:extLst>
      <p:ext uri="{BB962C8B-B14F-4D97-AF65-F5344CB8AC3E}">
        <p14:creationId xmlns:p14="http://schemas.microsoft.com/office/powerpoint/2010/main" val="1695375274"/>
      </p:ext>
    </p:extLst>
  </p:cSld>
  <p:clrMapOvr>
    <a:masterClrMapping/>
  </p:clrMapOvr>
  <p:transition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テキスト ボックス 17"/>
          <p:cNvSpPr txBox="1"/>
          <p:nvPr/>
        </p:nvSpPr>
        <p:spPr>
          <a:xfrm>
            <a:off x="467545" y="181057"/>
            <a:ext cx="820891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ja-JP"/>
            </a:defPPr>
            <a:lvl1pPr marL="0" algn="l" defTabSz="914400" rtl="0" eaLnBrk="1" latinLnBrk="0" hangingPunct="1">
              <a:defRPr kumimoji="1" sz="4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algn="ctr" defTabSz="914400">
              <a:buNone/>
              <a:defRPr kumimoji="1" sz="4000" b="1" i="0" normalizeH="0" noProof="0">
                <a:uLnTx/>
                <a:uFillTx/>
                <a:latin typeface="+mn-lt"/>
                <a:ea typeface="+mn-ea"/>
                <a:cs typeface="+mn-cs"/>
              </a:defRPr>
            </a:pPr>
            <a:r>
              <a:rPr kumimoji="1" lang="ja-JP" altLang="en-US" sz="4400" b="1" i="0" normalizeH="0" noProof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主ながんの種類と特徴など</a:t>
            </a:r>
          </a:p>
        </p:txBody>
      </p:sp>
      <p:graphicFrame>
        <p:nvGraphicFramePr>
          <p:cNvPr id="4" name="表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72481079"/>
              </p:ext>
            </p:extLst>
          </p:nvPr>
        </p:nvGraphicFramePr>
        <p:xfrm>
          <a:off x="467544" y="1154752"/>
          <a:ext cx="8208912" cy="533482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2819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48072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04451">
                <a:tc>
                  <a:txBody>
                    <a:bodyPr/>
                    <a:lstStyle/>
                    <a:p>
                      <a:r>
                        <a:rPr kumimoji="1" lang="ja-JP" altLang="en-US" sz="2000"/>
                        <a:t>がんの名称</a:t>
                      </a:r>
                    </a:p>
                  </a:txBody>
                  <a:tcPr marT="72000" marB="36000" anchor="ctr" anchorCtr="1"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162D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kumimoji="1" lang="ja-JP" altLang="en-US" sz="2000"/>
                        <a:t>特徴など</a:t>
                      </a:r>
                    </a:p>
                  </a:txBody>
                  <a:tcPr marT="72000" marB="36000" anchor="ctr" anchorCtr="1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162D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292342">
                <a:tc>
                  <a:txBody>
                    <a:bodyPr/>
                    <a:lstStyle/>
                    <a:p>
                      <a:r>
                        <a:rPr kumimoji="1" lang="ja-JP" altLang="en-US" sz="2400" b="1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j-ea"/>
                          <a:ea typeface="+mj-ea"/>
                        </a:rPr>
                        <a:t>乳がん</a:t>
                      </a:r>
                    </a:p>
                  </a:txBody>
                  <a:tcPr anchor="ctr"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D9FF"/>
                    </a:solidFill>
                  </a:tcPr>
                </a:tc>
                <a:tc>
                  <a:txBody>
                    <a:bodyPr/>
                    <a:lstStyle/>
                    <a:p>
                      <a:pPr marL="180000" indent="-180000" algn="just">
                        <a:buFont typeface="Arial" pitchFamily="34" charset="0"/>
                        <a:buChar char="•"/>
                      </a:pPr>
                      <a:r>
                        <a:rPr kumimoji="1" lang="ja-JP" altLang="en-US" sz="1800" spc="0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ea"/>
                          <a:ea typeface="+mn-ea"/>
                        </a:rPr>
                        <a:t>乳房内にがんのかたまりができるため、</a:t>
                      </a:r>
                      <a:r>
                        <a:rPr kumimoji="1" lang="ja-JP" altLang="ja-JP" sz="1800" kern="1200" dirty="0">
                          <a:solidFill>
                            <a:srgbClr val="404040"/>
                          </a:solidFill>
                          <a:effectLst/>
                          <a:latin typeface="游明朝" panose="02020400000000000000" pitchFamily="18" charset="-128"/>
                          <a:ea typeface="+mn-ea"/>
                          <a:cs typeface="+mn-cs"/>
                        </a:rPr>
                        <a:t>乳房の状態に日頃から</a:t>
                      </a:r>
                      <a:r>
                        <a:rPr kumimoji="1" lang="ja-JP" altLang="en-US" sz="1800" kern="1200" dirty="0">
                          <a:solidFill>
                            <a:srgbClr val="404040"/>
                          </a:solidFill>
                          <a:effectLst/>
                          <a:latin typeface="游明朝" panose="02020400000000000000" pitchFamily="18" charset="-128"/>
                          <a:ea typeface="+mn-ea"/>
                          <a:cs typeface="+mn-cs"/>
                        </a:rPr>
                        <a:t>関心</a:t>
                      </a:r>
                      <a:r>
                        <a:rPr kumimoji="1" lang="ja-JP" altLang="ja-JP" sz="1800" kern="1200" dirty="0">
                          <a:solidFill>
                            <a:srgbClr val="404040"/>
                          </a:solidFill>
                          <a:effectLst/>
                          <a:latin typeface="游明朝" panose="02020400000000000000" pitchFamily="18" charset="-128"/>
                          <a:ea typeface="+mn-ea"/>
                          <a:cs typeface="+mn-cs"/>
                        </a:rPr>
                        <a:t>を持ち、自分の乳房の状態を</a:t>
                      </a:r>
                      <a:r>
                        <a:rPr kumimoji="1" lang="ja-JP" altLang="ja-JP" sz="1800" kern="1200">
                          <a:solidFill>
                            <a:srgbClr val="404040"/>
                          </a:solidFill>
                          <a:effectLst/>
                          <a:latin typeface="游明朝" panose="02020400000000000000" pitchFamily="18" charset="-128"/>
                          <a:ea typeface="+mn-ea"/>
                          <a:cs typeface="+mn-cs"/>
                        </a:rPr>
                        <a:t>知</a:t>
                      </a:r>
                      <a:r>
                        <a:rPr kumimoji="1" lang="ja-JP" altLang="en-US" sz="1800" kern="1200">
                          <a:solidFill>
                            <a:srgbClr val="404040"/>
                          </a:solidFill>
                          <a:effectLst/>
                          <a:latin typeface="游明朝" panose="02020400000000000000" pitchFamily="18" charset="-128"/>
                          <a:ea typeface="+mn-ea"/>
                          <a:cs typeface="+mn-cs"/>
                        </a:rPr>
                        <a:t>ること、</a:t>
                      </a:r>
                      <a:r>
                        <a:rPr kumimoji="1" lang="ja-JP" altLang="ja-JP" sz="1800" kern="1200">
                          <a:solidFill>
                            <a:srgbClr val="404040"/>
                          </a:solidFill>
                          <a:effectLst/>
                          <a:latin typeface="游明朝" panose="02020400000000000000" pitchFamily="18" charset="-128"/>
                          <a:ea typeface="+mn-ea"/>
                          <a:cs typeface="+mn-cs"/>
                        </a:rPr>
                        <a:t>乳房</a:t>
                      </a:r>
                      <a:r>
                        <a:rPr kumimoji="1" lang="ja-JP" altLang="ja-JP" sz="1800" kern="1200" dirty="0">
                          <a:solidFill>
                            <a:srgbClr val="404040"/>
                          </a:solidFill>
                          <a:effectLst/>
                          <a:latin typeface="游明朝" panose="02020400000000000000" pitchFamily="18" charset="-128"/>
                          <a:ea typeface="+mn-ea"/>
                          <a:cs typeface="+mn-cs"/>
                        </a:rPr>
                        <a:t>の変化（しこり、皮膚のへこみなど）に</a:t>
                      </a:r>
                      <a:r>
                        <a:rPr kumimoji="1" lang="ja-JP" altLang="en-US" sz="1800" kern="1200" dirty="0">
                          <a:solidFill>
                            <a:srgbClr val="404040"/>
                          </a:solidFill>
                          <a:effectLst/>
                          <a:latin typeface="游明朝" panose="02020400000000000000" pitchFamily="18" charset="-128"/>
                          <a:ea typeface="+mn-ea"/>
                          <a:cs typeface="+mn-cs"/>
                        </a:rPr>
                        <a:t>気付き</a:t>
                      </a:r>
                      <a:r>
                        <a:rPr kumimoji="1" lang="ja-JP" altLang="ja-JP" sz="1800" kern="1200" dirty="0">
                          <a:solidFill>
                            <a:srgbClr val="404040"/>
                          </a:solidFill>
                          <a:effectLst/>
                          <a:latin typeface="游明朝" panose="02020400000000000000" pitchFamily="18" charset="-128"/>
                          <a:ea typeface="+mn-ea"/>
                          <a:cs typeface="+mn-cs"/>
                        </a:rPr>
                        <a:t>、医師へ相談すること、</a:t>
                      </a:r>
                      <a:r>
                        <a:rPr kumimoji="1" lang="en-US" altLang="ja-JP" sz="1800" kern="1200" dirty="0">
                          <a:solidFill>
                            <a:srgbClr val="404040"/>
                          </a:solidFill>
                          <a:effectLst/>
                          <a:latin typeface="メイリオ" panose="020B0604030504040204" pitchFamily="50" charset="-128"/>
                          <a:ea typeface="游明朝" panose="02020400000000000000" pitchFamily="18" charset="-128"/>
                          <a:cs typeface="+mn-cs"/>
                        </a:rPr>
                        <a:t>40</a:t>
                      </a:r>
                      <a:r>
                        <a:rPr kumimoji="1" lang="ja-JP" altLang="ja-JP" sz="1800" kern="1200" dirty="0">
                          <a:solidFill>
                            <a:srgbClr val="404040"/>
                          </a:solidFill>
                          <a:effectLst/>
                          <a:latin typeface="游明朝" panose="02020400000000000000" pitchFamily="18" charset="-128"/>
                          <a:ea typeface="+mn-ea"/>
                          <a:cs typeface="+mn-cs"/>
                        </a:rPr>
                        <a:t>歳になったら乳がん検診を受けることが</a:t>
                      </a:r>
                      <a:r>
                        <a:rPr kumimoji="1" lang="ja-JP" altLang="en-US" sz="1800" kern="1200" dirty="0">
                          <a:solidFill>
                            <a:srgbClr val="404040"/>
                          </a:solidFill>
                          <a:effectLst/>
                          <a:latin typeface="游明朝" panose="02020400000000000000" pitchFamily="18" charset="-128"/>
                          <a:ea typeface="+mn-ea"/>
                          <a:cs typeface="+mn-cs"/>
                        </a:rPr>
                        <a:t>重要である。</a:t>
                      </a:r>
                      <a:endParaRPr kumimoji="1" lang="ja-JP" altLang="en-US" sz="1800" spc="0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ea"/>
                        <a:ea typeface="+mn-ea"/>
                      </a:endParaRPr>
                    </a:p>
                  </a:txBody>
                  <a:tcPr marL="216000" marR="180000" marT="162000" marB="10800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D9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777663">
                <a:tc>
                  <a:txBody>
                    <a:bodyPr/>
                    <a:lstStyle/>
                    <a:p>
                      <a:r>
                        <a:rPr kumimoji="1" lang="ja-JP" altLang="en-US" sz="2400" b="1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j-ea"/>
                          <a:ea typeface="+mj-ea"/>
                        </a:rPr>
                        <a:t>子宮頸がん</a:t>
                      </a:r>
                      <a:endParaRPr kumimoji="1" lang="en-US" altLang="ja-JP" sz="2400" b="1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j-ea"/>
                        <a:ea typeface="+mj-ea"/>
                      </a:endParaRPr>
                    </a:p>
                    <a:p>
                      <a:r>
                        <a:rPr kumimoji="1" lang="ja-JP" altLang="en-US" sz="2400" b="1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j-ea"/>
                          <a:ea typeface="+mj-ea"/>
                        </a:rPr>
                        <a:t>子宮体がん</a:t>
                      </a:r>
                    </a:p>
                  </a:txBody>
                  <a:tcPr anchor="ctr"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EFFF"/>
                    </a:solidFill>
                  </a:tcPr>
                </a:tc>
                <a:tc>
                  <a:txBody>
                    <a:bodyPr/>
                    <a:lstStyle/>
                    <a:p>
                      <a:pPr marL="180000" marR="0" indent="-180000" algn="just" defTabSz="457200" rtl="0" eaLnBrk="1" fontAlgn="auto" latinLnBrk="0" hangingPunct="1">
                        <a:lnSpc>
                          <a:spcPts val="23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Char char="•"/>
                        <a:defRPr/>
                      </a:pPr>
                      <a:r>
                        <a:rPr kumimoji="1" lang="ja-JP" altLang="en-US" sz="1800" b="0" i="0" u="none" strike="noStrike" kern="1200" spc="0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ea"/>
                          <a:ea typeface="+mn-ea"/>
                          <a:cs typeface="+mn-cs"/>
                        </a:rPr>
                        <a:t>子宮のがんには、子宮の入</a:t>
                      </a:r>
                      <a:r>
                        <a:rPr kumimoji="1" lang="ja-JP" altLang="en-US" sz="1800" b="0" i="0" u="none" strike="noStrike" kern="1200" spc="-700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ea"/>
                          <a:ea typeface="+mn-ea"/>
                          <a:cs typeface="+mn-cs"/>
                        </a:rPr>
                        <a:t>口</a:t>
                      </a:r>
                      <a:r>
                        <a:rPr kumimoji="1" lang="ja-JP" altLang="en-US" sz="1800" b="0" i="0" u="none" strike="noStrike" kern="1200" spc="0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ea"/>
                          <a:ea typeface="+mn-ea"/>
                          <a:cs typeface="+mn-cs"/>
                        </a:rPr>
                        <a:t>（頸部</a:t>
                      </a:r>
                      <a:r>
                        <a:rPr kumimoji="1" lang="ja-JP" altLang="en-US" sz="1800" b="0" i="0" u="none" strike="noStrike" kern="1200" spc="-700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ea"/>
                          <a:ea typeface="+mn-ea"/>
                          <a:cs typeface="+mn-cs"/>
                        </a:rPr>
                        <a:t>）</a:t>
                      </a:r>
                      <a:r>
                        <a:rPr kumimoji="1" lang="ja-JP" altLang="en-US" sz="1800" b="0" i="0" u="none" strike="noStrike" kern="1200" spc="0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ea"/>
                          <a:ea typeface="+mn-ea"/>
                          <a:cs typeface="+mn-cs"/>
                        </a:rPr>
                        <a:t>にできるものと、子宮本</a:t>
                      </a:r>
                      <a:r>
                        <a:rPr kumimoji="1" lang="ja-JP" altLang="en-US" sz="1800" b="0" i="0" u="none" strike="noStrike" kern="1200" spc="-700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ea"/>
                          <a:ea typeface="+mn-ea"/>
                          <a:cs typeface="+mn-cs"/>
                        </a:rPr>
                        <a:t>体</a:t>
                      </a:r>
                      <a:r>
                        <a:rPr kumimoji="1" lang="ja-JP" altLang="en-US" sz="1800" b="0" i="0" u="none" strike="noStrike" kern="1200" spc="-300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ea"/>
                          <a:ea typeface="+mn-ea"/>
                          <a:cs typeface="+mn-cs"/>
                        </a:rPr>
                        <a:t>（</a:t>
                      </a:r>
                      <a:r>
                        <a:rPr kumimoji="1" lang="ja-JP" altLang="en-US" sz="1800" b="0" i="0" u="none" strike="noStrike" kern="1200" spc="0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ea"/>
                          <a:ea typeface="+mn-ea"/>
                          <a:cs typeface="+mn-cs"/>
                        </a:rPr>
                        <a:t>体部</a:t>
                      </a:r>
                      <a:r>
                        <a:rPr kumimoji="1" lang="ja-JP" altLang="en-US" sz="1800" b="0" i="0" u="none" strike="noStrike" kern="1200" spc="-700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ea"/>
                          <a:ea typeface="+mn-ea"/>
                          <a:cs typeface="+mn-cs"/>
                        </a:rPr>
                        <a:t>）</a:t>
                      </a:r>
                      <a:r>
                        <a:rPr kumimoji="1" lang="ja-JP" altLang="en-US" sz="1800" b="0" i="0" u="none" strike="noStrike" kern="1200" spc="0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ea"/>
                          <a:ea typeface="+mn-ea"/>
                          <a:cs typeface="+mn-cs"/>
                        </a:rPr>
                        <a:t>にできるものがある。</a:t>
                      </a:r>
                    </a:p>
                    <a:p>
                      <a:pPr marL="180000" marR="0" indent="-180000" algn="just" defTabSz="457200" rtl="0" eaLnBrk="1" fontAlgn="auto" latinLnBrk="0" hangingPunct="1">
                        <a:lnSpc>
                          <a:spcPts val="2300"/>
                        </a:lnSpc>
                        <a:spcBef>
                          <a:spcPts val="7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Char char="•"/>
                        <a:defRPr/>
                      </a:pPr>
                      <a:r>
                        <a:rPr kumimoji="1" lang="ja-JP" altLang="en-US" sz="1800" b="0" i="0" u="none" strike="noStrike" kern="1200" spc="50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ea"/>
                          <a:ea typeface="+mn-ea"/>
                          <a:cs typeface="+mn-cs"/>
                        </a:rPr>
                        <a:t>頸部にできるものでは、初期の段階では症状が</a:t>
                      </a:r>
                      <a:r>
                        <a:rPr kumimoji="1" lang="ja-JP" altLang="en-US" sz="1800" b="0" i="0" u="none" strike="noStrike" kern="1200" spc="0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ea"/>
                          <a:ea typeface="+mn-ea"/>
                          <a:cs typeface="+mn-cs"/>
                        </a:rPr>
                        <a:t>ないことが多い。特に症状がなくても、</a:t>
                      </a:r>
                      <a:r>
                        <a:rPr kumimoji="1" lang="en-US" altLang="ja-JP" sz="1800" b="0" i="0" u="none" strike="noStrike" kern="1200" spc="0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ea"/>
                          <a:ea typeface="+mn-ea"/>
                          <a:cs typeface="+mn-cs"/>
                        </a:rPr>
                        <a:t>20</a:t>
                      </a:r>
                      <a:r>
                        <a:rPr kumimoji="1" lang="ja-JP" altLang="en-US" sz="1800" b="0" i="0" u="none" strike="noStrike" kern="1200" spc="0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ea"/>
                          <a:ea typeface="+mn-ea"/>
                          <a:cs typeface="+mn-cs"/>
                        </a:rPr>
                        <a:t>歳を過ぎたら、</a:t>
                      </a:r>
                      <a:r>
                        <a:rPr kumimoji="1" lang="en-US" altLang="ja-JP" sz="1800" b="0" i="0" u="none" strike="noStrike" kern="1200" spc="0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ea"/>
                          <a:ea typeface="+mn-ea"/>
                          <a:cs typeface="+mn-cs"/>
                        </a:rPr>
                        <a:t>2</a:t>
                      </a:r>
                      <a:r>
                        <a:rPr kumimoji="1" lang="ja-JP" altLang="en-US" sz="1800" b="0" i="0" u="none" strike="noStrike" kern="1200" spc="0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ea"/>
                          <a:ea typeface="+mn-ea"/>
                          <a:cs typeface="+mn-cs"/>
                        </a:rPr>
                        <a:t>年に</a:t>
                      </a:r>
                      <a:r>
                        <a:rPr kumimoji="1" lang="en-US" altLang="ja-JP" sz="1800" b="0" i="0" u="none" strike="noStrike" kern="1200" spc="0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ea"/>
                          <a:ea typeface="+mn-ea"/>
                          <a:cs typeface="+mn-cs"/>
                        </a:rPr>
                        <a:t>1</a:t>
                      </a:r>
                      <a:r>
                        <a:rPr kumimoji="1" lang="ja-JP" altLang="en-US" sz="1800" b="0" i="0" u="none" strike="noStrike" kern="1200" spc="0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ea"/>
                          <a:ea typeface="+mn-ea"/>
                          <a:cs typeface="+mn-cs"/>
                        </a:rPr>
                        <a:t>回子宮頸がんの検診を受けることが勧められている。</a:t>
                      </a:r>
                    </a:p>
                  </a:txBody>
                  <a:tcPr marL="216000" marR="180000" marT="162000" marB="10800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E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461028">
                <a:tc>
                  <a:txBody>
                    <a:bodyPr/>
                    <a:lstStyle/>
                    <a:p>
                      <a:r>
                        <a:rPr kumimoji="1" lang="ja-JP" altLang="en-US" sz="2400" b="1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j-ea"/>
                          <a:ea typeface="+mj-ea"/>
                        </a:rPr>
                        <a:t>前立腺がん</a:t>
                      </a:r>
                    </a:p>
                  </a:txBody>
                  <a:tcPr anchor="ctr"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D9FF"/>
                    </a:solidFill>
                  </a:tcPr>
                </a:tc>
                <a:tc>
                  <a:txBody>
                    <a:bodyPr/>
                    <a:lstStyle/>
                    <a:p>
                      <a:pPr marL="180000" indent="-180000" algn="just">
                        <a:buFont typeface="Arial" pitchFamily="34" charset="0"/>
                        <a:buChar char="•"/>
                      </a:pPr>
                      <a:r>
                        <a:rPr kumimoji="1" lang="ja-JP" altLang="en-US" sz="1800" b="0" i="0" u="none" strike="noStrike" kern="1200" spc="0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ea"/>
                          <a:ea typeface="+mn-ea"/>
                          <a:cs typeface="+mn-cs"/>
                        </a:rPr>
                        <a:t>診断方法が普及したことで、前立腺がんと診断される人が増加している。</a:t>
                      </a:r>
                    </a:p>
                    <a:p>
                      <a:pPr marL="180000" indent="-180000" algn="just">
                        <a:spcBef>
                          <a:spcPts val="700"/>
                        </a:spcBef>
                        <a:buFont typeface="Arial" pitchFamily="34" charset="0"/>
                        <a:buChar char="•"/>
                      </a:pPr>
                      <a:r>
                        <a:rPr kumimoji="1" lang="ja-JP" altLang="en-US" sz="1800" b="0" i="0" u="none" strike="noStrike" kern="1200" spc="0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ea"/>
                          <a:ea typeface="+mn-ea"/>
                          <a:cs typeface="+mn-cs"/>
                        </a:rPr>
                        <a:t>かなり進行した場合でも適切に対処すれば、通常の生活を長く続けることができる。</a:t>
                      </a:r>
                    </a:p>
                  </a:txBody>
                  <a:tcPr marL="216000" marR="180000" marT="162000" marB="10800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D9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3" name="正方形/長方形 2"/>
          <p:cNvSpPr/>
          <p:nvPr/>
        </p:nvSpPr>
        <p:spPr>
          <a:xfrm>
            <a:off x="1115616" y="3536987"/>
            <a:ext cx="441146" cy="246221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ja-JP"/>
            </a:defPPr>
          </a:lstStyle>
          <a:p>
            <a:pPr marL="0" algn="l" defTabSz="914400">
              <a:buNone/>
              <a:defRPr kumimoji="1" sz="1800" b="0" i="0" normalizeH="0" noProof="0">
                <a:uLnTx/>
                <a:uFillTx/>
                <a:latin typeface="+mn-lt"/>
                <a:ea typeface="+mn-ea"/>
                <a:cs typeface="+mn-cs"/>
              </a:defRPr>
            </a:pPr>
            <a:r>
              <a:rPr kumimoji="1" lang="ja-JP" altLang="en-US" sz="1000" b="1" i="0" normalizeH="0" noProof="0" dirty="0">
                <a:solidFill>
                  <a:schemeClr val="tx1">
                    <a:lumMod val="75000"/>
                    <a:lumOff val="25000"/>
                  </a:schemeClr>
                </a:solidFill>
                <a:uLnTx/>
                <a:uFillTx/>
                <a:latin typeface="+mj-ea"/>
              </a:rPr>
              <a:t>けい</a:t>
            </a:r>
            <a:endParaRPr lang="ja-JP" altLang="en-US" sz="1000" dirty="0"/>
          </a:p>
        </p:txBody>
      </p:sp>
      <p:sp>
        <p:nvSpPr>
          <p:cNvPr id="6" name="正方形/長方形 5"/>
          <p:cNvSpPr/>
          <p:nvPr/>
        </p:nvSpPr>
        <p:spPr>
          <a:xfrm>
            <a:off x="5724128" y="3228945"/>
            <a:ext cx="338554" cy="184666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ja-JP"/>
            </a:defPPr>
          </a:lstStyle>
          <a:p>
            <a:pPr marL="0" algn="l" defTabSz="914400">
              <a:buNone/>
              <a:defRPr kumimoji="1" sz="1800" b="0" i="0" normalizeH="0" noProof="0">
                <a:uLnTx/>
                <a:uFillTx/>
                <a:latin typeface="+mn-lt"/>
                <a:ea typeface="+mn-ea"/>
                <a:cs typeface="+mn-cs"/>
              </a:defRPr>
            </a:pPr>
            <a:r>
              <a:rPr kumimoji="1" lang="ja-JP" altLang="en-US" sz="600" b="1" i="0" normalizeH="0" noProof="0" dirty="0">
                <a:solidFill>
                  <a:schemeClr val="tx1">
                    <a:lumMod val="75000"/>
                    <a:lumOff val="25000"/>
                  </a:schemeClr>
                </a:solidFill>
                <a:uLnTx/>
                <a:uFillTx/>
                <a:latin typeface="+mj-ea"/>
              </a:rPr>
              <a:t>けい</a:t>
            </a:r>
            <a:endParaRPr lang="ja-JP" altLang="en-US" sz="600" b="1" dirty="0"/>
          </a:p>
        </p:txBody>
      </p:sp>
      <p:sp>
        <p:nvSpPr>
          <p:cNvPr id="7" name="正方形/長方形 6"/>
          <p:cNvSpPr/>
          <p:nvPr/>
        </p:nvSpPr>
        <p:spPr>
          <a:xfrm>
            <a:off x="2555776" y="3933056"/>
            <a:ext cx="364202" cy="200055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ja-JP"/>
            </a:defPPr>
          </a:lstStyle>
          <a:p>
            <a:pPr marL="0" algn="l" defTabSz="914400">
              <a:buNone/>
              <a:defRPr kumimoji="1" sz="1800" b="0" i="0" normalizeH="0" noProof="0">
                <a:uLnTx/>
                <a:uFillTx/>
                <a:latin typeface="+mn-lt"/>
                <a:ea typeface="+mn-ea"/>
                <a:cs typeface="+mn-cs"/>
              </a:defRPr>
            </a:pPr>
            <a:r>
              <a:rPr kumimoji="1" lang="ja-JP" altLang="en-US" sz="700" b="1" i="0" normalizeH="0" noProof="0" dirty="0">
                <a:solidFill>
                  <a:schemeClr val="tx1">
                    <a:lumMod val="75000"/>
                    <a:lumOff val="25000"/>
                  </a:schemeClr>
                </a:solidFill>
                <a:uLnTx/>
                <a:uFillTx/>
                <a:latin typeface="+mj-ea"/>
              </a:rPr>
              <a:t>けい</a:t>
            </a:r>
            <a:endParaRPr lang="ja-JP" altLang="en-US" sz="700" b="1" dirty="0"/>
          </a:p>
        </p:txBody>
      </p:sp>
      <p:sp>
        <p:nvSpPr>
          <p:cNvPr id="8" name="正方形/長方形 7"/>
          <p:cNvSpPr/>
          <p:nvPr/>
        </p:nvSpPr>
        <p:spPr>
          <a:xfrm>
            <a:off x="3203848" y="4509120"/>
            <a:ext cx="312906" cy="169277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ja-JP"/>
            </a:defPPr>
          </a:lstStyle>
          <a:p>
            <a:pPr marL="0" algn="l" defTabSz="914400">
              <a:buNone/>
              <a:defRPr kumimoji="1" sz="1800" b="0" i="0" normalizeH="0" noProof="0">
                <a:uLnTx/>
                <a:uFillTx/>
                <a:latin typeface="+mn-lt"/>
                <a:ea typeface="+mn-ea"/>
                <a:cs typeface="+mn-cs"/>
              </a:defRPr>
            </a:pPr>
            <a:r>
              <a:rPr kumimoji="1" lang="ja-JP" altLang="en-US" sz="500" b="1" i="0" normalizeH="0" noProof="0" dirty="0">
                <a:solidFill>
                  <a:schemeClr val="tx1">
                    <a:lumMod val="75000"/>
                    <a:lumOff val="25000"/>
                  </a:schemeClr>
                </a:solidFill>
                <a:uLnTx/>
                <a:uFillTx/>
                <a:latin typeface="+mj-ea"/>
              </a:rPr>
              <a:t>けい</a:t>
            </a:r>
            <a:endParaRPr lang="ja-JP" altLang="en-US" sz="500" b="1" dirty="0"/>
          </a:p>
        </p:txBody>
      </p:sp>
      <p:sp>
        <p:nvSpPr>
          <p:cNvPr id="9" name="正方形/長方形 8">
            <a:extLst>
              <a:ext uri="{FF2B5EF4-FFF2-40B4-BE49-F238E27FC236}">
                <a16:creationId xmlns:a16="http://schemas.microsoft.com/office/drawing/2014/main" id="{94E4C204-09CE-417E-AA75-9FA2DF9F698D}"/>
              </a:ext>
            </a:extLst>
          </p:cNvPr>
          <p:cNvSpPr/>
          <p:nvPr/>
        </p:nvSpPr>
        <p:spPr>
          <a:xfrm>
            <a:off x="8453034" y="6447843"/>
            <a:ext cx="502264" cy="40466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ja-JP"/>
            </a:defPPr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1" sz="1800" b="0" i="0" u="none" strike="noStrike" kern="1200" cap="none" spc="0" normalizeH="0" baseline="0" noProof="0">
                <a:solidFill>
                  <a:schemeClr val="lt1"/>
                </a:solidFill>
                <a:uLnTx/>
                <a:uFillTx/>
                <a:latin typeface="+mn-lt"/>
                <a:ea typeface="+mn-ea"/>
                <a:cs typeface="+mn-cs"/>
                <a:sym typeface="Wingdings"/>
              </a:defRPr>
            </a:lvl1pPr>
            <a:lvl2pPr marL="45720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1" sz="1800" b="0" i="0" u="none" strike="noStrike" kern="1200" cap="none" spc="0" normalizeH="0" baseline="0" noProof="0">
                <a:solidFill>
                  <a:schemeClr val="lt1"/>
                </a:solidFill>
                <a:uLnTx/>
                <a:uFillTx/>
                <a:latin typeface="+mn-lt"/>
                <a:ea typeface="+mn-ea"/>
                <a:cs typeface="+mn-cs"/>
                <a:sym typeface="Wingdings"/>
              </a:defRPr>
            </a:lvl2pPr>
            <a:lvl3pPr marL="91440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1" sz="1800" b="0" i="0" u="none" strike="noStrike" kern="1200" cap="none" spc="0" normalizeH="0" baseline="0" noProof="0">
                <a:solidFill>
                  <a:schemeClr val="lt1"/>
                </a:solidFill>
                <a:uLnTx/>
                <a:uFillTx/>
                <a:latin typeface="+mn-lt"/>
                <a:ea typeface="+mn-ea"/>
                <a:cs typeface="+mn-cs"/>
                <a:sym typeface="Wingdings"/>
              </a:defRPr>
            </a:lvl3pPr>
            <a:lvl4pPr marL="137160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1" sz="1800" b="0" i="0" u="none" strike="noStrike" kern="1200" cap="none" spc="0" normalizeH="0" baseline="0" noProof="0">
                <a:solidFill>
                  <a:schemeClr val="lt1"/>
                </a:solidFill>
                <a:uLnTx/>
                <a:uFillTx/>
                <a:latin typeface="+mn-lt"/>
                <a:ea typeface="+mn-ea"/>
                <a:cs typeface="+mn-cs"/>
                <a:sym typeface="Wingdings"/>
              </a:defRPr>
            </a:lvl4pPr>
            <a:lvl5pPr marL="182880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1" sz="1800" b="0" i="0" u="none" strike="noStrike" kern="1200" cap="none" spc="0" normalizeH="0" baseline="0" noProof="0">
                <a:solidFill>
                  <a:schemeClr val="lt1"/>
                </a:solidFill>
                <a:uLnTx/>
                <a:uFillTx/>
                <a:latin typeface="+mn-lt"/>
                <a:ea typeface="+mn-ea"/>
                <a:cs typeface="+mn-cs"/>
                <a:sym typeface="Wingdings"/>
              </a:defRPr>
            </a:lvl5pPr>
            <a:lvl6pPr marL="228600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1" sz="1800" b="0" i="0" u="none" strike="noStrike" kern="1200" cap="none" spc="0" normalizeH="0" baseline="0" noProof="0">
                <a:solidFill>
                  <a:schemeClr val="lt1"/>
                </a:solidFill>
                <a:uLnTx/>
                <a:uFillTx/>
                <a:latin typeface="+mn-lt"/>
                <a:ea typeface="+mn-ea"/>
                <a:cs typeface="+mn-cs"/>
                <a:sym typeface="Wingdings"/>
              </a:defRPr>
            </a:lvl6pPr>
            <a:lvl7pPr marL="274320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1" sz="1800" b="0" i="0" u="none" strike="noStrike" kern="1200" cap="none" spc="0" normalizeH="0" baseline="0" noProof="0">
                <a:solidFill>
                  <a:schemeClr val="lt1"/>
                </a:solidFill>
                <a:uLnTx/>
                <a:uFillTx/>
                <a:latin typeface="+mn-lt"/>
                <a:ea typeface="+mn-ea"/>
                <a:cs typeface="+mn-cs"/>
                <a:sym typeface="Wingdings"/>
              </a:defRPr>
            </a:lvl7pPr>
            <a:lvl8pPr marL="320040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1" sz="1800" b="0" i="0" u="none" strike="noStrike" kern="1200" cap="none" spc="0" normalizeH="0" baseline="0" noProof="0">
                <a:solidFill>
                  <a:schemeClr val="lt1"/>
                </a:solidFill>
                <a:uLnTx/>
                <a:uFillTx/>
                <a:latin typeface="+mn-lt"/>
                <a:ea typeface="+mn-ea"/>
                <a:cs typeface="+mn-cs"/>
                <a:sym typeface="Wingdings"/>
              </a:defRPr>
            </a:lvl8pPr>
            <a:lvl9pPr marL="365760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1" sz="1800" b="0" i="0" u="none" strike="noStrike" kern="1200" cap="none" spc="0" normalizeH="0" baseline="0" noProof="0">
                <a:solidFill>
                  <a:schemeClr val="lt1"/>
                </a:solidFill>
                <a:uLnTx/>
                <a:uFillTx/>
                <a:latin typeface="+mn-lt"/>
                <a:ea typeface="+mn-ea"/>
                <a:cs typeface="+mn-cs"/>
                <a:sym typeface="Wingdings"/>
              </a:defRPr>
            </a:lvl9pPr>
          </a:lstStyle>
          <a:p>
            <a:pPr marL="0" algn="ctr" defTabSz="914400">
              <a:buNone/>
              <a:defRPr kumimoji="1" sz="1800" b="0" i="0" kern="1200" normalizeH="0" noProof="0">
                <a:solidFill>
                  <a:srgbClr val="FFFFFF"/>
                </a:solidFill>
                <a:uLnTx/>
                <a:uFillTx/>
                <a:latin typeface="+mn-lt"/>
                <a:ea typeface="+mn-ea"/>
                <a:cs typeface="+mn-cs"/>
              </a:defRPr>
            </a:pPr>
            <a:r>
              <a:rPr kumimoji="1" lang="en-US" altLang="ja-JP" sz="1800" b="1" i="0" kern="1200" normalizeH="0" noProof="0">
                <a:solidFill>
                  <a:schemeClr val="tx1"/>
                </a:solidFill>
                <a:uLnTx/>
                <a:uFillTx/>
                <a:latin typeface="+mj-ea"/>
                <a:ea typeface="+mj-ea"/>
              </a:rPr>
              <a:t>13</a:t>
            </a:r>
            <a:endParaRPr kumimoji="1" lang="ja-JP" altLang="en-US" b="1">
              <a:solidFill>
                <a:schemeClr val="tx1"/>
              </a:solidFill>
              <a:latin typeface="+mj-ea"/>
              <a:ea typeface="+mj-ea"/>
            </a:endParaRPr>
          </a:p>
        </p:txBody>
      </p:sp>
    </p:spTree>
    <p:extLst>
      <p:ext uri="{BB962C8B-B14F-4D97-AF65-F5344CB8AC3E}">
        <p14:creationId xmlns:p14="http://schemas.microsoft.com/office/powerpoint/2010/main" val="1851968946"/>
      </p:ext>
    </p:extLst>
  </p:cSld>
  <p:clrMapOvr>
    <a:masterClrMapping/>
  </p:clrMapOvr>
  <p:transition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590326" y="1124744"/>
            <a:ext cx="2596251" cy="28412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テキスト ボックス 19"/>
          <p:cNvSpPr txBox="1"/>
          <p:nvPr/>
        </p:nvSpPr>
        <p:spPr>
          <a:xfrm>
            <a:off x="467544" y="181057"/>
            <a:ext cx="820891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ja-JP"/>
            </a:defPPr>
          </a:lstStyle>
          <a:p>
            <a:pPr marL="0" algn="ctr" defTabSz="914400">
              <a:buNone/>
              <a:defRPr kumimoji="1" sz="1800" b="0" i="0" normalizeH="0" noProof="0">
                <a:uLnTx/>
                <a:uFillTx/>
                <a:latin typeface="+mn-lt"/>
                <a:ea typeface="+mn-ea"/>
                <a:cs typeface="+mn-cs"/>
              </a:defRPr>
            </a:pPr>
            <a:r>
              <a:rPr kumimoji="1" lang="ja-JP" altLang="en-US" sz="4400" b="1" i="0" normalizeH="0" noProof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日本の主ながん罹患数</a:t>
            </a:r>
          </a:p>
        </p:txBody>
      </p:sp>
      <p:sp>
        <p:nvSpPr>
          <p:cNvPr id="12" name="角丸四角形吹き出し 11"/>
          <p:cNvSpPr/>
          <p:nvPr/>
        </p:nvSpPr>
        <p:spPr>
          <a:xfrm>
            <a:off x="683568" y="3938522"/>
            <a:ext cx="7732566" cy="2260979"/>
          </a:xfrm>
          <a:prstGeom prst="wedgeRoundRectCallout">
            <a:avLst>
              <a:gd name="adj1" fmla="val 33095"/>
              <a:gd name="adj2" fmla="val -90703"/>
              <a:gd name="adj3" fmla="val 16667"/>
            </a:avLst>
          </a:prstGeom>
          <a:solidFill>
            <a:schemeClr val="bg1"/>
          </a:solidFill>
          <a:ln w="57150">
            <a:solidFill>
              <a:srgbClr val="FF99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216000" tIns="144000" rIns="0" rtlCol="0" anchor="ctr"/>
          <a:lstStyle>
            <a:defPPr>
              <a:defRPr lang="ja-JP"/>
            </a:defPPr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1" sz="1800" b="0" i="0" u="none" strike="noStrike" kern="1200" cap="none" spc="0" normalizeH="0" baseline="0" noProof="0">
                <a:solidFill>
                  <a:schemeClr val="dk1"/>
                </a:solidFill>
                <a:uLnTx/>
                <a:uFillTx/>
                <a:latin typeface="Century Gothic" panose="020B0502020202020204"/>
                <a:ea typeface="Arial" pitchFamily="34" charset="0"/>
                <a:cs typeface="Arial" pitchFamily="34" charset="0"/>
                <a:sym typeface="Wingdings"/>
              </a:defRPr>
            </a:lvl1pPr>
            <a:lvl2pPr marL="45720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1" sz="1800" b="0" i="0" u="none" strike="noStrike" kern="1200" cap="none" spc="0" normalizeH="0" baseline="0" noProof="0">
                <a:solidFill>
                  <a:schemeClr val="dk1"/>
                </a:solidFill>
                <a:uLnTx/>
                <a:uFillTx/>
                <a:latin typeface="Century Gothic" panose="020B0502020202020204"/>
                <a:ea typeface="Arial" pitchFamily="34" charset="0"/>
                <a:cs typeface="Arial" pitchFamily="34" charset="0"/>
                <a:sym typeface="Wingdings"/>
              </a:defRPr>
            </a:lvl2pPr>
            <a:lvl3pPr marL="91440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1" sz="1800" b="0" i="0" u="none" strike="noStrike" kern="1200" cap="none" spc="0" normalizeH="0" baseline="0" noProof="0">
                <a:solidFill>
                  <a:schemeClr val="dk1"/>
                </a:solidFill>
                <a:uLnTx/>
                <a:uFillTx/>
                <a:latin typeface="Century Gothic" panose="020B0502020202020204"/>
                <a:ea typeface="Arial" pitchFamily="34" charset="0"/>
                <a:cs typeface="Arial" pitchFamily="34" charset="0"/>
                <a:sym typeface="Wingdings"/>
              </a:defRPr>
            </a:lvl3pPr>
            <a:lvl4pPr marL="137160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1" sz="1800" b="0" i="0" u="none" strike="noStrike" kern="1200" cap="none" spc="0" normalizeH="0" baseline="0" noProof="0">
                <a:solidFill>
                  <a:schemeClr val="dk1"/>
                </a:solidFill>
                <a:uLnTx/>
                <a:uFillTx/>
                <a:latin typeface="Century Gothic" panose="020B0502020202020204"/>
                <a:ea typeface="Arial" pitchFamily="34" charset="0"/>
                <a:cs typeface="Arial" pitchFamily="34" charset="0"/>
                <a:sym typeface="Wingdings"/>
              </a:defRPr>
            </a:lvl4pPr>
            <a:lvl5pPr marL="182880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1" sz="1800" b="0" i="0" u="none" strike="noStrike" kern="1200" cap="none" spc="0" normalizeH="0" baseline="0" noProof="0">
                <a:solidFill>
                  <a:schemeClr val="dk1"/>
                </a:solidFill>
                <a:uLnTx/>
                <a:uFillTx/>
                <a:latin typeface="Century Gothic" panose="020B0502020202020204"/>
                <a:ea typeface="Arial" pitchFamily="34" charset="0"/>
                <a:cs typeface="Arial" pitchFamily="34" charset="0"/>
                <a:sym typeface="Wingdings"/>
              </a:defRPr>
            </a:lvl5pPr>
            <a:lvl6pPr marL="228600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1" sz="1800" b="0" i="0" u="none" strike="noStrike" kern="1200" cap="none" spc="0" normalizeH="0" baseline="0" noProof="0">
                <a:solidFill>
                  <a:schemeClr val="dk1"/>
                </a:solidFill>
                <a:uLnTx/>
                <a:uFillTx/>
                <a:latin typeface="Century Gothic" panose="020B0502020202020204"/>
                <a:ea typeface="Arial" pitchFamily="34" charset="0"/>
                <a:cs typeface="Arial" pitchFamily="34" charset="0"/>
                <a:sym typeface="Wingdings"/>
              </a:defRPr>
            </a:lvl6pPr>
            <a:lvl7pPr marL="274320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1" sz="1800" b="0" i="0" u="none" strike="noStrike" kern="1200" cap="none" spc="0" normalizeH="0" baseline="0" noProof="0">
                <a:solidFill>
                  <a:schemeClr val="dk1"/>
                </a:solidFill>
                <a:uLnTx/>
                <a:uFillTx/>
                <a:latin typeface="Century Gothic" panose="020B0502020202020204"/>
                <a:ea typeface="Arial" pitchFamily="34" charset="0"/>
                <a:cs typeface="Arial" pitchFamily="34" charset="0"/>
                <a:sym typeface="Wingdings"/>
              </a:defRPr>
            </a:lvl7pPr>
            <a:lvl8pPr marL="320040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1" sz="1800" b="0" i="0" u="none" strike="noStrike" kern="1200" cap="none" spc="0" normalizeH="0" baseline="0" noProof="0">
                <a:solidFill>
                  <a:schemeClr val="dk1"/>
                </a:solidFill>
                <a:uLnTx/>
                <a:uFillTx/>
                <a:latin typeface="Century Gothic" panose="020B0502020202020204"/>
                <a:ea typeface="Arial" pitchFamily="34" charset="0"/>
                <a:cs typeface="Arial" pitchFamily="34" charset="0"/>
                <a:sym typeface="Wingdings"/>
              </a:defRPr>
            </a:lvl8pPr>
            <a:lvl9pPr marL="365760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1" sz="1800" b="0" i="0" u="none" strike="noStrike" kern="1200" cap="none" spc="0" normalizeH="0" baseline="0" noProof="0">
                <a:solidFill>
                  <a:schemeClr val="dk1"/>
                </a:solidFill>
                <a:uLnTx/>
                <a:uFillTx/>
                <a:latin typeface="Century Gothic" panose="020B0502020202020204"/>
                <a:ea typeface="Arial" pitchFamily="34" charset="0"/>
                <a:cs typeface="Arial" pitchFamily="34" charset="0"/>
                <a:sym typeface="Wingdings"/>
              </a:defRPr>
            </a:lvl9pPr>
          </a:lstStyle>
          <a:p>
            <a:pPr marL="0" algn="ctr" defTabSz="914400">
              <a:buNone/>
              <a:defRPr kumimoji="1" sz="1800" b="0" i="0" normalizeH="0" noProof="0">
                <a:uLnTx/>
                <a:uFillTx/>
                <a:latin typeface="Century Gothic" panose="020B0502020202020204"/>
                <a:ea typeface="Arial" pitchFamily="34" charset="0"/>
                <a:cs typeface="Arial" pitchFamily="34" charset="0"/>
              </a:defRPr>
            </a:pPr>
            <a:r>
              <a:rPr kumimoji="1" lang="ja-JP" altLang="en-US" sz="4200" b="1" i="0" normalizeH="0" noProof="0" dirty="0">
                <a:solidFill>
                  <a:schemeClr val="tx1">
                    <a:lumMod val="75000"/>
                    <a:lumOff val="25000"/>
                  </a:schemeClr>
                </a:solidFill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男女別では</a:t>
            </a:r>
            <a:endParaRPr lang="en-US" altLang="ja-JP" sz="4200" b="1" dirty="0">
              <a:solidFill>
                <a:schemeClr val="tx1">
                  <a:lumMod val="75000"/>
                  <a:lumOff val="25000"/>
                </a:schemeClr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pPr algn="just"/>
            <a:r>
              <a:rPr kumimoji="1" lang="ja-JP" altLang="en-US" sz="4200" b="1" i="0" normalizeH="0" noProof="0" dirty="0">
                <a:solidFill>
                  <a:schemeClr val="tx1">
                    <a:lumMod val="75000"/>
                    <a:lumOff val="25000"/>
                  </a:schemeClr>
                </a:solidFill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  男性の</a:t>
            </a:r>
            <a:r>
              <a:rPr kumimoji="1" lang="en-US" altLang="ja-JP" sz="4200" b="1" i="0" normalizeH="0" noProof="0" dirty="0">
                <a:solidFill>
                  <a:schemeClr val="tx1">
                    <a:lumMod val="75000"/>
                    <a:lumOff val="25000"/>
                  </a:schemeClr>
                </a:solidFill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1</a:t>
            </a:r>
            <a:r>
              <a:rPr kumimoji="1" lang="ja-JP" altLang="en-US" sz="4200" b="1" i="0" normalizeH="0" noProof="0" dirty="0">
                <a:solidFill>
                  <a:schemeClr val="tx1">
                    <a:lumMod val="75000"/>
                    <a:lumOff val="25000"/>
                  </a:schemeClr>
                </a:solidFill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位は「前立腺がん」</a:t>
            </a:r>
            <a:endParaRPr lang="en-US" altLang="ja-JP" sz="4200" b="1" dirty="0">
              <a:solidFill>
                <a:schemeClr val="tx1">
                  <a:lumMod val="75000"/>
                  <a:lumOff val="25000"/>
                </a:schemeClr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pPr marL="0" algn="l" defTabSz="914400">
              <a:buNone/>
              <a:defRPr kumimoji="1" sz="1800" b="0" i="0" normalizeH="0" noProof="0">
                <a:uLnTx/>
                <a:uFillTx/>
                <a:latin typeface="Century Gothic" panose="020B0502020202020204"/>
                <a:ea typeface="Arial" pitchFamily="34" charset="0"/>
                <a:cs typeface="Arial" pitchFamily="34" charset="0"/>
              </a:defRPr>
            </a:pPr>
            <a:r>
              <a:rPr kumimoji="1" lang="ja-JP" altLang="en-US" sz="4200" b="1" i="0" normalizeH="0" noProof="0" dirty="0">
                <a:solidFill>
                  <a:schemeClr val="tx1">
                    <a:lumMod val="75000"/>
                    <a:lumOff val="25000"/>
                  </a:schemeClr>
                </a:solidFill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  女性の</a:t>
            </a:r>
            <a:r>
              <a:rPr kumimoji="1" lang="en-US" altLang="ja-JP" sz="4200" b="1" i="0" normalizeH="0" noProof="0" dirty="0">
                <a:solidFill>
                  <a:schemeClr val="tx1">
                    <a:lumMod val="75000"/>
                    <a:lumOff val="25000"/>
                  </a:schemeClr>
                </a:solidFill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1</a:t>
            </a:r>
            <a:r>
              <a:rPr kumimoji="1" lang="ja-JP" altLang="en-US" sz="4200" b="1" i="0" normalizeH="0" noProof="0" dirty="0">
                <a:solidFill>
                  <a:schemeClr val="tx1">
                    <a:lumMod val="75000"/>
                    <a:lumOff val="25000"/>
                  </a:schemeClr>
                </a:solidFill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位は「乳がん」</a:t>
            </a:r>
            <a:endParaRPr lang="en-US" altLang="ja-JP" sz="4200" b="1" dirty="0">
              <a:solidFill>
                <a:schemeClr val="tx1">
                  <a:lumMod val="75000"/>
                  <a:lumOff val="25000"/>
                </a:schemeClr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sp>
        <p:nvSpPr>
          <p:cNvPr id="13" name="正方形/長方形 12"/>
          <p:cNvSpPr/>
          <p:nvPr/>
        </p:nvSpPr>
        <p:spPr>
          <a:xfrm>
            <a:off x="2699792" y="1348755"/>
            <a:ext cx="2952328" cy="725544"/>
          </a:xfrm>
          <a:prstGeom prst="rect">
            <a:avLst/>
          </a:prstGeom>
          <a:noFill/>
          <a:ln w="76200"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ja-JP"/>
            </a:defPPr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1" sz="1800" b="0" i="0" u="none" strike="noStrike" kern="1200" cap="none" spc="0" normalizeH="0" baseline="0" noProof="0">
                <a:solidFill>
                  <a:schemeClr val="dk1"/>
                </a:solidFill>
                <a:uLnTx/>
                <a:uFillTx/>
                <a:latin typeface="Century Gothic" panose="020B0502020202020204"/>
                <a:ea typeface="Arial" pitchFamily="34" charset="0"/>
                <a:cs typeface="Arial" pitchFamily="34" charset="0"/>
                <a:sym typeface="Wingdings"/>
              </a:defRPr>
            </a:lvl1pPr>
            <a:lvl2pPr marL="45720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1" sz="1800" b="0" i="0" u="none" strike="noStrike" kern="1200" cap="none" spc="0" normalizeH="0" baseline="0" noProof="0">
                <a:solidFill>
                  <a:schemeClr val="dk1"/>
                </a:solidFill>
                <a:uLnTx/>
                <a:uFillTx/>
                <a:latin typeface="Century Gothic" panose="020B0502020202020204"/>
                <a:ea typeface="Arial" pitchFamily="34" charset="0"/>
                <a:cs typeface="Arial" pitchFamily="34" charset="0"/>
                <a:sym typeface="Wingdings"/>
              </a:defRPr>
            </a:lvl2pPr>
            <a:lvl3pPr marL="91440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1" sz="1800" b="0" i="0" u="none" strike="noStrike" kern="1200" cap="none" spc="0" normalizeH="0" baseline="0" noProof="0">
                <a:solidFill>
                  <a:schemeClr val="dk1"/>
                </a:solidFill>
                <a:uLnTx/>
                <a:uFillTx/>
                <a:latin typeface="Century Gothic" panose="020B0502020202020204"/>
                <a:ea typeface="Arial" pitchFamily="34" charset="0"/>
                <a:cs typeface="Arial" pitchFamily="34" charset="0"/>
                <a:sym typeface="Wingdings"/>
              </a:defRPr>
            </a:lvl3pPr>
            <a:lvl4pPr marL="137160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1" sz="1800" b="0" i="0" u="none" strike="noStrike" kern="1200" cap="none" spc="0" normalizeH="0" baseline="0" noProof="0">
                <a:solidFill>
                  <a:schemeClr val="dk1"/>
                </a:solidFill>
                <a:uLnTx/>
                <a:uFillTx/>
                <a:latin typeface="Century Gothic" panose="020B0502020202020204"/>
                <a:ea typeface="Arial" pitchFamily="34" charset="0"/>
                <a:cs typeface="Arial" pitchFamily="34" charset="0"/>
                <a:sym typeface="Wingdings"/>
              </a:defRPr>
            </a:lvl4pPr>
            <a:lvl5pPr marL="182880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1" sz="1800" b="0" i="0" u="none" strike="noStrike" kern="1200" cap="none" spc="0" normalizeH="0" baseline="0" noProof="0">
                <a:solidFill>
                  <a:schemeClr val="dk1"/>
                </a:solidFill>
                <a:uLnTx/>
                <a:uFillTx/>
                <a:latin typeface="Century Gothic" panose="020B0502020202020204"/>
                <a:ea typeface="Arial" pitchFamily="34" charset="0"/>
                <a:cs typeface="Arial" pitchFamily="34" charset="0"/>
                <a:sym typeface="Wingdings"/>
              </a:defRPr>
            </a:lvl5pPr>
            <a:lvl6pPr marL="228600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1" sz="1800" b="0" i="0" u="none" strike="noStrike" kern="1200" cap="none" spc="0" normalizeH="0" baseline="0" noProof="0">
                <a:solidFill>
                  <a:schemeClr val="dk1"/>
                </a:solidFill>
                <a:uLnTx/>
                <a:uFillTx/>
                <a:latin typeface="Century Gothic" panose="020B0502020202020204"/>
                <a:ea typeface="Arial" pitchFamily="34" charset="0"/>
                <a:cs typeface="Arial" pitchFamily="34" charset="0"/>
                <a:sym typeface="Wingdings"/>
              </a:defRPr>
            </a:lvl6pPr>
            <a:lvl7pPr marL="274320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1" sz="1800" b="0" i="0" u="none" strike="noStrike" kern="1200" cap="none" spc="0" normalizeH="0" baseline="0" noProof="0">
                <a:solidFill>
                  <a:schemeClr val="dk1"/>
                </a:solidFill>
                <a:uLnTx/>
                <a:uFillTx/>
                <a:latin typeface="Century Gothic" panose="020B0502020202020204"/>
                <a:ea typeface="Arial" pitchFamily="34" charset="0"/>
                <a:cs typeface="Arial" pitchFamily="34" charset="0"/>
                <a:sym typeface="Wingdings"/>
              </a:defRPr>
            </a:lvl7pPr>
            <a:lvl8pPr marL="320040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1" sz="1800" b="0" i="0" u="none" strike="noStrike" kern="1200" cap="none" spc="0" normalizeH="0" baseline="0" noProof="0">
                <a:solidFill>
                  <a:schemeClr val="dk1"/>
                </a:solidFill>
                <a:uLnTx/>
                <a:uFillTx/>
                <a:latin typeface="Century Gothic" panose="020B0502020202020204"/>
                <a:ea typeface="Arial" pitchFamily="34" charset="0"/>
                <a:cs typeface="Arial" pitchFamily="34" charset="0"/>
                <a:sym typeface="Wingdings"/>
              </a:defRPr>
            </a:lvl8pPr>
            <a:lvl9pPr marL="365760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1" sz="1800" b="0" i="0" u="none" strike="noStrike" kern="1200" cap="none" spc="0" normalizeH="0" baseline="0" noProof="0">
                <a:solidFill>
                  <a:schemeClr val="dk1"/>
                </a:solidFill>
                <a:uLnTx/>
                <a:uFillTx/>
                <a:latin typeface="Century Gothic" panose="020B0502020202020204"/>
                <a:ea typeface="Arial" pitchFamily="34" charset="0"/>
                <a:cs typeface="Arial" pitchFamily="34" charset="0"/>
                <a:sym typeface="Wingdings"/>
              </a:defRPr>
            </a:lvl9pPr>
          </a:lstStyle>
          <a:p>
            <a:pPr marL="0" algn="l" defTabSz="914400">
              <a:lnSpc>
                <a:spcPct val="120000"/>
              </a:lnSpc>
              <a:buNone/>
              <a:defRPr kumimoji="1" sz="1800" b="0" i="0" normalizeH="0" noProof="0">
                <a:uLnTx/>
                <a:uFillTx/>
                <a:latin typeface="Century Gothic" panose="020B0502020202020204"/>
                <a:ea typeface="Arial" pitchFamily="34" charset="0"/>
                <a:cs typeface="Arial" pitchFamily="34" charset="0"/>
              </a:defRPr>
            </a:pPr>
            <a:r>
              <a:rPr kumimoji="1" lang="ja-JP" altLang="en-US" sz="4800" b="1" i="0" normalizeH="0" noProof="0">
                <a:solidFill>
                  <a:schemeClr val="tx1">
                    <a:lumMod val="75000"/>
                    <a:lumOff val="25000"/>
                  </a:schemeClr>
                </a:solidFill>
                <a:uLnTx/>
                <a:uFillTx/>
                <a:latin typeface="+mn-ea"/>
              </a:rPr>
              <a:t>大腸がん</a:t>
            </a:r>
            <a:endParaRPr lang="en-US" altLang="ja-JP" sz="4800" b="1">
              <a:solidFill>
                <a:schemeClr val="tx1">
                  <a:lumMod val="75000"/>
                  <a:lumOff val="25000"/>
                </a:schemeClr>
              </a:solidFill>
              <a:latin typeface="+mn-ea"/>
            </a:endParaRPr>
          </a:p>
        </p:txBody>
      </p:sp>
      <p:sp>
        <p:nvSpPr>
          <p:cNvPr id="14" name="正方形/長方形 13"/>
          <p:cNvSpPr/>
          <p:nvPr/>
        </p:nvSpPr>
        <p:spPr>
          <a:xfrm>
            <a:off x="2699792" y="2240509"/>
            <a:ext cx="3350956" cy="725544"/>
          </a:xfrm>
          <a:prstGeom prst="rect">
            <a:avLst/>
          </a:prstGeom>
          <a:noFill/>
          <a:ln w="76200"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ja-JP"/>
            </a:defPPr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1" sz="1800" b="0" i="0" u="none" strike="noStrike" kern="1200" cap="none" spc="0" normalizeH="0" baseline="0" noProof="0">
                <a:solidFill>
                  <a:schemeClr val="dk1"/>
                </a:solidFill>
                <a:uLnTx/>
                <a:uFillTx/>
                <a:latin typeface="Century Gothic" panose="020B0502020202020204"/>
                <a:ea typeface="Arial" pitchFamily="34" charset="0"/>
                <a:cs typeface="Arial" pitchFamily="34" charset="0"/>
                <a:sym typeface="Wingdings"/>
              </a:defRPr>
            </a:lvl1pPr>
            <a:lvl2pPr marL="45720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1" sz="1800" b="0" i="0" u="none" strike="noStrike" kern="1200" cap="none" spc="0" normalizeH="0" baseline="0" noProof="0">
                <a:solidFill>
                  <a:schemeClr val="dk1"/>
                </a:solidFill>
                <a:uLnTx/>
                <a:uFillTx/>
                <a:latin typeface="Century Gothic" panose="020B0502020202020204"/>
                <a:ea typeface="Arial" pitchFamily="34" charset="0"/>
                <a:cs typeface="Arial" pitchFamily="34" charset="0"/>
                <a:sym typeface="Wingdings"/>
              </a:defRPr>
            </a:lvl2pPr>
            <a:lvl3pPr marL="91440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1" sz="1800" b="0" i="0" u="none" strike="noStrike" kern="1200" cap="none" spc="0" normalizeH="0" baseline="0" noProof="0">
                <a:solidFill>
                  <a:schemeClr val="dk1"/>
                </a:solidFill>
                <a:uLnTx/>
                <a:uFillTx/>
                <a:latin typeface="Century Gothic" panose="020B0502020202020204"/>
                <a:ea typeface="Arial" pitchFamily="34" charset="0"/>
                <a:cs typeface="Arial" pitchFamily="34" charset="0"/>
                <a:sym typeface="Wingdings"/>
              </a:defRPr>
            </a:lvl3pPr>
            <a:lvl4pPr marL="137160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1" sz="1800" b="0" i="0" u="none" strike="noStrike" kern="1200" cap="none" spc="0" normalizeH="0" baseline="0" noProof="0">
                <a:solidFill>
                  <a:schemeClr val="dk1"/>
                </a:solidFill>
                <a:uLnTx/>
                <a:uFillTx/>
                <a:latin typeface="Century Gothic" panose="020B0502020202020204"/>
                <a:ea typeface="Arial" pitchFamily="34" charset="0"/>
                <a:cs typeface="Arial" pitchFamily="34" charset="0"/>
                <a:sym typeface="Wingdings"/>
              </a:defRPr>
            </a:lvl4pPr>
            <a:lvl5pPr marL="182880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1" sz="1800" b="0" i="0" u="none" strike="noStrike" kern="1200" cap="none" spc="0" normalizeH="0" baseline="0" noProof="0">
                <a:solidFill>
                  <a:schemeClr val="dk1"/>
                </a:solidFill>
                <a:uLnTx/>
                <a:uFillTx/>
                <a:latin typeface="Century Gothic" panose="020B0502020202020204"/>
                <a:ea typeface="Arial" pitchFamily="34" charset="0"/>
                <a:cs typeface="Arial" pitchFamily="34" charset="0"/>
                <a:sym typeface="Wingdings"/>
              </a:defRPr>
            </a:lvl5pPr>
            <a:lvl6pPr marL="228600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1" sz="1800" b="0" i="0" u="none" strike="noStrike" kern="1200" cap="none" spc="0" normalizeH="0" baseline="0" noProof="0">
                <a:solidFill>
                  <a:schemeClr val="dk1"/>
                </a:solidFill>
                <a:uLnTx/>
                <a:uFillTx/>
                <a:latin typeface="Century Gothic" panose="020B0502020202020204"/>
                <a:ea typeface="Arial" pitchFamily="34" charset="0"/>
                <a:cs typeface="Arial" pitchFamily="34" charset="0"/>
                <a:sym typeface="Wingdings"/>
              </a:defRPr>
            </a:lvl6pPr>
            <a:lvl7pPr marL="274320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1" sz="1800" b="0" i="0" u="none" strike="noStrike" kern="1200" cap="none" spc="0" normalizeH="0" baseline="0" noProof="0">
                <a:solidFill>
                  <a:schemeClr val="dk1"/>
                </a:solidFill>
                <a:uLnTx/>
                <a:uFillTx/>
                <a:latin typeface="Century Gothic" panose="020B0502020202020204"/>
                <a:ea typeface="Arial" pitchFamily="34" charset="0"/>
                <a:cs typeface="Arial" pitchFamily="34" charset="0"/>
                <a:sym typeface="Wingdings"/>
              </a:defRPr>
            </a:lvl7pPr>
            <a:lvl8pPr marL="320040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1" sz="1800" b="0" i="0" u="none" strike="noStrike" kern="1200" cap="none" spc="0" normalizeH="0" baseline="0" noProof="0">
                <a:solidFill>
                  <a:schemeClr val="dk1"/>
                </a:solidFill>
                <a:uLnTx/>
                <a:uFillTx/>
                <a:latin typeface="Century Gothic" panose="020B0502020202020204"/>
                <a:ea typeface="Arial" pitchFamily="34" charset="0"/>
                <a:cs typeface="Arial" pitchFamily="34" charset="0"/>
                <a:sym typeface="Wingdings"/>
              </a:defRPr>
            </a:lvl8pPr>
            <a:lvl9pPr marL="365760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1" sz="1800" b="0" i="0" u="none" strike="noStrike" kern="1200" cap="none" spc="0" normalizeH="0" baseline="0" noProof="0">
                <a:solidFill>
                  <a:schemeClr val="dk1"/>
                </a:solidFill>
                <a:uLnTx/>
                <a:uFillTx/>
                <a:latin typeface="Century Gothic" panose="020B0502020202020204"/>
                <a:ea typeface="Arial" pitchFamily="34" charset="0"/>
                <a:cs typeface="Arial" pitchFamily="34" charset="0"/>
                <a:sym typeface="Wingdings"/>
              </a:defRPr>
            </a:lvl9pPr>
          </a:lstStyle>
          <a:p>
            <a:pPr marL="0" algn="l" defTabSz="914400">
              <a:lnSpc>
                <a:spcPct val="120000"/>
              </a:lnSpc>
              <a:buNone/>
              <a:defRPr kumimoji="1" sz="1800" b="0" i="0" normalizeH="0" noProof="0">
                <a:uLnTx/>
                <a:uFillTx/>
                <a:latin typeface="Century Gothic" panose="020B0502020202020204"/>
                <a:ea typeface="Arial" pitchFamily="34" charset="0"/>
                <a:cs typeface="Arial" pitchFamily="34" charset="0"/>
              </a:defRPr>
            </a:pPr>
            <a:r>
              <a:rPr kumimoji="1" lang="ja-JP" altLang="en-US" sz="4800" b="1" i="0" normalizeH="0" noProof="0">
                <a:solidFill>
                  <a:schemeClr val="tx1">
                    <a:lumMod val="75000"/>
                    <a:lumOff val="25000"/>
                  </a:schemeClr>
                </a:solidFill>
                <a:uLnTx/>
                <a:uFillTx/>
                <a:latin typeface="+mn-ea"/>
              </a:rPr>
              <a:t>胃がん</a:t>
            </a:r>
            <a:endParaRPr lang="en-US" altLang="ja-JP" sz="4800" b="1">
              <a:solidFill>
                <a:schemeClr val="tx1">
                  <a:lumMod val="75000"/>
                  <a:lumOff val="25000"/>
                </a:schemeClr>
              </a:solidFill>
              <a:latin typeface="+mn-ea"/>
            </a:endParaRPr>
          </a:p>
        </p:txBody>
      </p:sp>
      <p:sp>
        <p:nvSpPr>
          <p:cNvPr id="15" name="正方形/長方形 14"/>
          <p:cNvSpPr/>
          <p:nvPr/>
        </p:nvSpPr>
        <p:spPr>
          <a:xfrm>
            <a:off x="2699792" y="3115567"/>
            <a:ext cx="2952328" cy="725544"/>
          </a:xfrm>
          <a:prstGeom prst="rect">
            <a:avLst/>
          </a:prstGeom>
          <a:noFill/>
          <a:ln w="76200"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ja-JP"/>
            </a:defPPr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1" sz="1800" b="0" i="0" u="none" strike="noStrike" kern="1200" cap="none" spc="0" normalizeH="0" baseline="0" noProof="0">
                <a:solidFill>
                  <a:schemeClr val="dk1"/>
                </a:solidFill>
                <a:uLnTx/>
                <a:uFillTx/>
                <a:latin typeface="Century Gothic" panose="020B0502020202020204"/>
                <a:ea typeface="Arial" pitchFamily="34" charset="0"/>
                <a:cs typeface="Arial" pitchFamily="34" charset="0"/>
                <a:sym typeface="Wingdings"/>
              </a:defRPr>
            </a:lvl1pPr>
            <a:lvl2pPr marL="45720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1" sz="1800" b="0" i="0" u="none" strike="noStrike" kern="1200" cap="none" spc="0" normalizeH="0" baseline="0" noProof="0">
                <a:solidFill>
                  <a:schemeClr val="dk1"/>
                </a:solidFill>
                <a:uLnTx/>
                <a:uFillTx/>
                <a:latin typeface="Century Gothic" panose="020B0502020202020204"/>
                <a:ea typeface="Arial" pitchFamily="34" charset="0"/>
                <a:cs typeface="Arial" pitchFamily="34" charset="0"/>
                <a:sym typeface="Wingdings"/>
              </a:defRPr>
            </a:lvl2pPr>
            <a:lvl3pPr marL="91440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1" sz="1800" b="0" i="0" u="none" strike="noStrike" kern="1200" cap="none" spc="0" normalizeH="0" baseline="0" noProof="0">
                <a:solidFill>
                  <a:schemeClr val="dk1"/>
                </a:solidFill>
                <a:uLnTx/>
                <a:uFillTx/>
                <a:latin typeface="Century Gothic" panose="020B0502020202020204"/>
                <a:ea typeface="Arial" pitchFamily="34" charset="0"/>
                <a:cs typeface="Arial" pitchFamily="34" charset="0"/>
                <a:sym typeface="Wingdings"/>
              </a:defRPr>
            </a:lvl3pPr>
            <a:lvl4pPr marL="137160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1" sz="1800" b="0" i="0" u="none" strike="noStrike" kern="1200" cap="none" spc="0" normalizeH="0" baseline="0" noProof="0">
                <a:solidFill>
                  <a:schemeClr val="dk1"/>
                </a:solidFill>
                <a:uLnTx/>
                <a:uFillTx/>
                <a:latin typeface="Century Gothic" panose="020B0502020202020204"/>
                <a:ea typeface="Arial" pitchFamily="34" charset="0"/>
                <a:cs typeface="Arial" pitchFamily="34" charset="0"/>
                <a:sym typeface="Wingdings"/>
              </a:defRPr>
            </a:lvl4pPr>
            <a:lvl5pPr marL="182880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1" sz="1800" b="0" i="0" u="none" strike="noStrike" kern="1200" cap="none" spc="0" normalizeH="0" baseline="0" noProof="0">
                <a:solidFill>
                  <a:schemeClr val="dk1"/>
                </a:solidFill>
                <a:uLnTx/>
                <a:uFillTx/>
                <a:latin typeface="Century Gothic" panose="020B0502020202020204"/>
                <a:ea typeface="Arial" pitchFamily="34" charset="0"/>
                <a:cs typeface="Arial" pitchFamily="34" charset="0"/>
                <a:sym typeface="Wingdings"/>
              </a:defRPr>
            </a:lvl5pPr>
            <a:lvl6pPr marL="228600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1" sz="1800" b="0" i="0" u="none" strike="noStrike" kern="1200" cap="none" spc="0" normalizeH="0" baseline="0" noProof="0">
                <a:solidFill>
                  <a:schemeClr val="dk1"/>
                </a:solidFill>
                <a:uLnTx/>
                <a:uFillTx/>
                <a:latin typeface="Century Gothic" panose="020B0502020202020204"/>
                <a:ea typeface="Arial" pitchFamily="34" charset="0"/>
                <a:cs typeface="Arial" pitchFamily="34" charset="0"/>
                <a:sym typeface="Wingdings"/>
              </a:defRPr>
            </a:lvl6pPr>
            <a:lvl7pPr marL="274320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1" sz="1800" b="0" i="0" u="none" strike="noStrike" kern="1200" cap="none" spc="0" normalizeH="0" baseline="0" noProof="0">
                <a:solidFill>
                  <a:schemeClr val="dk1"/>
                </a:solidFill>
                <a:uLnTx/>
                <a:uFillTx/>
                <a:latin typeface="Century Gothic" panose="020B0502020202020204"/>
                <a:ea typeface="Arial" pitchFamily="34" charset="0"/>
                <a:cs typeface="Arial" pitchFamily="34" charset="0"/>
                <a:sym typeface="Wingdings"/>
              </a:defRPr>
            </a:lvl7pPr>
            <a:lvl8pPr marL="320040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1" sz="1800" b="0" i="0" u="none" strike="noStrike" kern="1200" cap="none" spc="0" normalizeH="0" baseline="0" noProof="0">
                <a:solidFill>
                  <a:schemeClr val="dk1"/>
                </a:solidFill>
                <a:uLnTx/>
                <a:uFillTx/>
                <a:latin typeface="Century Gothic" panose="020B0502020202020204"/>
                <a:ea typeface="Arial" pitchFamily="34" charset="0"/>
                <a:cs typeface="Arial" pitchFamily="34" charset="0"/>
                <a:sym typeface="Wingdings"/>
              </a:defRPr>
            </a:lvl8pPr>
            <a:lvl9pPr marL="365760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1" sz="1800" b="0" i="0" u="none" strike="noStrike" kern="1200" cap="none" spc="0" normalizeH="0" baseline="0" noProof="0">
                <a:solidFill>
                  <a:schemeClr val="dk1"/>
                </a:solidFill>
                <a:uLnTx/>
                <a:uFillTx/>
                <a:latin typeface="Century Gothic" panose="020B0502020202020204"/>
                <a:ea typeface="Arial" pitchFamily="34" charset="0"/>
                <a:cs typeface="Arial" pitchFamily="34" charset="0"/>
                <a:sym typeface="Wingdings"/>
              </a:defRPr>
            </a:lvl9pPr>
          </a:lstStyle>
          <a:p>
            <a:pPr marL="0" algn="l" defTabSz="914400">
              <a:lnSpc>
                <a:spcPct val="120000"/>
              </a:lnSpc>
              <a:buNone/>
              <a:defRPr kumimoji="1" sz="1800" b="0" i="0" normalizeH="0" noProof="0">
                <a:uLnTx/>
                <a:uFillTx/>
                <a:latin typeface="Century Gothic" panose="020B0502020202020204"/>
                <a:ea typeface="Arial" pitchFamily="34" charset="0"/>
                <a:cs typeface="Arial" pitchFamily="34" charset="0"/>
              </a:defRPr>
            </a:pPr>
            <a:r>
              <a:rPr kumimoji="1" lang="ja-JP" altLang="en-US" sz="4800" b="1" i="0" normalizeH="0" noProof="0">
                <a:solidFill>
                  <a:schemeClr val="tx1">
                    <a:lumMod val="75000"/>
                    <a:lumOff val="25000"/>
                  </a:schemeClr>
                </a:solidFill>
                <a:uLnTx/>
                <a:uFillTx/>
                <a:latin typeface="+mn-ea"/>
              </a:rPr>
              <a:t>肺がん</a:t>
            </a:r>
            <a:endParaRPr lang="en-US" altLang="ja-JP" sz="4800" b="1">
              <a:solidFill>
                <a:schemeClr val="tx1">
                  <a:lumMod val="75000"/>
                  <a:lumOff val="25000"/>
                </a:schemeClr>
              </a:solidFill>
              <a:latin typeface="+mn-ea"/>
            </a:endParaRPr>
          </a:p>
        </p:txBody>
      </p:sp>
      <p:sp>
        <p:nvSpPr>
          <p:cNvPr id="3" name="ホームベース 2"/>
          <p:cNvSpPr/>
          <p:nvPr/>
        </p:nvSpPr>
        <p:spPr>
          <a:xfrm>
            <a:off x="912292" y="1338745"/>
            <a:ext cx="1755438" cy="646331"/>
          </a:xfrm>
          <a:prstGeom prst="homePlate">
            <a:avLst/>
          </a:prstGeom>
          <a:solidFill>
            <a:srgbClr val="FF9900"/>
          </a:solidFill>
        </p:spPr>
        <p:txBody>
          <a:bodyPr wrap="square" tIns="108000" rIns="252000" anchor="ctr" anchorCtr="0">
            <a:noAutofit/>
          </a:bodyPr>
          <a:lstStyle>
            <a:defPPr>
              <a:defRPr lang="ja-JP"/>
            </a:defPPr>
          </a:lstStyle>
          <a:p>
            <a:pPr marL="0" algn="ctr" defTabSz="914400">
              <a:buNone/>
              <a:defRPr kumimoji="1" sz="1800" b="0" i="0" normalizeH="0" noProof="0">
                <a:uLnTx/>
                <a:uFillTx/>
                <a:latin typeface="+mn-lt"/>
                <a:ea typeface="+mn-ea"/>
                <a:cs typeface="+mn-cs"/>
              </a:defRPr>
            </a:pPr>
            <a:r>
              <a:rPr kumimoji="1" lang="en-US" altLang="ja-JP" sz="4400" b="1" i="0" normalizeH="0" noProof="0">
                <a:solidFill>
                  <a:schemeClr val="bg1"/>
                </a:solidFill>
                <a:uLnTx/>
                <a:uFillTx/>
                <a:latin typeface="+mn-ea"/>
              </a:rPr>
              <a:t>1</a:t>
            </a:r>
            <a:r>
              <a:rPr kumimoji="1" lang="ja-JP" altLang="en-US" sz="4400" b="1" i="0" normalizeH="0" noProof="0">
                <a:solidFill>
                  <a:schemeClr val="bg1"/>
                </a:solidFill>
                <a:uLnTx/>
                <a:uFillTx/>
                <a:latin typeface="+mn-ea"/>
              </a:rPr>
              <a:t>位　</a:t>
            </a:r>
            <a:endParaRPr lang="ja-JP" altLang="en-US" sz="4400">
              <a:solidFill>
                <a:schemeClr val="bg1"/>
              </a:solidFill>
            </a:endParaRPr>
          </a:p>
        </p:txBody>
      </p:sp>
      <p:sp>
        <p:nvSpPr>
          <p:cNvPr id="11" name="ホームベース 10"/>
          <p:cNvSpPr/>
          <p:nvPr/>
        </p:nvSpPr>
        <p:spPr>
          <a:xfrm>
            <a:off x="912292" y="2230265"/>
            <a:ext cx="1755438" cy="646331"/>
          </a:xfrm>
          <a:prstGeom prst="homePlate">
            <a:avLst/>
          </a:prstGeom>
          <a:solidFill>
            <a:srgbClr val="FF9900"/>
          </a:solidFill>
        </p:spPr>
        <p:txBody>
          <a:bodyPr wrap="square" tIns="108000" rIns="252000" anchor="ctr" anchorCtr="0">
            <a:noAutofit/>
          </a:bodyPr>
          <a:lstStyle>
            <a:defPPr>
              <a:defRPr lang="ja-JP"/>
            </a:defPPr>
          </a:lstStyle>
          <a:p>
            <a:pPr marL="0" algn="ctr" defTabSz="914400">
              <a:buNone/>
              <a:defRPr kumimoji="1" sz="1800" b="0" i="0" normalizeH="0" noProof="0">
                <a:uLnTx/>
                <a:uFillTx/>
                <a:latin typeface="+mn-lt"/>
                <a:ea typeface="+mn-ea"/>
                <a:cs typeface="+mn-cs"/>
              </a:defRPr>
            </a:pPr>
            <a:r>
              <a:rPr kumimoji="1" lang="en-US" altLang="ja-JP" sz="4400" b="1" i="0" normalizeH="0" noProof="0">
                <a:solidFill>
                  <a:schemeClr val="bg1"/>
                </a:solidFill>
                <a:uLnTx/>
                <a:uFillTx/>
                <a:latin typeface="+mn-ea"/>
              </a:rPr>
              <a:t>2</a:t>
            </a:r>
            <a:r>
              <a:rPr kumimoji="1" lang="ja-JP" altLang="en-US" sz="4400" b="1" i="0" normalizeH="0" noProof="0">
                <a:solidFill>
                  <a:schemeClr val="bg1"/>
                </a:solidFill>
                <a:uLnTx/>
                <a:uFillTx/>
                <a:latin typeface="+mn-ea"/>
              </a:rPr>
              <a:t>位　</a:t>
            </a:r>
            <a:endParaRPr lang="ja-JP" altLang="en-US" sz="4400">
              <a:solidFill>
                <a:schemeClr val="bg1"/>
              </a:solidFill>
            </a:endParaRPr>
          </a:p>
        </p:txBody>
      </p:sp>
      <p:sp>
        <p:nvSpPr>
          <p:cNvPr id="16" name="ホームベース 15"/>
          <p:cNvSpPr/>
          <p:nvPr/>
        </p:nvSpPr>
        <p:spPr>
          <a:xfrm>
            <a:off x="912292" y="3121886"/>
            <a:ext cx="1755438" cy="646331"/>
          </a:xfrm>
          <a:prstGeom prst="homePlate">
            <a:avLst/>
          </a:prstGeom>
          <a:solidFill>
            <a:srgbClr val="FF9900"/>
          </a:solidFill>
        </p:spPr>
        <p:txBody>
          <a:bodyPr wrap="square" tIns="108000" rIns="252000" anchor="ctr" anchorCtr="0">
            <a:noAutofit/>
          </a:bodyPr>
          <a:lstStyle>
            <a:defPPr>
              <a:defRPr lang="ja-JP"/>
            </a:defPPr>
          </a:lstStyle>
          <a:p>
            <a:pPr marL="0" algn="ctr" defTabSz="914400">
              <a:buNone/>
              <a:defRPr kumimoji="1" sz="1800" b="0" i="0" normalizeH="0" noProof="0">
                <a:uLnTx/>
                <a:uFillTx/>
                <a:latin typeface="+mn-lt"/>
                <a:ea typeface="+mn-ea"/>
                <a:cs typeface="+mn-cs"/>
              </a:defRPr>
            </a:pPr>
            <a:r>
              <a:rPr kumimoji="1" lang="en-US" altLang="ja-JP" sz="4400" b="1" i="0" normalizeH="0" noProof="0">
                <a:solidFill>
                  <a:schemeClr val="bg1"/>
                </a:solidFill>
                <a:uLnTx/>
                <a:uFillTx/>
                <a:latin typeface="+mn-ea"/>
              </a:rPr>
              <a:t>3</a:t>
            </a:r>
            <a:r>
              <a:rPr kumimoji="1" lang="ja-JP" altLang="en-US" sz="4400" b="1" i="0" normalizeH="0" noProof="0">
                <a:solidFill>
                  <a:schemeClr val="bg1"/>
                </a:solidFill>
                <a:uLnTx/>
                <a:uFillTx/>
                <a:latin typeface="+mn-ea"/>
              </a:rPr>
              <a:t>位　</a:t>
            </a:r>
            <a:endParaRPr lang="ja-JP" altLang="en-US" sz="4400">
              <a:solidFill>
                <a:schemeClr val="bg1"/>
              </a:solidFill>
            </a:endParaRPr>
          </a:p>
        </p:txBody>
      </p:sp>
      <p:sp>
        <p:nvSpPr>
          <p:cNvPr id="17" name="テキスト ボックス 16"/>
          <p:cNvSpPr txBox="1"/>
          <p:nvPr/>
        </p:nvSpPr>
        <p:spPr>
          <a:xfrm>
            <a:off x="2600397" y="6401413"/>
            <a:ext cx="5586180" cy="5770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ja-JP"/>
            </a:defPPr>
          </a:lstStyle>
          <a:p>
            <a:pPr algn="just"/>
            <a:r>
              <a:rPr lang="ja-JP" altLang="ja-JP" sz="1050" dirty="0">
                <a:solidFill>
                  <a:srgbClr val="000000"/>
                </a:solidFill>
                <a:effectLst/>
                <a:latin typeface="ＭＳ Ｐゴシック" panose="020B0600070205080204" pitchFamily="50" charset="-128"/>
                <a:ea typeface="メイリオ" panose="020B0604030504040204" pitchFamily="50" charset="-128"/>
                <a:cs typeface="Times New Roman" panose="02020603050405020304" pitchFamily="18" charset="0"/>
              </a:rPr>
              <a:t>（厚生労働省「人口動態統計」・全国がん登録集計を基に国立がん研究センターがん情報サービスが作成（「がん登録・統計」））</a:t>
            </a:r>
            <a:endParaRPr lang="ja-JP" altLang="ja-JP" sz="1200" dirty="0">
              <a:effectLst/>
              <a:latin typeface="ＭＳ Ｐゴシック" panose="020B0600070205080204" pitchFamily="50" charset="-128"/>
              <a:ea typeface="ＭＳ Ｐゴシック" panose="020B0600070205080204" pitchFamily="50" charset="-128"/>
              <a:cs typeface="ＭＳ Ｐゴシック" panose="020B0600070205080204" pitchFamily="50" charset="-128"/>
            </a:endParaRPr>
          </a:p>
          <a:p>
            <a:pPr algn="just"/>
            <a:r>
              <a:rPr lang="en-US" altLang="ja-JP" sz="1050" kern="100" dirty="0">
                <a:effectLst/>
                <a:latin typeface="游明朝" panose="02020400000000000000" pitchFamily="18" charset="-128"/>
                <a:ea typeface="游明朝" panose="02020400000000000000" pitchFamily="18" charset="-128"/>
                <a:cs typeface="Times New Roman" panose="02020603050405020304" pitchFamily="18" charset="0"/>
              </a:rPr>
              <a:t> </a:t>
            </a:r>
            <a:endParaRPr lang="ja-JP" altLang="ja-JP" sz="1050" kern="100" dirty="0">
              <a:effectLst/>
              <a:latin typeface="游明朝" panose="02020400000000000000" pitchFamily="18" charset="-128"/>
              <a:ea typeface="游明朝" panose="02020400000000000000" pitchFamily="18" charset="-128"/>
              <a:cs typeface="Times New Roman" panose="02020603050405020304" pitchFamily="18" charset="0"/>
            </a:endParaRPr>
          </a:p>
        </p:txBody>
      </p:sp>
      <p:sp>
        <p:nvSpPr>
          <p:cNvPr id="19" name="正方形/長方形 18">
            <a:extLst>
              <a:ext uri="{FF2B5EF4-FFF2-40B4-BE49-F238E27FC236}">
                <a16:creationId xmlns:a16="http://schemas.microsoft.com/office/drawing/2014/main" id="{E773F4E9-9BE6-415E-B7EC-9B0341427321}"/>
              </a:ext>
            </a:extLst>
          </p:cNvPr>
          <p:cNvSpPr/>
          <p:nvPr/>
        </p:nvSpPr>
        <p:spPr>
          <a:xfrm>
            <a:off x="8416134" y="6412247"/>
            <a:ext cx="502264" cy="40466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ja-JP"/>
            </a:defPPr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1" sz="1800" b="0" i="0" u="none" strike="noStrike" kern="1200" cap="none" spc="0" normalizeH="0" baseline="0" noProof="0">
                <a:solidFill>
                  <a:schemeClr val="lt1"/>
                </a:solidFill>
                <a:uLnTx/>
                <a:uFillTx/>
                <a:latin typeface="+mn-lt"/>
                <a:ea typeface="+mn-ea"/>
                <a:cs typeface="+mn-cs"/>
                <a:sym typeface="Wingdings"/>
              </a:defRPr>
            </a:lvl1pPr>
            <a:lvl2pPr marL="45720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1" sz="1800" b="0" i="0" u="none" strike="noStrike" kern="1200" cap="none" spc="0" normalizeH="0" baseline="0" noProof="0">
                <a:solidFill>
                  <a:schemeClr val="lt1"/>
                </a:solidFill>
                <a:uLnTx/>
                <a:uFillTx/>
                <a:latin typeface="+mn-lt"/>
                <a:ea typeface="+mn-ea"/>
                <a:cs typeface="+mn-cs"/>
                <a:sym typeface="Wingdings"/>
              </a:defRPr>
            </a:lvl2pPr>
            <a:lvl3pPr marL="91440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1" sz="1800" b="0" i="0" u="none" strike="noStrike" kern="1200" cap="none" spc="0" normalizeH="0" baseline="0" noProof="0">
                <a:solidFill>
                  <a:schemeClr val="lt1"/>
                </a:solidFill>
                <a:uLnTx/>
                <a:uFillTx/>
                <a:latin typeface="+mn-lt"/>
                <a:ea typeface="+mn-ea"/>
                <a:cs typeface="+mn-cs"/>
                <a:sym typeface="Wingdings"/>
              </a:defRPr>
            </a:lvl3pPr>
            <a:lvl4pPr marL="137160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1" sz="1800" b="0" i="0" u="none" strike="noStrike" kern="1200" cap="none" spc="0" normalizeH="0" baseline="0" noProof="0">
                <a:solidFill>
                  <a:schemeClr val="lt1"/>
                </a:solidFill>
                <a:uLnTx/>
                <a:uFillTx/>
                <a:latin typeface="+mn-lt"/>
                <a:ea typeface="+mn-ea"/>
                <a:cs typeface="+mn-cs"/>
                <a:sym typeface="Wingdings"/>
              </a:defRPr>
            </a:lvl4pPr>
            <a:lvl5pPr marL="182880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1" sz="1800" b="0" i="0" u="none" strike="noStrike" kern="1200" cap="none" spc="0" normalizeH="0" baseline="0" noProof="0">
                <a:solidFill>
                  <a:schemeClr val="lt1"/>
                </a:solidFill>
                <a:uLnTx/>
                <a:uFillTx/>
                <a:latin typeface="+mn-lt"/>
                <a:ea typeface="+mn-ea"/>
                <a:cs typeface="+mn-cs"/>
                <a:sym typeface="Wingdings"/>
              </a:defRPr>
            </a:lvl5pPr>
            <a:lvl6pPr marL="228600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1" sz="1800" b="0" i="0" u="none" strike="noStrike" kern="1200" cap="none" spc="0" normalizeH="0" baseline="0" noProof="0">
                <a:solidFill>
                  <a:schemeClr val="lt1"/>
                </a:solidFill>
                <a:uLnTx/>
                <a:uFillTx/>
                <a:latin typeface="+mn-lt"/>
                <a:ea typeface="+mn-ea"/>
                <a:cs typeface="+mn-cs"/>
                <a:sym typeface="Wingdings"/>
              </a:defRPr>
            </a:lvl6pPr>
            <a:lvl7pPr marL="274320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1" sz="1800" b="0" i="0" u="none" strike="noStrike" kern="1200" cap="none" spc="0" normalizeH="0" baseline="0" noProof="0">
                <a:solidFill>
                  <a:schemeClr val="lt1"/>
                </a:solidFill>
                <a:uLnTx/>
                <a:uFillTx/>
                <a:latin typeface="+mn-lt"/>
                <a:ea typeface="+mn-ea"/>
                <a:cs typeface="+mn-cs"/>
                <a:sym typeface="Wingdings"/>
              </a:defRPr>
            </a:lvl7pPr>
            <a:lvl8pPr marL="320040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1" sz="1800" b="0" i="0" u="none" strike="noStrike" kern="1200" cap="none" spc="0" normalizeH="0" baseline="0" noProof="0">
                <a:solidFill>
                  <a:schemeClr val="lt1"/>
                </a:solidFill>
                <a:uLnTx/>
                <a:uFillTx/>
                <a:latin typeface="+mn-lt"/>
                <a:ea typeface="+mn-ea"/>
                <a:cs typeface="+mn-cs"/>
                <a:sym typeface="Wingdings"/>
              </a:defRPr>
            </a:lvl8pPr>
            <a:lvl9pPr marL="365760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1" sz="1800" b="0" i="0" u="none" strike="noStrike" kern="1200" cap="none" spc="0" normalizeH="0" baseline="0" noProof="0">
                <a:solidFill>
                  <a:schemeClr val="lt1"/>
                </a:solidFill>
                <a:uLnTx/>
                <a:uFillTx/>
                <a:latin typeface="+mn-lt"/>
                <a:ea typeface="+mn-ea"/>
                <a:cs typeface="+mn-cs"/>
                <a:sym typeface="Wingdings"/>
              </a:defRPr>
            </a:lvl9pPr>
          </a:lstStyle>
          <a:p>
            <a:pPr marL="0" algn="ctr" defTabSz="914400">
              <a:buNone/>
              <a:defRPr kumimoji="1" sz="1800" b="0" i="0" kern="1200" normalizeH="0" noProof="0">
                <a:solidFill>
                  <a:srgbClr val="FFFFFF"/>
                </a:solidFill>
                <a:uLnTx/>
                <a:uFillTx/>
                <a:latin typeface="+mn-lt"/>
                <a:ea typeface="+mn-ea"/>
                <a:cs typeface="+mn-cs"/>
              </a:defRPr>
            </a:pPr>
            <a:r>
              <a:rPr kumimoji="1" lang="en-US" altLang="ja-JP" sz="1800" b="1" i="0" kern="1200" normalizeH="0" noProof="0">
                <a:solidFill>
                  <a:schemeClr val="tx1"/>
                </a:solidFill>
                <a:uLnTx/>
                <a:uFillTx/>
                <a:latin typeface="+mj-ea"/>
                <a:ea typeface="+mj-ea"/>
              </a:rPr>
              <a:t>14</a:t>
            </a:r>
            <a:endParaRPr kumimoji="1" lang="ja-JP" altLang="en-US" b="1">
              <a:solidFill>
                <a:schemeClr val="tx1"/>
              </a:solidFill>
              <a:latin typeface="+mj-ea"/>
              <a:ea typeface="+mj-ea"/>
            </a:endParaRPr>
          </a:p>
        </p:txBody>
      </p:sp>
      <p:sp>
        <p:nvSpPr>
          <p:cNvPr id="2" name="正方形/長方形 1">
            <a:extLst>
              <a:ext uri="{FF2B5EF4-FFF2-40B4-BE49-F238E27FC236}">
                <a16:creationId xmlns:a16="http://schemas.microsoft.com/office/drawing/2014/main" id="{9DC25877-4065-4D4D-A90D-6FE7751F74A6}"/>
              </a:ext>
            </a:extLst>
          </p:cNvPr>
          <p:cNvSpPr/>
          <p:nvPr/>
        </p:nvSpPr>
        <p:spPr>
          <a:xfrm>
            <a:off x="5724128" y="-44896"/>
            <a:ext cx="410200" cy="25597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ja-JP"/>
            </a:defPPr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1" sz="1800" b="0" i="0" u="none" strike="noStrike" kern="1200" cap="none" spc="0" normalizeH="0" baseline="0" noProof="0">
                <a:solidFill>
                  <a:schemeClr val="lt1"/>
                </a:solidFill>
                <a:uLnTx/>
                <a:uFillTx/>
                <a:latin typeface="Century Gothic" panose="020B0502020202020204"/>
                <a:ea typeface="Arial" pitchFamily="34" charset="0"/>
                <a:cs typeface="Arial" pitchFamily="34" charset="0"/>
                <a:sym typeface="Wingdings"/>
              </a:defRPr>
            </a:lvl1pPr>
            <a:lvl2pPr marL="45720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1" sz="1800" b="0" i="0" u="none" strike="noStrike" kern="1200" cap="none" spc="0" normalizeH="0" baseline="0" noProof="0">
                <a:solidFill>
                  <a:schemeClr val="lt1"/>
                </a:solidFill>
                <a:uLnTx/>
                <a:uFillTx/>
                <a:latin typeface="Century Gothic" panose="020B0502020202020204"/>
                <a:ea typeface="Arial" pitchFamily="34" charset="0"/>
                <a:cs typeface="Arial" pitchFamily="34" charset="0"/>
                <a:sym typeface="Wingdings"/>
              </a:defRPr>
            </a:lvl2pPr>
            <a:lvl3pPr marL="91440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1" sz="1800" b="0" i="0" u="none" strike="noStrike" kern="1200" cap="none" spc="0" normalizeH="0" baseline="0" noProof="0">
                <a:solidFill>
                  <a:schemeClr val="lt1"/>
                </a:solidFill>
                <a:uLnTx/>
                <a:uFillTx/>
                <a:latin typeface="Century Gothic" panose="020B0502020202020204"/>
                <a:ea typeface="Arial" pitchFamily="34" charset="0"/>
                <a:cs typeface="Arial" pitchFamily="34" charset="0"/>
                <a:sym typeface="Wingdings"/>
              </a:defRPr>
            </a:lvl3pPr>
            <a:lvl4pPr marL="137160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1" sz="1800" b="0" i="0" u="none" strike="noStrike" kern="1200" cap="none" spc="0" normalizeH="0" baseline="0" noProof="0">
                <a:solidFill>
                  <a:schemeClr val="lt1"/>
                </a:solidFill>
                <a:uLnTx/>
                <a:uFillTx/>
                <a:latin typeface="Century Gothic" panose="020B0502020202020204"/>
                <a:ea typeface="Arial" pitchFamily="34" charset="0"/>
                <a:cs typeface="Arial" pitchFamily="34" charset="0"/>
                <a:sym typeface="Wingdings"/>
              </a:defRPr>
            </a:lvl4pPr>
            <a:lvl5pPr marL="182880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1" sz="1800" b="0" i="0" u="none" strike="noStrike" kern="1200" cap="none" spc="0" normalizeH="0" baseline="0" noProof="0">
                <a:solidFill>
                  <a:schemeClr val="lt1"/>
                </a:solidFill>
                <a:uLnTx/>
                <a:uFillTx/>
                <a:latin typeface="Century Gothic" panose="020B0502020202020204"/>
                <a:ea typeface="Arial" pitchFamily="34" charset="0"/>
                <a:cs typeface="Arial" pitchFamily="34" charset="0"/>
                <a:sym typeface="Wingdings"/>
              </a:defRPr>
            </a:lvl5pPr>
            <a:lvl6pPr marL="228600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1" sz="1800" b="0" i="0" u="none" strike="noStrike" kern="1200" cap="none" spc="0" normalizeH="0" baseline="0" noProof="0">
                <a:solidFill>
                  <a:schemeClr val="lt1"/>
                </a:solidFill>
                <a:uLnTx/>
                <a:uFillTx/>
                <a:latin typeface="Century Gothic" panose="020B0502020202020204"/>
                <a:ea typeface="Arial" pitchFamily="34" charset="0"/>
                <a:cs typeface="Arial" pitchFamily="34" charset="0"/>
                <a:sym typeface="Wingdings"/>
              </a:defRPr>
            </a:lvl6pPr>
            <a:lvl7pPr marL="274320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1" sz="1800" b="0" i="0" u="none" strike="noStrike" kern="1200" cap="none" spc="0" normalizeH="0" baseline="0" noProof="0">
                <a:solidFill>
                  <a:schemeClr val="lt1"/>
                </a:solidFill>
                <a:uLnTx/>
                <a:uFillTx/>
                <a:latin typeface="Century Gothic" panose="020B0502020202020204"/>
                <a:ea typeface="Arial" pitchFamily="34" charset="0"/>
                <a:cs typeface="Arial" pitchFamily="34" charset="0"/>
                <a:sym typeface="Wingdings"/>
              </a:defRPr>
            </a:lvl7pPr>
            <a:lvl8pPr marL="320040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1" sz="1800" b="0" i="0" u="none" strike="noStrike" kern="1200" cap="none" spc="0" normalizeH="0" baseline="0" noProof="0">
                <a:solidFill>
                  <a:schemeClr val="lt1"/>
                </a:solidFill>
                <a:uLnTx/>
                <a:uFillTx/>
                <a:latin typeface="Century Gothic" panose="020B0502020202020204"/>
                <a:ea typeface="Arial" pitchFamily="34" charset="0"/>
                <a:cs typeface="Arial" pitchFamily="34" charset="0"/>
                <a:sym typeface="Wingdings"/>
              </a:defRPr>
            </a:lvl8pPr>
            <a:lvl9pPr marL="365760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1" sz="1800" b="0" i="0" u="none" strike="noStrike" kern="1200" cap="none" spc="0" normalizeH="0" baseline="0" noProof="0">
                <a:solidFill>
                  <a:schemeClr val="lt1"/>
                </a:solidFill>
                <a:uLnTx/>
                <a:uFillTx/>
                <a:latin typeface="Century Gothic" panose="020B0502020202020204"/>
                <a:ea typeface="Arial" pitchFamily="34" charset="0"/>
                <a:cs typeface="Arial" pitchFamily="34" charset="0"/>
                <a:sym typeface="Wingdings"/>
              </a:defRPr>
            </a:lvl9pPr>
          </a:lstStyle>
          <a:p>
            <a:pPr algn="ctr"/>
            <a:r>
              <a:rPr kumimoji="1" lang="ja-JP" altLang="ja-JP" sz="1800" b="1" kern="1200" dirty="0">
                <a:solidFill>
                  <a:schemeClr val="bg1"/>
                </a:solidFill>
                <a:effectLst/>
                <a:latin typeface="メイリオ" panose="020B0604030504040204" pitchFamily="50" charset="-128"/>
                <a:ea typeface="メイリオ" panose="020B0604030504040204" pitchFamily="50" charset="-128"/>
                <a:cs typeface="ＭＳ 明朝" panose="02020609040205080304" pitchFamily="17" charset="-128"/>
              </a:rPr>
              <a:t>り</a:t>
            </a:r>
            <a:endParaRPr lang="ja-JP" altLang="ja-JP" sz="1200" dirty="0">
              <a:solidFill>
                <a:schemeClr val="bg1"/>
              </a:solidFill>
              <a:effectLst/>
              <a:latin typeface="メイリオ" panose="020B0604030504040204" pitchFamily="50" charset="-128"/>
              <a:ea typeface="メイリオ" panose="020B0604030504040204" pitchFamily="50" charset="-128"/>
              <a:cs typeface="ＭＳ Ｐゴシック" panose="020B060007020508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236183619"/>
      </p:ext>
    </p:extLst>
  </p:cSld>
  <p:clrMapOvr>
    <a:masterClrMapping/>
  </p:clrMapOvr>
  <p:transition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2" descr="C:\Users\nakamura\Desktop\サタケさんイラストスライド化拡大-05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364088" y="1052736"/>
            <a:ext cx="2596647" cy="28412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テキスト ボックス 19"/>
          <p:cNvSpPr txBox="1"/>
          <p:nvPr/>
        </p:nvSpPr>
        <p:spPr>
          <a:xfrm>
            <a:off x="467544" y="181057"/>
            <a:ext cx="820891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ja-JP"/>
            </a:defPPr>
          </a:lstStyle>
          <a:p>
            <a:pPr marL="0" algn="ctr" defTabSz="914400">
              <a:buNone/>
              <a:defRPr kumimoji="1" sz="1800" b="0" i="0" normalizeH="0" noProof="0">
                <a:uLnTx/>
                <a:uFillTx/>
                <a:latin typeface="+mn-lt"/>
                <a:ea typeface="+mn-ea"/>
                <a:cs typeface="+mn-cs"/>
              </a:defRPr>
            </a:pPr>
            <a:r>
              <a:rPr kumimoji="1" lang="ja-JP" altLang="en-US" sz="4400" b="1" i="0" normalizeH="0" noProof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日本の主ながんによる死亡数</a:t>
            </a:r>
          </a:p>
        </p:txBody>
      </p:sp>
      <p:sp>
        <p:nvSpPr>
          <p:cNvPr id="19" name="角丸四角形吹き出し 18"/>
          <p:cNvSpPr/>
          <p:nvPr/>
        </p:nvSpPr>
        <p:spPr>
          <a:xfrm>
            <a:off x="912292" y="3938522"/>
            <a:ext cx="7272808" cy="2260979"/>
          </a:xfrm>
          <a:prstGeom prst="wedgeRoundRectCallout">
            <a:avLst>
              <a:gd name="adj1" fmla="val 30809"/>
              <a:gd name="adj2" fmla="val -83350"/>
              <a:gd name="adj3" fmla="val 16667"/>
            </a:avLst>
          </a:prstGeom>
          <a:solidFill>
            <a:schemeClr val="bg1"/>
          </a:solidFill>
          <a:ln w="57150">
            <a:solidFill>
              <a:srgbClr val="0070C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216000" tIns="144000" rIns="0" rtlCol="0" anchor="ctr"/>
          <a:lstStyle>
            <a:defPPr>
              <a:defRPr lang="ja-JP"/>
            </a:defPPr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1" sz="1800" b="0" i="0" u="none" strike="noStrike" kern="1200" cap="none" spc="0" normalizeH="0" baseline="0" noProof="0">
                <a:solidFill>
                  <a:schemeClr val="dk1"/>
                </a:solidFill>
                <a:uLnTx/>
                <a:uFillTx/>
                <a:latin typeface="Century Gothic" panose="020B0502020202020204"/>
                <a:ea typeface="Arial" pitchFamily="34" charset="0"/>
                <a:cs typeface="Arial" pitchFamily="34" charset="0"/>
                <a:sym typeface="Wingdings"/>
              </a:defRPr>
            </a:lvl1pPr>
            <a:lvl2pPr marL="45720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1" sz="1800" b="0" i="0" u="none" strike="noStrike" kern="1200" cap="none" spc="0" normalizeH="0" baseline="0" noProof="0">
                <a:solidFill>
                  <a:schemeClr val="dk1"/>
                </a:solidFill>
                <a:uLnTx/>
                <a:uFillTx/>
                <a:latin typeface="Century Gothic" panose="020B0502020202020204"/>
                <a:ea typeface="Arial" pitchFamily="34" charset="0"/>
                <a:cs typeface="Arial" pitchFamily="34" charset="0"/>
                <a:sym typeface="Wingdings"/>
              </a:defRPr>
            </a:lvl2pPr>
            <a:lvl3pPr marL="91440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1" sz="1800" b="0" i="0" u="none" strike="noStrike" kern="1200" cap="none" spc="0" normalizeH="0" baseline="0" noProof="0">
                <a:solidFill>
                  <a:schemeClr val="dk1"/>
                </a:solidFill>
                <a:uLnTx/>
                <a:uFillTx/>
                <a:latin typeface="Century Gothic" panose="020B0502020202020204"/>
                <a:ea typeface="Arial" pitchFamily="34" charset="0"/>
                <a:cs typeface="Arial" pitchFamily="34" charset="0"/>
                <a:sym typeface="Wingdings"/>
              </a:defRPr>
            </a:lvl3pPr>
            <a:lvl4pPr marL="137160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1" sz="1800" b="0" i="0" u="none" strike="noStrike" kern="1200" cap="none" spc="0" normalizeH="0" baseline="0" noProof="0">
                <a:solidFill>
                  <a:schemeClr val="dk1"/>
                </a:solidFill>
                <a:uLnTx/>
                <a:uFillTx/>
                <a:latin typeface="Century Gothic" panose="020B0502020202020204"/>
                <a:ea typeface="Arial" pitchFamily="34" charset="0"/>
                <a:cs typeface="Arial" pitchFamily="34" charset="0"/>
                <a:sym typeface="Wingdings"/>
              </a:defRPr>
            </a:lvl4pPr>
            <a:lvl5pPr marL="182880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1" sz="1800" b="0" i="0" u="none" strike="noStrike" kern="1200" cap="none" spc="0" normalizeH="0" baseline="0" noProof="0">
                <a:solidFill>
                  <a:schemeClr val="dk1"/>
                </a:solidFill>
                <a:uLnTx/>
                <a:uFillTx/>
                <a:latin typeface="Century Gothic" panose="020B0502020202020204"/>
                <a:ea typeface="Arial" pitchFamily="34" charset="0"/>
                <a:cs typeface="Arial" pitchFamily="34" charset="0"/>
                <a:sym typeface="Wingdings"/>
              </a:defRPr>
            </a:lvl5pPr>
            <a:lvl6pPr marL="228600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1" sz="1800" b="0" i="0" u="none" strike="noStrike" kern="1200" cap="none" spc="0" normalizeH="0" baseline="0" noProof="0">
                <a:solidFill>
                  <a:schemeClr val="dk1"/>
                </a:solidFill>
                <a:uLnTx/>
                <a:uFillTx/>
                <a:latin typeface="Century Gothic" panose="020B0502020202020204"/>
                <a:ea typeface="Arial" pitchFamily="34" charset="0"/>
                <a:cs typeface="Arial" pitchFamily="34" charset="0"/>
                <a:sym typeface="Wingdings"/>
              </a:defRPr>
            </a:lvl6pPr>
            <a:lvl7pPr marL="274320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1" sz="1800" b="0" i="0" u="none" strike="noStrike" kern="1200" cap="none" spc="0" normalizeH="0" baseline="0" noProof="0">
                <a:solidFill>
                  <a:schemeClr val="dk1"/>
                </a:solidFill>
                <a:uLnTx/>
                <a:uFillTx/>
                <a:latin typeface="Century Gothic" panose="020B0502020202020204"/>
                <a:ea typeface="Arial" pitchFamily="34" charset="0"/>
                <a:cs typeface="Arial" pitchFamily="34" charset="0"/>
                <a:sym typeface="Wingdings"/>
              </a:defRPr>
            </a:lvl7pPr>
            <a:lvl8pPr marL="320040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1" sz="1800" b="0" i="0" u="none" strike="noStrike" kern="1200" cap="none" spc="0" normalizeH="0" baseline="0" noProof="0">
                <a:solidFill>
                  <a:schemeClr val="dk1"/>
                </a:solidFill>
                <a:uLnTx/>
                <a:uFillTx/>
                <a:latin typeface="Century Gothic" panose="020B0502020202020204"/>
                <a:ea typeface="Arial" pitchFamily="34" charset="0"/>
                <a:cs typeface="Arial" pitchFamily="34" charset="0"/>
                <a:sym typeface="Wingdings"/>
              </a:defRPr>
            </a:lvl8pPr>
            <a:lvl9pPr marL="365760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1" sz="1800" b="0" i="0" u="none" strike="noStrike" kern="1200" cap="none" spc="0" normalizeH="0" baseline="0" noProof="0">
                <a:solidFill>
                  <a:schemeClr val="dk1"/>
                </a:solidFill>
                <a:uLnTx/>
                <a:uFillTx/>
                <a:latin typeface="Century Gothic" panose="020B0502020202020204"/>
                <a:ea typeface="Arial" pitchFamily="34" charset="0"/>
                <a:cs typeface="Arial" pitchFamily="34" charset="0"/>
                <a:sym typeface="Wingdings"/>
              </a:defRPr>
            </a:lvl9pPr>
          </a:lstStyle>
          <a:p>
            <a:pPr marL="0" algn="ctr" defTabSz="914400">
              <a:buNone/>
              <a:defRPr kumimoji="1" sz="1800" b="0" i="0" normalizeH="0" noProof="0">
                <a:uLnTx/>
                <a:uFillTx/>
                <a:latin typeface="Century Gothic" panose="020B0502020202020204"/>
                <a:ea typeface="Arial" pitchFamily="34" charset="0"/>
                <a:cs typeface="Arial" pitchFamily="34" charset="0"/>
              </a:defRPr>
            </a:pPr>
            <a:r>
              <a:rPr kumimoji="1" lang="ja-JP" altLang="en-US" sz="4200" b="1" i="0" normalizeH="0" noProof="0">
                <a:solidFill>
                  <a:schemeClr val="tx1">
                    <a:lumMod val="75000"/>
                    <a:lumOff val="25000"/>
                  </a:schemeClr>
                </a:solidFill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男女別では</a:t>
            </a:r>
            <a:endParaRPr lang="en-US" altLang="ja-JP" sz="4200" b="1">
              <a:solidFill>
                <a:schemeClr val="tx1">
                  <a:lumMod val="75000"/>
                  <a:lumOff val="25000"/>
                </a:schemeClr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pPr marL="0" algn="l" defTabSz="914400">
              <a:buNone/>
              <a:defRPr kumimoji="1" sz="1800" b="0" i="0" normalizeH="0" noProof="0">
                <a:uLnTx/>
                <a:uFillTx/>
                <a:latin typeface="Century Gothic" panose="020B0502020202020204"/>
                <a:ea typeface="Arial" pitchFamily="34" charset="0"/>
                <a:cs typeface="Arial" pitchFamily="34" charset="0"/>
              </a:defRPr>
            </a:pPr>
            <a:r>
              <a:rPr kumimoji="1" lang="ja-JP" altLang="en-US" sz="4200" b="1" i="0" normalizeH="0" noProof="0">
                <a:solidFill>
                  <a:schemeClr val="tx1">
                    <a:lumMod val="75000"/>
                    <a:lumOff val="25000"/>
                  </a:schemeClr>
                </a:solidFill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  男性の</a:t>
            </a:r>
            <a:r>
              <a:rPr kumimoji="1" lang="en-US" altLang="ja-JP" sz="4200" b="1" i="0" normalizeH="0" noProof="0">
                <a:solidFill>
                  <a:schemeClr val="tx1">
                    <a:lumMod val="75000"/>
                    <a:lumOff val="25000"/>
                  </a:schemeClr>
                </a:solidFill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1</a:t>
            </a:r>
            <a:r>
              <a:rPr kumimoji="1" lang="ja-JP" altLang="en-US" sz="4200" b="1" i="0" normalizeH="0" noProof="0">
                <a:solidFill>
                  <a:schemeClr val="tx1">
                    <a:lumMod val="75000"/>
                    <a:lumOff val="25000"/>
                  </a:schemeClr>
                </a:solidFill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位は「肺がん」</a:t>
            </a:r>
            <a:endParaRPr lang="en-US" altLang="ja-JP" sz="4200" b="1">
              <a:solidFill>
                <a:schemeClr val="tx1">
                  <a:lumMod val="75000"/>
                  <a:lumOff val="25000"/>
                </a:schemeClr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pPr marL="0" algn="l" defTabSz="914400">
              <a:buNone/>
              <a:defRPr kumimoji="1" sz="1800" b="0" i="0" normalizeH="0" noProof="0">
                <a:uLnTx/>
                <a:uFillTx/>
                <a:latin typeface="Century Gothic" panose="020B0502020202020204"/>
                <a:ea typeface="Arial" pitchFamily="34" charset="0"/>
                <a:cs typeface="Arial" pitchFamily="34" charset="0"/>
              </a:defRPr>
            </a:pPr>
            <a:r>
              <a:rPr kumimoji="1" lang="ja-JP" altLang="en-US" sz="4200" b="1" i="0" normalizeH="0" noProof="0">
                <a:solidFill>
                  <a:schemeClr val="tx1">
                    <a:lumMod val="75000"/>
                    <a:lumOff val="25000"/>
                  </a:schemeClr>
                </a:solidFill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  女性の</a:t>
            </a:r>
            <a:r>
              <a:rPr kumimoji="1" lang="en-US" altLang="ja-JP" sz="4200" b="1" i="0" normalizeH="0" noProof="0">
                <a:solidFill>
                  <a:schemeClr val="tx1">
                    <a:lumMod val="75000"/>
                    <a:lumOff val="25000"/>
                  </a:schemeClr>
                </a:solidFill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1</a:t>
            </a:r>
            <a:r>
              <a:rPr kumimoji="1" lang="ja-JP" altLang="en-US" sz="4200" b="1" i="0" normalizeH="0" noProof="0">
                <a:solidFill>
                  <a:schemeClr val="tx1">
                    <a:lumMod val="75000"/>
                    <a:lumOff val="25000"/>
                  </a:schemeClr>
                </a:solidFill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位は「大腸がん」</a:t>
            </a:r>
            <a:endParaRPr lang="en-US" altLang="ja-JP" sz="4200" b="1">
              <a:solidFill>
                <a:schemeClr val="tx1">
                  <a:lumMod val="75000"/>
                  <a:lumOff val="25000"/>
                </a:schemeClr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sp>
        <p:nvSpPr>
          <p:cNvPr id="21" name="正方形/長方形 20"/>
          <p:cNvSpPr/>
          <p:nvPr/>
        </p:nvSpPr>
        <p:spPr>
          <a:xfrm>
            <a:off x="2699792" y="1348755"/>
            <a:ext cx="2952328" cy="725544"/>
          </a:xfrm>
          <a:prstGeom prst="rect">
            <a:avLst/>
          </a:prstGeom>
          <a:noFill/>
          <a:ln w="76200"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ja-JP"/>
            </a:defPPr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1" sz="1800" b="0" i="0" u="none" strike="noStrike" kern="1200" cap="none" spc="0" normalizeH="0" baseline="0" noProof="0">
                <a:solidFill>
                  <a:schemeClr val="dk1"/>
                </a:solidFill>
                <a:uLnTx/>
                <a:uFillTx/>
                <a:latin typeface="Century Gothic" panose="020B0502020202020204"/>
                <a:ea typeface="Arial" pitchFamily="34" charset="0"/>
                <a:cs typeface="Arial" pitchFamily="34" charset="0"/>
                <a:sym typeface="Wingdings"/>
              </a:defRPr>
            </a:lvl1pPr>
            <a:lvl2pPr marL="45720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1" sz="1800" b="0" i="0" u="none" strike="noStrike" kern="1200" cap="none" spc="0" normalizeH="0" baseline="0" noProof="0">
                <a:solidFill>
                  <a:schemeClr val="dk1"/>
                </a:solidFill>
                <a:uLnTx/>
                <a:uFillTx/>
                <a:latin typeface="Century Gothic" panose="020B0502020202020204"/>
                <a:ea typeface="Arial" pitchFamily="34" charset="0"/>
                <a:cs typeface="Arial" pitchFamily="34" charset="0"/>
                <a:sym typeface="Wingdings"/>
              </a:defRPr>
            </a:lvl2pPr>
            <a:lvl3pPr marL="91440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1" sz="1800" b="0" i="0" u="none" strike="noStrike" kern="1200" cap="none" spc="0" normalizeH="0" baseline="0" noProof="0">
                <a:solidFill>
                  <a:schemeClr val="dk1"/>
                </a:solidFill>
                <a:uLnTx/>
                <a:uFillTx/>
                <a:latin typeface="Century Gothic" panose="020B0502020202020204"/>
                <a:ea typeface="Arial" pitchFamily="34" charset="0"/>
                <a:cs typeface="Arial" pitchFamily="34" charset="0"/>
                <a:sym typeface="Wingdings"/>
              </a:defRPr>
            </a:lvl3pPr>
            <a:lvl4pPr marL="137160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1" sz="1800" b="0" i="0" u="none" strike="noStrike" kern="1200" cap="none" spc="0" normalizeH="0" baseline="0" noProof="0">
                <a:solidFill>
                  <a:schemeClr val="dk1"/>
                </a:solidFill>
                <a:uLnTx/>
                <a:uFillTx/>
                <a:latin typeface="Century Gothic" panose="020B0502020202020204"/>
                <a:ea typeface="Arial" pitchFamily="34" charset="0"/>
                <a:cs typeface="Arial" pitchFamily="34" charset="0"/>
                <a:sym typeface="Wingdings"/>
              </a:defRPr>
            </a:lvl4pPr>
            <a:lvl5pPr marL="182880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1" sz="1800" b="0" i="0" u="none" strike="noStrike" kern="1200" cap="none" spc="0" normalizeH="0" baseline="0" noProof="0">
                <a:solidFill>
                  <a:schemeClr val="dk1"/>
                </a:solidFill>
                <a:uLnTx/>
                <a:uFillTx/>
                <a:latin typeface="Century Gothic" panose="020B0502020202020204"/>
                <a:ea typeface="Arial" pitchFamily="34" charset="0"/>
                <a:cs typeface="Arial" pitchFamily="34" charset="0"/>
                <a:sym typeface="Wingdings"/>
              </a:defRPr>
            </a:lvl5pPr>
            <a:lvl6pPr marL="228600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1" sz="1800" b="0" i="0" u="none" strike="noStrike" kern="1200" cap="none" spc="0" normalizeH="0" baseline="0" noProof="0">
                <a:solidFill>
                  <a:schemeClr val="dk1"/>
                </a:solidFill>
                <a:uLnTx/>
                <a:uFillTx/>
                <a:latin typeface="Century Gothic" panose="020B0502020202020204"/>
                <a:ea typeface="Arial" pitchFamily="34" charset="0"/>
                <a:cs typeface="Arial" pitchFamily="34" charset="0"/>
                <a:sym typeface="Wingdings"/>
              </a:defRPr>
            </a:lvl6pPr>
            <a:lvl7pPr marL="274320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1" sz="1800" b="0" i="0" u="none" strike="noStrike" kern="1200" cap="none" spc="0" normalizeH="0" baseline="0" noProof="0">
                <a:solidFill>
                  <a:schemeClr val="dk1"/>
                </a:solidFill>
                <a:uLnTx/>
                <a:uFillTx/>
                <a:latin typeface="Century Gothic" panose="020B0502020202020204"/>
                <a:ea typeface="Arial" pitchFamily="34" charset="0"/>
                <a:cs typeface="Arial" pitchFamily="34" charset="0"/>
                <a:sym typeface="Wingdings"/>
              </a:defRPr>
            </a:lvl7pPr>
            <a:lvl8pPr marL="320040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1" sz="1800" b="0" i="0" u="none" strike="noStrike" kern="1200" cap="none" spc="0" normalizeH="0" baseline="0" noProof="0">
                <a:solidFill>
                  <a:schemeClr val="dk1"/>
                </a:solidFill>
                <a:uLnTx/>
                <a:uFillTx/>
                <a:latin typeface="Century Gothic" panose="020B0502020202020204"/>
                <a:ea typeface="Arial" pitchFamily="34" charset="0"/>
                <a:cs typeface="Arial" pitchFamily="34" charset="0"/>
                <a:sym typeface="Wingdings"/>
              </a:defRPr>
            </a:lvl8pPr>
            <a:lvl9pPr marL="365760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1" sz="1800" b="0" i="0" u="none" strike="noStrike" kern="1200" cap="none" spc="0" normalizeH="0" baseline="0" noProof="0">
                <a:solidFill>
                  <a:schemeClr val="dk1"/>
                </a:solidFill>
                <a:uLnTx/>
                <a:uFillTx/>
                <a:latin typeface="Century Gothic" panose="020B0502020202020204"/>
                <a:ea typeface="Arial" pitchFamily="34" charset="0"/>
                <a:cs typeface="Arial" pitchFamily="34" charset="0"/>
                <a:sym typeface="Wingdings"/>
              </a:defRPr>
            </a:lvl9pPr>
          </a:lstStyle>
          <a:p>
            <a:pPr marL="0" algn="l" defTabSz="914400">
              <a:lnSpc>
                <a:spcPct val="120000"/>
              </a:lnSpc>
              <a:buNone/>
              <a:defRPr kumimoji="1" sz="1800" b="0" i="0" normalizeH="0" noProof="0">
                <a:uLnTx/>
                <a:uFillTx/>
                <a:latin typeface="Century Gothic" panose="020B0502020202020204"/>
                <a:ea typeface="Arial" pitchFamily="34" charset="0"/>
                <a:cs typeface="Arial" pitchFamily="34" charset="0"/>
              </a:defRPr>
            </a:pPr>
            <a:r>
              <a:rPr kumimoji="1" lang="ja-JP" altLang="en-US" sz="4800" b="1" i="0" normalizeH="0" noProof="0">
                <a:solidFill>
                  <a:schemeClr val="tx1">
                    <a:lumMod val="75000"/>
                    <a:lumOff val="25000"/>
                  </a:schemeClr>
                </a:solidFill>
                <a:uLnTx/>
                <a:uFillTx/>
                <a:latin typeface="+mn-ea"/>
              </a:rPr>
              <a:t>肺がん</a:t>
            </a:r>
            <a:endParaRPr lang="en-US" altLang="ja-JP" sz="4800" b="1">
              <a:solidFill>
                <a:schemeClr val="tx1">
                  <a:lumMod val="75000"/>
                  <a:lumOff val="25000"/>
                </a:schemeClr>
              </a:solidFill>
              <a:latin typeface="+mn-ea"/>
            </a:endParaRPr>
          </a:p>
        </p:txBody>
      </p:sp>
      <p:sp>
        <p:nvSpPr>
          <p:cNvPr id="22" name="正方形/長方形 21"/>
          <p:cNvSpPr/>
          <p:nvPr/>
        </p:nvSpPr>
        <p:spPr>
          <a:xfrm>
            <a:off x="2699792" y="2240509"/>
            <a:ext cx="3350956" cy="725544"/>
          </a:xfrm>
          <a:prstGeom prst="rect">
            <a:avLst/>
          </a:prstGeom>
          <a:noFill/>
          <a:ln w="76200"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ja-JP"/>
            </a:defPPr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1" sz="1800" b="0" i="0" u="none" strike="noStrike" kern="1200" cap="none" spc="0" normalizeH="0" baseline="0" noProof="0">
                <a:solidFill>
                  <a:schemeClr val="dk1"/>
                </a:solidFill>
                <a:uLnTx/>
                <a:uFillTx/>
                <a:latin typeface="Century Gothic" panose="020B0502020202020204"/>
                <a:ea typeface="Arial" pitchFamily="34" charset="0"/>
                <a:cs typeface="Arial" pitchFamily="34" charset="0"/>
                <a:sym typeface="Wingdings"/>
              </a:defRPr>
            </a:lvl1pPr>
            <a:lvl2pPr marL="45720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1" sz="1800" b="0" i="0" u="none" strike="noStrike" kern="1200" cap="none" spc="0" normalizeH="0" baseline="0" noProof="0">
                <a:solidFill>
                  <a:schemeClr val="dk1"/>
                </a:solidFill>
                <a:uLnTx/>
                <a:uFillTx/>
                <a:latin typeface="Century Gothic" panose="020B0502020202020204"/>
                <a:ea typeface="Arial" pitchFamily="34" charset="0"/>
                <a:cs typeface="Arial" pitchFamily="34" charset="0"/>
                <a:sym typeface="Wingdings"/>
              </a:defRPr>
            </a:lvl2pPr>
            <a:lvl3pPr marL="91440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1" sz="1800" b="0" i="0" u="none" strike="noStrike" kern="1200" cap="none" spc="0" normalizeH="0" baseline="0" noProof="0">
                <a:solidFill>
                  <a:schemeClr val="dk1"/>
                </a:solidFill>
                <a:uLnTx/>
                <a:uFillTx/>
                <a:latin typeface="Century Gothic" panose="020B0502020202020204"/>
                <a:ea typeface="Arial" pitchFamily="34" charset="0"/>
                <a:cs typeface="Arial" pitchFamily="34" charset="0"/>
                <a:sym typeface="Wingdings"/>
              </a:defRPr>
            </a:lvl3pPr>
            <a:lvl4pPr marL="137160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1" sz="1800" b="0" i="0" u="none" strike="noStrike" kern="1200" cap="none" spc="0" normalizeH="0" baseline="0" noProof="0">
                <a:solidFill>
                  <a:schemeClr val="dk1"/>
                </a:solidFill>
                <a:uLnTx/>
                <a:uFillTx/>
                <a:latin typeface="Century Gothic" panose="020B0502020202020204"/>
                <a:ea typeface="Arial" pitchFamily="34" charset="0"/>
                <a:cs typeface="Arial" pitchFamily="34" charset="0"/>
                <a:sym typeface="Wingdings"/>
              </a:defRPr>
            </a:lvl4pPr>
            <a:lvl5pPr marL="182880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1" sz="1800" b="0" i="0" u="none" strike="noStrike" kern="1200" cap="none" spc="0" normalizeH="0" baseline="0" noProof="0">
                <a:solidFill>
                  <a:schemeClr val="dk1"/>
                </a:solidFill>
                <a:uLnTx/>
                <a:uFillTx/>
                <a:latin typeface="Century Gothic" panose="020B0502020202020204"/>
                <a:ea typeface="Arial" pitchFamily="34" charset="0"/>
                <a:cs typeface="Arial" pitchFamily="34" charset="0"/>
                <a:sym typeface="Wingdings"/>
              </a:defRPr>
            </a:lvl5pPr>
            <a:lvl6pPr marL="228600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1" sz="1800" b="0" i="0" u="none" strike="noStrike" kern="1200" cap="none" spc="0" normalizeH="0" baseline="0" noProof="0">
                <a:solidFill>
                  <a:schemeClr val="dk1"/>
                </a:solidFill>
                <a:uLnTx/>
                <a:uFillTx/>
                <a:latin typeface="Century Gothic" panose="020B0502020202020204"/>
                <a:ea typeface="Arial" pitchFamily="34" charset="0"/>
                <a:cs typeface="Arial" pitchFamily="34" charset="0"/>
                <a:sym typeface="Wingdings"/>
              </a:defRPr>
            </a:lvl6pPr>
            <a:lvl7pPr marL="274320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1" sz="1800" b="0" i="0" u="none" strike="noStrike" kern="1200" cap="none" spc="0" normalizeH="0" baseline="0" noProof="0">
                <a:solidFill>
                  <a:schemeClr val="dk1"/>
                </a:solidFill>
                <a:uLnTx/>
                <a:uFillTx/>
                <a:latin typeface="Century Gothic" panose="020B0502020202020204"/>
                <a:ea typeface="Arial" pitchFamily="34" charset="0"/>
                <a:cs typeface="Arial" pitchFamily="34" charset="0"/>
                <a:sym typeface="Wingdings"/>
              </a:defRPr>
            </a:lvl7pPr>
            <a:lvl8pPr marL="320040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1" sz="1800" b="0" i="0" u="none" strike="noStrike" kern="1200" cap="none" spc="0" normalizeH="0" baseline="0" noProof="0">
                <a:solidFill>
                  <a:schemeClr val="dk1"/>
                </a:solidFill>
                <a:uLnTx/>
                <a:uFillTx/>
                <a:latin typeface="Century Gothic" panose="020B0502020202020204"/>
                <a:ea typeface="Arial" pitchFamily="34" charset="0"/>
                <a:cs typeface="Arial" pitchFamily="34" charset="0"/>
                <a:sym typeface="Wingdings"/>
              </a:defRPr>
            </a:lvl8pPr>
            <a:lvl9pPr marL="365760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1" sz="1800" b="0" i="0" u="none" strike="noStrike" kern="1200" cap="none" spc="0" normalizeH="0" baseline="0" noProof="0">
                <a:solidFill>
                  <a:schemeClr val="dk1"/>
                </a:solidFill>
                <a:uLnTx/>
                <a:uFillTx/>
                <a:latin typeface="Century Gothic" panose="020B0502020202020204"/>
                <a:ea typeface="Arial" pitchFamily="34" charset="0"/>
                <a:cs typeface="Arial" pitchFamily="34" charset="0"/>
                <a:sym typeface="Wingdings"/>
              </a:defRPr>
            </a:lvl9pPr>
          </a:lstStyle>
          <a:p>
            <a:pPr marL="0" algn="l" defTabSz="914400">
              <a:lnSpc>
                <a:spcPct val="120000"/>
              </a:lnSpc>
              <a:buNone/>
              <a:defRPr kumimoji="1" sz="1800" b="0" i="0" normalizeH="0" noProof="0">
                <a:uLnTx/>
                <a:uFillTx/>
                <a:latin typeface="Century Gothic" panose="020B0502020202020204"/>
                <a:ea typeface="Arial" pitchFamily="34" charset="0"/>
                <a:cs typeface="Arial" pitchFamily="34" charset="0"/>
              </a:defRPr>
            </a:pPr>
            <a:r>
              <a:rPr kumimoji="1" lang="ja-JP" altLang="en-US" sz="4800" b="1" i="0" normalizeH="0" noProof="0">
                <a:solidFill>
                  <a:schemeClr val="tx1">
                    <a:lumMod val="75000"/>
                    <a:lumOff val="25000"/>
                  </a:schemeClr>
                </a:solidFill>
                <a:uLnTx/>
                <a:uFillTx/>
                <a:latin typeface="+mn-ea"/>
              </a:rPr>
              <a:t>大腸がん</a:t>
            </a:r>
            <a:endParaRPr lang="en-US" altLang="ja-JP" sz="4800" b="1">
              <a:solidFill>
                <a:schemeClr val="tx1">
                  <a:lumMod val="75000"/>
                  <a:lumOff val="25000"/>
                </a:schemeClr>
              </a:solidFill>
              <a:latin typeface="+mn-ea"/>
            </a:endParaRPr>
          </a:p>
        </p:txBody>
      </p:sp>
      <p:sp>
        <p:nvSpPr>
          <p:cNvPr id="23" name="正方形/長方形 22"/>
          <p:cNvSpPr/>
          <p:nvPr/>
        </p:nvSpPr>
        <p:spPr>
          <a:xfrm>
            <a:off x="2699792" y="3115567"/>
            <a:ext cx="2952328" cy="725544"/>
          </a:xfrm>
          <a:prstGeom prst="rect">
            <a:avLst/>
          </a:prstGeom>
          <a:noFill/>
          <a:ln w="76200"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ja-JP"/>
            </a:defPPr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1" sz="1800" b="0" i="0" u="none" strike="noStrike" kern="1200" cap="none" spc="0" normalizeH="0" baseline="0" noProof="0">
                <a:solidFill>
                  <a:schemeClr val="dk1"/>
                </a:solidFill>
                <a:uLnTx/>
                <a:uFillTx/>
                <a:latin typeface="Century Gothic" panose="020B0502020202020204"/>
                <a:ea typeface="Arial" pitchFamily="34" charset="0"/>
                <a:cs typeface="Arial" pitchFamily="34" charset="0"/>
                <a:sym typeface="Wingdings"/>
              </a:defRPr>
            </a:lvl1pPr>
            <a:lvl2pPr marL="45720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1" sz="1800" b="0" i="0" u="none" strike="noStrike" kern="1200" cap="none" spc="0" normalizeH="0" baseline="0" noProof="0">
                <a:solidFill>
                  <a:schemeClr val="dk1"/>
                </a:solidFill>
                <a:uLnTx/>
                <a:uFillTx/>
                <a:latin typeface="Century Gothic" panose="020B0502020202020204"/>
                <a:ea typeface="Arial" pitchFamily="34" charset="0"/>
                <a:cs typeface="Arial" pitchFamily="34" charset="0"/>
                <a:sym typeface="Wingdings"/>
              </a:defRPr>
            </a:lvl2pPr>
            <a:lvl3pPr marL="91440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1" sz="1800" b="0" i="0" u="none" strike="noStrike" kern="1200" cap="none" spc="0" normalizeH="0" baseline="0" noProof="0">
                <a:solidFill>
                  <a:schemeClr val="dk1"/>
                </a:solidFill>
                <a:uLnTx/>
                <a:uFillTx/>
                <a:latin typeface="Century Gothic" panose="020B0502020202020204"/>
                <a:ea typeface="Arial" pitchFamily="34" charset="0"/>
                <a:cs typeface="Arial" pitchFamily="34" charset="0"/>
                <a:sym typeface="Wingdings"/>
              </a:defRPr>
            </a:lvl3pPr>
            <a:lvl4pPr marL="137160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1" sz="1800" b="0" i="0" u="none" strike="noStrike" kern="1200" cap="none" spc="0" normalizeH="0" baseline="0" noProof="0">
                <a:solidFill>
                  <a:schemeClr val="dk1"/>
                </a:solidFill>
                <a:uLnTx/>
                <a:uFillTx/>
                <a:latin typeface="Century Gothic" panose="020B0502020202020204"/>
                <a:ea typeface="Arial" pitchFamily="34" charset="0"/>
                <a:cs typeface="Arial" pitchFamily="34" charset="0"/>
                <a:sym typeface="Wingdings"/>
              </a:defRPr>
            </a:lvl4pPr>
            <a:lvl5pPr marL="182880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1" sz="1800" b="0" i="0" u="none" strike="noStrike" kern="1200" cap="none" spc="0" normalizeH="0" baseline="0" noProof="0">
                <a:solidFill>
                  <a:schemeClr val="dk1"/>
                </a:solidFill>
                <a:uLnTx/>
                <a:uFillTx/>
                <a:latin typeface="Century Gothic" panose="020B0502020202020204"/>
                <a:ea typeface="Arial" pitchFamily="34" charset="0"/>
                <a:cs typeface="Arial" pitchFamily="34" charset="0"/>
                <a:sym typeface="Wingdings"/>
              </a:defRPr>
            </a:lvl5pPr>
            <a:lvl6pPr marL="228600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1" sz="1800" b="0" i="0" u="none" strike="noStrike" kern="1200" cap="none" spc="0" normalizeH="0" baseline="0" noProof="0">
                <a:solidFill>
                  <a:schemeClr val="dk1"/>
                </a:solidFill>
                <a:uLnTx/>
                <a:uFillTx/>
                <a:latin typeface="Century Gothic" panose="020B0502020202020204"/>
                <a:ea typeface="Arial" pitchFamily="34" charset="0"/>
                <a:cs typeface="Arial" pitchFamily="34" charset="0"/>
                <a:sym typeface="Wingdings"/>
              </a:defRPr>
            </a:lvl6pPr>
            <a:lvl7pPr marL="274320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1" sz="1800" b="0" i="0" u="none" strike="noStrike" kern="1200" cap="none" spc="0" normalizeH="0" baseline="0" noProof="0">
                <a:solidFill>
                  <a:schemeClr val="dk1"/>
                </a:solidFill>
                <a:uLnTx/>
                <a:uFillTx/>
                <a:latin typeface="Century Gothic" panose="020B0502020202020204"/>
                <a:ea typeface="Arial" pitchFamily="34" charset="0"/>
                <a:cs typeface="Arial" pitchFamily="34" charset="0"/>
                <a:sym typeface="Wingdings"/>
              </a:defRPr>
            </a:lvl7pPr>
            <a:lvl8pPr marL="320040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1" sz="1800" b="0" i="0" u="none" strike="noStrike" kern="1200" cap="none" spc="0" normalizeH="0" baseline="0" noProof="0">
                <a:solidFill>
                  <a:schemeClr val="dk1"/>
                </a:solidFill>
                <a:uLnTx/>
                <a:uFillTx/>
                <a:latin typeface="Century Gothic" panose="020B0502020202020204"/>
                <a:ea typeface="Arial" pitchFamily="34" charset="0"/>
                <a:cs typeface="Arial" pitchFamily="34" charset="0"/>
                <a:sym typeface="Wingdings"/>
              </a:defRPr>
            </a:lvl8pPr>
            <a:lvl9pPr marL="365760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1" sz="1800" b="0" i="0" u="none" strike="noStrike" kern="1200" cap="none" spc="0" normalizeH="0" baseline="0" noProof="0">
                <a:solidFill>
                  <a:schemeClr val="dk1"/>
                </a:solidFill>
                <a:uLnTx/>
                <a:uFillTx/>
                <a:latin typeface="Century Gothic" panose="020B0502020202020204"/>
                <a:ea typeface="Arial" pitchFamily="34" charset="0"/>
                <a:cs typeface="Arial" pitchFamily="34" charset="0"/>
                <a:sym typeface="Wingdings"/>
              </a:defRPr>
            </a:lvl9pPr>
          </a:lstStyle>
          <a:p>
            <a:pPr marL="0" algn="l" defTabSz="914400">
              <a:lnSpc>
                <a:spcPct val="120000"/>
              </a:lnSpc>
              <a:buNone/>
              <a:defRPr kumimoji="1" sz="1800" b="0" i="0" normalizeH="0" noProof="0">
                <a:uLnTx/>
                <a:uFillTx/>
                <a:latin typeface="Century Gothic" panose="020B0502020202020204"/>
                <a:ea typeface="Arial" pitchFamily="34" charset="0"/>
                <a:cs typeface="Arial" pitchFamily="34" charset="0"/>
              </a:defRPr>
            </a:pPr>
            <a:r>
              <a:rPr kumimoji="1" lang="ja-JP" altLang="en-US" sz="4800" b="1" i="0" normalizeH="0" noProof="0">
                <a:solidFill>
                  <a:schemeClr val="tx1">
                    <a:lumMod val="75000"/>
                    <a:lumOff val="25000"/>
                  </a:schemeClr>
                </a:solidFill>
                <a:uLnTx/>
                <a:uFillTx/>
                <a:latin typeface="+mn-ea"/>
              </a:rPr>
              <a:t>胃がん</a:t>
            </a:r>
            <a:endParaRPr lang="en-US" altLang="ja-JP" sz="4800" b="1">
              <a:solidFill>
                <a:schemeClr val="tx1">
                  <a:lumMod val="75000"/>
                  <a:lumOff val="25000"/>
                </a:schemeClr>
              </a:solidFill>
              <a:latin typeface="+mn-ea"/>
            </a:endParaRPr>
          </a:p>
        </p:txBody>
      </p:sp>
      <p:sp>
        <p:nvSpPr>
          <p:cNvPr id="24" name="ホームベース 23"/>
          <p:cNvSpPr/>
          <p:nvPr/>
        </p:nvSpPr>
        <p:spPr>
          <a:xfrm>
            <a:off x="912292" y="1338745"/>
            <a:ext cx="1755438" cy="646331"/>
          </a:xfrm>
          <a:prstGeom prst="homePlate">
            <a:avLst/>
          </a:prstGeom>
          <a:solidFill>
            <a:srgbClr val="0070C0"/>
          </a:solidFill>
        </p:spPr>
        <p:txBody>
          <a:bodyPr wrap="square" tIns="108000" rIns="252000" anchor="ctr" anchorCtr="0">
            <a:noAutofit/>
          </a:bodyPr>
          <a:lstStyle>
            <a:defPPr>
              <a:defRPr lang="ja-JP"/>
            </a:defPPr>
          </a:lstStyle>
          <a:p>
            <a:pPr marL="0" algn="ctr" defTabSz="914400">
              <a:buNone/>
              <a:defRPr kumimoji="1" sz="1800" b="0" i="0" normalizeH="0" noProof="0">
                <a:uLnTx/>
                <a:uFillTx/>
                <a:latin typeface="+mn-lt"/>
                <a:ea typeface="+mn-ea"/>
                <a:cs typeface="+mn-cs"/>
              </a:defRPr>
            </a:pPr>
            <a:r>
              <a:rPr kumimoji="1" lang="en-US" altLang="ja-JP" sz="4400" b="1" i="0" normalizeH="0" noProof="0">
                <a:solidFill>
                  <a:schemeClr val="bg1"/>
                </a:solidFill>
                <a:uLnTx/>
                <a:uFillTx/>
                <a:latin typeface="+mn-ea"/>
              </a:rPr>
              <a:t>1</a:t>
            </a:r>
            <a:r>
              <a:rPr kumimoji="1" lang="ja-JP" altLang="en-US" sz="4400" b="1" i="0" normalizeH="0" noProof="0">
                <a:solidFill>
                  <a:schemeClr val="bg1"/>
                </a:solidFill>
                <a:uLnTx/>
                <a:uFillTx/>
                <a:latin typeface="+mn-ea"/>
              </a:rPr>
              <a:t>位　</a:t>
            </a:r>
            <a:endParaRPr lang="ja-JP" altLang="en-US" sz="4400">
              <a:solidFill>
                <a:schemeClr val="bg1"/>
              </a:solidFill>
            </a:endParaRPr>
          </a:p>
        </p:txBody>
      </p:sp>
      <p:sp>
        <p:nvSpPr>
          <p:cNvPr id="25" name="ホームベース 24"/>
          <p:cNvSpPr/>
          <p:nvPr/>
        </p:nvSpPr>
        <p:spPr>
          <a:xfrm>
            <a:off x="912292" y="2230265"/>
            <a:ext cx="1755438" cy="646331"/>
          </a:xfrm>
          <a:prstGeom prst="homePlate">
            <a:avLst/>
          </a:prstGeom>
          <a:solidFill>
            <a:srgbClr val="0070C0"/>
          </a:solidFill>
        </p:spPr>
        <p:txBody>
          <a:bodyPr wrap="square" tIns="108000" rIns="252000" anchor="ctr" anchorCtr="0">
            <a:noAutofit/>
          </a:bodyPr>
          <a:lstStyle>
            <a:defPPr>
              <a:defRPr lang="ja-JP"/>
            </a:defPPr>
          </a:lstStyle>
          <a:p>
            <a:pPr marL="0" algn="ctr" defTabSz="914400">
              <a:buNone/>
              <a:defRPr kumimoji="1" sz="1800" b="0" i="0" normalizeH="0" noProof="0">
                <a:uLnTx/>
                <a:uFillTx/>
                <a:latin typeface="+mn-lt"/>
                <a:ea typeface="+mn-ea"/>
                <a:cs typeface="+mn-cs"/>
              </a:defRPr>
            </a:pPr>
            <a:r>
              <a:rPr kumimoji="1" lang="en-US" altLang="ja-JP" sz="4400" b="1" i="0" normalizeH="0" noProof="0">
                <a:solidFill>
                  <a:schemeClr val="bg1"/>
                </a:solidFill>
                <a:uLnTx/>
                <a:uFillTx/>
                <a:latin typeface="+mn-ea"/>
              </a:rPr>
              <a:t>2</a:t>
            </a:r>
            <a:r>
              <a:rPr kumimoji="1" lang="ja-JP" altLang="en-US" sz="4400" b="1" i="0" normalizeH="0" noProof="0">
                <a:solidFill>
                  <a:schemeClr val="bg1"/>
                </a:solidFill>
                <a:uLnTx/>
                <a:uFillTx/>
                <a:latin typeface="+mn-ea"/>
              </a:rPr>
              <a:t>位　</a:t>
            </a:r>
            <a:endParaRPr lang="ja-JP" altLang="en-US" sz="4400">
              <a:solidFill>
                <a:schemeClr val="bg1"/>
              </a:solidFill>
            </a:endParaRPr>
          </a:p>
        </p:txBody>
      </p:sp>
      <p:sp>
        <p:nvSpPr>
          <p:cNvPr id="26" name="ホームベース 25"/>
          <p:cNvSpPr/>
          <p:nvPr/>
        </p:nvSpPr>
        <p:spPr>
          <a:xfrm>
            <a:off x="912292" y="3121886"/>
            <a:ext cx="1755438" cy="646331"/>
          </a:xfrm>
          <a:prstGeom prst="homePlate">
            <a:avLst/>
          </a:prstGeom>
          <a:solidFill>
            <a:srgbClr val="0070C0"/>
          </a:solidFill>
        </p:spPr>
        <p:txBody>
          <a:bodyPr wrap="square" tIns="108000" rIns="252000" anchor="ctr" anchorCtr="0">
            <a:noAutofit/>
          </a:bodyPr>
          <a:lstStyle>
            <a:defPPr>
              <a:defRPr lang="ja-JP"/>
            </a:defPPr>
          </a:lstStyle>
          <a:p>
            <a:pPr marL="0" algn="ctr" defTabSz="914400">
              <a:buNone/>
              <a:defRPr kumimoji="1" sz="1800" b="0" i="0" normalizeH="0" noProof="0">
                <a:uLnTx/>
                <a:uFillTx/>
                <a:latin typeface="+mn-lt"/>
                <a:ea typeface="+mn-ea"/>
                <a:cs typeface="+mn-cs"/>
              </a:defRPr>
            </a:pPr>
            <a:r>
              <a:rPr kumimoji="1" lang="en-US" altLang="ja-JP" sz="4400" b="1" i="0" normalizeH="0" noProof="0">
                <a:solidFill>
                  <a:schemeClr val="bg1"/>
                </a:solidFill>
                <a:uLnTx/>
                <a:uFillTx/>
                <a:latin typeface="+mn-ea"/>
              </a:rPr>
              <a:t>3</a:t>
            </a:r>
            <a:r>
              <a:rPr kumimoji="1" lang="ja-JP" altLang="en-US" sz="4400" b="1" i="0" normalizeH="0" noProof="0">
                <a:solidFill>
                  <a:schemeClr val="bg1"/>
                </a:solidFill>
                <a:uLnTx/>
                <a:uFillTx/>
                <a:latin typeface="+mn-ea"/>
              </a:rPr>
              <a:t>位　</a:t>
            </a:r>
            <a:endParaRPr lang="ja-JP" altLang="en-US" sz="4400">
              <a:solidFill>
                <a:schemeClr val="bg1"/>
              </a:solidFill>
            </a:endParaRPr>
          </a:p>
        </p:txBody>
      </p:sp>
      <p:sp>
        <p:nvSpPr>
          <p:cNvPr id="12" name="正方形/長方形 11">
            <a:extLst>
              <a:ext uri="{FF2B5EF4-FFF2-40B4-BE49-F238E27FC236}">
                <a16:creationId xmlns:a16="http://schemas.microsoft.com/office/drawing/2014/main" id="{565FA06C-64EA-4403-8187-328381D88191}"/>
              </a:ext>
            </a:extLst>
          </p:cNvPr>
          <p:cNvSpPr/>
          <p:nvPr/>
        </p:nvSpPr>
        <p:spPr>
          <a:xfrm>
            <a:off x="8416134" y="6412247"/>
            <a:ext cx="502264" cy="40466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ja-JP"/>
            </a:defPPr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1" sz="1800" b="0" i="0" u="none" strike="noStrike" kern="1200" cap="none" spc="0" normalizeH="0" baseline="0" noProof="0">
                <a:solidFill>
                  <a:schemeClr val="lt1"/>
                </a:solidFill>
                <a:uLnTx/>
                <a:uFillTx/>
                <a:latin typeface="+mn-lt"/>
                <a:ea typeface="+mn-ea"/>
                <a:cs typeface="+mn-cs"/>
                <a:sym typeface="Wingdings"/>
              </a:defRPr>
            </a:lvl1pPr>
            <a:lvl2pPr marL="45720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1" sz="1800" b="0" i="0" u="none" strike="noStrike" kern="1200" cap="none" spc="0" normalizeH="0" baseline="0" noProof="0">
                <a:solidFill>
                  <a:schemeClr val="lt1"/>
                </a:solidFill>
                <a:uLnTx/>
                <a:uFillTx/>
                <a:latin typeface="+mn-lt"/>
                <a:ea typeface="+mn-ea"/>
                <a:cs typeface="+mn-cs"/>
                <a:sym typeface="Wingdings"/>
              </a:defRPr>
            </a:lvl2pPr>
            <a:lvl3pPr marL="91440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1" sz="1800" b="0" i="0" u="none" strike="noStrike" kern="1200" cap="none" spc="0" normalizeH="0" baseline="0" noProof="0">
                <a:solidFill>
                  <a:schemeClr val="lt1"/>
                </a:solidFill>
                <a:uLnTx/>
                <a:uFillTx/>
                <a:latin typeface="+mn-lt"/>
                <a:ea typeface="+mn-ea"/>
                <a:cs typeface="+mn-cs"/>
                <a:sym typeface="Wingdings"/>
              </a:defRPr>
            </a:lvl3pPr>
            <a:lvl4pPr marL="137160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1" sz="1800" b="0" i="0" u="none" strike="noStrike" kern="1200" cap="none" spc="0" normalizeH="0" baseline="0" noProof="0">
                <a:solidFill>
                  <a:schemeClr val="lt1"/>
                </a:solidFill>
                <a:uLnTx/>
                <a:uFillTx/>
                <a:latin typeface="+mn-lt"/>
                <a:ea typeface="+mn-ea"/>
                <a:cs typeface="+mn-cs"/>
                <a:sym typeface="Wingdings"/>
              </a:defRPr>
            </a:lvl4pPr>
            <a:lvl5pPr marL="182880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1" sz="1800" b="0" i="0" u="none" strike="noStrike" kern="1200" cap="none" spc="0" normalizeH="0" baseline="0" noProof="0">
                <a:solidFill>
                  <a:schemeClr val="lt1"/>
                </a:solidFill>
                <a:uLnTx/>
                <a:uFillTx/>
                <a:latin typeface="+mn-lt"/>
                <a:ea typeface="+mn-ea"/>
                <a:cs typeface="+mn-cs"/>
                <a:sym typeface="Wingdings"/>
              </a:defRPr>
            </a:lvl5pPr>
            <a:lvl6pPr marL="228600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1" sz="1800" b="0" i="0" u="none" strike="noStrike" kern="1200" cap="none" spc="0" normalizeH="0" baseline="0" noProof="0">
                <a:solidFill>
                  <a:schemeClr val="lt1"/>
                </a:solidFill>
                <a:uLnTx/>
                <a:uFillTx/>
                <a:latin typeface="+mn-lt"/>
                <a:ea typeface="+mn-ea"/>
                <a:cs typeface="+mn-cs"/>
                <a:sym typeface="Wingdings"/>
              </a:defRPr>
            </a:lvl6pPr>
            <a:lvl7pPr marL="274320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1" sz="1800" b="0" i="0" u="none" strike="noStrike" kern="1200" cap="none" spc="0" normalizeH="0" baseline="0" noProof="0">
                <a:solidFill>
                  <a:schemeClr val="lt1"/>
                </a:solidFill>
                <a:uLnTx/>
                <a:uFillTx/>
                <a:latin typeface="+mn-lt"/>
                <a:ea typeface="+mn-ea"/>
                <a:cs typeface="+mn-cs"/>
                <a:sym typeface="Wingdings"/>
              </a:defRPr>
            </a:lvl7pPr>
            <a:lvl8pPr marL="320040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1" sz="1800" b="0" i="0" u="none" strike="noStrike" kern="1200" cap="none" spc="0" normalizeH="0" baseline="0" noProof="0">
                <a:solidFill>
                  <a:schemeClr val="lt1"/>
                </a:solidFill>
                <a:uLnTx/>
                <a:uFillTx/>
                <a:latin typeface="+mn-lt"/>
                <a:ea typeface="+mn-ea"/>
                <a:cs typeface="+mn-cs"/>
                <a:sym typeface="Wingdings"/>
              </a:defRPr>
            </a:lvl8pPr>
            <a:lvl9pPr marL="365760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1" sz="1800" b="0" i="0" u="none" strike="noStrike" kern="1200" cap="none" spc="0" normalizeH="0" baseline="0" noProof="0">
                <a:solidFill>
                  <a:schemeClr val="lt1"/>
                </a:solidFill>
                <a:uLnTx/>
                <a:uFillTx/>
                <a:latin typeface="+mn-lt"/>
                <a:ea typeface="+mn-ea"/>
                <a:cs typeface="+mn-cs"/>
                <a:sym typeface="Wingdings"/>
              </a:defRPr>
            </a:lvl9pPr>
          </a:lstStyle>
          <a:p>
            <a:pPr marL="0" algn="ctr" defTabSz="914400">
              <a:buNone/>
              <a:defRPr kumimoji="1" sz="1800" b="0" i="0" kern="1200" normalizeH="0" noProof="0">
                <a:solidFill>
                  <a:srgbClr val="FFFFFF"/>
                </a:solidFill>
                <a:uLnTx/>
                <a:uFillTx/>
                <a:latin typeface="+mn-lt"/>
                <a:ea typeface="+mn-ea"/>
                <a:cs typeface="+mn-cs"/>
              </a:defRPr>
            </a:pPr>
            <a:r>
              <a:rPr kumimoji="1" lang="en-US" altLang="ja-JP" sz="1800" b="1" i="0" kern="1200" normalizeH="0" noProof="0">
                <a:solidFill>
                  <a:schemeClr val="tx1"/>
                </a:solidFill>
                <a:uLnTx/>
                <a:uFillTx/>
                <a:latin typeface="+mj-ea"/>
                <a:ea typeface="+mj-ea"/>
              </a:rPr>
              <a:t>15</a:t>
            </a:r>
            <a:endParaRPr kumimoji="1" lang="ja-JP" altLang="en-US" b="1">
              <a:solidFill>
                <a:schemeClr val="tx1"/>
              </a:solidFill>
              <a:latin typeface="+mj-ea"/>
              <a:ea typeface="+mj-ea"/>
            </a:endParaRPr>
          </a:p>
        </p:txBody>
      </p:sp>
      <p:sp>
        <p:nvSpPr>
          <p:cNvPr id="13" name="テキスト ボックス 12">
            <a:extLst>
              <a:ext uri="{FF2B5EF4-FFF2-40B4-BE49-F238E27FC236}">
                <a16:creationId xmlns:a16="http://schemas.microsoft.com/office/drawing/2014/main" id="{23B77CB3-BBDD-46F2-BC84-784723922D8C}"/>
              </a:ext>
            </a:extLst>
          </p:cNvPr>
          <p:cNvSpPr txBox="1"/>
          <p:nvPr/>
        </p:nvSpPr>
        <p:spPr>
          <a:xfrm>
            <a:off x="2600397" y="6401413"/>
            <a:ext cx="5586180" cy="5770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ja-JP"/>
            </a:defPPr>
          </a:lstStyle>
          <a:p>
            <a:pPr algn="just"/>
            <a:r>
              <a:rPr lang="ja-JP" altLang="ja-JP" sz="1050" dirty="0">
                <a:solidFill>
                  <a:srgbClr val="000000"/>
                </a:solidFill>
                <a:effectLst/>
                <a:latin typeface="ＭＳ Ｐゴシック" panose="020B0600070205080204" pitchFamily="50" charset="-128"/>
                <a:ea typeface="メイリオ" panose="020B0604030504040204" pitchFamily="50" charset="-128"/>
                <a:cs typeface="Times New Roman" panose="02020603050405020304" pitchFamily="18" charset="0"/>
              </a:rPr>
              <a:t>（厚生労働省「人口動態統計」・全国がん登録集計を基に国立がん研究センターがん情報サービスが作成（「がん登録・統計」））</a:t>
            </a:r>
            <a:endParaRPr lang="ja-JP" altLang="ja-JP" sz="1200" dirty="0">
              <a:effectLst/>
              <a:latin typeface="ＭＳ Ｐゴシック" panose="020B0600070205080204" pitchFamily="50" charset="-128"/>
              <a:ea typeface="ＭＳ Ｐゴシック" panose="020B0600070205080204" pitchFamily="50" charset="-128"/>
              <a:cs typeface="ＭＳ Ｐゴシック" panose="020B0600070205080204" pitchFamily="50" charset="-128"/>
            </a:endParaRPr>
          </a:p>
          <a:p>
            <a:pPr algn="just"/>
            <a:r>
              <a:rPr lang="en-US" altLang="ja-JP" sz="1050" kern="100" dirty="0">
                <a:effectLst/>
                <a:latin typeface="游明朝" panose="02020400000000000000" pitchFamily="18" charset="-128"/>
                <a:ea typeface="游明朝" panose="02020400000000000000" pitchFamily="18" charset="-128"/>
                <a:cs typeface="Times New Roman" panose="02020603050405020304" pitchFamily="18" charset="0"/>
              </a:rPr>
              <a:t> </a:t>
            </a:r>
            <a:endParaRPr lang="ja-JP" altLang="ja-JP" sz="1050" kern="100" dirty="0">
              <a:effectLst/>
              <a:latin typeface="游明朝" panose="02020400000000000000" pitchFamily="18" charset="-128"/>
              <a:ea typeface="游明朝" panose="02020400000000000000" pitchFamily="18" charset="-128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31371918"/>
      </p:ext>
    </p:extLst>
  </p:cSld>
  <p:clrMapOvr>
    <a:masterClrMapping/>
  </p:clrMapOvr>
  <p:transition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テキスト ボックス 41"/>
          <p:cNvSpPr txBox="1"/>
          <p:nvPr/>
        </p:nvSpPr>
        <p:spPr>
          <a:xfrm>
            <a:off x="1151620" y="238172"/>
            <a:ext cx="6840760" cy="76944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>
            <a:defPPr>
              <a:defRPr lang="ja-JP"/>
            </a:defPPr>
            <a:lvl1pPr marL="0" algn="ctr" defTabSz="914400" rtl="0" eaLnBrk="1" latinLnBrk="0" hangingPunct="1">
              <a:defRPr kumimoji="1" sz="4400" b="1" kern="12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defRPr>
            </a:lvl1pPr>
          </a:lstStyle>
          <a:p>
            <a:pPr marL="0" algn="ctr" defTabSz="914400">
              <a:buNone/>
              <a:defRPr kumimoji="1" sz="4400" b="1" i="0" normalizeH="0" noProof="0">
                <a:solidFill>
                  <a:srgbClr val="FFFFFF"/>
                </a:solidFill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defRPr>
            </a:pPr>
            <a:r>
              <a:rPr kumimoji="1" lang="ja-JP" altLang="en-US" sz="4400" b="1" i="0" normalizeH="0" noProof="0">
                <a:solidFill>
                  <a:srgbClr val="FFFFFF"/>
                </a:solidFill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がんの</a:t>
            </a:r>
            <a:r>
              <a:rPr kumimoji="1" lang="en-US" altLang="ja-JP" sz="4400" b="1" i="0" normalizeH="0" noProof="0">
                <a:solidFill>
                  <a:srgbClr val="FFFFFF"/>
                </a:solidFill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5</a:t>
            </a:r>
            <a:r>
              <a:rPr kumimoji="1" lang="ja-JP" altLang="en-US" sz="4400" b="1" i="0" normalizeH="0" noProof="0">
                <a:solidFill>
                  <a:srgbClr val="FFFFFF"/>
                </a:solidFill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年生存率</a:t>
            </a:r>
            <a:endParaRPr lang="en-US" altLang="ja-JP"/>
          </a:p>
        </p:txBody>
      </p:sp>
      <p:sp>
        <p:nvSpPr>
          <p:cNvPr id="2" name="テキスト ボックス 1"/>
          <p:cNvSpPr txBox="1"/>
          <p:nvPr/>
        </p:nvSpPr>
        <p:spPr>
          <a:xfrm>
            <a:off x="384507" y="6069319"/>
            <a:ext cx="856358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ja-JP"/>
            </a:defPPr>
          </a:lstStyle>
          <a:p>
            <a:pPr algn="ctr"/>
            <a:r>
              <a:rPr kumimoji="1" lang="ja-JP" altLang="en-US" sz="1000" kern="1200" dirty="0">
                <a:solidFill>
                  <a:srgbClr val="595959"/>
                </a:solidFill>
                <a:effectLst/>
                <a:latin typeface="メイリオ" panose="020B0604030504040204" pitchFamily="50" charset="-128"/>
                <a:ea typeface="メイリオ" panose="020B0604030504040204" pitchFamily="50" charset="-128"/>
                <a:cs typeface="Arial" panose="020B0604020202020204" pitchFamily="34" charset="0"/>
              </a:rPr>
              <a:t>国立がん研究センターがん情報サービス「がん登録・統計」がん診療連携拠点病院等院内がん登録生存率集計（</a:t>
            </a:r>
            <a:r>
              <a:rPr kumimoji="1" lang="en-US" altLang="ja-JP" sz="1000" kern="1200" dirty="0">
                <a:solidFill>
                  <a:srgbClr val="595959"/>
                </a:solidFill>
                <a:effectLst/>
                <a:latin typeface="メイリオ" panose="020B0604030504040204" pitchFamily="50" charset="-128"/>
                <a:ea typeface="メイリオ" panose="020B0604030504040204" pitchFamily="50" charset="-128"/>
                <a:cs typeface="Arial" panose="020B0604020202020204" pitchFamily="34" charset="0"/>
              </a:rPr>
              <a:t>2010‐2011</a:t>
            </a:r>
            <a:r>
              <a:rPr kumimoji="1" lang="ja-JP" altLang="en-US" sz="1000" kern="1200" dirty="0">
                <a:solidFill>
                  <a:srgbClr val="595959"/>
                </a:solidFill>
                <a:effectLst/>
                <a:latin typeface="メイリオ" panose="020B0604030504040204" pitchFamily="50" charset="-128"/>
                <a:ea typeface="メイリオ" panose="020B0604030504040204" pitchFamily="50" charset="-128"/>
                <a:cs typeface="Arial" panose="020B0604020202020204" pitchFamily="34" charset="0"/>
              </a:rPr>
              <a:t>診断例）より作成</a:t>
            </a:r>
            <a:endParaRPr lang="ja-JP" altLang="ja-JP" sz="1100" dirty="0">
              <a:effectLst/>
              <a:latin typeface="メイリオ" panose="020B0604030504040204" pitchFamily="50" charset="-128"/>
              <a:ea typeface="メイリオ" panose="020B0604030504040204" pitchFamily="50" charset="-128"/>
              <a:cs typeface="ＭＳ Ｐゴシック" panose="020B0600070205080204" pitchFamily="50" charset="-128"/>
            </a:endParaRPr>
          </a:p>
        </p:txBody>
      </p:sp>
      <p:sp>
        <p:nvSpPr>
          <p:cNvPr id="5" name="正方形/長方形 4"/>
          <p:cNvSpPr/>
          <p:nvPr/>
        </p:nvSpPr>
        <p:spPr>
          <a:xfrm>
            <a:off x="198505" y="6465208"/>
            <a:ext cx="8333935" cy="253916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ja-JP"/>
            </a:defPPr>
            <a:lvl1pPr marL="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algn="just" defTabSz="914400">
              <a:buNone/>
              <a:defRPr kumimoji="1" sz="1800" b="0" i="0" kern="1200" normalizeH="0" noProof="0">
                <a:solidFill>
                  <a:srgbClr val="000000"/>
                </a:solidFill>
                <a:uLnTx/>
                <a:uFillTx/>
                <a:latin typeface="+mn-lt"/>
                <a:ea typeface="+mn-ea"/>
                <a:cs typeface="+mn-cs"/>
              </a:defRPr>
            </a:pPr>
            <a:r>
              <a:rPr kumimoji="1" lang="en-US" altLang="ja-JP" sz="1000" b="0" i="0" kern="1200" normalizeH="0" noProof="0" dirty="0">
                <a:solidFill>
                  <a:srgbClr val="000000"/>
                </a:solidFill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※</a:t>
            </a:r>
            <a:r>
              <a:rPr kumimoji="1" lang="ja-JP" altLang="en-US" sz="1000" b="0" i="0" kern="1200" normalizeH="0" noProof="0" dirty="0">
                <a:solidFill>
                  <a:srgbClr val="000000"/>
                </a:solidFill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がんと診断された人のうち</a:t>
            </a:r>
            <a:r>
              <a:rPr kumimoji="1" lang="en-US" altLang="ja-JP" sz="1000" b="0" i="0" kern="1200" normalizeH="0" noProof="0" dirty="0">
                <a:solidFill>
                  <a:srgbClr val="000000"/>
                </a:solidFill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5</a:t>
            </a:r>
            <a:r>
              <a:rPr kumimoji="1" lang="ja-JP" altLang="en-US" sz="1000" b="0" i="0" kern="1200" normalizeH="0" noProof="0" dirty="0">
                <a:solidFill>
                  <a:srgbClr val="000000"/>
                </a:solidFill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年後に生存している人の割合が、日本人全体で</a:t>
            </a:r>
            <a:r>
              <a:rPr kumimoji="1" lang="en-US" altLang="ja-JP" sz="1000" b="0" i="0" kern="1200" normalizeH="0" noProof="0" dirty="0">
                <a:solidFill>
                  <a:srgbClr val="000000"/>
                </a:solidFill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5</a:t>
            </a:r>
            <a:r>
              <a:rPr kumimoji="1" lang="ja-JP" altLang="en-US" sz="1000" b="0" i="0" kern="1200" normalizeH="0" noProof="0" dirty="0">
                <a:solidFill>
                  <a:srgbClr val="000000"/>
                </a:solidFill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年後に生存している人の割合に比べてどのくらい低いかで表す。</a:t>
            </a:r>
          </a:p>
        </p:txBody>
      </p:sp>
      <p:sp>
        <p:nvSpPr>
          <p:cNvPr id="6" name="正方形/長方形 5">
            <a:extLst>
              <a:ext uri="{FF2B5EF4-FFF2-40B4-BE49-F238E27FC236}">
                <a16:creationId xmlns:a16="http://schemas.microsoft.com/office/drawing/2014/main" id="{857B178D-EE2F-48C4-9BD2-910AB1FE75E8}"/>
              </a:ext>
            </a:extLst>
          </p:cNvPr>
          <p:cNvSpPr/>
          <p:nvPr/>
        </p:nvSpPr>
        <p:spPr>
          <a:xfrm>
            <a:off x="8471554" y="6412247"/>
            <a:ext cx="502264" cy="40466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ja-JP"/>
            </a:defPPr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1" sz="1800" b="0" i="0" u="none" strike="noStrike" kern="1200" cap="none" spc="0" normalizeH="0" baseline="0" noProof="0">
                <a:solidFill>
                  <a:schemeClr val="lt1"/>
                </a:solidFill>
                <a:uLnTx/>
                <a:uFillTx/>
                <a:latin typeface="+mn-lt"/>
                <a:ea typeface="+mn-ea"/>
                <a:cs typeface="+mn-cs"/>
                <a:sym typeface="Wingdings"/>
              </a:defRPr>
            </a:lvl1pPr>
            <a:lvl2pPr marL="45720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1" sz="1800" b="0" i="0" u="none" strike="noStrike" kern="1200" cap="none" spc="0" normalizeH="0" baseline="0" noProof="0">
                <a:solidFill>
                  <a:schemeClr val="lt1"/>
                </a:solidFill>
                <a:uLnTx/>
                <a:uFillTx/>
                <a:latin typeface="+mn-lt"/>
                <a:ea typeface="+mn-ea"/>
                <a:cs typeface="+mn-cs"/>
                <a:sym typeface="Wingdings"/>
              </a:defRPr>
            </a:lvl2pPr>
            <a:lvl3pPr marL="91440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1" sz="1800" b="0" i="0" u="none" strike="noStrike" kern="1200" cap="none" spc="0" normalizeH="0" baseline="0" noProof="0">
                <a:solidFill>
                  <a:schemeClr val="lt1"/>
                </a:solidFill>
                <a:uLnTx/>
                <a:uFillTx/>
                <a:latin typeface="+mn-lt"/>
                <a:ea typeface="+mn-ea"/>
                <a:cs typeface="+mn-cs"/>
                <a:sym typeface="Wingdings"/>
              </a:defRPr>
            </a:lvl3pPr>
            <a:lvl4pPr marL="137160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1" sz="1800" b="0" i="0" u="none" strike="noStrike" kern="1200" cap="none" spc="0" normalizeH="0" baseline="0" noProof="0">
                <a:solidFill>
                  <a:schemeClr val="lt1"/>
                </a:solidFill>
                <a:uLnTx/>
                <a:uFillTx/>
                <a:latin typeface="+mn-lt"/>
                <a:ea typeface="+mn-ea"/>
                <a:cs typeface="+mn-cs"/>
                <a:sym typeface="Wingdings"/>
              </a:defRPr>
            </a:lvl4pPr>
            <a:lvl5pPr marL="182880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1" sz="1800" b="0" i="0" u="none" strike="noStrike" kern="1200" cap="none" spc="0" normalizeH="0" baseline="0" noProof="0">
                <a:solidFill>
                  <a:schemeClr val="lt1"/>
                </a:solidFill>
                <a:uLnTx/>
                <a:uFillTx/>
                <a:latin typeface="+mn-lt"/>
                <a:ea typeface="+mn-ea"/>
                <a:cs typeface="+mn-cs"/>
                <a:sym typeface="Wingdings"/>
              </a:defRPr>
            </a:lvl5pPr>
            <a:lvl6pPr marL="228600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1" sz="1800" b="0" i="0" u="none" strike="noStrike" kern="1200" cap="none" spc="0" normalizeH="0" baseline="0" noProof="0">
                <a:solidFill>
                  <a:schemeClr val="lt1"/>
                </a:solidFill>
                <a:uLnTx/>
                <a:uFillTx/>
                <a:latin typeface="+mn-lt"/>
                <a:ea typeface="+mn-ea"/>
                <a:cs typeface="+mn-cs"/>
                <a:sym typeface="Wingdings"/>
              </a:defRPr>
            </a:lvl6pPr>
            <a:lvl7pPr marL="274320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1" sz="1800" b="0" i="0" u="none" strike="noStrike" kern="1200" cap="none" spc="0" normalizeH="0" baseline="0" noProof="0">
                <a:solidFill>
                  <a:schemeClr val="lt1"/>
                </a:solidFill>
                <a:uLnTx/>
                <a:uFillTx/>
                <a:latin typeface="+mn-lt"/>
                <a:ea typeface="+mn-ea"/>
                <a:cs typeface="+mn-cs"/>
                <a:sym typeface="Wingdings"/>
              </a:defRPr>
            </a:lvl7pPr>
            <a:lvl8pPr marL="320040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1" sz="1800" b="0" i="0" u="none" strike="noStrike" kern="1200" cap="none" spc="0" normalizeH="0" baseline="0" noProof="0">
                <a:solidFill>
                  <a:schemeClr val="lt1"/>
                </a:solidFill>
                <a:uLnTx/>
                <a:uFillTx/>
                <a:latin typeface="+mn-lt"/>
                <a:ea typeface="+mn-ea"/>
                <a:cs typeface="+mn-cs"/>
                <a:sym typeface="Wingdings"/>
              </a:defRPr>
            </a:lvl8pPr>
            <a:lvl9pPr marL="365760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1" sz="1800" b="0" i="0" u="none" strike="noStrike" kern="1200" cap="none" spc="0" normalizeH="0" baseline="0" noProof="0">
                <a:solidFill>
                  <a:schemeClr val="lt1"/>
                </a:solidFill>
                <a:uLnTx/>
                <a:uFillTx/>
                <a:latin typeface="+mn-lt"/>
                <a:ea typeface="+mn-ea"/>
                <a:cs typeface="+mn-cs"/>
                <a:sym typeface="Wingdings"/>
              </a:defRPr>
            </a:lvl9pPr>
          </a:lstStyle>
          <a:p>
            <a:pPr marL="0" algn="ctr" defTabSz="914400">
              <a:buNone/>
              <a:defRPr kumimoji="1" sz="1800" b="0" i="0" kern="1200" normalizeH="0" noProof="0">
                <a:solidFill>
                  <a:srgbClr val="FFFFFF"/>
                </a:solidFill>
                <a:uLnTx/>
                <a:uFillTx/>
                <a:latin typeface="+mn-lt"/>
                <a:ea typeface="+mn-ea"/>
                <a:cs typeface="+mn-cs"/>
              </a:defRPr>
            </a:pPr>
            <a:r>
              <a:rPr kumimoji="1" lang="en-US" altLang="ja-JP" sz="1800" b="1" i="0" kern="1200" normalizeH="0" noProof="0">
                <a:solidFill>
                  <a:schemeClr val="tx1"/>
                </a:solidFill>
                <a:uLnTx/>
                <a:uFillTx/>
                <a:latin typeface="+mj-ea"/>
                <a:ea typeface="+mj-ea"/>
              </a:rPr>
              <a:t>16</a:t>
            </a:r>
            <a:endParaRPr kumimoji="1" lang="ja-JP" altLang="en-US" b="1">
              <a:solidFill>
                <a:schemeClr val="tx1"/>
              </a:solidFill>
              <a:latin typeface="+mj-ea"/>
              <a:ea typeface="+mj-ea"/>
            </a:endParaRPr>
          </a:p>
        </p:txBody>
      </p:sp>
      <p:pic>
        <p:nvPicPr>
          <p:cNvPr id="8" name="図 7">
            <a:extLst>
              <a:ext uri="{FF2B5EF4-FFF2-40B4-BE49-F238E27FC236}">
                <a16:creationId xmlns:a16="http://schemas.microsoft.com/office/drawing/2014/main" id="{C84CF6E6-5CE8-4131-803B-B0A047915C3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460" y="1433262"/>
            <a:ext cx="8748464" cy="44631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497611"/>
      </p:ext>
    </p:extLst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テキスト ボックス 10"/>
          <p:cNvSpPr txBox="1"/>
          <p:nvPr/>
        </p:nvSpPr>
        <p:spPr>
          <a:xfrm>
            <a:off x="827584" y="2420888"/>
            <a:ext cx="7344815" cy="22724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ja-JP"/>
            </a:defPPr>
            <a:lvl1pPr marL="0" algn="ctr" defTabSz="914400" rtl="0" eaLnBrk="1" latinLnBrk="0" hangingPunct="1">
              <a:lnSpc>
                <a:spcPts val="8500"/>
              </a:lnSpc>
              <a:defRPr kumimoji="1" sz="6500" b="1" kern="1200">
                <a:solidFill>
                  <a:srgbClr val="017275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defRPr>
            </a:lvl1pPr>
          </a:lstStyle>
          <a:p>
            <a:pPr marL="0" algn="ctr" defTabSz="914400">
              <a:lnSpc>
                <a:spcPts val="8500"/>
              </a:lnSpc>
              <a:buNone/>
              <a:defRPr kumimoji="1" sz="6500" b="1" i="0" normalizeH="0" noProof="0">
                <a:solidFill>
                  <a:srgbClr val="017275"/>
                </a:solidFill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defRPr>
            </a:pPr>
            <a:r>
              <a:rPr kumimoji="1" lang="ja-JP" altLang="en-US" sz="6500" b="1" i="0" normalizeH="0" noProof="0">
                <a:solidFill>
                  <a:schemeClr val="tx1">
                    <a:lumMod val="75000"/>
                    <a:lumOff val="25000"/>
                  </a:schemeClr>
                </a:solidFill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がんは体のどこに</a:t>
            </a:r>
            <a:br>
              <a:rPr kumimoji="1" lang="en-US" altLang="ja-JP" sz="6500" b="1" i="0" normalizeH="0" noProof="0">
                <a:solidFill>
                  <a:schemeClr val="tx1">
                    <a:lumMod val="75000"/>
                    <a:lumOff val="25000"/>
                  </a:schemeClr>
                </a:solidFill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</a:br>
            <a:r>
              <a:rPr kumimoji="1" lang="ja-JP" altLang="en-US" sz="6500" b="1" i="0" normalizeH="0" noProof="0">
                <a:solidFill>
                  <a:schemeClr val="tx1">
                    <a:lumMod val="75000"/>
                    <a:lumOff val="25000"/>
                  </a:schemeClr>
                </a:solidFill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できるのだろう</a:t>
            </a:r>
          </a:p>
        </p:txBody>
      </p:sp>
      <p:sp>
        <p:nvSpPr>
          <p:cNvPr id="3" name="正方形/長方形 2">
            <a:extLst>
              <a:ext uri="{FF2B5EF4-FFF2-40B4-BE49-F238E27FC236}">
                <a16:creationId xmlns:a16="http://schemas.microsoft.com/office/drawing/2014/main" id="{DEAEC659-03CA-4138-A72E-986F17C42B15}"/>
              </a:ext>
            </a:extLst>
          </p:cNvPr>
          <p:cNvSpPr/>
          <p:nvPr/>
        </p:nvSpPr>
        <p:spPr>
          <a:xfrm>
            <a:off x="8675414" y="6371485"/>
            <a:ext cx="430256" cy="40466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ja-JP"/>
            </a:defPPr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1" sz="1800" b="0" i="0" u="none" strike="noStrike" kern="1200" cap="none" spc="0" normalizeH="0" baseline="0" noProof="0">
                <a:solidFill>
                  <a:schemeClr val="lt1"/>
                </a:solidFill>
                <a:uLnTx/>
                <a:uFillTx/>
                <a:latin typeface="+mn-lt"/>
                <a:ea typeface="+mn-ea"/>
                <a:cs typeface="+mn-cs"/>
                <a:sym typeface="Wingdings"/>
              </a:defRPr>
            </a:lvl1pPr>
            <a:lvl2pPr marL="45720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1" sz="1800" b="0" i="0" u="none" strike="noStrike" kern="1200" cap="none" spc="0" normalizeH="0" baseline="0" noProof="0">
                <a:solidFill>
                  <a:schemeClr val="lt1"/>
                </a:solidFill>
                <a:uLnTx/>
                <a:uFillTx/>
                <a:latin typeface="+mn-lt"/>
                <a:ea typeface="+mn-ea"/>
                <a:cs typeface="+mn-cs"/>
                <a:sym typeface="Wingdings"/>
              </a:defRPr>
            </a:lvl2pPr>
            <a:lvl3pPr marL="91440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1" sz="1800" b="0" i="0" u="none" strike="noStrike" kern="1200" cap="none" spc="0" normalizeH="0" baseline="0" noProof="0">
                <a:solidFill>
                  <a:schemeClr val="lt1"/>
                </a:solidFill>
                <a:uLnTx/>
                <a:uFillTx/>
                <a:latin typeface="+mn-lt"/>
                <a:ea typeface="+mn-ea"/>
                <a:cs typeface="+mn-cs"/>
                <a:sym typeface="Wingdings"/>
              </a:defRPr>
            </a:lvl3pPr>
            <a:lvl4pPr marL="137160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1" sz="1800" b="0" i="0" u="none" strike="noStrike" kern="1200" cap="none" spc="0" normalizeH="0" baseline="0" noProof="0">
                <a:solidFill>
                  <a:schemeClr val="lt1"/>
                </a:solidFill>
                <a:uLnTx/>
                <a:uFillTx/>
                <a:latin typeface="+mn-lt"/>
                <a:ea typeface="+mn-ea"/>
                <a:cs typeface="+mn-cs"/>
                <a:sym typeface="Wingdings"/>
              </a:defRPr>
            </a:lvl4pPr>
            <a:lvl5pPr marL="182880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1" sz="1800" b="0" i="0" u="none" strike="noStrike" kern="1200" cap="none" spc="0" normalizeH="0" baseline="0" noProof="0">
                <a:solidFill>
                  <a:schemeClr val="lt1"/>
                </a:solidFill>
                <a:uLnTx/>
                <a:uFillTx/>
                <a:latin typeface="+mn-lt"/>
                <a:ea typeface="+mn-ea"/>
                <a:cs typeface="+mn-cs"/>
                <a:sym typeface="Wingdings"/>
              </a:defRPr>
            </a:lvl5pPr>
            <a:lvl6pPr marL="228600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1" sz="1800" b="0" i="0" u="none" strike="noStrike" kern="1200" cap="none" spc="0" normalizeH="0" baseline="0" noProof="0">
                <a:solidFill>
                  <a:schemeClr val="lt1"/>
                </a:solidFill>
                <a:uLnTx/>
                <a:uFillTx/>
                <a:latin typeface="+mn-lt"/>
                <a:ea typeface="+mn-ea"/>
                <a:cs typeface="+mn-cs"/>
                <a:sym typeface="Wingdings"/>
              </a:defRPr>
            </a:lvl6pPr>
            <a:lvl7pPr marL="274320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1" sz="1800" b="0" i="0" u="none" strike="noStrike" kern="1200" cap="none" spc="0" normalizeH="0" baseline="0" noProof="0">
                <a:solidFill>
                  <a:schemeClr val="lt1"/>
                </a:solidFill>
                <a:uLnTx/>
                <a:uFillTx/>
                <a:latin typeface="+mn-lt"/>
                <a:ea typeface="+mn-ea"/>
                <a:cs typeface="+mn-cs"/>
                <a:sym typeface="Wingdings"/>
              </a:defRPr>
            </a:lvl7pPr>
            <a:lvl8pPr marL="320040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1" sz="1800" b="0" i="0" u="none" strike="noStrike" kern="1200" cap="none" spc="0" normalizeH="0" baseline="0" noProof="0">
                <a:solidFill>
                  <a:schemeClr val="lt1"/>
                </a:solidFill>
                <a:uLnTx/>
                <a:uFillTx/>
                <a:latin typeface="+mn-lt"/>
                <a:ea typeface="+mn-ea"/>
                <a:cs typeface="+mn-cs"/>
                <a:sym typeface="Wingdings"/>
              </a:defRPr>
            </a:lvl8pPr>
            <a:lvl9pPr marL="365760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1" sz="1800" b="0" i="0" u="none" strike="noStrike" kern="1200" cap="none" spc="0" normalizeH="0" baseline="0" noProof="0">
                <a:solidFill>
                  <a:schemeClr val="lt1"/>
                </a:solidFill>
                <a:uLnTx/>
                <a:uFillTx/>
                <a:latin typeface="+mn-lt"/>
                <a:ea typeface="+mn-ea"/>
                <a:cs typeface="+mn-cs"/>
                <a:sym typeface="Wingdings"/>
              </a:defRPr>
            </a:lvl9pPr>
          </a:lstStyle>
          <a:p>
            <a:pPr marL="0" algn="ctr" defTabSz="914400">
              <a:buNone/>
              <a:defRPr kumimoji="1" sz="1800" b="0" i="0" kern="1200" normalizeH="0" noProof="0">
                <a:solidFill>
                  <a:srgbClr val="FFFFFF"/>
                </a:solidFill>
                <a:uLnTx/>
                <a:uFillTx/>
                <a:latin typeface="+mn-lt"/>
                <a:ea typeface="+mn-ea"/>
                <a:cs typeface="+mn-cs"/>
              </a:defRPr>
            </a:pPr>
            <a:r>
              <a:rPr kumimoji="1" lang="ja-JP" altLang="en-US" sz="1800" b="1" i="0" kern="1200" normalizeH="0" noProof="0">
                <a:solidFill>
                  <a:schemeClr val="tx1"/>
                </a:solidFill>
                <a:uLnTx/>
                <a:uFillTx/>
                <a:latin typeface="+mn-lt"/>
                <a:ea typeface="+mn-ea"/>
                <a:cs typeface="+mn-cs"/>
              </a:rPr>
              <a:t>２</a:t>
            </a:r>
            <a:endParaRPr kumimoji="1" lang="ja-JP" altLang="en-US" b="1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152270"/>
      </p:ext>
    </p:extLst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nakamura\Desktop\サタケさんイラストスライド化拡大-03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186144" y="1651526"/>
            <a:ext cx="2634375" cy="46948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角丸四角形吹き出し 6"/>
          <p:cNvSpPr/>
          <p:nvPr/>
        </p:nvSpPr>
        <p:spPr>
          <a:xfrm>
            <a:off x="1798804" y="3963007"/>
            <a:ext cx="1545001" cy="444096"/>
          </a:xfrm>
          <a:prstGeom prst="wedgeRoundRectCallout">
            <a:avLst>
              <a:gd name="adj1" fmla="val 61322"/>
              <a:gd name="adj2" fmla="val 18940"/>
              <a:gd name="adj3" fmla="val 16667"/>
            </a:avLst>
          </a:prstGeom>
          <a:solidFill>
            <a:srgbClr val="E8D9FF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tIns="108000" rtlCol="0" anchor="ctr"/>
          <a:lstStyle>
            <a:defPPr>
              <a:defRPr lang="ja-JP"/>
            </a:defPPr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1" sz="1800" b="0" i="0" u="none" strike="noStrike" kern="1200" cap="none" spc="0" normalizeH="0" baseline="0" noProof="0">
                <a:solidFill>
                  <a:schemeClr val="dk1"/>
                </a:solidFill>
                <a:uLnTx/>
                <a:uFillTx/>
                <a:latin typeface="Century Gothic" panose="020B0502020202020204"/>
                <a:ea typeface="Arial" pitchFamily="34" charset="0"/>
                <a:cs typeface="Arial" pitchFamily="34" charset="0"/>
                <a:sym typeface="Wingdings"/>
              </a:defRPr>
            </a:lvl1pPr>
            <a:lvl2pPr marL="45720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1" sz="1800" b="0" i="0" u="none" strike="noStrike" kern="1200" cap="none" spc="0" normalizeH="0" baseline="0" noProof="0">
                <a:solidFill>
                  <a:schemeClr val="dk1"/>
                </a:solidFill>
                <a:uLnTx/>
                <a:uFillTx/>
                <a:latin typeface="Century Gothic" panose="020B0502020202020204"/>
                <a:ea typeface="Arial" pitchFamily="34" charset="0"/>
                <a:cs typeface="Arial" pitchFamily="34" charset="0"/>
                <a:sym typeface="Wingdings"/>
              </a:defRPr>
            </a:lvl2pPr>
            <a:lvl3pPr marL="91440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1" sz="1800" b="0" i="0" u="none" strike="noStrike" kern="1200" cap="none" spc="0" normalizeH="0" baseline="0" noProof="0">
                <a:solidFill>
                  <a:schemeClr val="dk1"/>
                </a:solidFill>
                <a:uLnTx/>
                <a:uFillTx/>
                <a:latin typeface="Century Gothic" panose="020B0502020202020204"/>
                <a:ea typeface="Arial" pitchFamily="34" charset="0"/>
                <a:cs typeface="Arial" pitchFamily="34" charset="0"/>
                <a:sym typeface="Wingdings"/>
              </a:defRPr>
            </a:lvl3pPr>
            <a:lvl4pPr marL="137160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1" sz="1800" b="0" i="0" u="none" strike="noStrike" kern="1200" cap="none" spc="0" normalizeH="0" baseline="0" noProof="0">
                <a:solidFill>
                  <a:schemeClr val="dk1"/>
                </a:solidFill>
                <a:uLnTx/>
                <a:uFillTx/>
                <a:latin typeface="Century Gothic" panose="020B0502020202020204"/>
                <a:ea typeface="Arial" pitchFamily="34" charset="0"/>
                <a:cs typeface="Arial" pitchFamily="34" charset="0"/>
                <a:sym typeface="Wingdings"/>
              </a:defRPr>
            </a:lvl4pPr>
            <a:lvl5pPr marL="182880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1" sz="1800" b="0" i="0" u="none" strike="noStrike" kern="1200" cap="none" spc="0" normalizeH="0" baseline="0" noProof="0">
                <a:solidFill>
                  <a:schemeClr val="dk1"/>
                </a:solidFill>
                <a:uLnTx/>
                <a:uFillTx/>
                <a:latin typeface="Century Gothic" panose="020B0502020202020204"/>
                <a:ea typeface="Arial" pitchFamily="34" charset="0"/>
                <a:cs typeface="Arial" pitchFamily="34" charset="0"/>
                <a:sym typeface="Wingdings"/>
              </a:defRPr>
            </a:lvl5pPr>
            <a:lvl6pPr marL="228600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1" sz="1800" b="0" i="0" u="none" strike="noStrike" kern="1200" cap="none" spc="0" normalizeH="0" baseline="0" noProof="0">
                <a:solidFill>
                  <a:schemeClr val="dk1"/>
                </a:solidFill>
                <a:uLnTx/>
                <a:uFillTx/>
                <a:latin typeface="Century Gothic" panose="020B0502020202020204"/>
                <a:ea typeface="Arial" pitchFamily="34" charset="0"/>
                <a:cs typeface="Arial" pitchFamily="34" charset="0"/>
                <a:sym typeface="Wingdings"/>
              </a:defRPr>
            </a:lvl6pPr>
            <a:lvl7pPr marL="274320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1" sz="1800" b="0" i="0" u="none" strike="noStrike" kern="1200" cap="none" spc="0" normalizeH="0" baseline="0" noProof="0">
                <a:solidFill>
                  <a:schemeClr val="dk1"/>
                </a:solidFill>
                <a:uLnTx/>
                <a:uFillTx/>
                <a:latin typeface="Century Gothic" panose="020B0502020202020204"/>
                <a:ea typeface="Arial" pitchFamily="34" charset="0"/>
                <a:cs typeface="Arial" pitchFamily="34" charset="0"/>
                <a:sym typeface="Wingdings"/>
              </a:defRPr>
            </a:lvl7pPr>
            <a:lvl8pPr marL="320040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1" sz="1800" b="0" i="0" u="none" strike="noStrike" kern="1200" cap="none" spc="0" normalizeH="0" baseline="0" noProof="0">
                <a:solidFill>
                  <a:schemeClr val="dk1"/>
                </a:solidFill>
                <a:uLnTx/>
                <a:uFillTx/>
                <a:latin typeface="Century Gothic" panose="020B0502020202020204"/>
                <a:ea typeface="Arial" pitchFamily="34" charset="0"/>
                <a:cs typeface="Arial" pitchFamily="34" charset="0"/>
                <a:sym typeface="Wingdings"/>
              </a:defRPr>
            </a:lvl8pPr>
            <a:lvl9pPr marL="365760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1" sz="1800" b="0" i="0" u="none" strike="noStrike" kern="1200" cap="none" spc="0" normalizeH="0" baseline="0" noProof="0">
                <a:solidFill>
                  <a:schemeClr val="dk1"/>
                </a:solidFill>
                <a:uLnTx/>
                <a:uFillTx/>
                <a:latin typeface="Century Gothic" panose="020B0502020202020204"/>
                <a:ea typeface="Arial" pitchFamily="34" charset="0"/>
                <a:cs typeface="Arial" pitchFamily="34" charset="0"/>
                <a:sym typeface="Wingdings"/>
              </a:defRPr>
            </a:lvl9pPr>
          </a:lstStyle>
          <a:p>
            <a:pPr marL="0" algn="ctr" defTabSz="914400">
              <a:buNone/>
              <a:defRPr kumimoji="1" sz="1800" b="0" i="0" normalizeH="0" noProof="0">
                <a:uLnTx/>
                <a:uFillTx/>
                <a:latin typeface="Century Gothic" panose="020B0502020202020204"/>
                <a:ea typeface="Arial" pitchFamily="34" charset="0"/>
                <a:cs typeface="Arial" pitchFamily="34" charset="0"/>
              </a:defRPr>
            </a:pPr>
            <a:r>
              <a:rPr kumimoji="1" lang="ja-JP" altLang="en-US" sz="2000" b="1" i="0" normalizeH="0" noProof="0">
                <a:solidFill>
                  <a:schemeClr val="tx1">
                    <a:lumMod val="75000"/>
                    <a:lumOff val="25000"/>
                  </a:schemeClr>
                </a:solidFill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胆のうがん</a:t>
            </a:r>
            <a:endParaRPr lang="en-US" altLang="ja-JP" b="1">
              <a:solidFill>
                <a:schemeClr val="tx1">
                  <a:lumMod val="75000"/>
                  <a:lumOff val="25000"/>
                </a:schemeClr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sp>
        <p:nvSpPr>
          <p:cNvPr id="9" name="角丸四角形吹き出し 8"/>
          <p:cNvSpPr/>
          <p:nvPr/>
        </p:nvSpPr>
        <p:spPr>
          <a:xfrm>
            <a:off x="2027337" y="2955249"/>
            <a:ext cx="1545001" cy="431036"/>
          </a:xfrm>
          <a:prstGeom prst="wedgeRoundRectCallout">
            <a:avLst>
              <a:gd name="adj1" fmla="val 58239"/>
              <a:gd name="adj2" fmla="val 34727"/>
              <a:gd name="adj3" fmla="val 16667"/>
            </a:avLst>
          </a:prstGeom>
          <a:solidFill>
            <a:srgbClr val="E8D9FF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tIns="108000" rtlCol="0" anchor="ctr"/>
          <a:lstStyle>
            <a:defPPr>
              <a:defRPr lang="ja-JP"/>
            </a:defPPr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1" sz="1800" b="0" i="0" u="none" strike="noStrike" kern="1200" cap="none" spc="0" normalizeH="0" baseline="0" noProof="0">
                <a:solidFill>
                  <a:schemeClr val="dk1"/>
                </a:solidFill>
                <a:uLnTx/>
                <a:uFillTx/>
                <a:latin typeface="Century Gothic" panose="020B0502020202020204"/>
                <a:ea typeface="Arial" pitchFamily="34" charset="0"/>
                <a:cs typeface="Arial" pitchFamily="34" charset="0"/>
                <a:sym typeface="Wingdings"/>
              </a:defRPr>
            </a:lvl1pPr>
            <a:lvl2pPr marL="45720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1" sz="1800" b="0" i="0" u="none" strike="noStrike" kern="1200" cap="none" spc="0" normalizeH="0" baseline="0" noProof="0">
                <a:solidFill>
                  <a:schemeClr val="dk1"/>
                </a:solidFill>
                <a:uLnTx/>
                <a:uFillTx/>
                <a:latin typeface="Century Gothic" panose="020B0502020202020204"/>
                <a:ea typeface="Arial" pitchFamily="34" charset="0"/>
                <a:cs typeface="Arial" pitchFamily="34" charset="0"/>
                <a:sym typeface="Wingdings"/>
              </a:defRPr>
            </a:lvl2pPr>
            <a:lvl3pPr marL="91440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1" sz="1800" b="0" i="0" u="none" strike="noStrike" kern="1200" cap="none" spc="0" normalizeH="0" baseline="0" noProof="0">
                <a:solidFill>
                  <a:schemeClr val="dk1"/>
                </a:solidFill>
                <a:uLnTx/>
                <a:uFillTx/>
                <a:latin typeface="Century Gothic" panose="020B0502020202020204"/>
                <a:ea typeface="Arial" pitchFamily="34" charset="0"/>
                <a:cs typeface="Arial" pitchFamily="34" charset="0"/>
                <a:sym typeface="Wingdings"/>
              </a:defRPr>
            </a:lvl3pPr>
            <a:lvl4pPr marL="137160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1" sz="1800" b="0" i="0" u="none" strike="noStrike" kern="1200" cap="none" spc="0" normalizeH="0" baseline="0" noProof="0">
                <a:solidFill>
                  <a:schemeClr val="dk1"/>
                </a:solidFill>
                <a:uLnTx/>
                <a:uFillTx/>
                <a:latin typeface="Century Gothic" panose="020B0502020202020204"/>
                <a:ea typeface="Arial" pitchFamily="34" charset="0"/>
                <a:cs typeface="Arial" pitchFamily="34" charset="0"/>
                <a:sym typeface="Wingdings"/>
              </a:defRPr>
            </a:lvl4pPr>
            <a:lvl5pPr marL="182880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1" sz="1800" b="0" i="0" u="none" strike="noStrike" kern="1200" cap="none" spc="0" normalizeH="0" baseline="0" noProof="0">
                <a:solidFill>
                  <a:schemeClr val="dk1"/>
                </a:solidFill>
                <a:uLnTx/>
                <a:uFillTx/>
                <a:latin typeface="Century Gothic" panose="020B0502020202020204"/>
                <a:ea typeface="Arial" pitchFamily="34" charset="0"/>
                <a:cs typeface="Arial" pitchFamily="34" charset="0"/>
                <a:sym typeface="Wingdings"/>
              </a:defRPr>
            </a:lvl5pPr>
            <a:lvl6pPr marL="228600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1" sz="1800" b="0" i="0" u="none" strike="noStrike" kern="1200" cap="none" spc="0" normalizeH="0" baseline="0" noProof="0">
                <a:solidFill>
                  <a:schemeClr val="dk1"/>
                </a:solidFill>
                <a:uLnTx/>
                <a:uFillTx/>
                <a:latin typeface="Century Gothic" panose="020B0502020202020204"/>
                <a:ea typeface="Arial" pitchFamily="34" charset="0"/>
                <a:cs typeface="Arial" pitchFamily="34" charset="0"/>
                <a:sym typeface="Wingdings"/>
              </a:defRPr>
            </a:lvl6pPr>
            <a:lvl7pPr marL="274320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1" sz="1800" b="0" i="0" u="none" strike="noStrike" kern="1200" cap="none" spc="0" normalizeH="0" baseline="0" noProof="0">
                <a:solidFill>
                  <a:schemeClr val="dk1"/>
                </a:solidFill>
                <a:uLnTx/>
                <a:uFillTx/>
                <a:latin typeface="Century Gothic" panose="020B0502020202020204"/>
                <a:ea typeface="Arial" pitchFamily="34" charset="0"/>
                <a:cs typeface="Arial" pitchFamily="34" charset="0"/>
                <a:sym typeface="Wingdings"/>
              </a:defRPr>
            </a:lvl7pPr>
            <a:lvl8pPr marL="320040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1" sz="1800" b="0" i="0" u="none" strike="noStrike" kern="1200" cap="none" spc="0" normalizeH="0" baseline="0" noProof="0">
                <a:solidFill>
                  <a:schemeClr val="dk1"/>
                </a:solidFill>
                <a:uLnTx/>
                <a:uFillTx/>
                <a:latin typeface="Century Gothic" panose="020B0502020202020204"/>
                <a:ea typeface="Arial" pitchFamily="34" charset="0"/>
                <a:cs typeface="Arial" pitchFamily="34" charset="0"/>
                <a:sym typeface="Wingdings"/>
              </a:defRPr>
            </a:lvl8pPr>
            <a:lvl9pPr marL="365760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1" sz="1800" b="0" i="0" u="none" strike="noStrike" kern="1200" cap="none" spc="0" normalizeH="0" baseline="0" noProof="0">
                <a:solidFill>
                  <a:schemeClr val="dk1"/>
                </a:solidFill>
                <a:uLnTx/>
                <a:uFillTx/>
                <a:latin typeface="Century Gothic" panose="020B0502020202020204"/>
                <a:ea typeface="Arial" pitchFamily="34" charset="0"/>
                <a:cs typeface="Arial" pitchFamily="34" charset="0"/>
                <a:sym typeface="Wingdings"/>
              </a:defRPr>
            </a:lvl9pPr>
          </a:lstStyle>
          <a:p>
            <a:pPr marL="0" algn="ctr" defTabSz="914400">
              <a:buNone/>
              <a:defRPr kumimoji="1" sz="1800" b="0" i="0" normalizeH="0" noProof="0">
                <a:uLnTx/>
                <a:uFillTx/>
                <a:latin typeface="Century Gothic" panose="020B0502020202020204"/>
                <a:ea typeface="Arial" pitchFamily="34" charset="0"/>
                <a:cs typeface="Arial" pitchFamily="34" charset="0"/>
              </a:defRPr>
            </a:pPr>
            <a:r>
              <a:rPr kumimoji="1" lang="ja-JP" altLang="en-US" sz="2000" b="1" i="0" normalizeH="0" noProof="0">
                <a:solidFill>
                  <a:schemeClr val="tx1">
                    <a:lumMod val="75000"/>
                    <a:lumOff val="25000"/>
                  </a:schemeClr>
                </a:solidFill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胃がん</a:t>
            </a:r>
            <a:endParaRPr lang="en-US" altLang="ja-JP">
              <a:solidFill>
                <a:schemeClr val="tx1">
                  <a:lumMod val="75000"/>
                  <a:lumOff val="25000"/>
                </a:schemeClr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sp>
        <p:nvSpPr>
          <p:cNvPr id="10" name="角丸四角形吹き出し 9"/>
          <p:cNvSpPr/>
          <p:nvPr/>
        </p:nvSpPr>
        <p:spPr>
          <a:xfrm>
            <a:off x="1890551" y="3463549"/>
            <a:ext cx="1545001" cy="426768"/>
          </a:xfrm>
          <a:prstGeom prst="wedgeRoundRectCallout">
            <a:avLst>
              <a:gd name="adj1" fmla="val 60705"/>
              <a:gd name="adj2" fmla="val 29664"/>
              <a:gd name="adj3" fmla="val 16667"/>
            </a:avLst>
          </a:prstGeom>
          <a:solidFill>
            <a:srgbClr val="E8D9FF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tIns="108000" rtlCol="0" anchor="ctr"/>
          <a:lstStyle>
            <a:defPPr>
              <a:defRPr lang="ja-JP"/>
            </a:defPPr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1" sz="1800" b="0" i="0" u="none" strike="noStrike" kern="1200" cap="none" spc="0" normalizeH="0" baseline="0" noProof="0">
                <a:solidFill>
                  <a:schemeClr val="dk1"/>
                </a:solidFill>
                <a:uLnTx/>
                <a:uFillTx/>
                <a:latin typeface="Century Gothic" panose="020B0502020202020204"/>
                <a:ea typeface="Arial" pitchFamily="34" charset="0"/>
                <a:cs typeface="Arial" pitchFamily="34" charset="0"/>
                <a:sym typeface="Wingdings"/>
              </a:defRPr>
            </a:lvl1pPr>
            <a:lvl2pPr marL="45720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1" sz="1800" b="0" i="0" u="none" strike="noStrike" kern="1200" cap="none" spc="0" normalizeH="0" baseline="0" noProof="0">
                <a:solidFill>
                  <a:schemeClr val="dk1"/>
                </a:solidFill>
                <a:uLnTx/>
                <a:uFillTx/>
                <a:latin typeface="Century Gothic" panose="020B0502020202020204"/>
                <a:ea typeface="Arial" pitchFamily="34" charset="0"/>
                <a:cs typeface="Arial" pitchFamily="34" charset="0"/>
                <a:sym typeface="Wingdings"/>
              </a:defRPr>
            </a:lvl2pPr>
            <a:lvl3pPr marL="91440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1" sz="1800" b="0" i="0" u="none" strike="noStrike" kern="1200" cap="none" spc="0" normalizeH="0" baseline="0" noProof="0">
                <a:solidFill>
                  <a:schemeClr val="dk1"/>
                </a:solidFill>
                <a:uLnTx/>
                <a:uFillTx/>
                <a:latin typeface="Century Gothic" panose="020B0502020202020204"/>
                <a:ea typeface="Arial" pitchFamily="34" charset="0"/>
                <a:cs typeface="Arial" pitchFamily="34" charset="0"/>
                <a:sym typeface="Wingdings"/>
              </a:defRPr>
            </a:lvl3pPr>
            <a:lvl4pPr marL="137160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1" sz="1800" b="0" i="0" u="none" strike="noStrike" kern="1200" cap="none" spc="0" normalizeH="0" baseline="0" noProof="0">
                <a:solidFill>
                  <a:schemeClr val="dk1"/>
                </a:solidFill>
                <a:uLnTx/>
                <a:uFillTx/>
                <a:latin typeface="Century Gothic" panose="020B0502020202020204"/>
                <a:ea typeface="Arial" pitchFamily="34" charset="0"/>
                <a:cs typeface="Arial" pitchFamily="34" charset="0"/>
                <a:sym typeface="Wingdings"/>
              </a:defRPr>
            </a:lvl4pPr>
            <a:lvl5pPr marL="182880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1" sz="1800" b="0" i="0" u="none" strike="noStrike" kern="1200" cap="none" spc="0" normalizeH="0" baseline="0" noProof="0">
                <a:solidFill>
                  <a:schemeClr val="dk1"/>
                </a:solidFill>
                <a:uLnTx/>
                <a:uFillTx/>
                <a:latin typeface="Century Gothic" panose="020B0502020202020204"/>
                <a:ea typeface="Arial" pitchFamily="34" charset="0"/>
                <a:cs typeface="Arial" pitchFamily="34" charset="0"/>
                <a:sym typeface="Wingdings"/>
              </a:defRPr>
            </a:lvl5pPr>
            <a:lvl6pPr marL="228600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1" sz="1800" b="0" i="0" u="none" strike="noStrike" kern="1200" cap="none" spc="0" normalizeH="0" baseline="0" noProof="0">
                <a:solidFill>
                  <a:schemeClr val="dk1"/>
                </a:solidFill>
                <a:uLnTx/>
                <a:uFillTx/>
                <a:latin typeface="Century Gothic" panose="020B0502020202020204"/>
                <a:ea typeface="Arial" pitchFamily="34" charset="0"/>
                <a:cs typeface="Arial" pitchFamily="34" charset="0"/>
                <a:sym typeface="Wingdings"/>
              </a:defRPr>
            </a:lvl6pPr>
            <a:lvl7pPr marL="274320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1" sz="1800" b="0" i="0" u="none" strike="noStrike" kern="1200" cap="none" spc="0" normalizeH="0" baseline="0" noProof="0">
                <a:solidFill>
                  <a:schemeClr val="dk1"/>
                </a:solidFill>
                <a:uLnTx/>
                <a:uFillTx/>
                <a:latin typeface="Century Gothic" panose="020B0502020202020204"/>
                <a:ea typeface="Arial" pitchFamily="34" charset="0"/>
                <a:cs typeface="Arial" pitchFamily="34" charset="0"/>
                <a:sym typeface="Wingdings"/>
              </a:defRPr>
            </a:lvl7pPr>
            <a:lvl8pPr marL="320040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1" sz="1800" b="0" i="0" u="none" strike="noStrike" kern="1200" cap="none" spc="0" normalizeH="0" baseline="0" noProof="0">
                <a:solidFill>
                  <a:schemeClr val="dk1"/>
                </a:solidFill>
                <a:uLnTx/>
                <a:uFillTx/>
                <a:latin typeface="Century Gothic" panose="020B0502020202020204"/>
                <a:ea typeface="Arial" pitchFamily="34" charset="0"/>
                <a:cs typeface="Arial" pitchFamily="34" charset="0"/>
                <a:sym typeface="Wingdings"/>
              </a:defRPr>
            </a:lvl8pPr>
            <a:lvl9pPr marL="365760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1" sz="1800" b="0" i="0" u="none" strike="noStrike" kern="1200" cap="none" spc="0" normalizeH="0" baseline="0" noProof="0">
                <a:solidFill>
                  <a:schemeClr val="dk1"/>
                </a:solidFill>
                <a:uLnTx/>
                <a:uFillTx/>
                <a:latin typeface="Century Gothic" panose="020B0502020202020204"/>
                <a:ea typeface="Arial" pitchFamily="34" charset="0"/>
                <a:cs typeface="Arial" pitchFamily="34" charset="0"/>
                <a:sym typeface="Wingdings"/>
              </a:defRPr>
            </a:lvl9pPr>
          </a:lstStyle>
          <a:p>
            <a:pPr marL="0" algn="ctr" defTabSz="914400">
              <a:buNone/>
              <a:defRPr kumimoji="1" sz="1800" b="0" i="0" normalizeH="0" noProof="0">
                <a:uLnTx/>
                <a:uFillTx/>
                <a:latin typeface="Century Gothic" panose="020B0502020202020204"/>
                <a:ea typeface="Arial" pitchFamily="34" charset="0"/>
                <a:cs typeface="Arial" pitchFamily="34" charset="0"/>
              </a:defRPr>
            </a:pPr>
            <a:r>
              <a:rPr kumimoji="1" lang="ja-JP" altLang="en-US" sz="2000" b="1" i="0" normalizeH="0" noProof="0">
                <a:solidFill>
                  <a:schemeClr val="tx1">
                    <a:lumMod val="75000"/>
                    <a:lumOff val="25000"/>
                  </a:schemeClr>
                </a:solidFill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肝臓がん</a:t>
            </a:r>
            <a:endParaRPr lang="en-US" altLang="ja-JP" b="1">
              <a:solidFill>
                <a:schemeClr val="tx1">
                  <a:lumMod val="75000"/>
                  <a:lumOff val="25000"/>
                </a:schemeClr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sp>
        <p:nvSpPr>
          <p:cNvPr id="12" name="角丸四角形吹き出し 11"/>
          <p:cNvSpPr/>
          <p:nvPr/>
        </p:nvSpPr>
        <p:spPr>
          <a:xfrm>
            <a:off x="5320187" y="2530032"/>
            <a:ext cx="1545001" cy="476130"/>
          </a:xfrm>
          <a:prstGeom prst="wedgeRoundRectCallout">
            <a:avLst>
              <a:gd name="adj1" fmla="val -59840"/>
              <a:gd name="adj2" fmla="val 33834"/>
              <a:gd name="adj3" fmla="val 16667"/>
            </a:avLst>
          </a:prstGeom>
          <a:solidFill>
            <a:srgbClr val="E8D9FF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tIns="108000" rtlCol="0" anchor="ctr"/>
          <a:lstStyle>
            <a:defPPr>
              <a:defRPr lang="ja-JP"/>
            </a:defPPr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1" sz="1800" b="0" i="0" u="none" strike="noStrike" kern="1200" cap="none" spc="0" normalizeH="0" baseline="0" noProof="0">
                <a:solidFill>
                  <a:schemeClr val="dk1"/>
                </a:solidFill>
                <a:uLnTx/>
                <a:uFillTx/>
                <a:latin typeface="Century Gothic" panose="020B0502020202020204"/>
                <a:ea typeface="Arial" pitchFamily="34" charset="0"/>
                <a:cs typeface="Arial" pitchFamily="34" charset="0"/>
                <a:sym typeface="Wingdings"/>
              </a:defRPr>
            </a:lvl1pPr>
            <a:lvl2pPr marL="45720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1" sz="1800" b="0" i="0" u="none" strike="noStrike" kern="1200" cap="none" spc="0" normalizeH="0" baseline="0" noProof="0">
                <a:solidFill>
                  <a:schemeClr val="dk1"/>
                </a:solidFill>
                <a:uLnTx/>
                <a:uFillTx/>
                <a:latin typeface="Century Gothic" panose="020B0502020202020204"/>
                <a:ea typeface="Arial" pitchFamily="34" charset="0"/>
                <a:cs typeface="Arial" pitchFamily="34" charset="0"/>
                <a:sym typeface="Wingdings"/>
              </a:defRPr>
            </a:lvl2pPr>
            <a:lvl3pPr marL="91440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1" sz="1800" b="0" i="0" u="none" strike="noStrike" kern="1200" cap="none" spc="0" normalizeH="0" baseline="0" noProof="0">
                <a:solidFill>
                  <a:schemeClr val="dk1"/>
                </a:solidFill>
                <a:uLnTx/>
                <a:uFillTx/>
                <a:latin typeface="Century Gothic" panose="020B0502020202020204"/>
                <a:ea typeface="Arial" pitchFamily="34" charset="0"/>
                <a:cs typeface="Arial" pitchFamily="34" charset="0"/>
                <a:sym typeface="Wingdings"/>
              </a:defRPr>
            </a:lvl3pPr>
            <a:lvl4pPr marL="137160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1" sz="1800" b="0" i="0" u="none" strike="noStrike" kern="1200" cap="none" spc="0" normalizeH="0" baseline="0" noProof="0">
                <a:solidFill>
                  <a:schemeClr val="dk1"/>
                </a:solidFill>
                <a:uLnTx/>
                <a:uFillTx/>
                <a:latin typeface="Century Gothic" panose="020B0502020202020204"/>
                <a:ea typeface="Arial" pitchFamily="34" charset="0"/>
                <a:cs typeface="Arial" pitchFamily="34" charset="0"/>
                <a:sym typeface="Wingdings"/>
              </a:defRPr>
            </a:lvl4pPr>
            <a:lvl5pPr marL="182880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1" sz="1800" b="0" i="0" u="none" strike="noStrike" kern="1200" cap="none" spc="0" normalizeH="0" baseline="0" noProof="0">
                <a:solidFill>
                  <a:schemeClr val="dk1"/>
                </a:solidFill>
                <a:uLnTx/>
                <a:uFillTx/>
                <a:latin typeface="Century Gothic" panose="020B0502020202020204"/>
                <a:ea typeface="Arial" pitchFamily="34" charset="0"/>
                <a:cs typeface="Arial" pitchFamily="34" charset="0"/>
                <a:sym typeface="Wingdings"/>
              </a:defRPr>
            </a:lvl5pPr>
            <a:lvl6pPr marL="228600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1" sz="1800" b="0" i="0" u="none" strike="noStrike" kern="1200" cap="none" spc="0" normalizeH="0" baseline="0" noProof="0">
                <a:solidFill>
                  <a:schemeClr val="dk1"/>
                </a:solidFill>
                <a:uLnTx/>
                <a:uFillTx/>
                <a:latin typeface="Century Gothic" panose="020B0502020202020204"/>
                <a:ea typeface="Arial" pitchFamily="34" charset="0"/>
                <a:cs typeface="Arial" pitchFamily="34" charset="0"/>
                <a:sym typeface="Wingdings"/>
              </a:defRPr>
            </a:lvl6pPr>
            <a:lvl7pPr marL="274320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1" sz="1800" b="0" i="0" u="none" strike="noStrike" kern="1200" cap="none" spc="0" normalizeH="0" baseline="0" noProof="0">
                <a:solidFill>
                  <a:schemeClr val="dk1"/>
                </a:solidFill>
                <a:uLnTx/>
                <a:uFillTx/>
                <a:latin typeface="Century Gothic" panose="020B0502020202020204"/>
                <a:ea typeface="Arial" pitchFamily="34" charset="0"/>
                <a:cs typeface="Arial" pitchFamily="34" charset="0"/>
                <a:sym typeface="Wingdings"/>
              </a:defRPr>
            </a:lvl7pPr>
            <a:lvl8pPr marL="320040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1" sz="1800" b="0" i="0" u="none" strike="noStrike" kern="1200" cap="none" spc="0" normalizeH="0" baseline="0" noProof="0">
                <a:solidFill>
                  <a:schemeClr val="dk1"/>
                </a:solidFill>
                <a:uLnTx/>
                <a:uFillTx/>
                <a:latin typeface="Century Gothic" panose="020B0502020202020204"/>
                <a:ea typeface="Arial" pitchFamily="34" charset="0"/>
                <a:cs typeface="Arial" pitchFamily="34" charset="0"/>
                <a:sym typeface="Wingdings"/>
              </a:defRPr>
            </a:lvl8pPr>
            <a:lvl9pPr marL="365760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1" sz="1800" b="0" i="0" u="none" strike="noStrike" kern="1200" cap="none" spc="0" normalizeH="0" baseline="0" noProof="0">
                <a:solidFill>
                  <a:schemeClr val="dk1"/>
                </a:solidFill>
                <a:uLnTx/>
                <a:uFillTx/>
                <a:latin typeface="Century Gothic" panose="020B0502020202020204"/>
                <a:ea typeface="Arial" pitchFamily="34" charset="0"/>
                <a:cs typeface="Arial" pitchFamily="34" charset="0"/>
                <a:sym typeface="Wingdings"/>
              </a:defRPr>
            </a:lvl9pPr>
          </a:lstStyle>
          <a:p>
            <a:pPr marL="0" algn="ctr" defTabSz="914400">
              <a:buNone/>
              <a:defRPr kumimoji="1" sz="1800" b="0" i="0" normalizeH="0" noProof="0">
                <a:uLnTx/>
                <a:uFillTx/>
                <a:latin typeface="Century Gothic" panose="020B0502020202020204"/>
                <a:ea typeface="Arial" pitchFamily="34" charset="0"/>
                <a:cs typeface="Arial" pitchFamily="34" charset="0"/>
              </a:defRPr>
            </a:pPr>
            <a:r>
              <a:rPr kumimoji="1" lang="ja-JP" altLang="en-US" sz="2000" b="1" i="0" normalizeH="0" noProof="0">
                <a:solidFill>
                  <a:schemeClr val="tx1">
                    <a:lumMod val="75000"/>
                    <a:lumOff val="25000"/>
                  </a:schemeClr>
                </a:solidFill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肺がん</a:t>
            </a:r>
            <a:endParaRPr lang="en-US" altLang="ja-JP">
              <a:solidFill>
                <a:schemeClr val="tx1">
                  <a:lumMod val="75000"/>
                  <a:lumOff val="25000"/>
                </a:schemeClr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sp>
        <p:nvSpPr>
          <p:cNvPr id="13" name="角丸四角形吹き出し 12"/>
          <p:cNvSpPr/>
          <p:nvPr/>
        </p:nvSpPr>
        <p:spPr>
          <a:xfrm>
            <a:off x="1946945" y="4476093"/>
            <a:ext cx="1353897" cy="435346"/>
          </a:xfrm>
          <a:prstGeom prst="wedgeRoundRectCallout">
            <a:avLst>
              <a:gd name="adj1" fmla="val 60336"/>
              <a:gd name="adj2" fmla="val 21344"/>
              <a:gd name="adj3" fmla="val 16667"/>
            </a:avLst>
          </a:prstGeom>
          <a:solidFill>
            <a:srgbClr val="E8D9FF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tIns="108000" rtlCol="0" anchor="ctr"/>
          <a:lstStyle>
            <a:defPPr>
              <a:defRPr lang="ja-JP"/>
            </a:defPPr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1" sz="1800" b="0" i="0" u="none" strike="noStrike" kern="1200" cap="none" spc="0" normalizeH="0" baseline="0" noProof="0">
                <a:solidFill>
                  <a:schemeClr val="dk1"/>
                </a:solidFill>
                <a:uLnTx/>
                <a:uFillTx/>
                <a:latin typeface="Century Gothic" panose="020B0502020202020204"/>
                <a:ea typeface="Arial" pitchFamily="34" charset="0"/>
                <a:cs typeface="Arial" pitchFamily="34" charset="0"/>
                <a:sym typeface="Wingdings"/>
              </a:defRPr>
            </a:lvl1pPr>
            <a:lvl2pPr marL="45720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1" sz="1800" b="0" i="0" u="none" strike="noStrike" kern="1200" cap="none" spc="0" normalizeH="0" baseline="0" noProof="0">
                <a:solidFill>
                  <a:schemeClr val="dk1"/>
                </a:solidFill>
                <a:uLnTx/>
                <a:uFillTx/>
                <a:latin typeface="Century Gothic" panose="020B0502020202020204"/>
                <a:ea typeface="Arial" pitchFamily="34" charset="0"/>
                <a:cs typeface="Arial" pitchFamily="34" charset="0"/>
                <a:sym typeface="Wingdings"/>
              </a:defRPr>
            </a:lvl2pPr>
            <a:lvl3pPr marL="91440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1" sz="1800" b="0" i="0" u="none" strike="noStrike" kern="1200" cap="none" spc="0" normalizeH="0" baseline="0" noProof="0">
                <a:solidFill>
                  <a:schemeClr val="dk1"/>
                </a:solidFill>
                <a:uLnTx/>
                <a:uFillTx/>
                <a:latin typeface="Century Gothic" panose="020B0502020202020204"/>
                <a:ea typeface="Arial" pitchFamily="34" charset="0"/>
                <a:cs typeface="Arial" pitchFamily="34" charset="0"/>
                <a:sym typeface="Wingdings"/>
              </a:defRPr>
            </a:lvl3pPr>
            <a:lvl4pPr marL="137160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1" sz="1800" b="0" i="0" u="none" strike="noStrike" kern="1200" cap="none" spc="0" normalizeH="0" baseline="0" noProof="0">
                <a:solidFill>
                  <a:schemeClr val="dk1"/>
                </a:solidFill>
                <a:uLnTx/>
                <a:uFillTx/>
                <a:latin typeface="Century Gothic" panose="020B0502020202020204"/>
                <a:ea typeface="Arial" pitchFamily="34" charset="0"/>
                <a:cs typeface="Arial" pitchFamily="34" charset="0"/>
                <a:sym typeface="Wingdings"/>
              </a:defRPr>
            </a:lvl4pPr>
            <a:lvl5pPr marL="182880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1" sz="1800" b="0" i="0" u="none" strike="noStrike" kern="1200" cap="none" spc="0" normalizeH="0" baseline="0" noProof="0">
                <a:solidFill>
                  <a:schemeClr val="dk1"/>
                </a:solidFill>
                <a:uLnTx/>
                <a:uFillTx/>
                <a:latin typeface="Century Gothic" panose="020B0502020202020204"/>
                <a:ea typeface="Arial" pitchFamily="34" charset="0"/>
                <a:cs typeface="Arial" pitchFamily="34" charset="0"/>
                <a:sym typeface="Wingdings"/>
              </a:defRPr>
            </a:lvl5pPr>
            <a:lvl6pPr marL="228600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1" sz="1800" b="0" i="0" u="none" strike="noStrike" kern="1200" cap="none" spc="0" normalizeH="0" baseline="0" noProof="0">
                <a:solidFill>
                  <a:schemeClr val="dk1"/>
                </a:solidFill>
                <a:uLnTx/>
                <a:uFillTx/>
                <a:latin typeface="Century Gothic" panose="020B0502020202020204"/>
                <a:ea typeface="Arial" pitchFamily="34" charset="0"/>
                <a:cs typeface="Arial" pitchFamily="34" charset="0"/>
                <a:sym typeface="Wingdings"/>
              </a:defRPr>
            </a:lvl6pPr>
            <a:lvl7pPr marL="274320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1" sz="1800" b="0" i="0" u="none" strike="noStrike" kern="1200" cap="none" spc="0" normalizeH="0" baseline="0" noProof="0">
                <a:solidFill>
                  <a:schemeClr val="dk1"/>
                </a:solidFill>
                <a:uLnTx/>
                <a:uFillTx/>
                <a:latin typeface="Century Gothic" panose="020B0502020202020204"/>
                <a:ea typeface="Arial" pitchFamily="34" charset="0"/>
                <a:cs typeface="Arial" pitchFamily="34" charset="0"/>
                <a:sym typeface="Wingdings"/>
              </a:defRPr>
            </a:lvl7pPr>
            <a:lvl8pPr marL="320040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1" sz="1800" b="0" i="0" u="none" strike="noStrike" kern="1200" cap="none" spc="0" normalizeH="0" baseline="0" noProof="0">
                <a:solidFill>
                  <a:schemeClr val="dk1"/>
                </a:solidFill>
                <a:uLnTx/>
                <a:uFillTx/>
                <a:latin typeface="Century Gothic" panose="020B0502020202020204"/>
                <a:ea typeface="Arial" pitchFamily="34" charset="0"/>
                <a:cs typeface="Arial" pitchFamily="34" charset="0"/>
                <a:sym typeface="Wingdings"/>
              </a:defRPr>
            </a:lvl8pPr>
            <a:lvl9pPr marL="365760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1" sz="1800" b="0" i="0" u="none" strike="noStrike" kern="1200" cap="none" spc="0" normalizeH="0" baseline="0" noProof="0">
                <a:solidFill>
                  <a:schemeClr val="dk1"/>
                </a:solidFill>
                <a:uLnTx/>
                <a:uFillTx/>
                <a:latin typeface="Century Gothic" panose="020B0502020202020204"/>
                <a:ea typeface="Arial" pitchFamily="34" charset="0"/>
                <a:cs typeface="Arial" pitchFamily="34" charset="0"/>
                <a:sym typeface="Wingdings"/>
              </a:defRPr>
            </a:lvl9pPr>
          </a:lstStyle>
          <a:p>
            <a:pPr marL="0" algn="ctr" defTabSz="914400">
              <a:buNone/>
              <a:defRPr kumimoji="1" sz="1800" b="0" i="0" normalizeH="0" noProof="0">
                <a:uLnTx/>
                <a:uFillTx/>
                <a:latin typeface="Century Gothic" panose="020B0502020202020204"/>
                <a:ea typeface="Arial" pitchFamily="34" charset="0"/>
                <a:cs typeface="Arial" pitchFamily="34" charset="0"/>
              </a:defRPr>
            </a:pPr>
            <a:r>
              <a:rPr kumimoji="1" lang="ja-JP" altLang="en-US" sz="2000" b="1" i="0" normalizeH="0" noProof="0">
                <a:solidFill>
                  <a:schemeClr val="tx1">
                    <a:lumMod val="75000"/>
                    <a:lumOff val="25000"/>
                  </a:schemeClr>
                </a:solidFill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大腸がん</a:t>
            </a:r>
            <a:endParaRPr lang="en-US" altLang="ja-JP">
              <a:solidFill>
                <a:schemeClr val="tx1">
                  <a:lumMod val="75000"/>
                  <a:lumOff val="25000"/>
                </a:schemeClr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sp>
        <p:nvSpPr>
          <p:cNvPr id="16" name="角丸四角形吹き出し 15"/>
          <p:cNvSpPr/>
          <p:nvPr/>
        </p:nvSpPr>
        <p:spPr>
          <a:xfrm>
            <a:off x="5832301" y="4217355"/>
            <a:ext cx="1519553" cy="523743"/>
          </a:xfrm>
          <a:prstGeom prst="wedgeRoundRectCallout">
            <a:avLst>
              <a:gd name="adj1" fmla="val -59804"/>
              <a:gd name="adj2" fmla="val 38914"/>
              <a:gd name="adj3" fmla="val 16667"/>
            </a:avLst>
          </a:prstGeom>
          <a:solidFill>
            <a:srgbClr val="E8D9FF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tIns="108000" rtlCol="0" anchor="ctr"/>
          <a:lstStyle>
            <a:defPPr>
              <a:defRPr lang="ja-JP"/>
            </a:defPPr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1" sz="1800" b="0" i="0" u="none" strike="noStrike" kern="1200" cap="none" spc="0" normalizeH="0" baseline="0" noProof="0">
                <a:solidFill>
                  <a:schemeClr val="dk1"/>
                </a:solidFill>
                <a:uLnTx/>
                <a:uFillTx/>
                <a:latin typeface="Century Gothic" panose="020B0502020202020204"/>
                <a:ea typeface="Arial" pitchFamily="34" charset="0"/>
                <a:cs typeface="Arial" pitchFamily="34" charset="0"/>
                <a:sym typeface="Wingdings"/>
              </a:defRPr>
            </a:lvl1pPr>
            <a:lvl2pPr marL="45720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1" sz="1800" b="0" i="0" u="none" strike="noStrike" kern="1200" cap="none" spc="0" normalizeH="0" baseline="0" noProof="0">
                <a:solidFill>
                  <a:schemeClr val="dk1"/>
                </a:solidFill>
                <a:uLnTx/>
                <a:uFillTx/>
                <a:latin typeface="Century Gothic" panose="020B0502020202020204"/>
                <a:ea typeface="Arial" pitchFamily="34" charset="0"/>
                <a:cs typeface="Arial" pitchFamily="34" charset="0"/>
                <a:sym typeface="Wingdings"/>
              </a:defRPr>
            </a:lvl2pPr>
            <a:lvl3pPr marL="91440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1" sz="1800" b="0" i="0" u="none" strike="noStrike" kern="1200" cap="none" spc="0" normalizeH="0" baseline="0" noProof="0">
                <a:solidFill>
                  <a:schemeClr val="dk1"/>
                </a:solidFill>
                <a:uLnTx/>
                <a:uFillTx/>
                <a:latin typeface="Century Gothic" panose="020B0502020202020204"/>
                <a:ea typeface="Arial" pitchFamily="34" charset="0"/>
                <a:cs typeface="Arial" pitchFamily="34" charset="0"/>
                <a:sym typeface="Wingdings"/>
              </a:defRPr>
            </a:lvl3pPr>
            <a:lvl4pPr marL="137160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1" sz="1800" b="0" i="0" u="none" strike="noStrike" kern="1200" cap="none" spc="0" normalizeH="0" baseline="0" noProof="0">
                <a:solidFill>
                  <a:schemeClr val="dk1"/>
                </a:solidFill>
                <a:uLnTx/>
                <a:uFillTx/>
                <a:latin typeface="Century Gothic" panose="020B0502020202020204"/>
                <a:ea typeface="Arial" pitchFamily="34" charset="0"/>
                <a:cs typeface="Arial" pitchFamily="34" charset="0"/>
                <a:sym typeface="Wingdings"/>
              </a:defRPr>
            </a:lvl4pPr>
            <a:lvl5pPr marL="182880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1" sz="1800" b="0" i="0" u="none" strike="noStrike" kern="1200" cap="none" spc="0" normalizeH="0" baseline="0" noProof="0">
                <a:solidFill>
                  <a:schemeClr val="dk1"/>
                </a:solidFill>
                <a:uLnTx/>
                <a:uFillTx/>
                <a:latin typeface="Century Gothic" panose="020B0502020202020204"/>
                <a:ea typeface="Arial" pitchFamily="34" charset="0"/>
                <a:cs typeface="Arial" pitchFamily="34" charset="0"/>
                <a:sym typeface="Wingdings"/>
              </a:defRPr>
            </a:lvl5pPr>
            <a:lvl6pPr marL="228600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1" sz="1800" b="0" i="0" u="none" strike="noStrike" kern="1200" cap="none" spc="0" normalizeH="0" baseline="0" noProof="0">
                <a:solidFill>
                  <a:schemeClr val="dk1"/>
                </a:solidFill>
                <a:uLnTx/>
                <a:uFillTx/>
                <a:latin typeface="Century Gothic" panose="020B0502020202020204"/>
                <a:ea typeface="Arial" pitchFamily="34" charset="0"/>
                <a:cs typeface="Arial" pitchFamily="34" charset="0"/>
                <a:sym typeface="Wingdings"/>
              </a:defRPr>
            </a:lvl6pPr>
            <a:lvl7pPr marL="274320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1" sz="1800" b="0" i="0" u="none" strike="noStrike" kern="1200" cap="none" spc="0" normalizeH="0" baseline="0" noProof="0">
                <a:solidFill>
                  <a:schemeClr val="dk1"/>
                </a:solidFill>
                <a:uLnTx/>
                <a:uFillTx/>
                <a:latin typeface="Century Gothic" panose="020B0502020202020204"/>
                <a:ea typeface="Arial" pitchFamily="34" charset="0"/>
                <a:cs typeface="Arial" pitchFamily="34" charset="0"/>
                <a:sym typeface="Wingdings"/>
              </a:defRPr>
            </a:lvl7pPr>
            <a:lvl8pPr marL="320040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1" sz="1800" b="0" i="0" u="none" strike="noStrike" kern="1200" cap="none" spc="0" normalizeH="0" baseline="0" noProof="0">
                <a:solidFill>
                  <a:schemeClr val="dk1"/>
                </a:solidFill>
                <a:uLnTx/>
                <a:uFillTx/>
                <a:latin typeface="Century Gothic" panose="020B0502020202020204"/>
                <a:ea typeface="Arial" pitchFamily="34" charset="0"/>
                <a:cs typeface="Arial" pitchFamily="34" charset="0"/>
                <a:sym typeface="Wingdings"/>
              </a:defRPr>
            </a:lvl8pPr>
            <a:lvl9pPr marL="365760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1" sz="1800" b="0" i="0" u="none" strike="noStrike" kern="1200" cap="none" spc="0" normalizeH="0" baseline="0" noProof="0">
                <a:solidFill>
                  <a:schemeClr val="dk1"/>
                </a:solidFill>
                <a:uLnTx/>
                <a:uFillTx/>
                <a:latin typeface="Century Gothic" panose="020B0502020202020204"/>
                <a:ea typeface="Arial" pitchFamily="34" charset="0"/>
                <a:cs typeface="Arial" pitchFamily="34" charset="0"/>
                <a:sym typeface="Wingdings"/>
              </a:defRPr>
            </a:lvl9pPr>
          </a:lstStyle>
          <a:p>
            <a:pPr marL="0" algn="ctr" defTabSz="914400">
              <a:buNone/>
              <a:defRPr kumimoji="1" sz="1800" b="0" i="0" normalizeH="0" noProof="0">
                <a:uLnTx/>
                <a:uFillTx/>
                <a:latin typeface="Century Gothic" panose="020B0502020202020204"/>
                <a:ea typeface="Arial" pitchFamily="34" charset="0"/>
                <a:cs typeface="Arial" pitchFamily="34" charset="0"/>
              </a:defRPr>
            </a:pPr>
            <a:r>
              <a:rPr kumimoji="1" lang="ja-JP" altLang="en-US" sz="2000" b="1" i="0" normalizeH="0" noProof="0">
                <a:solidFill>
                  <a:schemeClr val="tx1">
                    <a:lumMod val="75000"/>
                    <a:lumOff val="25000"/>
                  </a:schemeClr>
                </a:solidFill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前立腺がん</a:t>
            </a:r>
            <a:endParaRPr lang="en-US" altLang="ja-JP" sz="1400" b="1">
              <a:solidFill>
                <a:schemeClr val="tx1">
                  <a:lumMod val="75000"/>
                  <a:lumOff val="25000"/>
                </a:schemeClr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sp>
        <p:nvSpPr>
          <p:cNvPr id="19" name="角丸四角形吹き出し 18"/>
          <p:cNvSpPr/>
          <p:nvPr/>
        </p:nvSpPr>
        <p:spPr>
          <a:xfrm>
            <a:off x="5363920" y="1930124"/>
            <a:ext cx="1637142" cy="523743"/>
          </a:xfrm>
          <a:prstGeom prst="wedgeRoundRectCallout">
            <a:avLst>
              <a:gd name="adj1" fmla="val -57880"/>
              <a:gd name="adj2" fmla="val 32259"/>
              <a:gd name="adj3" fmla="val 16667"/>
            </a:avLst>
          </a:prstGeom>
          <a:solidFill>
            <a:srgbClr val="E8D9FF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tIns="108000" rtlCol="0" anchor="ctr"/>
          <a:lstStyle>
            <a:defPPr>
              <a:defRPr lang="ja-JP"/>
            </a:defPPr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1" sz="1800" b="0" i="0" u="none" strike="noStrike" kern="1200" cap="none" spc="0" normalizeH="0" baseline="0" noProof="0">
                <a:solidFill>
                  <a:schemeClr val="dk1"/>
                </a:solidFill>
                <a:uLnTx/>
                <a:uFillTx/>
                <a:latin typeface="Century Gothic" panose="020B0502020202020204"/>
                <a:ea typeface="Arial" pitchFamily="34" charset="0"/>
                <a:cs typeface="Arial" pitchFamily="34" charset="0"/>
                <a:sym typeface="Wingdings"/>
              </a:defRPr>
            </a:lvl1pPr>
            <a:lvl2pPr marL="45720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1" sz="1800" b="0" i="0" u="none" strike="noStrike" kern="1200" cap="none" spc="0" normalizeH="0" baseline="0" noProof="0">
                <a:solidFill>
                  <a:schemeClr val="dk1"/>
                </a:solidFill>
                <a:uLnTx/>
                <a:uFillTx/>
                <a:latin typeface="Century Gothic" panose="020B0502020202020204"/>
                <a:ea typeface="Arial" pitchFamily="34" charset="0"/>
                <a:cs typeface="Arial" pitchFamily="34" charset="0"/>
                <a:sym typeface="Wingdings"/>
              </a:defRPr>
            </a:lvl2pPr>
            <a:lvl3pPr marL="91440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1" sz="1800" b="0" i="0" u="none" strike="noStrike" kern="1200" cap="none" spc="0" normalizeH="0" baseline="0" noProof="0">
                <a:solidFill>
                  <a:schemeClr val="dk1"/>
                </a:solidFill>
                <a:uLnTx/>
                <a:uFillTx/>
                <a:latin typeface="Century Gothic" panose="020B0502020202020204"/>
                <a:ea typeface="Arial" pitchFamily="34" charset="0"/>
                <a:cs typeface="Arial" pitchFamily="34" charset="0"/>
                <a:sym typeface="Wingdings"/>
              </a:defRPr>
            </a:lvl3pPr>
            <a:lvl4pPr marL="137160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1" sz="1800" b="0" i="0" u="none" strike="noStrike" kern="1200" cap="none" spc="0" normalizeH="0" baseline="0" noProof="0">
                <a:solidFill>
                  <a:schemeClr val="dk1"/>
                </a:solidFill>
                <a:uLnTx/>
                <a:uFillTx/>
                <a:latin typeface="Century Gothic" panose="020B0502020202020204"/>
                <a:ea typeface="Arial" pitchFamily="34" charset="0"/>
                <a:cs typeface="Arial" pitchFamily="34" charset="0"/>
                <a:sym typeface="Wingdings"/>
              </a:defRPr>
            </a:lvl4pPr>
            <a:lvl5pPr marL="182880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1" sz="1800" b="0" i="0" u="none" strike="noStrike" kern="1200" cap="none" spc="0" normalizeH="0" baseline="0" noProof="0">
                <a:solidFill>
                  <a:schemeClr val="dk1"/>
                </a:solidFill>
                <a:uLnTx/>
                <a:uFillTx/>
                <a:latin typeface="Century Gothic" panose="020B0502020202020204"/>
                <a:ea typeface="Arial" pitchFamily="34" charset="0"/>
                <a:cs typeface="Arial" pitchFamily="34" charset="0"/>
                <a:sym typeface="Wingdings"/>
              </a:defRPr>
            </a:lvl5pPr>
            <a:lvl6pPr marL="228600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1" sz="1800" b="0" i="0" u="none" strike="noStrike" kern="1200" cap="none" spc="0" normalizeH="0" baseline="0" noProof="0">
                <a:solidFill>
                  <a:schemeClr val="dk1"/>
                </a:solidFill>
                <a:uLnTx/>
                <a:uFillTx/>
                <a:latin typeface="Century Gothic" panose="020B0502020202020204"/>
                <a:ea typeface="Arial" pitchFamily="34" charset="0"/>
                <a:cs typeface="Arial" pitchFamily="34" charset="0"/>
                <a:sym typeface="Wingdings"/>
              </a:defRPr>
            </a:lvl6pPr>
            <a:lvl7pPr marL="274320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1" sz="1800" b="0" i="0" u="none" strike="noStrike" kern="1200" cap="none" spc="0" normalizeH="0" baseline="0" noProof="0">
                <a:solidFill>
                  <a:schemeClr val="dk1"/>
                </a:solidFill>
                <a:uLnTx/>
                <a:uFillTx/>
                <a:latin typeface="Century Gothic" panose="020B0502020202020204"/>
                <a:ea typeface="Arial" pitchFamily="34" charset="0"/>
                <a:cs typeface="Arial" pitchFamily="34" charset="0"/>
                <a:sym typeface="Wingdings"/>
              </a:defRPr>
            </a:lvl7pPr>
            <a:lvl8pPr marL="320040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1" sz="1800" b="0" i="0" u="none" strike="noStrike" kern="1200" cap="none" spc="0" normalizeH="0" baseline="0" noProof="0">
                <a:solidFill>
                  <a:schemeClr val="dk1"/>
                </a:solidFill>
                <a:uLnTx/>
                <a:uFillTx/>
                <a:latin typeface="Century Gothic" panose="020B0502020202020204"/>
                <a:ea typeface="Arial" pitchFamily="34" charset="0"/>
                <a:cs typeface="Arial" pitchFamily="34" charset="0"/>
                <a:sym typeface="Wingdings"/>
              </a:defRPr>
            </a:lvl8pPr>
            <a:lvl9pPr marL="365760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1" sz="1800" b="0" i="0" u="none" strike="noStrike" kern="1200" cap="none" spc="0" normalizeH="0" baseline="0" noProof="0">
                <a:solidFill>
                  <a:schemeClr val="dk1"/>
                </a:solidFill>
                <a:uLnTx/>
                <a:uFillTx/>
                <a:latin typeface="Century Gothic" panose="020B0502020202020204"/>
                <a:ea typeface="Arial" pitchFamily="34" charset="0"/>
                <a:cs typeface="Arial" pitchFamily="34" charset="0"/>
                <a:sym typeface="Wingdings"/>
              </a:defRPr>
            </a:lvl9pPr>
          </a:lstStyle>
          <a:p>
            <a:pPr marL="0" algn="ctr" defTabSz="914400">
              <a:buNone/>
              <a:defRPr kumimoji="1" sz="1800" b="0" i="0" normalizeH="0" noProof="0">
                <a:uLnTx/>
                <a:uFillTx/>
                <a:latin typeface="Century Gothic" panose="020B0502020202020204"/>
                <a:ea typeface="Arial" pitchFamily="34" charset="0"/>
                <a:cs typeface="Arial" pitchFamily="34" charset="0"/>
              </a:defRPr>
            </a:pPr>
            <a:r>
              <a:rPr kumimoji="1" lang="ja-JP" altLang="en-US" sz="2000" b="1" i="0" normalizeH="0" noProof="0">
                <a:solidFill>
                  <a:schemeClr val="tx1">
                    <a:lumMod val="75000"/>
                    <a:lumOff val="25000"/>
                  </a:schemeClr>
                </a:solidFill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甲状腺がん</a:t>
            </a:r>
            <a:endParaRPr lang="en-US" altLang="ja-JP" sz="1400" b="1">
              <a:solidFill>
                <a:schemeClr val="tx1">
                  <a:lumMod val="75000"/>
                  <a:lumOff val="25000"/>
                </a:schemeClr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sp>
        <p:nvSpPr>
          <p:cNvPr id="20" name="角丸四角形吹き出し 19"/>
          <p:cNvSpPr/>
          <p:nvPr/>
        </p:nvSpPr>
        <p:spPr>
          <a:xfrm>
            <a:off x="2412376" y="4973353"/>
            <a:ext cx="1776932" cy="476130"/>
          </a:xfrm>
          <a:prstGeom prst="wedgeRoundRectCallout">
            <a:avLst>
              <a:gd name="adj1" fmla="val 60531"/>
              <a:gd name="adj2" fmla="val 28619"/>
              <a:gd name="adj3" fmla="val 16667"/>
            </a:avLst>
          </a:prstGeom>
          <a:solidFill>
            <a:srgbClr val="E8D9FF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tIns="108000" rtlCol="0" anchor="ctr"/>
          <a:lstStyle>
            <a:defPPr>
              <a:defRPr lang="ja-JP"/>
            </a:defPPr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1" sz="1800" b="0" i="0" u="none" strike="noStrike" kern="1200" cap="none" spc="0" normalizeH="0" baseline="0" noProof="0">
                <a:solidFill>
                  <a:schemeClr val="dk1"/>
                </a:solidFill>
                <a:uLnTx/>
                <a:uFillTx/>
                <a:latin typeface="Century Gothic" panose="020B0502020202020204"/>
                <a:ea typeface="Arial" pitchFamily="34" charset="0"/>
                <a:cs typeface="Arial" pitchFamily="34" charset="0"/>
                <a:sym typeface="Wingdings"/>
              </a:defRPr>
            </a:lvl1pPr>
            <a:lvl2pPr marL="45720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1" sz="1800" b="0" i="0" u="none" strike="noStrike" kern="1200" cap="none" spc="0" normalizeH="0" baseline="0" noProof="0">
                <a:solidFill>
                  <a:schemeClr val="dk1"/>
                </a:solidFill>
                <a:uLnTx/>
                <a:uFillTx/>
                <a:latin typeface="Century Gothic" panose="020B0502020202020204"/>
                <a:ea typeface="Arial" pitchFamily="34" charset="0"/>
                <a:cs typeface="Arial" pitchFamily="34" charset="0"/>
                <a:sym typeface="Wingdings"/>
              </a:defRPr>
            </a:lvl2pPr>
            <a:lvl3pPr marL="91440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1" sz="1800" b="0" i="0" u="none" strike="noStrike" kern="1200" cap="none" spc="0" normalizeH="0" baseline="0" noProof="0">
                <a:solidFill>
                  <a:schemeClr val="dk1"/>
                </a:solidFill>
                <a:uLnTx/>
                <a:uFillTx/>
                <a:latin typeface="Century Gothic" panose="020B0502020202020204"/>
                <a:ea typeface="Arial" pitchFamily="34" charset="0"/>
                <a:cs typeface="Arial" pitchFamily="34" charset="0"/>
                <a:sym typeface="Wingdings"/>
              </a:defRPr>
            </a:lvl3pPr>
            <a:lvl4pPr marL="137160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1" sz="1800" b="0" i="0" u="none" strike="noStrike" kern="1200" cap="none" spc="0" normalizeH="0" baseline="0" noProof="0">
                <a:solidFill>
                  <a:schemeClr val="dk1"/>
                </a:solidFill>
                <a:uLnTx/>
                <a:uFillTx/>
                <a:latin typeface="Century Gothic" panose="020B0502020202020204"/>
                <a:ea typeface="Arial" pitchFamily="34" charset="0"/>
                <a:cs typeface="Arial" pitchFamily="34" charset="0"/>
                <a:sym typeface="Wingdings"/>
              </a:defRPr>
            </a:lvl4pPr>
            <a:lvl5pPr marL="182880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1" sz="1800" b="0" i="0" u="none" strike="noStrike" kern="1200" cap="none" spc="0" normalizeH="0" baseline="0" noProof="0">
                <a:solidFill>
                  <a:schemeClr val="dk1"/>
                </a:solidFill>
                <a:uLnTx/>
                <a:uFillTx/>
                <a:latin typeface="Century Gothic" panose="020B0502020202020204"/>
                <a:ea typeface="Arial" pitchFamily="34" charset="0"/>
                <a:cs typeface="Arial" pitchFamily="34" charset="0"/>
                <a:sym typeface="Wingdings"/>
              </a:defRPr>
            </a:lvl5pPr>
            <a:lvl6pPr marL="228600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1" sz="1800" b="0" i="0" u="none" strike="noStrike" kern="1200" cap="none" spc="0" normalizeH="0" baseline="0" noProof="0">
                <a:solidFill>
                  <a:schemeClr val="dk1"/>
                </a:solidFill>
                <a:uLnTx/>
                <a:uFillTx/>
                <a:latin typeface="Century Gothic" panose="020B0502020202020204"/>
                <a:ea typeface="Arial" pitchFamily="34" charset="0"/>
                <a:cs typeface="Arial" pitchFamily="34" charset="0"/>
                <a:sym typeface="Wingdings"/>
              </a:defRPr>
            </a:lvl6pPr>
            <a:lvl7pPr marL="274320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1" sz="1800" b="0" i="0" u="none" strike="noStrike" kern="1200" cap="none" spc="0" normalizeH="0" baseline="0" noProof="0">
                <a:solidFill>
                  <a:schemeClr val="dk1"/>
                </a:solidFill>
                <a:uLnTx/>
                <a:uFillTx/>
                <a:latin typeface="Century Gothic" panose="020B0502020202020204"/>
                <a:ea typeface="Arial" pitchFamily="34" charset="0"/>
                <a:cs typeface="Arial" pitchFamily="34" charset="0"/>
                <a:sym typeface="Wingdings"/>
              </a:defRPr>
            </a:lvl7pPr>
            <a:lvl8pPr marL="320040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1" sz="1800" b="0" i="0" u="none" strike="noStrike" kern="1200" cap="none" spc="0" normalizeH="0" baseline="0" noProof="0">
                <a:solidFill>
                  <a:schemeClr val="dk1"/>
                </a:solidFill>
                <a:uLnTx/>
                <a:uFillTx/>
                <a:latin typeface="Century Gothic" panose="020B0502020202020204"/>
                <a:ea typeface="Arial" pitchFamily="34" charset="0"/>
                <a:cs typeface="Arial" pitchFamily="34" charset="0"/>
                <a:sym typeface="Wingdings"/>
              </a:defRPr>
            </a:lvl8pPr>
            <a:lvl9pPr marL="365760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1" sz="1800" b="0" i="0" u="none" strike="noStrike" kern="1200" cap="none" spc="0" normalizeH="0" baseline="0" noProof="0">
                <a:solidFill>
                  <a:schemeClr val="dk1"/>
                </a:solidFill>
                <a:uLnTx/>
                <a:uFillTx/>
                <a:latin typeface="Century Gothic" panose="020B0502020202020204"/>
                <a:ea typeface="Arial" pitchFamily="34" charset="0"/>
                <a:cs typeface="Arial" pitchFamily="34" charset="0"/>
                <a:sym typeface="Wingdings"/>
              </a:defRPr>
            </a:lvl9pPr>
          </a:lstStyle>
          <a:p>
            <a:pPr marL="0" algn="ctr" defTabSz="914400">
              <a:buNone/>
              <a:defRPr kumimoji="1" sz="1800" b="0" i="0" normalizeH="0" noProof="0">
                <a:uLnTx/>
                <a:uFillTx/>
                <a:latin typeface="Century Gothic" panose="020B0502020202020204"/>
                <a:ea typeface="Arial" pitchFamily="34" charset="0"/>
                <a:cs typeface="Arial" pitchFamily="34" charset="0"/>
              </a:defRPr>
            </a:pPr>
            <a:r>
              <a:rPr kumimoji="1" lang="ja-JP" altLang="en-US" sz="2000" b="1" i="0" normalizeH="0" noProof="0">
                <a:solidFill>
                  <a:schemeClr val="tx1">
                    <a:lumMod val="75000"/>
                    <a:lumOff val="25000"/>
                  </a:schemeClr>
                </a:solidFill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ぼうこうがん</a:t>
            </a:r>
            <a:endParaRPr lang="en-US" altLang="ja-JP">
              <a:solidFill>
                <a:schemeClr val="tx1">
                  <a:lumMod val="75000"/>
                  <a:lumOff val="25000"/>
                </a:schemeClr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sp>
        <p:nvSpPr>
          <p:cNvPr id="23" name="角丸四角形吹き出し 22"/>
          <p:cNvSpPr/>
          <p:nvPr/>
        </p:nvSpPr>
        <p:spPr>
          <a:xfrm>
            <a:off x="5889804" y="4809253"/>
            <a:ext cx="1404546" cy="488505"/>
          </a:xfrm>
          <a:prstGeom prst="wedgeRoundRectCallout">
            <a:avLst>
              <a:gd name="adj1" fmla="val -62465"/>
              <a:gd name="adj2" fmla="val 18908"/>
              <a:gd name="adj3" fmla="val 16667"/>
            </a:avLst>
          </a:prstGeom>
          <a:solidFill>
            <a:srgbClr val="E8D9FF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tIns="108000" rtlCol="0" anchor="ctr"/>
          <a:lstStyle>
            <a:defPPr>
              <a:defRPr lang="ja-JP"/>
            </a:defPPr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1" sz="1800" b="0" i="0" u="none" strike="noStrike" kern="1200" cap="none" spc="0" normalizeH="0" baseline="0" noProof="0">
                <a:solidFill>
                  <a:schemeClr val="dk1"/>
                </a:solidFill>
                <a:uLnTx/>
                <a:uFillTx/>
                <a:latin typeface="Century Gothic" panose="020B0502020202020204"/>
                <a:ea typeface="Arial" pitchFamily="34" charset="0"/>
                <a:cs typeface="Arial" pitchFamily="34" charset="0"/>
                <a:sym typeface="Wingdings"/>
              </a:defRPr>
            </a:lvl1pPr>
            <a:lvl2pPr marL="45720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1" sz="1800" b="0" i="0" u="none" strike="noStrike" kern="1200" cap="none" spc="0" normalizeH="0" baseline="0" noProof="0">
                <a:solidFill>
                  <a:schemeClr val="dk1"/>
                </a:solidFill>
                <a:uLnTx/>
                <a:uFillTx/>
                <a:latin typeface="Century Gothic" panose="020B0502020202020204"/>
                <a:ea typeface="Arial" pitchFamily="34" charset="0"/>
                <a:cs typeface="Arial" pitchFamily="34" charset="0"/>
                <a:sym typeface="Wingdings"/>
              </a:defRPr>
            </a:lvl2pPr>
            <a:lvl3pPr marL="91440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1" sz="1800" b="0" i="0" u="none" strike="noStrike" kern="1200" cap="none" spc="0" normalizeH="0" baseline="0" noProof="0">
                <a:solidFill>
                  <a:schemeClr val="dk1"/>
                </a:solidFill>
                <a:uLnTx/>
                <a:uFillTx/>
                <a:latin typeface="Century Gothic" panose="020B0502020202020204"/>
                <a:ea typeface="Arial" pitchFamily="34" charset="0"/>
                <a:cs typeface="Arial" pitchFamily="34" charset="0"/>
                <a:sym typeface="Wingdings"/>
              </a:defRPr>
            </a:lvl3pPr>
            <a:lvl4pPr marL="137160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1" sz="1800" b="0" i="0" u="none" strike="noStrike" kern="1200" cap="none" spc="0" normalizeH="0" baseline="0" noProof="0">
                <a:solidFill>
                  <a:schemeClr val="dk1"/>
                </a:solidFill>
                <a:uLnTx/>
                <a:uFillTx/>
                <a:latin typeface="Century Gothic" panose="020B0502020202020204"/>
                <a:ea typeface="Arial" pitchFamily="34" charset="0"/>
                <a:cs typeface="Arial" pitchFamily="34" charset="0"/>
                <a:sym typeface="Wingdings"/>
              </a:defRPr>
            </a:lvl4pPr>
            <a:lvl5pPr marL="182880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1" sz="1800" b="0" i="0" u="none" strike="noStrike" kern="1200" cap="none" spc="0" normalizeH="0" baseline="0" noProof="0">
                <a:solidFill>
                  <a:schemeClr val="dk1"/>
                </a:solidFill>
                <a:uLnTx/>
                <a:uFillTx/>
                <a:latin typeface="Century Gothic" panose="020B0502020202020204"/>
                <a:ea typeface="Arial" pitchFamily="34" charset="0"/>
                <a:cs typeface="Arial" pitchFamily="34" charset="0"/>
                <a:sym typeface="Wingdings"/>
              </a:defRPr>
            </a:lvl5pPr>
            <a:lvl6pPr marL="228600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1" sz="1800" b="0" i="0" u="none" strike="noStrike" kern="1200" cap="none" spc="0" normalizeH="0" baseline="0" noProof="0">
                <a:solidFill>
                  <a:schemeClr val="dk1"/>
                </a:solidFill>
                <a:uLnTx/>
                <a:uFillTx/>
                <a:latin typeface="Century Gothic" panose="020B0502020202020204"/>
                <a:ea typeface="Arial" pitchFamily="34" charset="0"/>
                <a:cs typeface="Arial" pitchFamily="34" charset="0"/>
                <a:sym typeface="Wingdings"/>
              </a:defRPr>
            </a:lvl6pPr>
            <a:lvl7pPr marL="274320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1" sz="1800" b="0" i="0" u="none" strike="noStrike" kern="1200" cap="none" spc="0" normalizeH="0" baseline="0" noProof="0">
                <a:solidFill>
                  <a:schemeClr val="dk1"/>
                </a:solidFill>
                <a:uLnTx/>
                <a:uFillTx/>
                <a:latin typeface="Century Gothic" panose="020B0502020202020204"/>
                <a:ea typeface="Arial" pitchFamily="34" charset="0"/>
                <a:cs typeface="Arial" pitchFamily="34" charset="0"/>
                <a:sym typeface="Wingdings"/>
              </a:defRPr>
            </a:lvl7pPr>
            <a:lvl8pPr marL="320040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1" sz="1800" b="0" i="0" u="none" strike="noStrike" kern="1200" cap="none" spc="0" normalizeH="0" baseline="0" noProof="0">
                <a:solidFill>
                  <a:schemeClr val="dk1"/>
                </a:solidFill>
                <a:uLnTx/>
                <a:uFillTx/>
                <a:latin typeface="Century Gothic" panose="020B0502020202020204"/>
                <a:ea typeface="Arial" pitchFamily="34" charset="0"/>
                <a:cs typeface="Arial" pitchFamily="34" charset="0"/>
                <a:sym typeface="Wingdings"/>
              </a:defRPr>
            </a:lvl8pPr>
            <a:lvl9pPr marL="365760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1" sz="1800" b="0" i="0" u="none" strike="noStrike" kern="1200" cap="none" spc="0" normalizeH="0" baseline="0" noProof="0">
                <a:solidFill>
                  <a:schemeClr val="dk1"/>
                </a:solidFill>
                <a:uLnTx/>
                <a:uFillTx/>
                <a:latin typeface="Century Gothic" panose="020B0502020202020204"/>
                <a:ea typeface="Arial" pitchFamily="34" charset="0"/>
                <a:cs typeface="Arial" pitchFamily="34" charset="0"/>
                <a:sym typeface="Wingdings"/>
              </a:defRPr>
            </a:lvl9pPr>
          </a:lstStyle>
          <a:p>
            <a:pPr marL="0" algn="ctr" defTabSz="914400">
              <a:buNone/>
              <a:defRPr kumimoji="1" sz="1800" b="0" i="0" normalizeH="0" noProof="0">
                <a:uLnTx/>
                <a:uFillTx/>
                <a:latin typeface="Century Gothic" panose="020B0502020202020204"/>
                <a:ea typeface="Arial" pitchFamily="34" charset="0"/>
                <a:cs typeface="Arial" pitchFamily="34" charset="0"/>
              </a:defRPr>
            </a:pPr>
            <a:r>
              <a:rPr kumimoji="1" lang="ja-JP" altLang="en-US" sz="2000" b="1" i="0" normalizeH="0" noProof="0">
                <a:solidFill>
                  <a:schemeClr val="tx1">
                    <a:lumMod val="75000"/>
                    <a:lumOff val="25000"/>
                  </a:schemeClr>
                </a:solidFill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卵巣がん</a:t>
            </a:r>
            <a:endParaRPr lang="en-US" altLang="ja-JP" sz="1400" b="1">
              <a:solidFill>
                <a:schemeClr val="tx1">
                  <a:lumMod val="75000"/>
                  <a:lumOff val="25000"/>
                </a:schemeClr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sp>
        <p:nvSpPr>
          <p:cNvPr id="46" name="テキスト ボックス 45"/>
          <p:cNvSpPr txBox="1"/>
          <p:nvPr/>
        </p:nvSpPr>
        <p:spPr>
          <a:xfrm>
            <a:off x="236662" y="247629"/>
            <a:ext cx="8712968" cy="144655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>
            <a:defPPr>
              <a:defRPr lang="ja-JP"/>
            </a:defPPr>
            <a:lvl1pPr marL="0" algn="ctr" defTabSz="914400" rtl="0" eaLnBrk="1" latinLnBrk="0" hangingPunct="1">
              <a:defRPr kumimoji="1" sz="4400" b="1" kern="12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defRPr>
            </a:lvl1pPr>
          </a:lstStyle>
          <a:p>
            <a:pPr marL="0" algn="ctr" defTabSz="914400">
              <a:buNone/>
              <a:defRPr kumimoji="1" sz="4400" b="1" i="0" normalizeH="0" noProof="0">
                <a:solidFill>
                  <a:srgbClr val="FFFFFF"/>
                </a:solidFill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defRPr>
            </a:pPr>
            <a:r>
              <a:rPr kumimoji="1" lang="ja-JP" altLang="en-US" sz="4400" b="1" i="0" normalizeH="0" noProof="0" dirty="0">
                <a:solidFill>
                  <a:srgbClr val="FFFFFF"/>
                </a:solidFill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細胞が分裂する全ての臓器に</a:t>
            </a:r>
            <a:endParaRPr lang="en-US" altLang="ja-JP" dirty="0"/>
          </a:p>
          <a:p>
            <a:pPr marL="0" algn="ctr" defTabSz="914400">
              <a:buNone/>
              <a:defRPr kumimoji="1" sz="4400" b="1" i="0" normalizeH="0" noProof="0">
                <a:solidFill>
                  <a:srgbClr val="FFFFFF"/>
                </a:solidFill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defRPr>
            </a:pPr>
            <a:r>
              <a:rPr kumimoji="1" lang="ja-JP" altLang="en-US" sz="4400" b="1" i="0" normalizeH="0" noProof="0" dirty="0">
                <a:solidFill>
                  <a:srgbClr val="FFFFFF"/>
                </a:solidFill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がんができる可能性がある</a:t>
            </a:r>
          </a:p>
        </p:txBody>
      </p:sp>
      <p:sp>
        <p:nvSpPr>
          <p:cNvPr id="14" name="角丸四角形吹き出し 13"/>
          <p:cNvSpPr/>
          <p:nvPr/>
        </p:nvSpPr>
        <p:spPr>
          <a:xfrm>
            <a:off x="5576478" y="3085337"/>
            <a:ext cx="1296144" cy="450373"/>
          </a:xfrm>
          <a:prstGeom prst="wedgeRoundRectCallout">
            <a:avLst>
              <a:gd name="adj1" fmla="val -60431"/>
              <a:gd name="adj2" fmla="val 22546"/>
              <a:gd name="adj3" fmla="val 16667"/>
            </a:avLst>
          </a:prstGeom>
          <a:solidFill>
            <a:srgbClr val="E8D9FF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tIns="108000" rtlCol="0" anchor="ctr"/>
          <a:lstStyle>
            <a:defPPr>
              <a:defRPr lang="ja-JP"/>
            </a:defPPr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1" sz="1800" b="0" i="0" u="none" strike="noStrike" kern="1200" cap="none" spc="0" normalizeH="0" baseline="0" noProof="0">
                <a:solidFill>
                  <a:schemeClr val="dk1"/>
                </a:solidFill>
                <a:uLnTx/>
                <a:uFillTx/>
                <a:latin typeface="Century Gothic" panose="020B0502020202020204"/>
                <a:ea typeface="Arial" pitchFamily="34" charset="0"/>
                <a:cs typeface="Arial" pitchFamily="34" charset="0"/>
                <a:sym typeface="Wingdings"/>
              </a:defRPr>
            </a:lvl1pPr>
            <a:lvl2pPr marL="45720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1" sz="1800" b="0" i="0" u="none" strike="noStrike" kern="1200" cap="none" spc="0" normalizeH="0" baseline="0" noProof="0">
                <a:solidFill>
                  <a:schemeClr val="dk1"/>
                </a:solidFill>
                <a:uLnTx/>
                <a:uFillTx/>
                <a:latin typeface="Century Gothic" panose="020B0502020202020204"/>
                <a:ea typeface="Arial" pitchFamily="34" charset="0"/>
                <a:cs typeface="Arial" pitchFamily="34" charset="0"/>
                <a:sym typeface="Wingdings"/>
              </a:defRPr>
            </a:lvl2pPr>
            <a:lvl3pPr marL="91440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1" sz="1800" b="0" i="0" u="none" strike="noStrike" kern="1200" cap="none" spc="0" normalizeH="0" baseline="0" noProof="0">
                <a:solidFill>
                  <a:schemeClr val="dk1"/>
                </a:solidFill>
                <a:uLnTx/>
                <a:uFillTx/>
                <a:latin typeface="Century Gothic" panose="020B0502020202020204"/>
                <a:ea typeface="Arial" pitchFamily="34" charset="0"/>
                <a:cs typeface="Arial" pitchFamily="34" charset="0"/>
                <a:sym typeface="Wingdings"/>
              </a:defRPr>
            </a:lvl3pPr>
            <a:lvl4pPr marL="137160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1" sz="1800" b="0" i="0" u="none" strike="noStrike" kern="1200" cap="none" spc="0" normalizeH="0" baseline="0" noProof="0">
                <a:solidFill>
                  <a:schemeClr val="dk1"/>
                </a:solidFill>
                <a:uLnTx/>
                <a:uFillTx/>
                <a:latin typeface="Century Gothic" panose="020B0502020202020204"/>
                <a:ea typeface="Arial" pitchFamily="34" charset="0"/>
                <a:cs typeface="Arial" pitchFamily="34" charset="0"/>
                <a:sym typeface="Wingdings"/>
              </a:defRPr>
            </a:lvl4pPr>
            <a:lvl5pPr marL="182880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1" sz="1800" b="0" i="0" u="none" strike="noStrike" kern="1200" cap="none" spc="0" normalizeH="0" baseline="0" noProof="0">
                <a:solidFill>
                  <a:schemeClr val="dk1"/>
                </a:solidFill>
                <a:uLnTx/>
                <a:uFillTx/>
                <a:latin typeface="Century Gothic" panose="020B0502020202020204"/>
                <a:ea typeface="Arial" pitchFamily="34" charset="0"/>
                <a:cs typeface="Arial" pitchFamily="34" charset="0"/>
                <a:sym typeface="Wingdings"/>
              </a:defRPr>
            </a:lvl5pPr>
            <a:lvl6pPr marL="228600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1" sz="1800" b="0" i="0" u="none" strike="noStrike" kern="1200" cap="none" spc="0" normalizeH="0" baseline="0" noProof="0">
                <a:solidFill>
                  <a:schemeClr val="dk1"/>
                </a:solidFill>
                <a:uLnTx/>
                <a:uFillTx/>
                <a:latin typeface="Century Gothic" panose="020B0502020202020204"/>
                <a:ea typeface="Arial" pitchFamily="34" charset="0"/>
                <a:cs typeface="Arial" pitchFamily="34" charset="0"/>
                <a:sym typeface="Wingdings"/>
              </a:defRPr>
            </a:lvl6pPr>
            <a:lvl7pPr marL="274320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1" sz="1800" b="0" i="0" u="none" strike="noStrike" kern="1200" cap="none" spc="0" normalizeH="0" baseline="0" noProof="0">
                <a:solidFill>
                  <a:schemeClr val="dk1"/>
                </a:solidFill>
                <a:uLnTx/>
                <a:uFillTx/>
                <a:latin typeface="Century Gothic" panose="020B0502020202020204"/>
                <a:ea typeface="Arial" pitchFamily="34" charset="0"/>
                <a:cs typeface="Arial" pitchFamily="34" charset="0"/>
                <a:sym typeface="Wingdings"/>
              </a:defRPr>
            </a:lvl7pPr>
            <a:lvl8pPr marL="320040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1" sz="1800" b="0" i="0" u="none" strike="noStrike" kern="1200" cap="none" spc="0" normalizeH="0" baseline="0" noProof="0">
                <a:solidFill>
                  <a:schemeClr val="dk1"/>
                </a:solidFill>
                <a:uLnTx/>
                <a:uFillTx/>
                <a:latin typeface="Century Gothic" panose="020B0502020202020204"/>
                <a:ea typeface="Arial" pitchFamily="34" charset="0"/>
                <a:cs typeface="Arial" pitchFamily="34" charset="0"/>
                <a:sym typeface="Wingdings"/>
              </a:defRPr>
            </a:lvl8pPr>
            <a:lvl9pPr marL="365760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1" sz="1800" b="0" i="0" u="none" strike="noStrike" kern="1200" cap="none" spc="0" normalizeH="0" baseline="0" noProof="0">
                <a:solidFill>
                  <a:schemeClr val="dk1"/>
                </a:solidFill>
                <a:uLnTx/>
                <a:uFillTx/>
                <a:latin typeface="Century Gothic" panose="020B0502020202020204"/>
                <a:ea typeface="Arial" pitchFamily="34" charset="0"/>
                <a:cs typeface="Arial" pitchFamily="34" charset="0"/>
                <a:sym typeface="Wingdings"/>
              </a:defRPr>
            </a:lvl9pPr>
          </a:lstStyle>
          <a:p>
            <a:pPr marL="0" algn="ctr" defTabSz="914400">
              <a:buNone/>
              <a:defRPr kumimoji="1" sz="1800" b="0" i="0" normalizeH="0" noProof="0">
                <a:uLnTx/>
                <a:uFillTx/>
                <a:latin typeface="Century Gothic" panose="020B0502020202020204"/>
                <a:ea typeface="Arial" pitchFamily="34" charset="0"/>
                <a:cs typeface="Arial" pitchFamily="34" charset="0"/>
              </a:defRPr>
            </a:pPr>
            <a:r>
              <a:rPr kumimoji="1" lang="ja-JP" altLang="en-US" sz="2000" b="1" i="0" normalizeH="0" noProof="0">
                <a:solidFill>
                  <a:schemeClr val="tx1">
                    <a:lumMod val="75000"/>
                    <a:lumOff val="25000"/>
                  </a:schemeClr>
                </a:solidFill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乳がん</a:t>
            </a:r>
            <a:endParaRPr lang="en-US" altLang="ja-JP" sz="1400" b="1">
              <a:solidFill>
                <a:schemeClr val="tx1">
                  <a:lumMod val="75000"/>
                  <a:lumOff val="25000"/>
                </a:schemeClr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sp>
        <p:nvSpPr>
          <p:cNvPr id="11" name="テキスト ボックス 10"/>
          <p:cNvSpPr txBox="1"/>
          <p:nvPr/>
        </p:nvSpPr>
        <p:spPr>
          <a:xfrm>
            <a:off x="378354" y="5495623"/>
            <a:ext cx="8010070" cy="1211402"/>
          </a:xfrm>
          <a:prstGeom prst="roundRect">
            <a:avLst/>
          </a:prstGeom>
          <a:solidFill>
            <a:srgbClr val="FF9900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0" tIns="144000" rIns="0" rtlCol="0" anchor="ctr"/>
          <a:lstStyle>
            <a:defPPr>
              <a:defRPr lang="ja-JP"/>
            </a:defPPr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1" sz="3600" b="1" i="0" u="none" strike="noStrike" kern="1200" cap="none" spc="0" normalizeH="0" baseline="0" noProof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Arial" pitchFamily="34" charset="0"/>
                <a:sym typeface="Wingdings"/>
              </a:defRPr>
            </a:lvl1pPr>
            <a:lvl2pPr marL="45720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1" sz="1800" b="0" i="0" u="none" strike="noStrike" kern="1200" cap="none" spc="0" normalizeH="0" baseline="0" noProof="0">
                <a:solidFill>
                  <a:schemeClr val="dk1"/>
                </a:solidFill>
                <a:uLnTx/>
                <a:uFillTx/>
                <a:latin typeface="Century Gothic" panose="020B0502020202020204"/>
                <a:ea typeface="Arial" pitchFamily="34" charset="0"/>
                <a:cs typeface="Arial" pitchFamily="34" charset="0"/>
                <a:sym typeface="Wingdings"/>
              </a:defRPr>
            </a:lvl2pPr>
            <a:lvl3pPr marL="91440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1" sz="1800" b="0" i="0" u="none" strike="noStrike" kern="1200" cap="none" spc="0" normalizeH="0" baseline="0" noProof="0">
                <a:solidFill>
                  <a:schemeClr val="dk1"/>
                </a:solidFill>
                <a:uLnTx/>
                <a:uFillTx/>
                <a:latin typeface="Century Gothic" panose="020B0502020202020204"/>
                <a:ea typeface="Arial" pitchFamily="34" charset="0"/>
                <a:cs typeface="Arial" pitchFamily="34" charset="0"/>
                <a:sym typeface="Wingdings"/>
              </a:defRPr>
            </a:lvl3pPr>
            <a:lvl4pPr marL="137160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1" sz="1800" b="0" i="0" u="none" strike="noStrike" kern="1200" cap="none" spc="0" normalizeH="0" baseline="0" noProof="0">
                <a:solidFill>
                  <a:schemeClr val="dk1"/>
                </a:solidFill>
                <a:uLnTx/>
                <a:uFillTx/>
                <a:latin typeface="Century Gothic" panose="020B0502020202020204"/>
                <a:ea typeface="Arial" pitchFamily="34" charset="0"/>
                <a:cs typeface="Arial" pitchFamily="34" charset="0"/>
                <a:sym typeface="Wingdings"/>
              </a:defRPr>
            </a:lvl4pPr>
            <a:lvl5pPr marL="182880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1" sz="1800" b="0" i="0" u="none" strike="noStrike" kern="1200" cap="none" spc="0" normalizeH="0" baseline="0" noProof="0">
                <a:solidFill>
                  <a:schemeClr val="dk1"/>
                </a:solidFill>
                <a:uLnTx/>
                <a:uFillTx/>
                <a:latin typeface="Century Gothic" panose="020B0502020202020204"/>
                <a:ea typeface="Arial" pitchFamily="34" charset="0"/>
                <a:cs typeface="Arial" pitchFamily="34" charset="0"/>
                <a:sym typeface="Wingdings"/>
              </a:defRPr>
            </a:lvl5pPr>
            <a:lvl6pPr marL="228600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1" sz="1800" b="0" i="0" u="none" strike="noStrike" kern="1200" cap="none" spc="0" normalizeH="0" baseline="0" noProof="0">
                <a:solidFill>
                  <a:schemeClr val="dk1"/>
                </a:solidFill>
                <a:uLnTx/>
                <a:uFillTx/>
                <a:latin typeface="Century Gothic" panose="020B0502020202020204"/>
                <a:ea typeface="Arial" pitchFamily="34" charset="0"/>
                <a:cs typeface="Arial" pitchFamily="34" charset="0"/>
                <a:sym typeface="Wingdings"/>
              </a:defRPr>
            </a:lvl6pPr>
            <a:lvl7pPr marL="274320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1" sz="1800" b="0" i="0" u="none" strike="noStrike" kern="1200" cap="none" spc="0" normalizeH="0" baseline="0" noProof="0">
                <a:solidFill>
                  <a:schemeClr val="dk1"/>
                </a:solidFill>
                <a:uLnTx/>
                <a:uFillTx/>
                <a:latin typeface="Century Gothic" panose="020B0502020202020204"/>
                <a:ea typeface="Arial" pitchFamily="34" charset="0"/>
                <a:cs typeface="Arial" pitchFamily="34" charset="0"/>
                <a:sym typeface="Wingdings"/>
              </a:defRPr>
            </a:lvl7pPr>
            <a:lvl8pPr marL="320040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1" sz="1800" b="0" i="0" u="none" strike="noStrike" kern="1200" cap="none" spc="0" normalizeH="0" baseline="0" noProof="0">
                <a:solidFill>
                  <a:schemeClr val="dk1"/>
                </a:solidFill>
                <a:uLnTx/>
                <a:uFillTx/>
                <a:latin typeface="Century Gothic" panose="020B0502020202020204"/>
                <a:ea typeface="Arial" pitchFamily="34" charset="0"/>
                <a:cs typeface="Arial" pitchFamily="34" charset="0"/>
                <a:sym typeface="Wingdings"/>
              </a:defRPr>
            </a:lvl8pPr>
            <a:lvl9pPr marL="365760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1" sz="1800" b="0" i="0" u="none" strike="noStrike" kern="1200" cap="none" spc="0" normalizeH="0" baseline="0" noProof="0">
                <a:solidFill>
                  <a:schemeClr val="dk1"/>
                </a:solidFill>
                <a:uLnTx/>
                <a:uFillTx/>
                <a:latin typeface="Century Gothic" panose="020B0502020202020204"/>
                <a:ea typeface="Arial" pitchFamily="34" charset="0"/>
                <a:cs typeface="Arial" pitchFamily="34" charset="0"/>
                <a:sym typeface="Wingdings"/>
              </a:defRPr>
            </a:lvl9pPr>
          </a:lstStyle>
          <a:p>
            <a:pPr marL="0" algn="ctr" defTabSz="914400">
              <a:buNone/>
              <a:defRPr kumimoji="1" sz="3600" b="1" i="0" normalizeH="0" noProof="0">
                <a:solidFill>
                  <a:srgbClr val="FFFFFF"/>
                </a:solidFill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defRPr>
            </a:pPr>
            <a:r>
              <a:rPr kumimoji="1" lang="ja-JP" altLang="en-US" sz="4000" b="1" i="0" normalizeH="0" noProof="0">
                <a:solidFill>
                  <a:srgbClr val="FFFFFF"/>
                </a:solidFill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細胞が分裂するときの変異により</a:t>
            </a:r>
            <a:endParaRPr lang="en-US" altLang="ja-JP" sz="4000"/>
          </a:p>
          <a:p>
            <a:pPr marL="0" algn="ctr" defTabSz="914400">
              <a:buNone/>
              <a:defRPr kumimoji="1" sz="3600" b="1" i="0" normalizeH="0" noProof="0">
                <a:solidFill>
                  <a:srgbClr val="FFFFFF"/>
                </a:solidFill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defRPr>
            </a:pPr>
            <a:r>
              <a:rPr kumimoji="1" lang="ja-JP" altLang="en-US" sz="4000" b="1" i="0" normalizeH="0" noProof="0">
                <a:solidFill>
                  <a:srgbClr val="FFFFFF"/>
                </a:solidFill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がん細胞ができるから</a:t>
            </a:r>
            <a:endParaRPr lang="en-US" altLang="ja-JP" sz="4000"/>
          </a:p>
        </p:txBody>
      </p:sp>
      <p:grpSp>
        <p:nvGrpSpPr>
          <p:cNvPr id="3" name="グループ化 2"/>
          <p:cNvGrpSpPr/>
          <p:nvPr/>
        </p:nvGrpSpPr>
        <p:grpSpPr>
          <a:xfrm>
            <a:off x="2120241" y="2331560"/>
            <a:ext cx="1545001" cy="543192"/>
            <a:chOff x="2120241" y="2746509"/>
            <a:chExt cx="1545001" cy="606022"/>
          </a:xfrm>
        </p:grpSpPr>
        <p:sp>
          <p:nvSpPr>
            <p:cNvPr id="17" name="角丸四角形吹き出し 16"/>
            <p:cNvSpPr/>
            <p:nvPr/>
          </p:nvSpPr>
          <p:spPr>
            <a:xfrm>
              <a:off x="2120241" y="2780928"/>
              <a:ext cx="1545001" cy="571603"/>
            </a:xfrm>
            <a:prstGeom prst="wedgeRoundRectCallout">
              <a:avLst>
                <a:gd name="adj1" fmla="val 58856"/>
                <a:gd name="adj2" fmla="val 13406"/>
                <a:gd name="adj3" fmla="val 16667"/>
              </a:avLst>
            </a:prstGeom>
            <a:solidFill>
              <a:srgbClr val="E8D9FF"/>
            </a:solidFill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108000" tIns="72000" bIns="0" rtlCol="0" anchor="b"/>
            <a:lstStyle>
              <a:defPPr>
                <a:defRPr lang="ja-JP"/>
              </a:defPPr>
            </a:lstStyle>
            <a:p>
              <a:pPr marL="0" algn="ctr" defTabSz="914400">
                <a:buNone/>
                <a:defRPr kumimoji="1" sz="1800" b="0" i="0" normalizeH="0" noProof="0">
                  <a:uLnTx/>
                  <a:uFillTx/>
                  <a:latin typeface="Century Gothic" panose="020B0502020202020204"/>
                  <a:ea typeface="Arial" pitchFamily="34" charset="0"/>
                  <a:cs typeface="Arial" pitchFamily="34" charset="0"/>
                </a:defRPr>
              </a:pPr>
              <a:r>
                <a:rPr kumimoji="1" lang="ja-JP" altLang="en-US" sz="2000" b="1" i="0" normalizeH="0" noProof="0">
                  <a:solidFill>
                    <a:schemeClr val="tx1">
                      <a:lumMod val="75000"/>
                      <a:lumOff val="25000"/>
                    </a:schemeClr>
                  </a:solidFill>
                  <a:uLnTx/>
                  <a:uFillTx/>
                  <a:latin typeface="メイリオ" panose="020B0604030504040204" pitchFamily="50" charset="-128"/>
                  <a:ea typeface="メイリオ" panose="020B0604030504040204" pitchFamily="50" charset="-128"/>
                  <a:cs typeface="メイリオ" panose="020B0604030504040204" pitchFamily="50" charset="-128"/>
                </a:rPr>
                <a:t>喉頭がん</a:t>
              </a:r>
              <a:endParaRPr lang="en-US" altLang="ja-JP">
                <a:solidFill>
                  <a:schemeClr val="tx1">
                    <a:lumMod val="75000"/>
                    <a:lumOff val="2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endParaRPr>
            </a:p>
          </p:txBody>
        </p:sp>
        <p:sp>
          <p:nvSpPr>
            <p:cNvPr id="2" name="正方形/長方形 1"/>
            <p:cNvSpPr/>
            <p:nvPr/>
          </p:nvSpPr>
          <p:spPr>
            <a:xfrm>
              <a:off x="2315195" y="2746509"/>
              <a:ext cx="678392" cy="276999"/>
            </a:xfrm>
            <a:prstGeom prst="rect">
              <a:avLst/>
            </a:prstGeom>
          </p:spPr>
          <p:txBody>
            <a:bodyPr wrap="none">
              <a:spAutoFit/>
            </a:bodyPr>
            <a:lstStyle>
              <a:defPPr>
                <a:defRPr lang="ja-JP"/>
              </a:defPPr>
            </a:lstStyle>
            <a:p>
              <a:pPr marL="0" algn="ctr" defTabSz="914400">
                <a:buNone/>
                <a:defRPr kumimoji="1" sz="1800" b="0" i="0" normalizeH="0" noProof="0">
                  <a:uLnTx/>
                  <a:uFillTx/>
                  <a:latin typeface="+mn-lt"/>
                  <a:ea typeface="+mn-ea"/>
                  <a:cs typeface="+mn-cs"/>
                </a:defRPr>
              </a:pPr>
              <a:r>
                <a:rPr kumimoji="1" lang="ja-JP" altLang="en-US" sz="1200" b="0" i="0" normalizeH="0" noProof="0">
                  <a:solidFill>
                    <a:schemeClr val="tx1">
                      <a:lumMod val="75000"/>
                      <a:lumOff val="25000"/>
                    </a:schemeClr>
                  </a:solidFill>
                  <a:uLnTx/>
                  <a:uFillTx/>
                  <a:latin typeface="HGP創英角ｺﾞｼｯｸUB" panose="020B0900000000000000" pitchFamily="50" charset="-128"/>
                  <a:ea typeface="HGP創英角ｺﾞｼｯｸUB" panose="020B0900000000000000" pitchFamily="50" charset="-128"/>
                  <a:cs typeface="メイリオ" panose="020B0604030504040204" pitchFamily="50" charset="-128"/>
                </a:rPr>
                <a:t>こうとう</a:t>
              </a:r>
              <a:endParaRPr lang="en-US" altLang="ja-JP" sz="1200">
                <a:solidFill>
                  <a:schemeClr val="tx1">
                    <a:lumMod val="75000"/>
                    <a:lumOff val="25000"/>
                  </a:schemeClr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  <a:cs typeface="メイリオ" panose="020B0604030504040204" pitchFamily="50" charset="-128"/>
              </a:endParaRPr>
            </a:p>
          </p:txBody>
        </p:sp>
      </p:grpSp>
      <p:grpSp>
        <p:nvGrpSpPr>
          <p:cNvPr id="4" name="グループ化 3"/>
          <p:cNvGrpSpPr/>
          <p:nvPr/>
        </p:nvGrpSpPr>
        <p:grpSpPr>
          <a:xfrm>
            <a:off x="5806853" y="3575326"/>
            <a:ext cx="1545001" cy="554596"/>
            <a:chOff x="5750291" y="3715575"/>
            <a:chExt cx="1545001" cy="554596"/>
          </a:xfrm>
        </p:grpSpPr>
        <p:sp>
          <p:nvSpPr>
            <p:cNvPr id="15" name="角丸四角形吹き出し 14"/>
            <p:cNvSpPr/>
            <p:nvPr/>
          </p:nvSpPr>
          <p:spPr>
            <a:xfrm>
              <a:off x="5750291" y="3742057"/>
              <a:ext cx="1545001" cy="528114"/>
            </a:xfrm>
            <a:prstGeom prst="wedgeRoundRectCallout">
              <a:avLst>
                <a:gd name="adj1" fmla="val -61664"/>
                <a:gd name="adj2" fmla="val 37095"/>
                <a:gd name="adj3" fmla="val 16667"/>
              </a:avLst>
            </a:prstGeom>
            <a:solidFill>
              <a:srgbClr val="E8D9FF"/>
            </a:solidFill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tIns="72000" bIns="0" rtlCol="0" anchor="b"/>
            <a:lstStyle>
              <a:defPPr>
                <a:defRPr lang="ja-JP"/>
              </a:defPPr>
            </a:lstStyle>
            <a:p>
              <a:pPr marL="0" algn="ctr" defTabSz="914400">
                <a:buNone/>
                <a:defRPr kumimoji="1" sz="1800" b="0" i="0" normalizeH="0" noProof="0">
                  <a:uLnTx/>
                  <a:uFillTx/>
                  <a:latin typeface="Century Gothic" panose="020B0502020202020204"/>
                  <a:ea typeface="Arial" pitchFamily="34" charset="0"/>
                  <a:cs typeface="Arial" pitchFamily="34" charset="0"/>
                </a:defRPr>
              </a:pPr>
              <a:r>
                <a:rPr kumimoji="1" lang="ja-JP" altLang="en-US" sz="2000" b="1" i="0" normalizeH="0" noProof="0">
                  <a:solidFill>
                    <a:schemeClr val="tx1">
                      <a:lumMod val="75000"/>
                      <a:lumOff val="25000"/>
                    </a:schemeClr>
                  </a:solidFill>
                  <a:uLnTx/>
                  <a:uFillTx/>
                  <a:latin typeface="メイリオ" panose="020B0604030504040204" pitchFamily="50" charset="-128"/>
                  <a:ea typeface="メイリオ" panose="020B0604030504040204" pitchFamily="50" charset="-128"/>
                  <a:cs typeface="メイリオ" panose="020B0604030504040204" pitchFamily="50" charset="-128"/>
                </a:rPr>
                <a:t>子宮頸がん</a:t>
              </a:r>
              <a:endParaRPr lang="en-US" altLang="ja-JP" sz="1400" b="1">
                <a:solidFill>
                  <a:schemeClr val="tx1">
                    <a:lumMod val="75000"/>
                    <a:lumOff val="2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endParaRPr>
            </a:p>
          </p:txBody>
        </p:sp>
        <p:sp>
          <p:nvSpPr>
            <p:cNvPr id="24" name="正方形/長方形 23"/>
            <p:cNvSpPr/>
            <p:nvPr/>
          </p:nvSpPr>
          <p:spPr>
            <a:xfrm>
              <a:off x="6291258" y="3715575"/>
              <a:ext cx="465192" cy="276999"/>
            </a:xfrm>
            <a:prstGeom prst="rect">
              <a:avLst/>
            </a:prstGeom>
          </p:spPr>
          <p:txBody>
            <a:bodyPr wrap="none">
              <a:spAutoFit/>
            </a:bodyPr>
            <a:lstStyle>
              <a:defPPr>
                <a:defRPr lang="ja-JP"/>
              </a:defPPr>
            </a:lstStyle>
            <a:p>
              <a:pPr marL="0" algn="ctr" defTabSz="914400">
                <a:buNone/>
                <a:defRPr kumimoji="1" sz="1800" b="0" i="0" normalizeH="0" noProof="0">
                  <a:uLnTx/>
                  <a:uFillTx/>
                  <a:latin typeface="+mn-lt"/>
                  <a:ea typeface="+mn-ea"/>
                  <a:cs typeface="+mn-cs"/>
                </a:defRPr>
              </a:pPr>
              <a:r>
                <a:rPr kumimoji="1" lang="ja-JP" altLang="en-US" sz="1200" b="0" i="0" normalizeH="0" noProof="0" err="1">
                  <a:solidFill>
                    <a:schemeClr val="tx1">
                      <a:lumMod val="75000"/>
                      <a:lumOff val="25000"/>
                    </a:schemeClr>
                  </a:solidFill>
                  <a:uLnTx/>
                  <a:uFillTx/>
                  <a:latin typeface="HGP創英角ｺﾞｼｯｸUB" panose="020B0900000000000000" pitchFamily="50" charset="-128"/>
                  <a:ea typeface="HGP創英角ｺﾞｼｯｸUB" panose="020B0900000000000000" pitchFamily="50" charset="-128"/>
                  <a:cs typeface="メイリオ" panose="020B0604030504040204" pitchFamily="50" charset="-128"/>
                </a:rPr>
                <a:t>けい</a:t>
              </a:r>
              <a:endParaRPr lang="en-US" altLang="ja-JP" sz="1200">
                <a:solidFill>
                  <a:schemeClr val="tx1">
                    <a:lumMod val="75000"/>
                    <a:lumOff val="25000"/>
                  </a:schemeClr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  <a:cs typeface="メイリオ" panose="020B0604030504040204" pitchFamily="50" charset="-128"/>
              </a:endParaRPr>
            </a:p>
          </p:txBody>
        </p:sp>
      </p:grpSp>
      <p:sp>
        <p:nvSpPr>
          <p:cNvPr id="25" name="角丸四角形吹き出し 24"/>
          <p:cNvSpPr/>
          <p:nvPr/>
        </p:nvSpPr>
        <p:spPr>
          <a:xfrm>
            <a:off x="2321411" y="1825691"/>
            <a:ext cx="1404546" cy="478879"/>
          </a:xfrm>
          <a:prstGeom prst="wedgeRoundRectCallout">
            <a:avLst>
              <a:gd name="adj1" fmla="val 55995"/>
              <a:gd name="adj2" fmla="val 22973"/>
              <a:gd name="adj3" fmla="val 16667"/>
            </a:avLst>
          </a:prstGeom>
          <a:solidFill>
            <a:srgbClr val="E8D9FF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tIns="108000" rtlCol="0" anchor="ctr"/>
          <a:lstStyle>
            <a:defPPr>
              <a:defRPr lang="ja-JP"/>
            </a:defPPr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1" sz="1800" b="0" i="0" u="none" strike="noStrike" kern="1200" cap="none" spc="0" normalizeH="0" baseline="0" noProof="0">
                <a:solidFill>
                  <a:schemeClr val="dk1"/>
                </a:solidFill>
                <a:uLnTx/>
                <a:uFillTx/>
                <a:latin typeface="Century Gothic" panose="020B0502020202020204"/>
                <a:ea typeface="Arial" pitchFamily="34" charset="0"/>
                <a:cs typeface="Arial" pitchFamily="34" charset="0"/>
                <a:sym typeface="Wingdings"/>
              </a:defRPr>
            </a:lvl1pPr>
            <a:lvl2pPr marL="45720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1" sz="1800" b="0" i="0" u="none" strike="noStrike" kern="1200" cap="none" spc="0" normalizeH="0" baseline="0" noProof="0">
                <a:solidFill>
                  <a:schemeClr val="dk1"/>
                </a:solidFill>
                <a:uLnTx/>
                <a:uFillTx/>
                <a:latin typeface="Century Gothic" panose="020B0502020202020204"/>
                <a:ea typeface="Arial" pitchFamily="34" charset="0"/>
                <a:cs typeface="Arial" pitchFamily="34" charset="0"/>
                <a:sym typeface="Wingdings"/>
              </a:defRPr>
            </a:lvl2pPr>
            <a:lvl3pPr marL="91440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1" sz="1800" b="0" i="0" u="none" strike="noStrike" kern="1200" cap="none" spc="0" normalizeH="0" baseline="0" noProof="0">
                <a:solidFill>
                  <a:schemeClr val="dk1"/>
                </a:solidFill>
                <a:uLnTx/>
                <a:uFillTx/>
                <a:latin typeface="Century Gothic" panose="020B0502020202020204"/>
                <a:ea typeface="Arial" pitchFamily="34" charset="0"/>
                <a:cs typeface="Arial" pitchFamily="34" charset="0"/>
                <a:sym typeface="Wingdings"/>
              </a:defRPr>
            </a:lvl3pPr>
            <a:lvl4pPr marL="137160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1" sz="1800" b="0" i="0" u="none" strike="noStrike" kern="1200" cap="none" spc="0" normalizeH="0" baseline="0" noProof="0">
                <a:solidFill>
                  <a:schemeClr val="dk1"/>
                </a:solidFill>
                <a:uLnTx/>
                <a:uFillTx/>
                <a:latin typeface="Century Gothic" panose="020B0502020202020204"/>
                <a:ea typeface="Arial" pitchFamily="34" charset="0"/>
                <a:cs typeface="Arial" pitchFamily="34" charset="0"/>
                <a:sym typeface="Wingdings"/>
              </a:defRPr>
            </a:lvl4pPr>
            <a:lvl5pPr marL="182880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1" sz="1800" b="0" i="0" u="none" strike="noStrike" kern="1200" cap="none" spc="0" normalizeH="0" baseline="0" noProof="0">
                <a:solidFill>
                  <a:schemeClr val="dk1"/>
                </a:solidFill>
                <a:uLnTx/>
                <a:uFillTx/>
                <a:latin typeface="Century Gothic" panose="020B0502020202020204"/>
                <a:ea typeface="Arial" pitchFamily="34" charset="0"/>
                <a:cs typeface="Arial" pitchFamily="34" charset="0"/>
                <a:sym typeface="Wingdings"/>
              </a:defRPr>
            </a:lvl5pPr>
            <a:lvl6pPr marL="228600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1" sz="1800" b="0" i="0" u="none" strike="noStrike" kern="1200" cap="none" spc="0" normalizeH="0" baseline="0" noProof="0">
                <a:solidFill>
                  <a:schemeClr val="dk1"/>
                </a:solidFill>
                <a:uLnTx/>
                <a:uFillTx/>
                <a:latin typeface="Century Gothic" panose="020B0502020202020204"/>
                <a:ea typeface="Arial" pitchFamily="34" charset="0"/>
                <a:cs typeface="Arial" pitchFamily="34" charset="0"/>
                <a:sym typeface="Wingdings"/>
              </a:defRPr>
            </a:lvl6pPr>
            <a:lvl7pPr marL="274320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1" sz="1800" b="0" i="0" u="none" strike="noStrike" kern="1200" cap="none" spc="0" normalizeH="0" baseline="0" noProof="0">
                <a:solidFill>
                  <a:schemeClr val="dk1"/>
                </a:solidFill>
                <a:uLnTx/>
                <a:uFillTx/>
                <a:latin typeface="Century Gothic" panose="020B0502020202020204"/>
                <a:ea typeface="Arial" pitchFamily="34" charset="0"/>
                <a:cs typeface="Arial" pitchFamily="34" charset="0"/>
                <a:sym typeface="Wingdings"/>
              </a:defRPr>
            </a:lvl7pPr>
            <a:lvl8pPr marL="320040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1" sz="1800" b="0" i="0" u="none" strike="noStrike" kern="1200" cap="none" spc="0" normalizeH="0" baseline="0" noProof="0">
                <a:solidFill>
                  <a:schemeClr val="dk1"/>
                </a:solidFill>
                <a:uLnTx/>
                <a:uFillTx/>
                <a:latin typeface="Century Gothic" panose="020B0502020202020204"/>
                <a:ea typeface="Arial" pitchFamily="34" charset="0"/>
                <a:cs typeface="Arial" pitchFamily="34" charset="0"/>
                <a:sym typeface="Wingdings"/>
              </a:defRPr>
            </a:lvl8pPr>
            <a:lvl9pPr marL="365760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1" sz="1800" b="0" i="0" u="none" strike="noStrike" kern="1200" cap="none" spc="0" normalizeH="0" baseline="0" noProof="0">
                <a:solidFill>
                  <a:schemeClr val="dk1"/>
                </a:solidFill>
                <a:uLnTx/>
                <a:uFillTx/>
                <a:latin typeface="Century Gothic" panose="020B0502020202020204"/>
                <a:ea typeface="Arial" pitchFamily="34" charset="0"/>
                <a:cs typeface="Arial" pitchFamily="34" charset="0"/>
                <a:sym typeface="Wingdings"/>
              </a:defRPr>
            </a:lvl9pPr>
          </a:lstStyle>
          <a:p>
            <a:pPr marL="0" algn="ctr" defTabSz="914400">
              <a:buNone/>
              <a:defRPr kumimoji="1" sz="1800" b="0" i="0" normalizeH="0" noProof="0">
                <a:uLnTx/>
                <a:uFillTx/>
                <a:latin typeface="Century Gothic" panose="020B0502020202020204"/>
                <a:ea typeface="Arial" pitchFamily="34" charset="0"/>
                <a:cs typeface="Arial" pitchFamily="34" charset="0"/>
              </a:defRPr>
            </a:pPr>
            <a:r>
              <a:rPr kumimoji="1" lang="ja-JP" altLang="en-US" sz="2000" b="1" i="0" normalizeH="0" noProof="0">
                <a:solidFill>
                  <a:schemeClr val="tx1">
                    <a:lumMod val="75000"/>
                    <a:lumOff val="25000"/>
                  </a:schemeClr>
                </a:solidFill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食道がん</a:t>
            </a:r>
            <a:endParaRPr lang="en-US" altLang="ja-JP" sz="1400" b="1">
              <a:solidFill>
                <a:schemeClr val="tx1">
                  <a:lumMod val="75000"/>
                  <a:lumOff val="25000"/>
                </a:schemeClr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sp>
        <p:nvSpPr>
          <p:cNvPr id="22" name="正方形/長方形 21">
            <a:extLst>
              <a:ext uri="{FF2B5EF4-FFF2-40B4-BE49-F238E27FC236}">
                <a16:creationId xmlns:a16="http://schemas.microsoft.com/office/drawing/2014/main" id="{FE28D95D-03FD-469E-B625-B224B42BE893}"/>
              </a:ext>
            </a:extLst>
          </p:cNvPr>
          <p:cNvSpPr/>
          <p:nvPr/>
        </p:nvSpPr>
        <p:spPr>
          <a:xfrm>
            <a:off x="8533229" y="6444273"/>
            <a:ext cx="430256" cy="40466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ja-JP"/>
            </a:defPPr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1" sz="1800" b="0" i="0" u="none" strike="noStrike" kern="1200" cap="none" spc="0" normalizeH="0" baseline="0" noProof="0">
                <a:solidFill>
                  <a:schemeClr val="lt1"/>
                </a:solidFill>
                <a:uLnTx/>
                <a:uFillTx/>
                <a:latin typeface="+mn-lt"/>
                <a:ea typeface="+mn-ea"/>
                <a:cs typeface="+mn-cs"/>
                <a:sym typeface="Wingdings"/>
              </a:defRPr>
            </a:lvl1pPr>
            <a:lvl2pPr marL="45720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1" sz="1800" b="0" i="0" u="none" strike="noStrike" kern="1200" cap="none" spc="0" normalizeH="0" baseline="0" noProof="0">
                <a:solidFill>
                  <a:schemeClr val="lt1"/>
                </a:solidFill>
                <a:uLnTx/>
                <a:uFillTx/>
                <a:latin typeface="+mn-lt"/>
                <a:ea typeface="+mn-ea"/>
                <a:cs typeface="+mn-cs"/>
                <a:sym typeface="Wingdings"/>
              </a:defRPr>
            </a:lvl2pPr>
            <a:lvl3pPr marL="91440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1" sz="1800" b="0" i="0" u="none" strike="noStrike" kern="1200" cap="none" spc="0" normalizeH="0" baseline="0" noProof="0">
                <a:solidFill>
                  <a:schemeClr val="lt1"/>
                </a:solidFill>
                <a:uLnTx/>
                <a:uFillTx/>
                <a:latin typeface="+mn-lt"/>
                <a:ea typeface="+mn-ea"/>
                <a:cs typeface="+mn-cs"/>
                <a:sym typeface="Wingdings"/>
              </a:defRPr>
            </a:lvl3pPr>
            <a:lvl4pPr marL="137160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1" sz="1800" b="0" i="0" u="none" strike="noStrike" kern="1200" cap="none" spc="0" normalizeH="0" baseline="0" noProof="0">
                <a:solidFill>
                  <a:schemeClr val="lt1"/>
                </a:solidFill>
                <a:uLnTx/>
                <a:uFillTx/>
                <a:latin typeface="+mn-lt"/>
                <a:ea typeface="+mn-ea"/>
                <a:cs typeface="+mn-cs"/>
                <a:sym typeface="Wingdings"/>
              </a:defRPr>
            </a:lvl4pPr>
            <a:lvl5pPr marL="182880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1" sz="1800" b="0" i="0" u="none" strike="noStrike" kern="1200" cap="none" spc="0" normalizeH="0" baseline="0" noProof="0">
                <a:solidFill>
                  <a:schemeClr val="lt1"/>
                </a:solidFill>
                <a:uLnTx/>
                <a:uFillTx/>
                <a:latin typeface="+mn-lt"/>
                <a:ea typeface="+mn-ea"/>
                <a:cs typeface="+mn-cs"/>
                <a:sym typeface="Wingdings"/>
              </a:defRPr>
            </a:lvl5pPr>
            <a:lvl6pPr marL="228600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1" sz="1800" b="0" i="0" u="none" strike="noStrike" kern="1200" cap="none" spc="0" normalizeH="0" baseline="0" noProof="0">
                <a:solidFill>
                  <a:schemeClr val="lt1"/>
                </a:solidFill>
                <a:uLnTx/>
                <a:uFillTx/>
                <a:latin typeface="+mn-lt"/>
                <a:ea typeface="+mn-ea"/>
                <a:cs typeface="+mn-cs"/>
                <a:sym typeface="Wingdings"/>
              </a:defRPr>
            </a:lvl6pPr>
            <a:lvl7pPr marL="274320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1" sz="1800" b="0" i="0" u="none" strike="noStrike" kern="1200" cap="none" spc="0" normalizeH="0" baseline="0" noProof="0">
                <a:solidFill>
                  <a:schemeClr val="lt1"/>
                </a:solidFill>
                <a:uLnTx/>
                <a:uFillTx/>
                <a:latin typeface="+mn-lt"/>
                <a:ea typeface="+mn-ea"/>
                <a:cs typeface="+mn-cs"/>
                <a:sym typeface="Wingdings"/>
              </a:defRPr>
            </a:lvl7pPr>
            <a:lvl8pPr marL="320040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1" sz="1800" b="0" i="0" u="none" strike="noStrike" kern="1200" cap="none" spc="0" normalizeH="0" baseline="0" noProof="0">
                <a:solidFill>
                  <a:schemeClr val="lt1"/>
                </a:solidFill>
                <a:uLnTx/>
                <a:uFillTx/>
                <a:latin typeface="+mn-lt"/>
                <a:ea typeface="+mn-ea"/>
                <a:cs typeface="+mn-cs"/>
                <a:sym typeface="Wingdings"/>
              </a:defRPr>
            </a:lvl8pPr>
            <a:lvl9pPr marL="365760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1" sz="1800" b="0" i="0" u="none" strike="noStrike" kern="1200" cap="none" spc="0" normalizeH="0" baseline="0" noProof="0">
                <a:solidFill>
                  <a:schemeClr val="lt1"/>
                </a:solidFill>
                <a:uLnTx/>
                <a:uFillTx/>
                <a:latin typeface="+mn-lt"/>
                <a:ea typeface="+mn-ea"/>
                <a:cs typeface="+mn-cs"/>
                <a:sym typeface="Wingdings"/>
              </a:defRPr>
            </a:lvl9pPr>
          </a:lstStyle>
          <a:p>
            <a:pPr marL="0" algn="ctr" defTabSz="914400">
              <a:buNone/>
              <a:defRPr kumimoji="1" sz="1800" b="0" i="0" kern="1200" normalizeH="0" noProof="0">
                <a:solidFill>
                  <a:srgbClr val="FFFFFF"/>
                </a:solidFill>
                <a:uLnTx/>
                <a:uFillTx/>
                <a:latin typeface="+mn-lt"/>
                <a:ea typeface="+mn-ea"/>
                <a:cs typeface="+mn-cs"/>
              </a:defRPr>
            </a:pPr>
            <a:r>
              <a:rPr kumimoji="1" lang="ja-JP" altLang="en-US" sz="1800" b="1" i="0" kern="1200" normalizeH="0" noProof="0">
                <a:solidFill>
                  <a:schemeClr val="tx1"/>
                </a:solidFill>
                <a:uLnTx/>
                <a:uFillTx/>
                <a:latin typeface="+mn-lt"/>
                <a:ea typeface="+mn-ea"/>
                <a:cs typeface="+mn-cs"/>
              </a:rPr>
              <a:t>３</a:t>
            </a:r>
            <a:endParaRPr kumimoji="1" lang="ja-JP" altLang="en-US" b="1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31561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テキスト ボックス 37"/>
          <p:cNvSpPr txBox="1"/>
          <p:nvPr/>
        </p:nvSpPr>
        <p:spPr>
          <a:xfrm>
            <a:off x="198561" y="3769162"/>
            <a:ext cx="874400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ja-JP"/>
            </a:defPPr>
          </a:lstStyle>
          <a:p>
            <a:pPr marL="0" algn="ctr" defTabSz="914400">
              <a:buNone/>
              <a:defRPr kumimoji="1" sz="1800" b="0" i="0" normalizeH="0" noProof="0">
                <a:uLnTx/>
                <a:uFillTx/>
                <a:latin typeface="+mn-lt"/>
                <a:ea typeface="+mn-ea"/>
                <a:cs typeface="+mn-cs"/>
              </a:defRPr>
            </a:pPr>
            <a:r>
              <a:rPr kumimoji="1" lang="ja-JP" altLang="en-US" sz="3600" b="1" i="0" normalizeH="0" noProof="0">
                <a:solidFill>
                  <a:schemeClr val="tx1">
                    <a:lumMod val="75000"/>
                    <a:lumOff val="25000"/>
                  </a:schemeClr>
                </a:solidFill>
                <a:uLnTx/>
                <a:uFillTx/>
                <a:latin typeface="+mn-ea"/>
                <a:cs typeface="メイリオ" panose="020B0604030504040204" pitchFamily="50" charset="-128"/>
              </a:rPr>
              <a:t>心臓の筋肉はほとんど細胞分裂しない</a:t>
            </a:r>
            <a:endParaRPr kumimoji="1" lang="en-US" altLang="ja-JP" sz="3600" b="1">
              <a:solidFill>
                <a:schemeClr val="tx1">
                  <a:lumMod val="75000"/>
                  <a:lumOff val="25000"/>
                </a:schemeClr>
              </a:solidFill>
              <a:latin typeface="+mn-ea"/>
              <a:cs typeface="メイリオ" panose="020B0604030504040204" pitchFamily="50" charset="-128"/>
            </a:endParaRPr>
          </a:p>
        </p:txBody>
      </p:sp>
      <p:sp>
        <p:nvSpPr>
          <p:cNvPr id="10" name="下矢印 9"/>
          <p:cNvSpPr/>
          <p:nvPr/>
        </p:nvSpPr>
        <p:spPr>
          <a:xfrm>
            <a:off x="3924371" y="4345226"/>
            <a:ext cx="1254279" cy="322037"/>
          </a:xfrm>
          <a:prstGeom prst="downArrow">
            <a:avLst>
              <a:gd name="adj1" fmla="val 50000"/>
              <a:gd name="adj2" fmla="val 68929"/>
            </a:avLst>
          </a:prstGeom>
          <a:solidFill>
            <a:srgbClr val="FF9900"/>
          </a:solidFill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bIns="0" anchor="ctr"/>
          <a:lstStyle>
            <a:defPPr>
              <a:defRPr lang="ja-JP"/>
            </a:defPPr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1" sz="1800" b="0" i="0" u="none" strike="noStrike" kern="1200" cap="none" spc="0" normalizeH="0" baseline="0" noProof="0">
                <a:solidFill>
                  <a:schemeClr val="lt1"/>
                </a:solidFill>
                <a:uLnTx/>
                <a:uFillTx/>
                <a:latin typeface="Century Gothic" panose="020B0502020202020204"/>
                <a:ea typeface="Arial" pitchFamily="34" charset="0"/>
                <a:cs typeface="Arial" pitchFamily="34" charset="0"/>
                <a:sym typeface="Wingdings"/>
              </a:defRPr>
            </a:lvl1pPr>
            <a:lvl2pPr marL="45720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1" sz="1800" b="0" i="0" u="none" strike="noStrike" kern="1200" cap="none" spc="0" normalizeH="0" baseline="0" noProof="0">
                <a:solidFill>
                  <a:schemeClr val="lt1"/>
                </a:solidFill>
                <a:uLnTx/>
                <a:uFillTx/>
                <a:latin typeface="Century Gothic" panose="020B0502020202020204"/>
                <a:ea typeface="Arial" pitchFamily="34" charset="0"/>
                <a:cs typeface="Arial" pitchFamily="34" charset="0"/>
                <a:sym typeface="Wingdings"/>
              </a:defRPr>
            </a:lvl2pPr>
            <a:lvl3pPr marL="91440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1" sz="1800" b="0" i="0" u="none" strike="noStrike" kern="1200" cap="none" spc="0" normalizeH="0" baseline="0" noProof="0">
                <a:solidFill>
                  <a:schemeClr val="lt1"/>
                </a:solidFill>
                <a:uLnTx/>
                <a:uFillTx/>
                <a:latin typeface="Century Gothic" panose="020B0502020202020204"/>
                <a:ea typeface="Arial" pitchFamily="34" charset="0"/>
                <a:cs typeface="Arial" pitchFamily="34" charset="0"/>
                <a:sym typeface="Wingdings"/>
              </a:defRPr>
            </a:lvl3pPr>
            <a:lvl4pPr marL="137160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1" sz="1800" b="0" i="0" u="none" strike="noStrike" kern="1200" cap="none" spc="0" normalizeH="0" baseline="0" noProof="0">
                <a:solidFill>
                  <a:schemeClr val="lt1"/>
                </a:solidFill>
                <a:uLnTx/>
                <a:uFillTx/>
                <a:latin typeface="Century Gothic" panose="020B0502020202020204"/>
                <a:ea typeface="Arial" pitchFamily="34" charset="0"/>
                <a:cs typeface="Arial" pitchFamily="34" charset="0"/>
                <a:sym typeface="Wingdings"/>
              </a:defRPr>
            </a:lvl4pPr>
            <a:lvl5pPr marL="182880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1" sz="1800" b="0" i="0" u="none" strike="noStrike" kern="1200" cap="none" spc="0" normalizeH="0" baseline="0" noProof="0">
                <a:solidFill>
                  <a:schemeClr val="lt1"/>
                </a:solidFill>
                <a:uLnTx/>
                <a:uFillTx/>
                <a:latin typeface="Century Gothic" panose="020B0502020202020204"/>
                <a:ea typeface="Arial" pitchFamily="34" charset="0"/>
                <a:cs typeface="Arial" pitchFamily="34" charset="0"/>
                <a:sym typeface="Wingdings"/>
              </a:defRPr>
            </a:lvl5pPr>
            <a:lvl6pPr marL="228600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1" sz="1800" b="0" i="0" u="none" strike="noStrike" kern="1200" cap="none" spc="0" normalizeH="0" baseline="0" noProof="0">
                <a:solidFill>
                  <a:schemeClr val="lt1"/>
                </a:solidFill>
                <a:uLnTx/>
                <a:uFillTx/>
                <a:latin typeface="Century Gothic" panose="020B0502020202020204"/>
                <a:ea typeface="Arial" pitchFamily="34" charset="0"/>
                <a:cs typeface="Arial" pitchFamily="34" charset="0"/>
                <a:sym typeface="Wingdings"/>
              </a:defRPr>
            </a:lvl6pPr>
            <a:lvl7pPr marL="274320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1" sz="1800" b="0" i="0" u="none" strike="noStrike" kern="1200" cap="none" spc="0" normalizeH="0" baseline="0" noProof="0">
                <a:solidFill>
                  <a:schemeClr val="lt1"/>
                </a:solidFill>
                <a:uLnTx/>
                <a:uFillTx/>
                <a:latin typeface="Century Gothic" panose="020B0502020202020204"/>
                <a:ea typeface="Arial" pitchFamily="34" charset="0"/>
                <a:cs typeface="Arial" pitchFamily="34" charset="0"/>
                <a:sym typeface="Wingdings"/>
              </a:defRPr>
            </a:lvl7pPr>
            <a:lvl8pPr marL="320040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1" sz="1800" b="0" i="0" u="none" strike="noStrike" kern="1200" cap="none" spc="0" normalizeH="0" baseline="0" noProof="0">
                <a:solidFill>
                  <a:schemeClr val="lt1"/>
                </a:solidFill>
                <a:uLnTx/>
                <a:uFillTx/>
                <a:latin typeface="Century Gothic" panose="020B0502020202020204"/>
                <a:ea typeface="Arial" pitchFamily="34" charset="0"/>
                <a:cs typeface="Arial" pitchFamily="34" charset="0"/>
                <a:sym typeface="Wingdings"/>
              </a:defRPr>
            </a:lvl8pPr>
            <a:lvl9pPr marL="365760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1" sz="1800" b="0" i="0" u="none" strike="noStrike" kern="1200" cap="none" spc="0" normalizeH="0" baseline="0" noProof="0">
                <a:solidFill>
                  <a:schemeClr val="lt1"/>
                </a:solidFill>
                <a:uLnTx/>
                <a:uFillTx/>
                <a:latin typeface="Century Gothic" panose="020B0502020202020204"/>
                <a:ea typeface="Arial" pitchFamily="34" charset="0"/>
                <a:cs typeface="Arial" pitchFamily="34" charset="0"/>
                <a:sym typeface="Wingdings"/>
              </a:defRPr>
            </a:lvl9pPr>
          </a:lstStyle>
          <a:p>
            <a:pPr marL="0" algn="ctr" defTabSz="914400" fontAlgn="base">
              <a:lnSpc>
                <a:spcPts val="3600"/>
              </a:lnSpc>
              <a:spcBef>
                <a:spcPct val="0"/>
              </a:spcBef>
              <a:spcAft>
                <a:spcPct val="0"/>
              </a:spcAft>
              <a:buNone/>
              <a:defRPr kumimoji="1" sz="1800" b="0" i="0" normalizeH="0" noProof="0">
                <a:uLnTx/>
                <a:uFillTx/>
                <a:latin typeface="Century Gothic" panose="020B0502020202020204"/>
                <a:ea typeface="Arial" pitchFamily="34" charset="0"/>
                <a:cs typeface="Arial" pitchFamily="34" charset="0"/>
              </a:defRPr>
            </a:pPr>
            <a:endParaRPr lang="ja-JP" altLang="en-US" sz="4000">
              <a:solidFill>
                <a:prstClr val="white"/>
              </a:solidFill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</p:txBody>
      </p:sp>
      <p:sp>
        <p:nvSpPr>
          <p:cNvPr id="11" name="テキスト ボックス 10"/>
          <p:cNvSpPr txBox="1"/>
          <p:nvPr/>
        </p:nvSpPr>
        <p:spPr>
          <a:xfrm>
            <a:off x="1249693" y="5640357"/>
            <a:ext cx="6624736" cy="852853"/>
          </a:xfrm>
          <a:prstGeom prst="roundRect">
            <a:avLst>
              <a:gd name="adj" fmla="val 23397"/>
            </a:avLst>
          </a:prstGeom>
          <a:solidFill>
            <a:srgbClr val="FF9900"/>
          </a:solidFill>
        </p:spPr>
        <p:txBody>
          <a:bodyPr wrap="square" tIns="108000" rtlCol="0">
            <a:noAutofit/>
          </a:bodyPr>
          <a:lstStyle>
            <a:defPPr>
              <a:defRPr lang="ja-JP"/>
            </a:defPPr>
          </a:lstStyle>
          <a:p>
            <a:pPr marL="0" algn="ctr" defTabSz="914400">
              <a:buNone/>
              <a:defRPr kumimoji="1" sz="1800" b="0" i="0" normalizeH="0" noProof="0">
                <a:uLnTx/>
                <a:uFillTx/>
                <a:latin typeface="+mn-lt"/>
                <a:ea typeface="+mn-ea"/>
                <a:cs typeface="+mn-cs"/>
              </a:defRPr>
            </a:pPr>
            <a:r>
              <a:rPr kumimoji="1" lang="ja-JP" altLang="en-US" sz="4400" b="1" i="0" normalizeH="0" noProof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ea"/>
                <a:cs typeface="メイリオ" panose="020B0604030504040204" pitchFamily="50" charset="-128"/>
              </a:rPr>
              <a:t>がん細胞ができにくい</a:t>
            </a:r>
            <a:endParaRPr kumimoji="1" lang="en-US" altLang="ja-JP" sz="4400" b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ea"/>
              <a:cs typeface="メイリオ" panose="020B0604030504040204" pitchFamily="50" charset="-128"/>
            </a:endParaRPr>
          </a:p>
        </p:txBody>
      </p:sp>
      <p:sp>
        <p:nvSpPr>
          <p:cNvPr id="12" name="テキスト ボックス 11"/>
          <p:cNvSpPr txBox="1"/>
          <p:nvPr/>
        </p:nvSpPr>
        <p:spPr>
          <a:xfrm>
            <a:off x="1691681" y="4677556"/>
            <a:ext cx="576063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ja-JP"/>
            </a:defPPr>
          </a:lstStyle>
          <a:p>
            <a:pPr marL="0" algn="ctr" defTabSz="914400">
              <a:buNone/>
              <a:defRPr kumimoji="1" sz="1800" b="0" i="0" normalizeH="0" noProof="0">
                <a:uLnTx/>
                <a:uFillTx/>
                <a:latin typeface="+mn-lt"/>
                <a:ea typeface="+mn-ea"/>
                <a:cs typeface="+mn-cs"/>
              </a:defRPr>
            </a:pPr>
            <a:r>
              <a:rPr kumimoji="1" lang="ja-JP" altLang="en-US" sz="3600" b="1" i="0" normalizeH="0" noProof="0">
                <a:solidFill>
                  <a:schemeClr val="tx1">
                    <a:lumMod val="75000"/>
                    <a:lumOff val="25000"/>
                  </a:schemeClr>
                </a:solidFill>
                <a:uLnTx/>
                <a:uFillTx/>
                <a:latin typeface="+mn-ea"/>
                <a:cs typeface="メイリオ" panose="020B0604030504040204" pitchFamily="50" charset="-128"/>
              </a:rPr>
              <a:t>細胞の変異が起こらない</a:t>
            </a:r>
            <a:endParaRPr kumimoji="1" lang="en-US" altLang="ja-JP" sz="3600" b="1">
              <a:solidFill>
                <a:schemeClr val="tx1">
                  <a:lumMod val="75000"/>
                  <a:lumOff val="25000"/>
                </a:schemeClr>
              </a:solidFill>
              <a:latin typeface="+mn-ea"/>
              <a:cs typeface="メイリオ" panose="020B0604030504040204" pitchFamily="50" charset="-128"/>
            </a:endParaRPr>
          </a:p>
        </p:txBody>
      </p:sp>
      <p:sp>
        <p:nvSpPr>
          <p:cNvPr id="16" name="下矢印 15"/>
          <p:cNvSpPr/>
          <p:nvPr/>
        </p:nvSpPr>
        <p:spPr>
          <a:xfrm>
            <a:off x="3924371" y="5255107"/>
            <a:ext cx="1254279" cy="322037"/>
          </a:xfrm>
          <a:prstGeom prst="downArrow">
            <a:avLst>
              <a:gd name="adj1" fmla="val 50000"/>
              <a:gd name="adj2" fmla="val 68929"/>
            </a:avLst>
          </a:prstGeom>
          <a:solidFill>
            <a:srgbClr val="FF9900"/>
          </a:solidFill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bIns="0" anchor="ctr"/>
          <a:lstStyle>
            <a:defPPr>
              <a:defRPr lang="ja-JP"/>
            </a:defPPr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1" sz="1800" b="0" i="0" u="none" strike="noStrike" kern="1200" cap="none" spc="0" normalizeH="0" baseline="0" noProof="0">
                <a:solidFill>
                  <a:schemeClr val="lt1"/>
                </a:solidFill>
                <a:uLnTx/>
                <a:uFillTx/>
                <a:latin typeface="Century Gothic" panose="020B0502020202020204"/>
                <a:ea typeface="Arial" pitchFamily="34" charset="0"/>
                <a:cs typeface="Arial" pitchFamily="34" charset="0"/>
                <a:sym typeface="Wingdings"/>
              </a:defRPr>
            </a:lvl1pPr>
            <a:lvl2pPr marL="45720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1" sz="1800" b="0" i="0" u="none" strike="noStrike" kern="1200" cap="none" spc="0" normalizeH="0" baseline="0" noProof="0">
                <a:solidFill>
                  <a:schemeClr val="lt1"/>
                </a:solidFill>
                <a:uLnTx/>
                <a:uFillTx/>
                <a:latin typeface="Century Gothic" panose="020B0502020202020204"/>
                <a:ea typeface="Arial" pitchFamily="34" charset="0"/>
                <a:cs typeface="Arial" pitchFamily="34" charset="0"/>
                <a:sym typeface="Wingdings"/>
              </a:defRPr>
            </a:lvl2pPr>
            <a:lvl3pPr marL="91440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1" sz="1800" b="0" i="0" u="none" strike="noStrike" kern="1200" cap="none" spc="0" normalizeH="0" baseline="0" noProof="0">
                <a:solidFill>
                  <a:schemeClr val="lt1"/>
                </a:solidFill>
                <a:uLnTx/>
                <a:uFillTx/>
                <a:latin typeface="Century Gothic" panose="020B0502020202020204"/>
                <a:ea typeface="Arial" pitchFamily="34" charset="0"/>
                <a:cs typeface="Arial" pitchFamily="34" charset="0"/>
                <a:sym typeface="Wingdings"/>
              </a:defRPr>
            </a:lvl3pPr>
            <a:lvl4pPr marL="137160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1" sz="1800" b="0" i="0" u="none" strike="noStrike" kern="1200" cap="none" spc="0" normalizeH="0" baseline="0" noProof="0">
                <a:solidFill>
                  <a:schemeClr val="lt1"/>
                </a:solidFill>
                <a:uLnTx/>
                <a:uFillTx/>
                <a:latin typeface="Century Gothic" panose="020B0502020202020204"/>
                <a:ea typeface="Arial" pitchFamily="34" charset="0"/>
                <a:cs typeface="Arial" pitchFamily="34" charset="0"/>
                <a:sym typeface="Wingdings"/>
              </a:defRPr>
            </a:lvl4pPr>
            <a:lvl5pPr marL="182880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1" sz="1800" b="0" i="0" u="none" strike="noStrike" kern="1200" cap="none" spc="0" normalizeH="0" baseline="0" noProof="0">
                <a:solidFill>
                  <a:schemeClr val="lt1"/>
                </a:solidFill>
                <a:uLnTx/>
                <a:uFillTx/>
                <a:latin typeface="Century Gothic" panose="020B0502020202020204"/>
                <a:ea typeface="Arial" pitchFamily="34" charset="0"/>
                <a:cs typeface="Arial" pitchFamily="34" charset="0"/>
                <a:sym typeface="Wingdings"/>
              </a:defRPr>
            </a:lvl5pPr>
            <a:lvl6pPr marL="228600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1" sz="1800" b="0" i="0" u="none" strike="noStrike" kern="1200" cap="none" spc="0" normalizeH="0" baseline="0" noProof="0">
                <a:solidFill>
                  <a:schemeClr val="lt1"/>
                </a:solidFill>
                <a:uLnTx/>
                <a:uFillTx/>
                <a:latin typeface="Century Gothic" panose="020B0502020202020204"/>
                <a:ea typeface="Arial" pitchFamily="34" charset="0"/>
                <a:cs typeface="Arial" pitchFamily="34" charset="0"/>
                <a:sym typeface="Wingdings"/>
              </a:defRPr>
            </a:lvl6pPr>
            <a:lvl7pPr marL="274320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1" sz="1800" b="0" i="0" u="none" strike="noStrike" kern="1200" cap="none" spc="0" normalizeH="0" baseline="0" noProof="0">
                <a:solidFill>
                  <a:schemeClr val="lt1"/>
                </a:solidFill>
                <a:uLnTx/>
                <a:uFillTx/>
                <a:latin typeface="Century Gothic" panose="020B0502020202020204"/>
                <a:ea typeface="Arial" pitchFamily="34" charset="0"/>
                <a:cs typeface="Arial" pitchFamily="34" charset="0"/>
                <a:sym typeface="Wingdings"/>
              </a:defRPr>
            </a:lvl7pPr>
            <a:lvl8pPr marL="320040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1" sz="1800" b="0" i="0" u="none" strike="noStrike" kern="1200" cap="none" spc="0" normalizeH="0" baseline="0" noProof="0">
                <a:solidFill>
                  <a:schemeClr val="lt1"/>
                </a:solidFill>
                <a:uLnTx/>
                <a:uFillTx/>
                <a:latin typeface="Century Gothic" panose="020B0502020202020204"/>
                <a:ea typeface="Arial" pitchFamily="34" charset="0"/>
                <a:cs typeface="Arial" pitchFamily="34" charset="0"/>
                <a:sym typeface="Wingdings"/>
              </a:defRPr>
            </a:lvl8pPr>
            <a:lvl9pPr marL="365760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1" sz="1800" b="0" i="0" u="none" strike="noStrike" kern="1200" cap="none" spc="0" normalizeH="0" baseline="0" noProof="0">
                <a:solidFill>
                  <a:schemeClr val="lt1"/>
                </a:solidFill>
                <a:uLnTx/>
                <a:uFillTx/>
                <a:latin typeface="Century Gothic" panose="020B0502020202020204"/>
                <a:ea typeface="Arial" pitchFamily="34" charset="0"/>
                <a:cs typeface="Arial" pitchFamily="34" charset="0"/>
                <a:sym typeface="Wingdings"/>
              </a:defRPr>
            </a:lvl9pPr>
          </a:lstStyle>
          <a:p>
            <a:pPr marL="0" algn="ctr" defTabSz="914400" fontAlgn="base">
              <a:lnSpc>
                <a:spcPts val="3600"/>
              </a:lnSpc>
              <a:spcBef>
                <a:spcPct val="0"/>
              </a:spcBef>
              <a:spcAft>
                <a:spcPct val="0"/>
              </a:spcAft>
              <a:buNone/>
              <a:defRPr kumimoji="1" sz="1800" b="0" i="0" normalizeH="0" noProof="0">
                <a:uLnTx/>
                <a:uFillTx/>
                <a:latin typeface="Century Gothic" panose="020B0502020202020204"/>
                <a:ea typeface="Arial" pitchFamily="34" charset="0"/>
                <a:cs typeface="Arial" pitchFamily="34" charset="0"/>
              </a:defRPr>
            </a:pPr>
            <a:endParaRPr lang="ja-JP" altLang="en-US" sz="4000">
              <a:solidFill>
                <a:prstClr val="white"/>
              </a:solidFill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</p:txBody>
      </p:sp>
      <p:grpSp>
        <p:nvGrpSpPr>
          <p:cNvPr id="2" name="グループ化 1"/>
          <p:cNvGrpSpPr/>
          <p:nvPr/>
        </p:nvGrpSpPr>
        <p:grpSpPr>
          <a:xfrm>
            <a:off x="1691681" y="1697708"/>
            <a:ext cx="6025782" cy="2029319"/>
            <a:chOff x="1691681" y="1669998"/>
            <a:chExt cx="6025782" cy="2029319"/>
          </a:xfrm>
        </p:grpSpPr>
        <p:pic>
          <p:nvPicPr>
            <p:cNvPr id="27" name="Picture 2" descr="C:\Users\nakamura\Desktop\サタケさんイラストスライド化拡大-03.pn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38442"/>
            <a:stretch>
              <a:fillRect/>
            </a:stretch>
          </p:blipFill>
          <p:spPr bwMode="auto">
            <a:xfrm>
              <a:off x="5867686" y="1669998"/>
              <a:ext cx="1849777" cy="202931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2" name="角丸四角形吹き出し 31"/>
            <p:cNvSpPr/>
            <p:nvPr/>
          </p:nvSpPr>
          <p:spPr>
            <a:xfrm>
              <a:off x="1691681" y="1960106"/>
              <a:ext cx="4176464" cy="1468894"/>
            </a:xfrm>
            <a:prstGeom prst="wedgeRoundRectCallout">
              <a:avLst>
                <a:gd name="adj1" fmla="val 71473"/>
                <a:gd name="adj2" fmla="val 46979"/>
                <a:gd name="adj3" fmla="val 16667"/>
              </a:avLst>
            </a:prstGeom>
            <a:ln w="76200">
              <a:solidFill>
                <a:srgbClr val="FF9900"/>
              </a:solidFill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tIns="108000" bIns="0" rtlCol="0" anchor="ctr"/>
            <a:lstStyle>
              <a:defPPr>
                <a:defRPr lang="ja-JP"/>
              </a:defPPr>
            </a:lstStyle>
            <a:p>
              <a:pPr marL="0" algn="ctr" defTabSz="914400">
                <a:buNone/>
                <a:defRPr kumimoji="1" sz="1800" b="0" i="0" normalizeH="0" noProof="0">
                  <a:uLnTx/>
                  <a:uFillTx/>
                  <a:latin typeface="Century Gothic" panose="020B0502020202020204"/>
                  <a:ea typeface="Arial" pitchFamily="34" charset="0"/>
                  <a:cs typeface="Arial" pitchFamily="34" charset="0"/>
                </a:defRPr>
              </a:pPr>
              <a:r>
                <a:rPr kumimoji="1" lang="ja-JP" altLang="en-US" sz="4000" b="1" i="0" normalizeH="0" noProof="0">
                  <a:solidFill>
                    <a:srgbClr val="FF9900"/>
                  </a:solidFill>
                  <a:uLnTx/>
                  <a:uFillTx/>
                  <a:latin typeface="メイリオ" panose="020B0604030504040204" pitchFamily="50" charset="-128"/>
                  <a:ea typeface="メイリオ" panose="020B0604030504040204" pitchFamily="50" charset="-128"/>
                  <a:cs typeface="メイリオ" panose="020B0604030504040204" pitchFamily="50" charset="-128"/>
                </a:rPr>
                <a:t>心臓の筋肉</a:t>
              </a:r>
              <a:endParaRPr lang="en-US" altLang="ja-JP" sz="4000" b="1">
                <a:solidFill>
                  <a:srgbClr val="FF99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endParaRPr>
            </a:p>
            <a:p>
              <a:pPr marL="0" algn="ctr" defTabSz="914400">
                <a:buNone/>
                <a:defRPr kumimoji="1" sz="1800" b="0" i="0" normalizeH="0" noProof="0">
                  <a:uLnTx/>
                  <a:uFillTx/>
                  <a:latin typeface="Century Gothic" panose="020B0502020202020204"/>
                  <a:ea typeface="Arial" pitchFamily="34" charset="0"/>
                  <a:cs typeface="Arial" pitchFamily="34" charset="0"/>
                </a:defRPr>
              </a:pPr>
              <a:r>
                <a:rPr kumimoji="1" lang="ja-JP" altLang="en-US" sz="3200" b="1" i="0" normalizeH="0" noProof="0">
                  <a:solidFill>
                    <a:srgbClr val="FF9900"/>
                  </a:solidFill>
                  <a:uLnTx/>
                  <a:uFillTx/>
                  <a:latin typeface="メイリオ" panose="020B0604030504040204" pitchFamily="50" charset="-128"/>
                  <a:ea typeface="メイリオ" panose="020B0604030504040204" pitchFamily="50" charset="-128"/>
                  <a:cs typeface="メイリオ" panose="020B0604030504040204" pitchFamily="50" charset="-128"/>
                </a:rPr>
                <a:t>（心筋）</a:t>
              </a:r>
              <a:endParaRPr lang="en-US" altLang="ja-JP" sz="2000" b="1">
                <a:solidFill>
                  <a:srgbClr val="FF99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endParaRPr>
            </a:p>
          </p:txBody>
        </p:sp>
      </p:grpSp>
      <p:grpSp>
        <p:nvGrpSpPr>
          <p:cNvPr id="20" name="グループ化 19"/>
          <p:cNvGrpSpPr/>
          <p:nvPr/>
        </p:nvGrpSpPr>
        <p:grpSpPr>
          <a:xfrm>
            <a:off x="326528" y="24313"/>
            <a:ext cx="8074270" cy="1920846"/>
            <a:chOff x="326528" y="-17252"/>
            <a:chExt cx="8074270" cy="1920846"/>
          </a:xfrm>
        </p:grpSpPr>
        <p:pic>
          <p:nvPicPr>
            <p:cNvPr id="22" name="Picture 2" descr="C:\Users\nakamura\Desktop\スライド文字-05.png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1272006" y="-17252"/>
              <a:ext cx="7128792" cy="1920846"/>
            </a:xfrm>
            <a:prstGeom prst="rect">
              <a:avLst/>
            </a:prstGeom>
            <a:noFill/>
            <a:effectLst>
              <a:outerShdw blurRad="50800" dist="50800" dir="2700000" algn="tl" rotWithShape="0">
                <a:prstClr val="black">
                  <a:alpha val="20000"/>
                </a:prst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3" name="テキスト ボックス 22"/>
            <p:cNvSpPr txBox="1"/>
            <p:nvPr/>
          </p:nvSpPr>
          <p:spPr>
            <a:xfrm>
              <a:off x="1835696" y="462485"/>
              <a:ext cx="6408712" cy="917521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252000" rIns="0" rtlCol="0" anchor="ctr"/>
            <a:lstStyle>
              <a:defPPr>
                <a:defRPr lang="ja-JP"/>
              </a:defPPr>
              <a:lvl1pPr marL="0" algn="ctr" defTabSz="914400" rtl="0" eaLnBrk="1" latinLnBrk="0" hangingPunct="1">
                <a:defRPr kumimoji="1" sz="3600" b="1" kern="120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メイリオ" panose="020B0604030504040204" pitchFamily="50" charset="-128"/>
                  <a:ea typeface="メイリオ" panose="020B0604030504040204" pitchFamily="50" charset="-128"/>
                  <a:cs typeface="+mn-cs"/>
                </a:defRPr>
              </a:lvl1pPr>
              <a:lvl2pPr marL="457200" algn="l" defTabSz="914400" rtl="0" eaLnBrk="1" latinLnBrk="0" hangingPunct="1">
                <a:defRPr kumimoji="1"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kumimoji="1"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kumimoji="1"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kumimoji="1"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umimoji="1"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umimoji="1"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umimoji="1"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>
                <a:defRPr>
                  <a:solidFill>
                    <a:schemeClr val="dk1"/>
                  </a:solidFill>
                </a:defRPr>
              </a:lvl9pPr>
            </a:lstStyle>
            <a:p>
              <a:pPr algn="just"/>
              <a:r>
                <a:rPr kumimoji="1" lang="ja-JP" altLang="en-US" sz="4200" b="1" i="0" normalizeH="0" noProof="0" dirty="0">
                  <a:solidFill>
                    <a:schemeClr val="tx1">
                      <a:lumMod val="75000"/>
                      <a:lumOff val="25000"/>
                    </a:schemeClr>
                  </a:solidFill>
                  <a:effectLst/>
                  <a:uLnTx/>
                  <a:uFillTx/>
                  <a:latin typeface="メイリオ" panose="020B0604030504040204" pitchFamily="50" charset="-128"/>
                  <a:ea typeface="メイリオ" panose="020B0604030504040204" pitchFamily="50" charset="-128"/>
                  <a:cs typeface="+mn-cs"/>
                </a:rPr>
                <a:t>がんのできにくいところは</a:t>
              </a:r>
              <a:endParaRPr lang="en-US" altLang="ja-JP" sz="420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endParaRPr>
            </a:p>
            <a:p>
              <a:pPr marL="0" algn="l" defTabSz="914400">
                <a:buNone/>
                <a:defRPr kumimoji="1" sz="3600" b="1" i="0" normalizeH="0" noProof="0">
                  <a:solidFill>
                    <a:srgbClr val="FFFFFF"/>
                  </a:solidFill>
                  <a:uLnTx/>
                  <a:uFillTx/>
                  <a:latin typeface="メイリオ" panose="020B0604030504040204" pitchFamily="50" charset="-128"/>
                  <a:ea typeface="メイリオ" panose="020B0604030504040204" pitchFamily="50" charset="-128"/>
                  <a:cs typeface="+mn-cs"/>
                </a:defRPr>
              </a:pPr>
              <a:r>
                <a:rPr kumimoji="1" lang="ja-JP" altLang="en-US" sz="4200" b="1" i="0" normalizeH="0" noProof="0" dirty="0">
                  <a:solidFill>
                    <a:schemeClr val="tx1">
                      <a:lumMod val="75000"/>
                      <a:lumOff val="25000"/>
                    </a:schemeClr>
                  </a:solidFill>
                  <a:effectLst/>
                  <a:uLnTx/>
                  <a:uFillTx/>
                  <a:latin typeface="メイリオ" panose="020B0604030504040204" pitchFamily="50" charset="-128"/>
                  <a:ea typeface="メイリオ" panose="020B0604030504040204" pitchFamily="50" charset="-128"/>
                  <a:cs typeface="+mn-cs"/>
                </a:rPr>
                <a:t>あるのだろうか</a:t>
              </a:r>
              <a:endParaRPr lang="en-US" altLang="ja-JP" sz="420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endParaRPr>
            </a:p>
          </p:txBody>
        </p:sp>
        <p:grpSp>
          <p:nvGrpSpPr>
            <p:cNvPr id="24" name="グループ化 23"/>
            <p:cNvGrpSpPr/>
            <p:nvPr/>
          </p:nvGrpSpPr>
          <p:grpSpPr>
            <a:xfrm>
              <a:off x="326528" y="348797"/>
              <a:ext cx="1008112" cy="1067428"/>
              <a:chOff x="728192" y="921380"/>
              <a:chExt cx="1008112" cy="1067428"/>
            </a:xfrm>
          </p:grpSpPr>
          <p:sp>
            <p:nvSpPr>
              <p:cNvPr id="25" name="円/楕円 24"/>
              <p:cNvSpPr/>
              <p:nvPr/>
            </p:nvSpPr>
            <p:spPr>
              <a:xfrm>
                <a:off x="728192" y="980696"/>
                <a:ext cx="1008112" cy="1008112"/>
              </a:xfrm>
              <a:prstGeom prst="ellipse">
                <a:avLst/>
              </a:prstGeom>
              <a:solidFill>
                <a:srgbClr val="01B3B7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ja-JP"/>
                </a:defPPr>
              </a:lstStyle>
              <a:p>
                <a:pPr marL="0" algn="ctr" defTabSz="914400">
                  <a:buNone/>
                  <a:defRPr kumimoji="1" sz="1800" b="0" i="0" normalizeH="0" noProof="0">
                    <a:uLnTx/>
                    <a:uFillTx/>
                    <a:latin typeface="Century Gothic" panose="020B0502020202020204"/>
                    <a:ea typeface="Arial" pitchFamily="34" charset="0"/>
                    <a:cs typeface="Arial" pitchFamily="34" charset="0"/>
                  </a:defRPr>
                </a:pPr>
                <a:endParaRPr lang="ja-JP" altLang="en-US"/>
              </a:p>
            </p:txBody>
          </p:sp>
          <p:sp>
            <p:nvSpPr>
              <p:cNvPr id="26" name="テキスト ボックス 25"/>
              <p:cNvSpPr txBox="1"/>
              <p:nvPr/>
            </p:nvSpPr>
            <p:spPr>
              <a:xfrm>
                <a:off x="741793" y="921380"/>
                <a:ext cx="971567" cy="105054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ja-JP"/>
                </a:defPPr>
              </a:lstStyle>
              <a:p>
                <a:pPr marL="0" algn="ctr" defTabSz="914400">
                  <a:lnSpc>
                    <a:spcPts val="8500"/>
                  </a:lnSpc>
                  <a:buNone/>
                  <a:defRPr kumimoji="1" sz="1800" b="0" i="0" normalizeH="0" noProof="0">
                    <a:uLnTx/>
                    <a:uFillTx/>
                    <a:latin typeface="+mn-lt"/>
                    <a:ea typeface="+mn-ea"/>
                    <a:cs typeface="+mn-cs"/>
                  </a:defRPr>
                </a:pPr>
                <a:r>
                  <a:rPr kumimoji="1" lang="ja-JP" altLang="en-US" sz="6200" b="0" i="0" normalizeH="0" noProof="0">
                    <a:solidFill>
                      <a:schemeClr val="bg1"/>
                    </a:solidFill>
                    <a:uLnTx/>
                    <a:uFillTx/>
                    <a:latin typeface="HGS創英角ｺﾞｼｯｸUB" panose="020B0900000000000000" pitchFamily="50" charset="-128"/>
                    <a:ea typeface="HGS創英角ｺﾞｼｯｸUB" panose="020B0900000000000000" pitchFamily="50" charset="-128"/>
                    <a:cs typeface="メイリオ" panose="020B0604030504040204" pitchFamily="50" charset="-128"/>
                  </a:rPr>
                  <a:t>Ｑ</a:t>
                </a:r>
              </a:p>
            </p:txBody>
          </p:sp>
        </p:grpSp>
      </p:grpSp>
      <p:sp>
        <p:nvSpPr>
          <p:cNvPr id="17" name="正方形/長方形 16">
            <a:extLst>
              <a:ext uri="{FF2B5EF4-FFF2-40B4-BE49-F238E27FC236}">
                <a16:creationId xmlns:a16="http://schemas.microsoft.com/office/drawing/2014/main" id="{172F36FB-4597-4C34-B159-D3C825C49C9B}"/>
              </a:ext>
            </a:extLst>
          </p:cNvPr>
          <p:cNvSpPr/>
          <p:nvPr/>
        </p:nvSpPr>
        <p:spPr>
          <a:xfrm>
            <a:off x="8540016" y="6211786"/>
            <a:ext cx="430256" cy="40466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ja-JP"/>
            </a:defPPr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1" sz="1800" b="0" i="0" u="none" strike="noStrike" kern="1200" cap="none" spc="0" normalizeH="0" baseline="0" noProof="0">
                <a:solidFill>
                  <a:schemeClr val="lt1"/>
                </a:solidFill>
                <a:uLnTx/>
                <a:uFillTx/>
                <a:latin typeface="+mn-lt"/>
                <a:ea typeface="+mn-ea"/>
                <a:cs typeface="+mn-cs"/>
                <a:sym typeface="Wingdings"/>
              </a:defRPr>
            </a:lvl1pPr>
            <a:lvl2pPr marL="45720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1" sz="1800" b="0" i="0" u="none" strike="noStrike" kern="1200" cap="none" spc="0" normalizeH="0" baseline="0" noProof="0">
                <a:solidFill>
                  <a:schemeClr val="lt1"/>
                </a:solidFill>
                <a:uLnTx/>
                <a:uFillTx/>
                <a:latin typeface="+mn-lt"/>
                <a:ea typeface="+mn-ea"/>
                <a:cs typeface="+mn-cs"/>
                <a:sym typeface="Wingdings"/>
              </a:defRPr>
            </a:lvl2pPr>
            <a:lvl3pPr marL="91440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1" sz="1800" b="0" i="0" u="none" strike="noStrike" kern="1200" cap="none" spc="0" normalizeH="0" baseline="0" noProof="0">
                <a:solidFill>
                  <a:schemeClr val="lt1"/>
                </a:solidFill>
                <a:uLnTx/>
                <a:uFillTx/>
                <a:latin typeface="+mn-lt"/>
                <a:ea typeface="+mn-ea"/>
                <a:cs typeface="+mn-cs"/>
                <a:sym typeface="Wingdings"/>
              </a:defRPr>
            </a:lvl3pPr>
            <a:lvl4pPr marL="137160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1" sz="1800" b="0" i="0" u="none" strike="noStrike" kern="1200" cap="none" spc="0" normalizeH="0" baseline="0" noProof="0">
                <a:solidFill>
                  <a:schemeClr val="lt1"/>
                </a:solidFill>
                <a:uLnTx/>
                <a:uFillTx/>
                <a:latin typeface="+mn-lt"/>
                <a:ea typeface="+mn-ea"/>
                <a:cs typeface="+mn-cs"/>
                <a:sym typeface="Wingdings"/>
              </a:defRPr>
            </a:lvl4pPr>
            <a:lvl5pPr marL="182880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1" sz="1800" b="0" i="0" u="none" strike="noStrike" kern="1200" cap="none" spc="0" normalizeH="0" baseline="0" noProof="0">
                <a:solidFill>
                  <a:schemeClr val="lt1"/>
                </a:solidFill>
                <a:uLnTx/>
                <a:uFillTx/>
                <a:latin typeface="+mn-lt"/>
                <a:ea typeface="+mn-ea"/>
                <a:cs typeface="+mn-cs"/>
                <a:sym typeface="Wingdings"/>
              </a:defRPr>
            </a:lvl5pPr>
            <a:lvl6pPr marL="228600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1" sz="1800" b="0" i="0" u="none" strike="noStrike" kern="1200" cap="none" spc="0" normalizeH="0" baseline="0" noProof="0">
                <a:solidFill>
                  <a:schemeClr val="lt1"/>
                </a:solidFill>
                <a:uLnTx/>
                <a:uFillTx/>
                <a:latin typeface="+mn-lt"/>
                <a:ea typeface="+mn-ea"/>
                <a:cs typeface="+mn-cs"/>
                <a:sym typeface="Wingdings"/>
              </a:defRPr>
            </a:lvl6pPr>
            <a:lvl7pPr marL="274320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1" sz="1800" b="0" i="0" u="none" strike="noStrike" kern="1200" cap="none" spc="0" normalizeH="0" baseline="0" noProof="0">
                <a:solidFill>
                  <a:schemeClr val="lt1"/>
                </a:solidFill>
                <a:uLnTx/>
                <a:uFillTx/>
                <a:latin typeface="+mn-lt"/>
                <a:ea typeface="+mn-ea"/>
                <a:cs typeface="+mn-cs"/>
                <a:sym typeface="Wingdings"/>
              </a:defRPr>
            </a:lvl7pPr>
            <a:lvl8pPr marL="320040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1" sz="1800" b="0" i="0" u="none" strike="noStrike" kern="1200" cap="none" spc="0" normalizeH="0" baseline="0" noProof="0">
                <a:solidFill>
                  <a:schemeClr val="lt1"/>
                </a:solidFill>
                <a:uLnTx/>
                <a:uFillTx/>
                <a:latin typeface="+mn-lt"/>
                <a:ea typeface="+mn-ea"/>
                <a:cs typeface="+mn-cs"/>
                <a:sym typeface="Wingdings"/>
              </a:defRPr>
            </a:lvl8pPr>
            <a:lvl9pPr marL="365760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1" sz="1800" b="0" i="0" u="none" strike="noStrike" kern="1200" cap="none" spc="0" normalizeH="0" baseline="0" noProof="0">
                <a:solidFill>
                  <a:schemeClr val="lt1"/>
                </a:solidFill>
                <a:uLnTx/>
                <a:uFillTx/>
                <a:latin typeface="+mn-lt"/>
                <a:ea typeface="+mn-ea"/>
                <a:cs typeface="+mn-cs"/>
                <a:sym typeface="Wingdings"/>
              </a:defRPr>
            </a:lvl9pPr>
          </a:lstStyle>
          <a:p>
            <a:pPr marL="0" algn="ctr" defTabSz="914400">
              <a:buNone/>
              <a:defRPr kumimoji="1" sz="1800" b="0" i="0" kern="1200" normalizeH="0" noProof="0">
                <a:solidFill>
                  <a:srgbClr val="FFFFFF"/>
                </a:solidFill>
                <a:uLnTx/>
                <a:uFillTx/>
                <a:latin typeface="+mn-lt"/>
                <a:ea typeface="+mn-ea"/>
                <a:cs typeface="+mn-cs"/>
              </a:defRPr>
            </a:pPr>
            <a:r>
              <a:rPr kumimoji="1" lang="ja-JP" altLang="en-US" sz="1800" b="1" i="0" kern="1200" normalizeH="0" noProof="0">
                <a:solidFill>
                  <a:schemeClr val="tx1"/>
                </a:solidFill>
                <a:uLnTx/>
                <a:uFillTx/>
                <a:latin typeface="+mn-lt"/>
                <a:ea typeface="+mn-ea"/>
                <a:cs typeface="+mn-cs"/>
              </a:rPr>
              <a:t>４</a:t>
            </a:r>
            <a:endParaRPr kumimoji="1" lang="ja-JP" altLang="en-US" b="1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247992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28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/>
      <p:bldP spid="10" grpId="0" animBg="1"/>
      <p:bldP spid="11" grpId="0" animBg="1"/>
      <p:bldP spid="12" grpId="0"/>
      <p:bldP spid="1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テキスト ボックス 4"/>
          <p:cNvSpPr txBox="1"/>
          <p:nvPr/>
        </p:nvSpPr>
        <p:spPr>
          <a:xfrm>
            <a:off x="1187624" y="2348880"/>
            <a:ext cx="6840759" cy="22724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ja-JP"/>
            </a:defPPr>
            <a:lvl1pPr marL="0" algn="ctr" defTabSz="914400" rtl="0" eaLnBrk="1" latinLnBrk="0" hangingPunct="1">
              <a:lnSpc>
                <a:spcPts val="8500"/>
              </a:lnSpc>
              <a:defRPr kumimoji="1" sz="6500" b="1" kern="1200">
                <a:solidFill>
                  <a:srgbClr val="017275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defRPr>
            </a:lvl1pPr>
          </a:lstStyle>
          <a:p>
            <a:pPr marL="0" algn="ctr" defTabSz="914400">
              <a:lnSpc>
                <a:spcPts val="8500"/>
              </a:lnSpc>
              <a:buNone/>
              <a:defRPr kumimoji="1" sz="6500" b="1" i="0" normalizeH="0" noProof="0">
                <a:solidFill>
                  <a:srgbClr val="017275"/>
                </a:solidFill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defRPr>
            </a:pPr>
            <a:r>
              <a:rPr kumimoji="1" lang="ja-JP" altLang="en-US" sz="6500" b="1" i="0" normalizeH="0" noProof="0">
                <a:solidFill>
                  <a:schemeClr val="tx1">
                    <a:lumMod val="75000"/>
                    <a:lumOff val="25000"/>
                  </a:schemeClr>
                </a:solidFill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がんはどのように</a:t>
            </a:r>
            <a:br>
              <a:rPr kumimoji="1" lang="en-US" altLang="ja-JP" sz="6500" b="1" i="0" normalizeH="0" noProof="0">
                <a:solidFill>
                  <a:schemeClr val="tx1">
                    <a:lumMod val="75000"/>
                    <a:lumOff val="25000"/>
                  </a:schemeClr>
                </a:solidFill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</a:br>
            <a:r>
              <a:rPr kumimoji="1" lang="ja-JP" altLang="en-US" sz="6500" b="1" i="0" normalizeH="0" noProof="0">
                <a:solidFill>
                  <a:schemeClr val="tx1">
                    <a:lumMod val="75000"/>
                    <a:lumOff val="25000"/>
                  </a:schemeClr>
                </a:solidFill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進行するのだろう</a:t>
            </a:r>
          </a:p>
        </p:txBody>
      </p:sp>
      <p:sp>
        <p:nvSpPr>
          <p:cNvPr id="3" name="正方形/長方形 2">
            <a:extLst>
              <a:ext uri="{FF2B5EF4-FFF2-40B4-BE49-F238E27FC236}">
                <a16:creationId xmlns:a16="http://schemas.microsoft.com/office/drawing/2014/main" id="{421F26E6-E397-4352-BFDF-47BC17C8DC8F}"/>
              </a:ext>
            </a:extLst>
          </p:cNvPr>
          <p:cNvSpPr/>
          <p:nvPr/>
        </p:nvSpPr>
        <p:spPr>
          <a:xfrm>
            <a:off x="8675414" y="6357630"/>
            <a:ext cx="430256" cy="40466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ja-JP"/>
            </a:defPPr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1" sz="1800" b="0" i="0" u="none" strike="noStrike" kern="1200" cap="none" spc="0" normalizeH="0" baseline="0" noProof="0">
                <a:solidFill>
                  <a:schemeClr val="lt1"/>
                </a:solidFill>
                <a:uLnTx/>
                <a:uFillTx/>
                <a:latin typeface="+mn-lt"/>
                <a:ea typeface="+mn-ea"/>
                <a:cs typeface="+mn-cs"/>
                <a:sym typeface="Wingdings"/>
              </a:defRPr>
            </a:lvl1pPr>
            <a:lvl2pPr marL="45720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1" sz="1800" b="0" i="0" u="none" strike="noStrike" kern="1200" cap="none" spc="0" normalizeH="0" baseline="0" noProof="0">
                <a:solidFill>
                  <a:schemeClr val="lt1"/>
                </a:solidFill>
                <a:uLnTx/>
                <a:uFillTx/>
                <a:latin typeface="+mn-lt"/>
                <a:ea typeface="+mn-ea"/>
                <a:cs typeface="+mn-cs"/>
                <a:sym typeface="Wingdings"/>
              </a:defRPr>
            </a:lvl2pPr>
            <a:lvl3pPr marL="91440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1" sz="1800" b="0" i="0" u="none" strike="noStrike" kern="1200" cap="none" spc="0" normalizeH="0" baseline="0" noProof="0">
                <a:solidFill>
                  <a:schemeClr val="lt1"/>
                </a:solidFill>
                <a:uLnTx/>
                <a:uFillTx/>
                <a:latin typeface="+mn-lt"/>
                <a:ea typeface="+mn-ea"/>
                <a:cs typeface="+mn-cs"/>
                <a:sym typeface="Wingdings"/>
              </a:defRPr>
            </a:lvl3pPr>
            <a:lvl4pPr marL="137160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1" sz="1800" b="0" i="0" u="none" strike="noStrike" kern="1200" cap="none" spc="0" normalizeH="0" baseline="0" noProof="0">
                <a:solidFill>
                  <a:schemeClr val="lt1"/>
                </a:solidFill>
                <a:uLnTx/>
                <a:uFillTx/>
                <a:latin typeface="+mn-lt"/>
                <a:ea typeface="+mn-ea"/>
                <a:cs typeface="+mn-cs"/>
                <a:sym typeface="Wingdings"/>
              </a:defRPr>
            </a:lvl4pPr>
            <a:lvl5pPr marL="182880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1" sz="1800" b="0" i="0" u="none" strike="noStrike" kern="1200" cap="none" spc="0" normalizeH="0" baseline="0" noProof="0">
                <a:solidFill>
                  <a:schemeClr val="lt1"/>
                </a:solidFill>
                <a:uLnTx/>
                <a:uFillTx/>
                <a:latin typeface="+mn-lt"/>
                <a:ea typeface="+mn-ea"/>
                <a:cs typeface="+mn-cs"/>
                <a:sym typeface="Wingdings"/>
              </a:defRPr>
            </a:lvl5pPr>
            <a:lvl6pPr marL="228600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1" sz="1800" b="0" i="0" u="none" strike="noStrike" kern="1200" cap="none" spc="0" normalizeH="0" baseline="0" noProof="0">
                <a:solidFill>
                  <a:schemeClr val="lt1"/>
                </a:solidFill>
                <a:uLnTx/>
                <a:uFillTx/>
                <a:latin typeface="+mn-lt"/>
                <a:ea typeface="+mn-ea"/>
                <a:cs typeface="+mn-cs"/>
                <a:sym typeface="Wingdings"/>
              </a:defRPr>
            </a:lvl6pPr>
            <a:lvl7pPr marL="274320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1" sz="1800" b="0" i="0" u="none" strike="noStrike" kern="1200" cap="none" spc="0" normalizeH="0" baseline="0" noProof="0">
                <a:solidFill>
                  <a:schemeClr val="lt1"/>
                </a:solidFill>
                <a:uLnTx/>
                <a:uFillTx/>
                <a:latin typeface="+mn-lt"/>
                <a:ea typeface="+mn-ea"/>
                <a:cs typeface="+mn-cs"/>
                <a:sym typeface="Wingdings"/>
              </a:defRPr>
            </a:lvl7pPr>
            <a:lvl8pPr marL="320040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1" sz="1800" b="0" i="0" u="none" strike="noStrike" kern="1200" cap="none" spc="0" normalizeH="0" baseline="0" noProof="0">
                <a:solidFill>
                  <a:schemeClr val="lt1"/>
                </a:solidFill>
                <a:uLnTx/>
                <a:uFillTx/>
                <a:latin typeface="+mn-lt"/>
                <a:ea typeface="+mn-ea"/>
                <a:cs typeface="+mn-cs"/>
                <a:sym typeface="Wingdings"/>
              </a:defRPr>
            </a:lvl8pPr>
            <a:lvl9pPr marL="365760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1" sz="1800" b="0" i="0" u="none" strike="noStrike" kern="1200" cap="none" spc="0" normalizeH="0" baseline="0" noProof="0">
                <a:solidFill>
                  <a:schemeClr val="lt1"/>
                </a:solidFill>
                <a:uLnTx/>
                <a:uFillTx/>
                <a:latin typeface="+mn-lt"/>
                <a:ea typeface="+mn-ea"/>
                <a:cs typeface="+mn-cs"/>
                <a:sym typeface="Wingdings"/>
              </a:defRPr>
            </a:lvl9pPr>
          </a:lstStyle>
          <a:p>
            <a:pPr marL="0" algn="ctr" defTabSz="914400">
              <a:buNone/>
              <a:defRPr kumimoji="1" sz="1800" b="0" i="0" kern="1200" normalizeH="0" noProof="0">
                <a:solidFill>
                  <a:srgbClr val="FFFFFF"/>
                </a:solidFill>
                <a:uLnTx/>
                <a:uFillTx/>
                <a:latin typeface="+mn-lt"/>
                <a:ea typeface="+mn-ea"/>
                <a:cs typeface="+mn-cs"/>
              </a:defRPr>
            </a:pPr>
            <a:r>
              <a:rPr kumimoji="1" lang="ja-JP" altLang="en-US" sz="1800" b="1" i="0" kern="1200" normalizeH="0" noProof="0">
                <a:solidFill>
                  <a:schemeClr val="tx1"/>
                </a:solidFill>
                <a:uLnTx/>
                <a:uFillTx/>
                <a:latin typeface="+mn-lt"/>
                <a:ea typeface="+mn-ea"/>
                <a:cs typeface="+mn-cs"/>
              </a:rPr>
              <a:t>５</a:t>
            </a:r>
            <a:endParaRPr kumimoji="1" lang="ja-JP" altLang="en-US" b="1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6237282"/>
      </p:ext>
    </p:extLst>
  </p:cSld>
  <p:clrMapOvr>
    <a:masterClrMapping/>
  </p:clrMapOvr>
  <p:transition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角丸四角形吹き出し 14"/>
          <p:cNvSpPr/>
          <p:nvPr/>
        </p:nvSpPr>
        <p:spPr>
          <a:xfrm>
            <a:off x="395535" y="2060848"/>
            <a:ext cx="4156125" cy="2076103"/>
          </a:xfrm>
          <a:custGeom>
            <a:avLst/>
            <a:gdLst>
              <a:gd name="connsiteX0" fmla="*/ 0 w 4032448"/>
              <a:gd name="connsiteY0" fmla="*/ 336044 h 2436143"/>
              <a:gd name="connsiteX1" fmla="*/ 336044 w 4032448"/>
              <a:gd name="connsiteY1" fmla="*/ 0 h 2436143"/>
              <a:gd name="connsiteX2" fmla="*/ 672075 w 4032448"/>
              <a:gd name="connsiteY2" fmla="*/ 0 h 2436143"/>
              <a:gd name="connsiteX3" fmla="*/ 672075 w 4032448"/>
              <a:gd name="connsiteY3" fmla="*/ 0 h 2436143"/>
              <a:gd name="connsiteX4" fmla="*/ 1680187 w 4032448"/>
              <a:gd name="connsiteY4" fmla="*/ 0 h 2436143"/>
              <a:gd name="connsiteX5" fmla="*/ 3696404 w 4032448"/>
              <a:gd name="connsiteY5" fmla="*/ 0 h 2436143"/>
              <a:gd name="connsiteX6" fmla="*/ 4032448 w 4032448"/>
              <a:gd name="connsiteY6" fmla="*/ 336044 h 2436143"/>
              <a:gd name="connsiteX7" fmla="*/ 4032448 w 4032448"/>
              <a:gd name="connsiteY7" fmla="*/ 1176131 h 2436143"/>
              <a:gd name="connsiteX8" fmla="*/ 4032448 w 4032448"/>
              <a:gd name="connsiteY8" fmla="*/ 1176131 h 2436143"/>
              <a:gd name="connsiteX9" fmla="*/ 4032448 w 4032448"/>
              <a:gd name="connsiteY9" fmla="*/ 1680187 h 2436143"/>
              <a:gd name="connsiteX10" fmla="*/ 4032448 w 4032448"/>
              <a:gd name="connsiteY10" fmla="*/ 1680180 h 2436143"/>
              <a:gd name="connsiteX11" fmla="*/ 3696404 w 4032448"/>
              <a:gd name="connsiteY11" fmla="*/ 2016224 h 2436143"/>
              <a:gd name="connsiteX12" fmla="*/ 1680187 w 4032448"/>
              <a:gd name="connsiteY12" fmla="*/ 2016224 h 2436143"/>
              <a:gd name="connsiteX13" fmla="*/ 1347539 w 4032448"/>
              <a:gd name="connsiteY13" fmla="*/ 2013942 h 2436143"/>
              <a:gd name="connsiteX14" fmla="*/ 1070897 w 4032448"/>
              <a:gd name="connsiteY14" fmla="*/ 2436143 h 2436143"/>
              <a:gd name="connsiteX15" fmla="*/ 967350 w 4032448"/>
              <a:gd name="connsiteY15" fmla="*/ 2016224 h 2436143"/>
              <a:gd name="connsiteX16" fmla="*/ 336044 w 4032448"/>
              <a:gd name="connsiteY16" fmla="*/ 2016224 h 2436143"/>
              <a:gd name="connsiteX17" fmla="*/ 0 w 4032448"/>
              <a:gd name="connsiteY17" fmla="*/ 1680180 h 2436143"/>
              <a:gd name="connsiteX18" fmla="*/ 0 w 4032448"/>
              <a:gd name="connsiteY18" fmla="*/ 1680187 h 2436143"/>
              <a:gd name="connsiteX19" fmla="*/ 0 w 4032448"/>
              <a:gd name="connsiteY19" fmla="*/ 1176131 h 2436143"/>
              <a:gd name="connsiteX20" fmla="*/ 0 w 4032448"/>
              <a:gd name="connsiteY20" fmla="*/ 1176131 h 2436143"/>
              <a:gd name="connsiteX21" fmla="*/ 0 w 4032448"/>
              <a:gd name="connsiteY21" fmla="*/ 336044 h 24361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4032448" h="2436143">
                <a:moveTo>
                  <a:pt x="0" y="336044"/>
                </a:moveTo>
                <a:cubicBezTo>
                  <a:pt x="0" y="150452"/>
                  <a:pt x="150452" y="0"/>
                  <a:pt x="336044" y="0"/>
                </a:cubicBezTo>
                <a:lnTo>
                  <a:pt x="672075" y="0"/>
                </a:lnTo>
                <a:lnTo>
                  <a:pt x="672075" y="0"/>
                </a:lnTo>
                <a:lnTo>
                  <a:pt x="1680187" y="0"/>
                </a:lnTo>
                <a:lnTo>
                  <a:pt x="3696404" y="0"/>
                </a:lnTo>
                <a:cubicBezTo>
                  <a:pt x="3881996" y="0"/>
                  <a:pt x="4032448" y="150452"/>
                  <a:pt x="4032448" y="336044"/>
                </a:cubicBezTo>
                <a:lnTo>
                  <a:pt x="4032448" y="1176131"/>
                </a:lnTo>
                <a:lnTo>
                  <a:pt x="4032448" y="1176131"/>
                </a:lnTo>
                <a:lnTo>
                  <a:pt x="4032448" y="1680187"/>
                </a:lnTo>
                <a:lnTo>
                  <a:pt x="4032448" y="1680180"/>
                </a:lnTo>
                <a:cubicBezTo>
                  <a:pt x="4032448" y="1865772"/>
                  <a:pt x="3881996" y="2016224"/>
                  <a:pt x="3696404" y="2016224"/>
                </a:cubicBezTo>
                <a:lnTo>
                  <a:pt x="1680187" y="2016224"/>
                </a:lnTo>
                <a:cubicBezTo>
                  <a:pt x="1664554" y="2018638"/>
                  <a:pt x="1363172" y="2011528"/>
                  <a:pt x="1347539" y="2013942"/>
                </a:cubicBezTo>
                <a:lnTo>
                  <a:pt x="1070897" y="2436143"/>
                </a:lnTo>
                <a:lnTo>
                  <a:pt x="967350" y="2016224"/>
                </a:lnTo>
                <a:lnTo>
                  <a:pt x="336044" y="2016224"/>
                </a:lnTo>
                <a:cubicBezTo>
                  <a:pt x="150452" y="2016224"/>
                  <a:pt x="0" y="1865772"/>
                  <a:pt x="0" y="1680180"/>
                </a:cubicBezTo>
                <a:lnTo>
                  <a:pt x="0" y="1680187"/>
                </a:lnTo>
                <a:lnTo>
                  <a:pt x="0" y="1176131"/>
                </a:lnTo>
                <a:lnTo>
                  <a:pt x="0" y="1176131"/>
                </a:lnTo>
                <a:lnTo>
                  <a:pt x="0" y="336044"/>
                </a:lnTo>
                <a:close/>
              </a:path>
            </a:pathLst>
          </a:custGeom>
          <a:ln w="57150">
            <a:solidFill>
              <a:srgbClr val="01B3B7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216000" tIns="234000" rIns="216000" bIns="108000" rtlCol="0" anchor="t"/>
          <a:lstStyle>
            <a:defPPr>
              <a:defRPr lang="ja-JP"/>
            </a:defPPr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1" sz="1800" b="0" i="0" u="none" strike="noStrike" kern="1200" cap="none" spc="0" normalizeH="0" baseline="0" noProof="0">
                <a:solidFill>
                  <a:schemeClr val="dk1"/>
                </a:solidFill>
                <a:uLnTx/>
                <a:uFillTx/>
                <a:latin typeface="Century Gothic" panose="020B0502020202020204"/>
                <a:ea typeface="Arial" pitchFamily="34" charset="0"/>
                <a:cs typeface="Arial" pitchFamily="34" charset="0"/>
                <a:sym typeface="Wingdings"/>
              </a:defRPr>
            </a:lvl1pPr>
            <a:lvl2pPr marL="45720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1" sz="1800" b="0" i="0" u="none" strike="noStrike" kern="1200" cap="none" spc="0" normalizeH="0" baseline="0" noProof="0">
                <a:solidFill>
                  <a:schemeClr val="dk1"/>
                </a:solidFill>
                <a:uLnTx/>
                <a:uFillTx/>
                <a:latin typeface="Century Gothic" panose="020B0502020202020204"/>
                <a:ea typeface="Arial" pitchFamily="34" charset="0"/>
                <a:cs typeface="Arial" pitchFamily="34" charset="0"/>
                <a:sym typeface="Wingdings"/>
              </a:defRPr>
            </a:lvl2pPr>
            <a:lvl3pPr marL="91440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1" sz="1800" b="0" i="0" u="none" strike="noStrike" kern="1200" cap="none" spc="0" normalizeH="0" baseline="0" noProof="0">
                <a:solidFill>
                  <a:schemeClr val="dk1"/>
                </a:solidFill>
                <a:uLnTx/>
                <a:uFillTx/>
                <a:latin typeface="Century Gothic" panose="020B0502020202020204"/>
                <a:ea typeface="Arial" pitchFamily="34" charset="0"/>
                <a:cs typeface="Arial" pitchFamily="34" charset="0"/>
                <a:sym typeface="Wingdings"/>
              </a:defRPr>
            </a:lvl3pPr>
            <a:lvl4pPr marL="137160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1" sz="1800" b="0" i="0" u="none" strike="noStrike" kern="1200" cap="none" spc="0" normalizeH="0" baseline="0" noProof="0">
                <a:solidFill>
                  <a:schemeClr val="dk1"/>
                </a:solidFill>
                <a:uLnTx/>
                <a:uFillTx/>
                <a:latin typeface="Century Gothic" panose="020B0502020202020204"/>
                <a:ea typeface="Arial" pitchFamily="34" charset="0"/>
                <a:cs typeface="Arial" pitchFamily="34" charset="0"/>
                <a:sym typeface="Wingdings"/>
              </a:defRPr>
            </a:lvl4pPr>
            <a:lvl5pPr marL="182880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1" sz="1800" b="0" i="0" u="none" strike="noStrike" kern="1200" cap="none" spc="0" normalizeH="0" baseline="0" noProof="0">
                <a:solidFill>
                  <a:schemeClr val="dk1"/>
                </a:solidFill>
                <a:uLnTx/>
                <a:uFillTx/>
                <a:latin typeface="Century Gothic" panose="020B0502020202020204"/>
                <a:ea typeface="Arial" pitchFamily="34" charset="0"/>
                <a:cs typeface="Arial" pitchFamily="34" charset="0"/>
                <a:sym typeface="Wingdings"/>
              </a:defRPr>
            </a:lvl5pPr>
            <a:lvl6pPr marL="228600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1" sz="1800" b="0" i="0" u="none" strike="noStrike" kern="1200" cap="none" spc="0" normalizeH="0" baseline="0" noProof="0">
                <a:solidFill>
                  <a:schemeClr val="dk1"/>
                </a:solidFill>
                <a:uLnTx/>
                <a:uFillTx/>
                <a:latin typeface="Century Gothic" panose="020B0502020202020204"/>
                <a:ea typeface="Arial" pitchFamily="34" charset="0"/>
                <a:cs typeface="Arial" pitchFamily="34" charset="0"/>
                <a:sym typeface="Wingdings"/>
              </a:defRPr>
            </a:lvl6pPr>
            <a:lvl7pPr marL="274320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1" sz="1800" b="0" i="0" u="none" strike="noStrike" kern="1200" cap="none" spc="0" normalizeH="0" baseline="0" noProof="0">
                <a:solidFill>
                  <a:schemeClr val="dk1"/>
                </a:solidFill>
                <a:uLnTx/>
                <a:uFillTx/>
                <a:latin typeface="Century Gothic" panose="020B0502020202020204"/>
                <a:ea typeface="Arial" pitchFamily="34" charset="0"/>
                <a:cs typeface="Arial" pitchFamily="34" charset="0"/>
                <a:sym typeface="Wingdings"/>
              </a:defRPr>
            </a:lvl7pPr>
            <a:lvl8pPr marL="320040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1" sz="1800" b="0" i="0" u="none" strike="noStrike" kern="1200" cap="none" spc="0" normalizeH="0" baseline="0" noProof="0">
                <a:solidFill>
                  <a:schemeClr val="dk1"/>
                </a:solidFill>
                <a:uLnTx/>
                <a:uFillTx/>
                <a:latin typeface="Century Gothic" panose="020B0502020202020204"/>
                <a:ea typeface="Arial" pitchFamily="34" charset="0"/>
                <a:cs typeface="Arial" pitchFamily="34" charset="0"/>
                <a:sym typeface="Wingdings"/>
              </a:defRPr>
            </a:lvl8pPr>
            <a:lvl9pPr marL="365760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1" sz="1800" b="0" i="0" u="none" strike="noStrike" kern="1200" cap="none" spc="0" normalizeH="0" baseline="0" noProof="0">
                <a:solidFill>
                  <a:schemeClr val="dk1"/>
                </a:solidFill>
                <a:uLnTx/>
                <a:uFillTx/>
                <a:latin typeface="Century Gothic" panose="020B0502020202020204"/>
                <a:ea typeface="Arial" pitchFamily="34" charset="0"/>
                <a:cs typeface="Arial" pitchFamily="34" charset="0"/>
                <a:sym typeface="Wingdings"/>
              </a:defRPr>
            </a:lvl9pPr>
          </a:lstStyle>
          <a:p>
            <a:pPr marL="0" algn="l" defTabSz="914400">
              <a:buNone/>
              <a:defRPr kumimoji="1" sz="1800" b="0" i="0" normalizeH="0" noProof="0">
                <a:uLnTx/>
                <a:uFillTx/>
                <a:latin typeface="Century Gothic" panose="020B0502020202020204"/>
                <a:ea typeface="Arial" pitchFamily="34" charset="0"/>
                <a:cs typeface="Arial" pitchFamily="34" charset="0"/>
              </a:defRPr>
            </a:pPr>
            <a:r>
              <a:rPr kumimoji="1" lang="ja-JP" altLang="en-US" sz="2800" b="1" i="0" normalizeH="0" noProof="0">
                <a:solidFill>
                  <a:schemeClr val="tx1">
                    <a:lumMod val="75000"/>
                    <a:lumOff val="25000"/>
                  </a:schemeClr>
                </a:solidFill>
                <a:uLnTx/>
                <a:uFillTx/>
                <a:latin typeface="Century Gothic" panose="020B0502020202020204"/>
                <a:ea typeface="Arial" pitchFamily="34" charset="0"/>
                <a:cs typeface="Arial" pitchFamily="34" charset="0"/>
              </a:rPr>
              <a:t>がんが見つかりました。まだ小さく、</a:t>
            </a:r>
            <a:endParaRPr lang="en-US" altLang="ja-JP" sz="2800" b="1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0" algn="l" defTabSz="914400">
              <a:buNone/>
              <a:defRPr kumimoji="1" sz="1800" b="0" i="0" normalizeH="0" noProof="0">
                <a:uLnTx/>
                <a:uFillTx/>
                <a:latin typeface="Century Gothic" panose="020B0502020202020204"/>
                <a:ea typeface="Arial" pitchFamily="34" charset="0"/>
                <a:cs typeface="Arial" pitchFamily="34" charset="0"/>
              </a:defRPr>
            </a:pPr>
            <a:r>
              <a:rPr kumimoji="1" lang="ja-JP" altLang="en-US" sz="2800" b="1" i="0" normalizeH="0" noProof="0">
                <a:solidFill>
                  <a:schemeClr val="tx1">
                    <a:lumMod val="75000"/>
                    <a:lumOff val="25000"/>
                  </a:schemeClr>
                </a:solidFill>
                <a:uLnTx/>
                <a:uFillTx/>
                <a:latin typeface="Century Gothic" panose="020B0502020202020204"/>
                <a:ea typeface="Arial" pitchFamily="34" charset="0"/>
                <a:cs typeface="Arial" pitchFamily="34" charset="0"/>
              </a:rPr>
              <a:t>治る可能性が高いで</a:t>
            </a:r>
            <a:r>
              <a:rPr kumimoji="1" lang="ja-JP" altLang="en-US" sz="2800" b="1" i="0" spc="-300" normalizeH="0" noProof="0">
                <a:solidFill>
                  <a:schemeClr val="tx1">
                    <a:lumMod val="75000"/>
                    <a:lumOff val="25000"/>
                  </a:schemeClr>
                </a:solidFill>
                <a:uLnTx/>
                <a:uFillTx/>
                <a:latin typeface="Century Gothic" panose="020B0502020202020204"/>
                <a:ea typeface="Arial" pitchFamily="34" charset="0"/>
                <a:cs typeface="Arial" pitchFamily="34" charset="0"/>
              </a:rPr>
              <a:t>す</a:t>
            </a:r>
            <a:r>
              <a:rPr kumimoji="1" lang="ja-JP" altLang="en-US" sz="2800" b="1" i="0" normalizeH="0" noProof="0">
                <a:solidFill>
                  <a:schemeClr val="tx1">
                    <a:lumMod val="75000"/>
                    <a:lumOff val="25000"/>
                  </a:schemeClr>
                </a:solidFill>
                <a:uLnTx/>
                <a:uFillTx/>
                <a:latin typeface="Century Gothic" panose="020B0502020202020204"/>
                <a:ea typeface="Arial" pitchFamily="34" charset="0"/>
                <a:cs typeface="Arial" pitchFamily="34" charset="0"/>
              </a:rPr>
              <a:t>。</a:t>
            </a:r>
            <a:endParaRPr kumimoji="1" lang="ja-JP" altLang="en-US" sz="2800" b="1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grpSp>
        <p:nvGrpSpPr>
          <p:cNvPr id="6" name="グループ化 5"/>
          <p:cNvGrpSpPr/>
          <p:nvPr/>
        </p:nvGrpSpPr>
        <p:grpSpPr>
          <a:xfrm>
            <a:off x="3582610" y="3767633"/>
            <a:ext cx="4877822" cy="2656605"/>
            <a:chOff x="3687354" y="4503013"/>
            <a:chExt cx="4877822" cy="2656605"/>
          </a:xfrm>
        </p:grpSpPr>
        <p:pic>
          <p:nvPicPr>
            <p:cNvPr id="19" name="Picture 3" descr="C:\Users\nakamura\Desktop\スライド文字-02.pn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6875" b="-1469"/>
            <a:stretch>
              <a:fillRect/>
            </a:stretch>
          </p:blipFill>
          <p:spPr bwMode="auto">
            <a:xfrm>
              <a:off x="3687354" y="4503013"/>
              <a:ext cx="4877822" cy="2656605"/>
            </a:xfrm>
            <a:prstGeom prst="rect">
              <a:avLst/>
            </a:prstGeom>
            <a:noFill/>
          </p:spPr>
        </p:pic>
        <p:sp>
          <p:nvSpPr>
            <p:cNvPr id="17" name="正方形/長方形 16"/>
            <p:cNvSpPr/>
            <p:nvPr/>
          </p:nvSpPr>
          <p:spPr>
            <a:xfrm>
              <a:off x="4765342" y="4746367"/>
              <a:ext cx="3312366" cy="1944216"/>
            </a:xfrm>
            <a:prstGeom prst="rect">
              <a:avLst/>
            </a:prstGeom>
            <a:noFill/>
            <a:ln w="57150">
              <a:noFill/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tIns="324000" rtlCol="0" anchor="ctr"/>
            <a:lstStyle>
              <a:defPPr>
                <a:defRPr lang="ja-JP"/>
              </a:defPPr>
            </a:lstStyle>
            <a:p>
              <a:pPr marL="0" algn="l" defTabSz="914400">
                <a:buNone/>
                <a:defRPr kumimoji="1" sz="1800" b="0" i="0" normalizeH="0" noProof="0">
                  <a:uLnTx/>
                  <a:uFillTx/>
                  <a:latin typeface="Century Gothic" panose="020B0502020202020204"/>
                  <a:ea typeface="Arial" pitchFamily="34" charset="0"/>
                  <a:cs typeface="Arial" pitchFamily="34" charset="0"/>
                </a:defRPr>
              </a:pPr>
              <a:r>
                <a:rPr kumimoji="1" lang="ja-JP" altLang="en-US" sz="3200" b="1" i="0" normalizeH="0" noProof="0">
                  <a:solidFill>
                    <a:schemeClr val="tx1">
                      <a:lumMod val="75000"/>
                      <a:lumOff val="25000"/>
                    </a:schemeClr>
                  </a:solidFill>
                  <a:uLnTx/>
                  <a:uFillTx/>
                  <a:latin typeface="メイリオ" panose="020B0604030504040204" pitchFamily="50" charset="-128"/>
                  <a:cs typeface="メイリオ" panose="020B0604030504040204" pitchFamily="50" charset="-128"/>
                </a:rPr>
                <a:t>わたしは</a:t>
              </a:r>
              <a:endParaRPr lang="en-US" altLang="ja-JP" sz="3200" b="1">
                <a:solidFill>
                  <a:schemeClr val="tx1">
                    <a:lumMod val="75000"/>
                    <a:lumOff val="25000"/>
                  </a:schemeClr>
                </a:solidFill>
                <a:latin typeface="メイリオ" panose="020B0604030504040204" pitchFamily="50" charset="-128"/>
                <a:cs typeface="メイリオ" panose="020B0604030504040204" pitchFamily="50" charset="-128"/>
              </a:endParaRPr>
            </a:p>
            <a:p>
              <a:pPr marL="0" algn="l" defTabSz="914400">
                <a:buNone/>
                <a:defRPr kumimoji="1" sz="1800" b="0" i="0" normalizeH="0" noProof="0">
                  <a:uLnTx/>
                  <a:uFillTx/>
                  <a:latin typeface="Century Gothic" panose="020B0502020202020204"/>
                  <a:ea typeface="Arial" pitchFamily="34" charset="0"/>
                  <a:cs typeface="Arial" pitchFamily="34" charset="0"/>
                </a:defRPr>
              </a:pPr>
              <a:r>
                <a:rPr kumimoji="1" lang="ja-JP" altLang="en-US" sz="3200" b="1" i="0" normalizeH="0" noProof="0">
                  <a:solidFill>
                    <a:schemeClr val="tx1">
                      <a:lumMod val="75000"/>
                      <a:lumOff val="25000"/>
                    </a:schemeClr>
                  </a:solidFill>
                  <a:uLnTx/>
                  <a:uFillTx/>
                  <a:latin typeface="メイリオ" panose="020B0604030504040204" pitchFamily="50" charset="-128"/>
                  <a:cs typeface="メイリオ" panose="020B0604030504040204" pitchFamily="50" charset="-128"/>
                </a:rPr>
                <a:t>元気そのもので、</a:t>
              </a:r>
              <a:endParaRPr lang="en-US" altLang="ja-JP" sz="3200" b="1">
                <a:solidFill>
                  <a:schemeClr val="tx1">
                    <a:lumMod val="75000"/>
                    <a:lumOff val="25000"/>
                  </a:schemeClr>
                </a:solidFill>
                <a:latin typeface="メイリオ" panose="020B0604030504040204" pitchFamily="50" charset="-128"/>
                <a:cs typeface="メイリオ" panose="020B0604030504040204" pitchFamily="50" charset="-128"/>
              </a:endParaRPr>
            </a:p>
            <a:p>
              <a:pPr marL="0" algn="l" defTabSz="914400">
                <a:buNone/>
                <a:defRPr kumimoji="1" sz="1800" b="0" i="0" normalizeH="0" noProof="0">
                  <a:uLnTx/>
                  <a:uFillTx/>
                  <a:latin typeface="Century Gothic" panose="020B0502020202020204"/>
                  <a:ea typeface="Arial" pitchFamily="34" charset="0"/>
                  <a:cs typeface="Arial" pitchFamily="34" charset="0"/>
                </a:defRPr>
              </a:pPr>
              <a:r>
                <a:rPr kumimoji="1" lang="ja-JP" altLang="en-US" sz="3200" b="1" i="0" normalizeH="0" noProof="0">
                  <a:solidFill>
                    <a:schemeClr val="tx1">
                      <a:lumMod val="75000"/>
                      <a:lumOff val="25000"/>
                    </a:schemeClr>
                  </a:solidFill>
                  <a:uLnTx/>
                  <a:uFillTx/>
                  <a:latin typeface="メイリオ" panose="020B0604030504040204" pitchFamily="50" charset="-128"/>
                  <a:cs typeface="メイリオ" panose="020B0604030504040204" pitchFamily="50" charset="-128"/>
                </a:rPr>
                <a:t>何の症状も</a:t>
              </a:r>
              <a:br>
                <a:rPr kumimoji="1" lang="en-US" altLang="ja-JP" sz="3200" b="1" i="0" normalizeH="0" noProof="0">
                  <a:solidFill>
                    <a:schemeClr val="tx1">
                      <a:lumMod val="75000"/>
                      <a:lumOff val="25000"/>
                    </a:schemeClr>
                  </a:solidFill>
                  <a:uLnTx/>
                  <a:uFillTx/>
                  <a:latin typeface="メイリオ" panose="020B0604030504040204" pitchFamily="50" charset="-128"/>
                  <a:cs typeface="メイリオ" panose="020B0604030504040204" pitchFamily="50" charset="-128"/>
                </a:rPr>
              </a:br>
              <a:r>
                <a:rPr kumimoji="1" lang="ja-JP" altLang="en-US" sz="3200" b="1" i="0" normalizeH="0" noProof="0">
                  <a:solidFill>
                    <a:schemeClr val="tx1">
                      <a:lumMod val="75000"/>
                      <a:lumOff val="25000"/>
                    </a:schemeClr>
                  </a:solidFill>
                  <a:uLnTx/>
                  <a:uFillTx/>
                  <a:latin typeface="メイリオ" panose="020B0604030504040204" pitchFamily="50" charset="-128"/>
                  <a:cs typeface="メイリオ" panose="020B0604030504040204" pitchFamily="50" charset="-128"/>
                </a:rPr>
                <a:t>ありませんが</a:t>
              </a:r>
              <a:r>
                <a:rPr kumimoji="1" lang="en-US" altLang="ja-JP" sz="3200" b="1" i="0" normalizeH="0" noProof="0">
                  <a:solidFill>
                    <a:schemeClr val="tx1">
                      <a:lumMod val="75000"/>
                      <a:lumOff val="25000"/>
                    </a:schemeClr>
                  </a:solidFill>
                  <a:uLnTx/>
                  <a:uFillTx/>
                  <a:latin typeface="メイリオ" panose="020B0604030504040204" pitchFamily="50" charset="-128"/>
                  <a:cs typeface="メイリオ" panose="020B0604030504040204" pitchFamily="50" charset="-128"/>
                </a:rPr>
                <a:t>…</a:t>
              </a:r>
              <a:r>
                <a:rPr kumimoji="1" lang="ja-JP" altLang="en-US" sz="3200" b="1" i="0" normalizeH="0" noProof="0" err="1">
                  <a:solidFill>
                    <a:schemeClr val="tx1">
                      <a:lumMod val="75000"/>
                      <a:lumOff val="25000"/>
                    </a:schemeClr>
                  </a:solidFill>
                  <a:uLnTx/>
                  <a:uFillTx/>
                  <a:latin typeface="メイリオ" panose="020B0604030504040204" pitchFamily="50" charset="-128"/>
                  <a:cs typeface="メイリオ" panose="020B0604030504040204" pitchFamily="50" charset="-128"/>
                </a:rPr>
                <a:t>。</a:t>
              </a:r>
              <a:endParaRPr lang="ja-JP" altLang="en-US" sz="3200" b="1">
                <a:solidFill>
                  <a:schemeClr val="tx1">
                    <a:lumMod val="75000"/>
                    <a:lumOff val="25000"/>
                  </a:schemeClr>
                </a:solidFill>
                <a:latin typeface="メイリオ" panose="020B0604030504040204" pitchFamily="50" charset="-128"/>
                <a:cs typeface="メイリオ" panose="020B0604030504040204" pitchFamily="50" charset="-128"/>
              </a:endParaRPr>
            </a:p>
          </p:txBody>
        </p:sp>
      </p:grpSp>
      <p:grpSp>
        <p:nvGrpSpPr>
          <p:cNvPr id="20" name="グループ化 19"/>
          <p:cNvGrpSpPr/>
          <p:nvPr/>
        </p:nvGrpSpPr>
        <p:grpSpPr>
          <a:xfrm>
            <a:off x="326528" y="-17252"/>
            <a:ext cx="8133904" cy="1920846"/>
            <a:chOff x="326528" y="-17252"/>
            <a:chExt cx="8133904" cy="1920846"/>
          </a:xfrm>
        </p:grpSpPr>
        <p:pic>
          <p:nvPicPr>
            <p:cNvPr id="21" name="Picture 2" descr="C:\Users\nakamura\Desktop\スライド文字-05.pn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1287215" y="-17252"/>
              <a:ext cx="7173217" cy="1920846"/>
            </a:xfrm>
            <a:prstGeom prst="rect">
              <a:avLst/>
            </a:prstGeom>
            <a:noFill/>
            <a:effectLst>
              <a:outerShdw blurRad="50800" dist="50800" dir="2700000" algn="tl" rotWithShape="0">
                <a:prstClr val="black">
                  <a:alpha val="20000"/>
                </a:prst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2" name="テキスト ボックス 21"/>
            <p:cNvSpPr txBox="1"/>
            <p:nvPr/>
          </p:nvSpPr>
          <p:spPr>
            <a:xfrm>
              <a:off x="1854089" y="433762"/>
              <a:ext cx="6408712" cy="917521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252000" rIns="0" rtlCol="0" anchor="ctr"/>
            <a:lstStyle>
              <a:defPPr>
                <a:defRPr lang="ja-JP"/>
              </a:defPPr>
              <a:lvl1pPr marL="0" algn="ctr" defTabSz="914400" rtl="0" eaLnBrk="1" latinLnBrk="0" hangingPunct="1">
                <a:defRPr kumimoji="1" sz="3600" b="1" kern="120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メイリオ" panose="020B0604030504040204" pitchFamily="50" charset="-128"/>
                  <a:ea typeface="メイリオ" panose="020B0604030504040204" pitchFamily="50" charset="-128"/>
                  <a:cs typeface="+mn-cs"/>
                </a:defRPr>
              </a:lvl1pPr>
              <a:lvl2pPr marL="457200" algn="l" defTabSz="914400" rtl="0" eaLnBrk="1" latinLnBrk="0" hangingPunct="1">
                <a:defRPr kumimoji="1"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kumimoji="1"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kumimoji="1"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kumimoji="1"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umimoji="1"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umimoji="1"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umimoji="1"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>
                <a:defRPr>
                  <a:solidFill>
                    <a:schemeClr val="dk1"/>
                  </a:solidFill>
                </a:defRPr>
              </a:lvl9pPr>
            </a:lstStyle>
            <a:p>
              <a:pPr marL="0" algn="l" defTabSz="914400">
                <a:buNone/>
                <a:defRPr kumimoji="1" sz="3600" b="1" i="0" normalizeH="0" noProof="0">
                  <a:solidFill>
                    <a:srgbClr val="FFFFFF"/>
                  </a:solidFill>
                  <a:uLnTx/>
                  <a:uFillTx/>
                  <a:latin typeface="メイリオ" panose="020B0604030504040204" pitchFamily="50" charset="-128"/>
                  <a:ea typeface="メイリオ" panose="020B0604030504040204" pitchFamily="50" charset="-128"/>
                  <a:cs typeface="+mn-cs"/>
                </a:defRPr>
              </a:pPr>
              <a:r>
                <a:rPr kumimoji="1" lang="ja-JP" altLang="en-US" sz="4200" b="1" i="0" spc="-150" normalizeH="0" noProof="0">
                  <a:solidFill>
                    <a:schemeClr val="tx1">
                      <a:lumMod val="75000"/>
                      <a:lumOff val="25000"/>
                    </a:schemeClr>
                  </a:solidFill>
                  <a:effectLst/>
                  <a:uLnTx/>
                  <a:uFillTx/>
                  <a:cs typeface="メイリオ" panose="020B0604030504040204" pitchFamily="50" charset="-128"/>
                </a:rPr>
                <a:t>次のやりとりから</a:t>
              </a:r>
              <a:br>
                <a:rPr kumimoji="1" lang="en-US" altLang="ja-JP" sz="4200" b="1" i="0" spc="-150" normalizeH="0" noProof="0">
                  <a:solidFill>
                    <a:schemeClr val="tx1">
                      <a:lumMod val="75000"/>
                      <a:lumOff val="25000"/>
                    </a:schemeClr>
                  </a:solidFill>
                  <a:effectLst/>
                  <a:uLnTx/>
                  <a:uFillTx/>
                  <a:cs typeface="メイリオ" panose="020B0604030504040204" pitchFamily="50" charset="-128"/>
                </a:rPr>
              </a:br>
              <a:r>
                <a:rPr kumimoji="1" lang="ja-JP" altLang="en-US" sz="4200" b="1" i="0" spc="-150" normalizeH="0" noProof="0">
                  <a:solidFill>
                    <a:schemeClr val="tx1">
                      <a:lumMod val="75000"/>
                      <a:lumOff val="25000"/>
                    </a:schemeClr>
                  </a:solidFill>
                  <a:effectLst/>
                  <a:uLnTx/>
                  <a:uFillTx/>
                  <a:cs typeface="メイリオ" panose="020B0604030504040204" pitchFamily="50" charset="-128"/>
                </a:rPr>
                <a:t>どんなことがわかるだろう</a:t>
              </a:r>
              <a:endParaRPr lang="en-US" altLang="ja-JP" sz="4200" spc="-150">
                <a:solidFill>
                  <a:schemeClr val="tx1">
                    <a:lumMod val="75000"/>
                    <a:lumOff val="25000"/>
                  </a:schemeClr>
                </a:solidFill>
                <a:effectLst/>
                <a:cs typeface="メイリオ" panose="020B0604030504040204" pitchFamily="50" charset="-128"/>
              </a:endParaRPr>
            </a:p>
          </p:txBody>
        </p:sp>
        <p:grpSp>
          <p:nvGrpSpPr>
            <p:cNvPr id="23" name="グループ化 22"/>
            <p:cNvGrpSpPr/>
            <p:nvPr/>
          </p:nvGrpSpPr>
          <p:grpSpPr>
            <a:xfrm>
              <a:off x="326528" y="348797"/>
              <a:ext cx="1008112" cy="1067428"/>
              <a:chOff x="728192" y="921380"/>
              <a:chExt cx="1008112" cy="1067428"/>
            </a:xfrm>
          </p:grpSpPr>
          <p:sp>
            <p:nvSpPr>
              <p:cNvPr id="27" name="円/楕円 26"/>
              <p:cNvSpPr/>
              <p:nvPr/>
            </p:nvSpPr>
            <p:spPr>
              <a:xfrm>
                <a:off x="728192" y="980696"/>
                <a:ext cx="1008112" cy="1008112"/>
              </a:xfrm>
              <a:prstGeom prst="ellipse">
                <a:avLst/>
              </a:prstGeom>
              <a:solidFill>
                <a:srgbClr val="01B3B7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ja-JP"/>
                </a:defPPr>
              </a:lstStyle>
              <a:p>
                <a:pPr marL="0" algn="ctr" defTabSz="914400">
                  <a:buNone/>
                  <a:defRPr kumimoji="1" sz="1800" b="0" i="0" normalizeH="0" noProof="0">
                    <a:uLnTx/>
                    <a:uFillTx/>
                    <a:latin typeface="Century Gothic" panose="020B0502020202020204"/>
                    <a:ea typeface="Arial" pitchFamily="34" charset="0"/>
                    <a:cs typeface="Arial" pitchFamily="34" charset="0"/>
                  </a:defRPr>
                </a:pPr>
                <a:endParaRPr lang="ja-JP" altLang="en-US"/>
              </a:p>
            </p:txBody>
          </p:sp>
          <p:sp>
            <p:nvSpPr>
              <p:cNvPr id="28" name="テキスト ボックス 27"/>
              <p:cNvSpPr txBox="1"/>
              <p:nvPr/>
            </p:nvSpPr>
            <p:spPr>
              <a:xfrm>
                <a:off x="741793" y="921380"/>
                <a:ext cx="971567" cy="105054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ja-JP"/>
                </a:defPPr>
              </a:lstStyle>
              <a:p>
                <a:pPr marL="0" algn="ctr" defTabSz="914400">
                  <a:lnSpc>
                    <a:spcPts val="8500"/>
                  </a:lnSpc>
                  <a:buNone/>
                  <a:defRPr kumimoji="1" sz="1800" b="0" i="0" normalizeH="0" noProof="0">
                    <a:uLnTx/>
                    <a:uFillTx/>
                    <a:latin typeface="+mn-lt"/>
                    <a:ea typeface="+mn-ea"/>
                    <a:cs typeface="+mn-cs"/>
                  </a:defRPr>
                </a:pPr>
                <a:r>
                  <a:rPr kumimoji="1" lang="ja-JP" altLang="en-US" sz="6200" b="0" i="0" normalizeH="0" noProof="0">
                    <a:solidFill>
                      <a:schemeClr val="bg1"/>
                    </a:solidFill>
                    <a:uLnTx/>
                    <a:uFillTx/>
                    <a:latin typeface="HGS創英角ｺﾞｼｯｸUB" panose="020B0900000000000000" pitchFamily="50" charset="-128"/>
                    <a:ea typeface="HGS創英角ｺﾞｼｯｸUB" panose="020B0900000000000000" pitchFamily="50" charset="-128"/>
                    <a:cs typeface="メイリオ" panose="020B0604030504040204" pitchFamily="50" charset="-128"/>
                  </a:rPr>
                  <a:t>Ｑ</a:t>
                </a:r>
              </a:p>
            </p:txBody>
          </p:sp>
        </p:grpSp>
      </p:grpSp>
      <p:pic>
        <p:nvPicPr>
          <p:cNvPr id="2050" name="Picture 2" descr="C:\Users\nakamura\Desktop\サタケさんイラストスライド化拡大-04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07783" y="4127673"/>
            <a:ext cx="3870325" cy="25447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正方形/長方形 12">
            <a:extLst>
              <a:ext uri="{FF2B5EF4-FFF2-40B4-BE49-F238E27FC236}">
                <a16:creationId xmlns:a16="http://schemas.microsoft.com/office/drawing/2014/main" id="{35D7031D-3AA6-44AA-BD31-DF445DE0FE75}"/>
              </a:ext>
            </a:extLst>
          </p:cNvPr>
          <p:cNvSpPr/>
          <p:nvPr/>
        </p:nvSpPr>
        <p:spPr>
          <a:xfrm>
            <a:off x="8569369" y="6323191"/>
            <a:ext cx="430256" cy="40466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ja-JP"/>
            </a:defPPr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1" sz="1800" b="0" i="0" u="none" strike="noStrike" kern="1200" cap="none" spc="0" normalizeH="0" baseline="0" noProof="0">
                <a:solidFill>
                  <a:schemeClr val="lt1"/>
                </a:solidFill>
                <a:uLnTx/>
                <a:uFillTx/>
                <a:latin typeface="+mn-lt"/>
                <a:ea typeface="+mn-ea"/>
                <a:cs typeface="+mn-cs"/>
                <a:sym typeface="Wingdings"/>
              </a:defRPr>
            </a:lvl1pPr>
            <a:lvl2pPr marL="45720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1" sz="1800" b="0" i="0" u="none" strike="noStrike" kern="1200" cap="none" spc="0" normalizeH="0" baseline="0" noProof="0">
                <a:solidFill>
                  <a:schemeClr val="lt1"/>
                </a:solidFill>
                <a:uLnTx/>
                <a:uFillTx/>
                <a:latin typeface="+mn-lt"/>
                <a:ea typeface="+mn-ea"/>
                <a:cs typeface="+mn-cs"/>
                <a:sym typeface="Wingdings"/>
              </a:defRPr>
            </a:lvl2pPr>
            <a:lvl3pPr marL="91440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1" sz="1800" b="0" i="0" u="none" strike="noStrike" kern="1200" cap="none" spc="0" normalizeH="0" baseline="0" noProof="0">
                <a:solidFill>
                  <a:schemeClr val="lt1"/>
                </a:solidFill>
                <a:uLnTx/>
                <a:uFillTx/>
                <a:latin typeface="+mn-lt"/>
                <a:ea typeface="+mn-ea"/>
                <a:cs typeface="+mn-cs"/>
                <a:sym typeface="Wingdings"/>
              </a:defRPr>
            </a:lvl3pPr>
            <a:lvl4pPr marL="137160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1" sz="1800" b="0" i="0" u="none" strike="noStrike" kern="1200" cap="none" spc="0" normalizeH="0" baseline="0" noProof="0">
                <a:solidFill>
                  <a:schemeClr val="lt1"/>
                </a:solidFill>
                <a:uLnTx/>
                <a:uFillTx/>
                <a:latin typeface="+mn-lt"/>
                <a:ea typeface="+mn-ea"/>
                <a:cs typeface="+mn-cs"/>
                <a:sym typeface="Wingdings"/>
              </a:defRPr>
            </a:lvl4pPr>
            <a:lvl5pPr marL="182880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1" sz="1800" b="0" i="0" u="none" strike="noStrike" kern="1200" cap="none" spc="0" normalizeH="0" baseline="0" noProof="0">
                <a:solidFill>
                  <a:schemeClr val="lt1"/>
                </a:solidFill>
                <a:uLnTx/>
                <a:uFillTx/>
                <a:latin typeface="+mn-lt"/>
                <a:ea typeface="+mn-ea"/>
                <a:cs typeface="+mn-cs"/>
                <a:sym typeface="Wingdings"/>
              </a:defRPr>
            </a:lvl5pPr>
            <a:lvl6pPr marL="228600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1" sz="1800" b="0" i="0" u="none" strike="noStrike" kern="1200" cap="none" spc="0" normalizeH="0" baseline="0" noProof="0">
                <a:solidFill>
                  <a:schemeClr val="lt1"/>
                </a:solidFill>
                <a:uLnTx/>
                <a:uFillTx/>
                <a:latin typeface="+mn-lt"/>
                <a:ea typeface="+mn-ea"/>
                <a:cs typeface="+mn-cs"/>
                <a:sym typeface="Wingdings"/>
              </a:defRPr>
            </a:lvl6pPr>
            <a:lvl7pPr marL="274320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1" sz="1800" b="0" i="0" u="none" strike="noStrike" kern="1200" cap="none" spc="0" normalizeH="0" baseline="0" noProof="0">
                <a:solidFill>
                  <a:schemeClr val="lt1"/>
                </a:solidFill>
                <a:uLnTx/>
                <a:uFillTx/>
                <a:latin typeface="+mn-lt"/>
                <a:ea typeface="+mn-ea"/>
                <a:cs typeface="+mn-cs"/>
                <a:sym typeface="Wingdings"/>
              </a:defRPr>
            </a:lvl7pPr>
            <a:lvl8pPr marL="320040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1" sz="1800" b="0" i="0" u="none" strike="noStrike" kern="1200" cap="none" spc="0" normalizeH="0" baseline="0" noProof="0">
                <a:solidFill>
                  <a:schemeClr val="lt1"/>
                </a:solidFill>
                <a:uLnTx/>
                <a:uFillTx/>
                <a:latin typeface="+mn-lt"/>
                <a:ea typeface="+mn-ea"/>
                <a:cs typeface="+mn-cs"/>
                <a:sym typeface="Wingdings"/>
              </a:defRPr>
            </a:lvl8pPr>
            <a:lvl9pPr marL="365760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1" sz="1800" b="0" i="0" u="none" strike="noStrike" kern="1200" cap="none" spc="0" normalizeH="0" baseline="0" noProof="0">
                <a:solidFill>
                  <a:schemeClr val="lt1"/>
                </a:solidFill>
                <a:uLnTx/>
                <a:uFillTx/>
                <a:latin typeface="+mn-lt"/>
                <a:ea typeface="+mn-ea"/>
                <a:cs typeface="+mn-cs"/>
                <a:sym typeface="Wingdings"/>
              </a:defRPr>
            </a:lvl9pPr>
          </a:lstStyle>
          <a:p>
            <a:pPr marL="0" algn="ctr" defTabSz="914400">
              <a:buNone/>
              <a:defRPr kumimoji="1" sz="1800" b="0" i="0" kern="1200" normalizeH="0" noProof="0">
                <a:solidFill>
                  <a:srgbClr val="FFFFFF"/>
                </a:solidFill>
                <a:uLnTx/>
                <a:uFillTx/>
                <a:latin typeface="+mn-lt"/>
                <a:ea typeface="+mn-ea"/>
                <a:cs typeface="+mn-cs"/>
              </a:defRPr>
            </a:pPr>
            <a:r>
              <a:rPr kumimoji="1" lang="ja-JP" altLang="en-US" sz="1800" b="1" i="0" kern="1200" normalizeH="0" noProof="0">
                <a:solidFill>
                  <a:schemeClr val="tx1"/>
                </a:solidFill>
                <a:uLnTx/>
                <a:uFillTx/>
                <a:latin typeface="+mn-lt"/>
                <a:ea typeface="+mn-ea"/>
                <a:cs typeface="+mn-cs"/>
              </a:rPr>
              <a:t>６</a:t>
            </a:r>
          </a:p>
        </p:txBody>
      </p:sp>
    </p:spTree>
    <p:extLst>
      <p:ext uri="{BB962C8B-B14F-4D97-AF65-F5344CB8AC3E}">
        <p14:creationId xmlns:p14="http://schemas.microsoft.com/office/powerpoint/2010/main" val="296190566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>
            <a:extLst>
              <a:ext uri="{FF2B5EF4-FFF2-40B4-BE49-F238E27FC236}">
                <a16:creationId xmlns:a16="http://schemas.microsoft.com/office/drawing/2014/main" id="{CEC2244E-AFEA-4721-9116-7CC43508347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4715803"/>
      </p:ext>
    </p:extLst>
  </p:cSld>
  <p:clrMapOvr>
    <a:masterClrMapping/>
  </p:clrMapOvr>
  <p:transition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円/楕円 9"/>
          <p:cNvSpPr/>
          <p:nvPr/>
        </p:nvSpPr>
        <p:spPr>
          <a:xfrm>
            <a:off x="1310745" y="1772817"/>
            <a:ext cx="6573623" cy="3528392"/>
          </a:xfrm>
          <a:prstGeom prst="ellipse">
            <a:avLst/>
          </a:prstGeom>
          <a:solidFill>
            <a:srgbClr val="C9E8FF"/>
          </a:soli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144000" rtlCol="0" anchor="ctr"/>
          <a:lstStyle>
            <a:defPPr>
              <a:defRPr lang="ja-JP"/>
            </a:defPPr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1" sz="1800" b="0" i="0" u="none" strike="noStrike" kern="1200" cap="none" spc="0" normalizeH="0" baseline="0" noProof="0">
                <a:solidFill>
                  <a:schemeClr val="lt1"/>
                </a:solidFill>
                <a:uLnTx/>
                <a:uFillTx/>
                <a:latin typeface="Century Gothic" panose="020B0502020202020204"/>
                <a:ea typeface="Arial" pitchFamily="34" charset="0"/>
                <a:cs typeface="Arial" pitchFamily="34" charset="0"/>
                <a:sym typeface="Wingdings"/>
              </a:defRPr>
            </a:lvl1pPr>
            <a:lvl2pPr marL="45720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1" sz="1800" b="0" i="0" u="none" strike="noStrike" kern="1200" cap="none" spc="0" normalizeH="0" baseline="0" noProof="0">
                <a:solidFill>
                  <a:schemeClr val="lt1"/>
                </a:solidFill>
                <a:uLnTx/>
                <a:uFillTx/>
                <a:latin typeface="Century Gothic" panose="020B0502020202020204"/>
                <a:ea typeface="Arial" pitchFamily="34" charset="0"/>
                <a:cs typeface="Arial" pitchFamily="34" charset="0"/>
                <a:sym typeface="Wingdings"/>
              </a:defRPr>
            </a:lvl2pPr>
            <a:lvl3pPr marL="91440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1" sz="1800" b="0" i="0" u="none" strike="noStrike" kern="1200" cap="none" spc="0" normalizeH="0" baseline="0" noProof="0">
                <a:solidFill>
                  <a:schemeClr val="lt1"/>
                </a:solidFill>
                <a:uLnTx/>
                <a:uFillTx/>
                <a:latin typeface="Century Gothic" panose="020B0502020202020204"/>
                <a:ea typeface="Arial" pitchFamily="34" charset="0"/>
                <a:cs typeface="Arial" pitchFamily="34" charset="0"/>
                <a:sym typeface="Wingdings"/>
              </a:defRPr>
            </a:lvl3pPr>
            <a:lvl4pPr marL="137160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1" sz="1800" b="0" i="0" u="none" strike="noStrike" kern="1200" cap="none" spc="0" normalizeH="0" baseline="0" noProof="0">
                <a:solidFill>
                  <a:schemeClr val="lt1"/>
                </a:solidFill>
                <a:uLnTx/>
                <a:uFillTx/>
                <a:latin typeface="Century Gothic" panose="020B0502020202020204"/>
                <a:ea typeface="Arial" pitchFamily="34" charset="0"/>
                <a:cs typeface="Arial" pitchFamily="34" charset="0"/>
                <a:sym typeface="Wingdings"/>
              </a:defRPr>
            </a:lvl4pPr>
            <a:lvl5pPr marL="182880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1" sz="1800" b="0" i="0" u="none" strike="noStrike" kern="1200" cap="none" spc="0" normalizeH="0" baseline="0" noProof="0">
                <a:solidFill>
                  <a:schemeClr val="lt1"/>
                </a:solidFill>
                <a:uLnTx/>
                <a:uFillTx/>
                <a:latin typeface="Century Gothic" panose="020B0502020202020204"/>
                <a:ea typeface="Arial" pitchFamily="34" charset="0"/>
                <a:cs typeface="Arial" pitchFamily="34" charset="0"/>
                <a:sym typeface="Wingdings"/>
              </a:defRPr>
            </a:lvl5pPr>
            <a:lvl6pPr marL="228600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1" sz="1800" b="0" i="0" u="none" strike="noStrike" kern="1200" cap="none" spc="0" normalizeH="0" baseline="0" noProof="0">
                <a:solidFill>
                  <a:schemeClr val="lt1"/>
                </a:solidFill>
                <a:uLnTx/>
                <a:uFillTx/>
                <a:latin typeface="Century Gothic" panose="020B0502020202020204"/>
                <a:ea typeface="Arial" pitchFamily="34" charset="0"/>
                <a:cs typeface="Arial" pitchFamily="34" charset="0"/>
                <a:sym typeface="Wingdings"/>
              </a:defRPr>
            </a:lvl6pPr>
            <a:lvl7pPr marL="274320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1" sz="1800" b="0" i="0" u="none" strike="noStrike" kern="1200" cap="none" spc="0" normalizeH="0" baseline="0" noProof="0">
                <a:solidFill>
                  <a:schemeClr val="lt1"/>
                </a:solidFill>
                <a:uLnTx/>
                <a:uFillTx/>
                <a:latin typeface="Century Gothic" panose="020B0502020202020204"/>
                <a:ea typeface="Arial" pitchFamily="34" charset="0"/>
                <a:cs typeface="Arial" pitchFamily="34" charset="0"/>
                <a:sym typeface="Wingdings"/>
              </a:defRPr>
            </a:lvl7pPr>
            <a:lvl8pPr marL="320040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1" sz="1800" b="0" i="0" u="none" strike="noStrike" kern="1200" cap="none" spc="0" normalizeH="0" baseline="0" noProof="0">
                <a:solidFill>
                  <a:schemeClr val="lt1"/>
                </a:solidFill>
                <a:uLnTx/>
                <a:uFillTx/>
                <a:latin typeface="Century Gothic" panose="020B0502020202020204"/>
                <a:ea typeface="Arial" pitchFamily="34" charset="0"/>
                <a:cs typeface="Arial" pitchFamily="34" charset="0"/>
                <a:sym typeface="Wingdings"/>
              </a:defRPr>
            </a:lvl8pPr>
            <a:lvl9pPr marL="365760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1" sz="1800" b="0" i="0" u="none" strike="noStrike" kern="1200" cap="none" spc="0" normalizeH="0" baseline="0" noProof="0">
                <a:solidFill>
                  <a:schemeClr val="lt1"/>
                </a:solidFill>
                <a:uLnTx/>
                <a:uFillTx/>
                <a:latin typeface="Century Gothic" panose="020B0502020202020204"/>
                <a:ea typeface="Arial" pitchFamily="34" charset="0"/>
                <a:cs typeface="Arial" pitchFamily="34" charset="0"/>
                <a:sym typeface="Wingdings"/>
              </a:defRPr>
            </a:lvl9pPr>
          </a:lstStyle>
          <a:p>
            <a:pPr marL="0" algn="ctr" defTabSz="914400">
              <a:lnSpc>
                <a:spcPct val="120000"/>
              </a:lnSpc>
              <a:buNone/>
              <a:defRPr kumimoji="1" sz="1800" b="0" i="0" normalizeH="0" noProof="0">
                <a:uLnTx/>
                <a:uFillTx/>
                <a:latin typeface="Century Gothic" panose="020B0502020202020204"/>
                <a:ea typeface="Arial" pitchFamily="34" charset="0"/>
                <a:cs typeface="Arial" pitchFamily="34" charset="0"/>
              </a:defRPr>
            </a:pPr>
            <a:r>
              <a:rPr kumimoji="1" lang="ja-JP" altLang="en-US" sz="4800" b="1" i="0" normalizeH="0" noProof="0">
                <a:solidFill>
                  <a:schemeClr val="tx1">
                    <a:lumMod val="75000"/>
                    <a:lumOff val="25000"/>
                  </a:schemeClr>
                </a:solidFill>
                <a:uLnTx/>
                <a:uFillTx/>
                <a:latin typeface="+mn-ea"/>
                <a:cs typeface="メイリオ" panose="020B0604030504040204" pitchFamily="50" charset="-128"/>
              </a:rPr>
              <a:t>症状がなくても</a:t>
            </a:r>
            <a:endParaRPr lang="en-US" altLang="ja-JP" sz="4800" b="1">
              <a:solidFill>
                <a:schemeClr val="tx1">
                  <a:lumMod val="75000"/>
                  <a:lumOff val="25000"/>
                </a:schemeClr>
              </a:solidFill>
              <a:latin typeface="+mn-ea"/>
              <a:cs typeface="メイリオ" panose="020B0604030504040204" pitchFamily="50" charset="-128"/>
            </a:endParaRPr>
          </a:p>
          <a:p>
            <a:pPr marL="0" algn="ctr" defTabSz="914400">
              <a:lnSpc>
                <a:spcPct val="120000"/>
              </a:lnSpc>
              <a:buNone/>
              <a:defRPr kumimoji="1" sz="1800" b="0" i="0" normalizeH="0" noProof="0">
                <a:uLnTx/>
                <a:uFillTx/>
                <a:latin typeface="Century Gothic" panose="020B0502020202020204"/>
                <a:ea typeface="Arial" pitchFamily="34" charset="0"/>
                <a:cs typeface="Arial" pitchFamily="34" charset="0"/>
              </a:defRPr>
            </a:pPr>
            <a:r>
              <a:rPr kumimoji="1" lang="ja-JP" altLang="en-US" sz="4800" b="1" i="0" normalizeH="0" noProof="0">
                <a:solidFill>
                  <a:schemeClr val="tx1">
                    <a:lumMod val="75000"/>
                    <a:lumOff val="25000"/>
                  </a:schemeClr>
                </a:solidFill>
                <a:uLnTx/>
                <a:uFillTx/>
                <a:latin typeface="+mn-ea"/>
                <a:cs typeface="メイリオ" panose="020B0604030504040204" pitchFamily="50" charset="-128"/>
              </a:rPr>
              <a:t>検診を受ける</a:t>
            </a:r>
          </a:p>
        </p:txBody>
      </p:sp>
      <p:grpSp>
        <p:nvGrpSpPr>
          <p:cNvPr id="4" name="グループ化 3"/>
          <p:cNvGrpSpPr/>
          <p:nvPr/>
        </p:nvGrpSpPr>
        <p:grpSpPr>
          <a:xfrm>
            <a:off x="278954" y="-17252"/>
            <a:ext cx="8890892" cy="1920846"/>
            <a:chOff x="278954" y="-17252"/>
            <a:chExt cx="8890892" cy="1920846"/>
          </a:xfrm>
        </p:grpSpPr>
        <p:pic>
          <p:nvPicPr>
            <p:cNvPr id="18" name="Picture 2" descr="C:\Users\nakamura\Desktop\スライド文字-05.pn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1201541" y="-17252"/>
              <a:ext cx="7968305" cy="1920846"/>
            </a:xfrm>
            <a:prstGeom prst="rect">
              <a:avLst/>
            </a:prstGeom>
            <a:noFill/>
            <a:effectLst>
              <a:outerShdw blurRad="50800" dist="50800" dir="2700000" algn="tl" rotWithShape="0">
                <a:prstClr val="black">
                  <a:alpha val="20000"/>
                </a:prst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9" name="テキスト ボックス 18"/>
            <p:cNvSpPr txBox="1"/>
            <p:nvPr/>
          </p:nvSpPr>
          <p:spPr>
            <a:xfrm>
              <a:off x="1770274" y="443287"/>
              <a:ext cx="7399572" cy="917521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252000" rIns="0" rtlCol="0" anchor="ctr"/>
            <a:lstStyle>
              <a:defPPr>
                <a:defRPr lang="ja-JP"/>
              </a:defPPr>
              <a:lvl1pPr marL="0" algn="ctr" defTabSz="914400" rtl="0" eaLnBrk="1" latinLnBrk="0" hangingPunct="1">
                <a:defRPr kumimoji="1" sz="3600" b="1" kern="120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メイリオ" panose="020B0604030504040204" pitchFamily="50" charset="-128"/>
                  <a:ea typeface="メイリオ" panose="020B0604030504040204" pitchFamily="50" charset="-128"/>
                  <a:cs typeface="+mn-cs"/>
                </a:defRPr>
              </a:lvl1pPr>
              <a:lvl2pPr marL="457200" algn="l" defTabSz="914400" rtl="0" eaLnBrk="1" latinLnBrk="0" hangingPunct="1">
                <a:defRPr kumimoji="1"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kumimoji="1"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kumimoji="1"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kumimoji="1"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umimoji="1"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umimoji="1"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umimoji="1"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>
                <a:defRPr>
                  <a:solidFill>
                    <a:schemeClr val="dk1"/>
                  </a:solidFill>
                </a:defRPr>
              </a:lvl9pPr>
            </a:lstStyle>
            <a:p>
              <a:pPr marL="0" algn="l" defTabSz="914400">
                <a:buNone/>
                <a:defRPr kumimoji="1" sz="3600" b="1" i="0" normalizeH="0" noProof="0">
                  <a:solidFill>
                    <a:srgbClr val="FFFFFF"/>
                  </a:solidFill>
                  <a:uLnTx/>
                  <a:uFillTx/>
                  <a:latin typeface="メイリオ" panose="020B0604030504040204" pitchFamily="50" charset="-128"/>
                  <a:ea typeface="メイリオ" panose="020B0604030504040204" pitchFamily="50" charset="-128"/>
                  <a:cs typeface="+mn-cs"/>
                </a:defRPr>
              </a:pPr>
              <a:r>
                <a:rPr kumimoji="1" lang="ja-JP" altLang="en-US" sz="4200" b="1" i="0" spc="-200" normalizeH="0" noProof="0">
                  <a:solidFill>
                    <a:schemeClr val="tx1">
                      <a:lumMod val="75000"/>
                      <a:lumOff val="25000"/>
                    </a:schemeClr>
                  </a:solidFill>
                  <a:effectLst/>
                  <a:uLnTx/>
                  <a:uFillTx/>
                  <a:latin typeface="メイリオ" panose="020B0604030504040204" pitchFamily="50" charset="-128"/>
                  <a:ea typeface="メイリオ" panose="020B0604030504040204" pitchFamily="50" charset="-128"/>
                  <a:cs typeface="+mn-cs"/>
                </a:rPr>
                <a:t>自覚症状が出る前に</a:t>
              </a:r>
              <a:endParaRPr lang="en-US" altLang="ja-JP" sz="4200" spc="-200">
                <a:solidFill>
                  <a:schemeClr val="tx1">
                    <a:lumMod val="75000"/>
                    <a:lumOff val="25000"/>
                  </a:schemeClr>
                </a:solidFill>
                <a:effectLst/>
              </a:endParaRPr>
            </a:p>
            <a:p>
              <a:pPr marL="0" algn="l" defTabSz="914400">
                <a:buNone/>
                <a:defRPr kumimoji="1" sz="3600" b="1" i="0" normalizeH="0" noProof="0">
                  <a:solidFill>
                    <a:srgbClr val="FFFFFF"/>
                  </a:solidFill>
                  <a:uLnTx/>
                  <a:uFillTx/>
                  <a:latin typeface="メイリオ" panose="020B0604030504040204" pitchFamily="50" charset="-128"/>
                  <a:ea typeface="メイリオ" panose="020B0604030504040204" pitchFamily="50" charset="-128"/>
                  <a:cs typeface="+mn-cs"/>
                </a:defRPr>
              </a:pPr>
              <a:r>
                <a:rPr kumimoji="1" lang="ja-JP" altLang="en-US" sz="4200" b="1" i="0" spc="-200" normalizeH="0" noProof="0">
                  <a:solidFill>
                    <a:schemeClr val="tx1">
                      <a:lumMod val="75000"/>
                      <a:lumOff val="25000"/>
                    </a:schemeClr>
                  </a:solidFill>
                  <a:effectLst/>
                  <a:uLnTx/>
                  <a:uFillTx/>
                  <a:latin typeface="メイリオ" panose="020B0604030504040204" pitchFamily="50" charset="-128"/>
                  <a:ea typeface="メイリオ" panose="020B0604030504040204" pitchFamily="50" charset="-128"/>
                  <a:cs typeface="+mn-cs"/>
                </a:rPr>
                <a:t>がんを見つける方法は何だろう</a:t>
              </a:r>
            </a:p>
          </p:txBody>
        </p:sp>
        <p:grpSp>
          <p:nvGrpSpPr>
            <p:cNvPr id="20" name="グループ化 19"/>
            <p:cNvGrpSpPr/>
            <p:nvPr/>
          </p:nvGrpSpPr>
          <p:grpSpPr>
            <a:xfrm>
              <a:off x="278954" y="386897"/>
              <a:ext cx="1008112" cy="1067428"/>
              <a:chOff x="728192" y="921380"/>
              <a:chExt cx="1008112" cy="1067428"/>
            </a:xfrm>
          </p:grpSpPr>
          <p:sp>
            <p:nvSpPr>
              <p:cNvPr id="21" name="円/楕円 20"/>
              <p:cNvSpPr/>
              <p:nvPr/>
            </p:nvSpPr>
            <p:spPr>
              <a:xfrm>
                <a:off x="728192" y="980696"/>
                <a:ext cx="1008112" cy="1008112"/>
              </a:xfrm>
              <a:prstGeom prst="ellipse">
                <a:avLst/>
              </a:prstGeom>
              <a:solidFill>
                <a:srgbClr val="01B3B7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ja-JP"/>
                </a:defPPr>
              </a:lstStyle>
              <a:p>
                <a:pPr marL="0" algn="ctr" defTabSz="914400">
                  <a:buNone/>
                  <a:defRPr kumimoji="1" sz="1800" b="0" i="0" normalizeH="0" noProof="0">
                    <a:uLnTx/>
                    <a:uFillTx/>
                    <a:latin typeface="Century Gothic" panose="020B0502020202020204"/>
                    <a:ea typeface="Arial" pitchFamily="34" charset="0"/>
                    <a:cs typeface="Arial" pitchFamily="34" charset="0"/>
                  </a:defRPr>
                </a:pPr>
                <a:endParaRPr lang="ja-JP" altLang="en-US"/>
              </a:p>
            </p:txBody>
          </p:sp>
          <p:sp>
            <p:nvSpPr>
              <p:cNvPr id="22" name="テキスト ボックス 21"/>
              <p:cNvSpPr txBox="1"/>
              <p:nvPr/>
            </p:nvSpPr>
            <p:spPr>
              <a:xfrm>
                <a:off x="741793" y="921380"/>
                <a:ext cx="971567" cy="105054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ja-JP"/>
                </a:defPPr>
              </a:lstStyle>
              <a:p>
                <a:pPr marL="0" algn="ctr" defTabSz="914400">
                  <a:lnSpc>
                    <a:spcPts val="8500"/>
                  </a:lnSpc>
                  <a:buNone/>
                  <a:defRPr kumimoji="1" sz="1800" b="0" i="0" normalizeH="0" noProof="0">
                    <a:uLnTx/>
                    <a:uFillTx/>
                    <a:latin typeface="+mn-lt"/>
                    <a:ea typeface="+mn-ea"/>
                    <a:cs typeface="+mn-cs"/>
                  </a:defRPr>
                </a:pPr>
                <a:r>
                  <a:rPr kumimoji="1" lang="ja-JP" altLang="en-US" sz="6200" b="0" i="0" normalizeH="0" noProof="0">
                    <a:solidFill>
                      <a:schemeClr val="bg1"/>
                    </a:solidFill>
                    <a:uLnTx/>
                    <a:uFillTx/>
                    <a:latin typeface="HGS創英角ｺﾞｼｯｸUB" panose="020B0900000000000000" pitchFamily="50" charset="-128"/>
                    <a:ea typeface="HGS創英角ｺﾞｼｯｸUB" panose="020B0900000000000000" pitchFamily="50" charset="-128"/>
                    <a:cs typeface="メイリオ" panose="020B0604030504040204" pitchFamily="50" charset="-128"/>
                  </a:rPr>
                  <a:t>Ｑ</a:t>
                </a:r>
              </a:p>
            </p:txBody>
          </p:sp>
        </p:grpSp>
      </p:grpSp>
      <p:grpSp>
        <p:nvGrpSpPr>
          <p:cNvPr id="5" name="グループ化 4"/>
          <p:cNvGrpSpPr/>
          <p:nvPr/>
        </p:nvGrpSpPr>
        <p:grpSpPr>
          <a:xfrm>
            <a:off x="718314" y="4250301"/>
            <a:ext cx="8013663" cy="2757684"/>
            <a:chOff x="718314" y="4250301"/>
            <a:chExt cx="8013663" cy="2757684"/>
          </a:xfrm>
        </p:grpSpPr>
        <p:sp>
          <p:nvSpPr>
            <p:cNvPr id="11" name="角丸四角形吹き出し 10"/>
            <p:cNvSpPr/>
            <p:nvPr/>
          </p:nvSpPr>
          <p:spPr>
            <a:xfrm>
              <a:off x="718314" y="4806780"/>
              <a:ext cx="5508613" cy="1644726"/>
            </a:xfrm>
            <a:prstGeom prst="wedgeRoundRectCallout">
              <a:avLst>
                <a:gd name="adj1" fmla="val 59649"/>
                <a:gd name="adj2" fmla="val -23557"/>
                <a:gd name="adj3" fmla="val 16667"/>
              </a:avLst>
            </a:prstGeom>
            <a:solidFill>
              <a:srgbClr val="FF9900"/>
            </a:solidFill>
          </p:spPr>
          <p:txBody>
            <a:bodyPr wrap="square" tIns="180000" rtlCol="0">
              <a:noAutofit/>
            </a:bodyPr>
            <a:lstStyle>
              <a:defPPr>
                <a:defRPr lang="ja-JP"/>
              </a:defPPr>
            </a:lstStyle>
            <a:p>
              <a:pPr marL="0" algn="ctr" defTabSz="914400">
                <a:buNone/>
                <a:defRPr kumimoji="1" sz="1800" b="0" i="0" normalizeH="0" noProof="0">
                  <a:uLnTx/>
                  <a:uFillTx/>
                  <a:latin typeface="+mn-lt"/>
                  <a:ea typeface="+mn-ea"/>
                  <a:cs typeface="+mn-cs"/>
                </a:defRPr>
              </a:pPr>
              <a:r>
                <a:rPr kumimoji="1" lang="ja-JP" altLang="en-US" sz="4000" b="1" i="0" normalizeH="0" noProof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+mn-ea"/>
                  <a:cs typeface="メイリオ" panose="020B0604030504040204" pitchFamily="50" charset="-128"/>
                </a:rPr>
                <a:t>がんは大きくなるまで</a:t>
              </a:r>
              <a:endParaRPr lang="en-US" altLang="ja-JP" sz="40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  <a:cs typeface="メイリオ" panose="020B0604030504040204" pitchFamily="50" charset="-128"/>
              </a:endParaRPr>
            </a:p>
            <a:p>
              <a:pPr marL="0" algn="ctr" defTabSz="914400">
                <a:buNone/>
                <a:defRPr kumimoji="1" sz="1800" b="0" i="0" normalizeH="0" noProof="0">
                  <a:uLnTx/>
                  <a:uFillTx/>
                  <a:latin typeface="+mn-lt"/>
                  <a:ea typeface="+mn-ea"/>
                  <a:cs typeface="+mn-cs"/>
                </a:defRPr>
              </a:pPr>
              <a:r>
                <a:rPr kumimoji="1" lang="ja-JP" altLang="en-US" sz="4000" b="1" i="0" normalizeH="0" noProof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+mn-ea"/>
                  <a:cs typeface="メイリオ" panose="020B0604030504040204" pitchFamily="50" charset="-128"/>
                </a:rPr>
                <a:t>自覚症状がありません</a:t>
              </a:r>
            </a:p>
          </p:txBody>
        </p:sp>
        <p:pic>
          <p:nvPicPr>
            <p:cNvPr id="2050" name="Picture 2" descr="C:\Users\nakamura\Desktop\サタケさんイラストスライド化拡大-05.pn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6211697" y="4250301"/>
              <a:ext cx="2520280" cy="27576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2" name="正方形/長方形 11">
            <a:extLst>
              <a:ext uri="{FF2B5EF4-FFF2-40B4-BE49-F238E27FC236}">
                <a16:creationId xmlns:a16="http://schemas.microsoft.com/office/drawing/2014/main" id="{DC55454B-CF2C-49C9-8164-0CB86002560F}"/>
              </a:ext>
            </a:extLst>
          </p:cNvPr>
          <p:cNvSpPr/>
          <p:nvPr/>
        </p:nvSpPr>
        <p:spPr>
          <a:xfrm>
            <a:off x="8572269" y="6235319"/>
            <a:ext cx="430256" cy="40466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ja-JP"/>
            </a:defPPr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1" sz="1800" b="0" i="0" u="none" strike="noStrike" kern="1200" cap="none" spc="0" normalizeH="0" baseline="0" noProof="0">
                <a:solidFill>
                  <a:schemeClr val="lt1"/>
                </a:solidFill>
                <a:uLnTx/>
                <a:uFillTx/>
                <a:latin typeface="+mn-lt"/>
                <a:ea typeface="+mn-ea"/>
                <a:cs typeface="+mn-cs"/>
                <a:sym typeface="Wingdings"/>
              </a:defRPr>
            </a:lvl1pPr>
            <a:lvl2pPr marL="45720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1" sz="1800" b="0" i="0" u="none" strike="noStrike" kern="1200" cap="none" spc="0" normalizeH="0" baseline="0" noProof="0">
                <a:solidFill>
                  <a:schemeClr val="lt1"/>
                </a:solidFill>
                <a:uLnTx/>
                <a:uFillTx/>
                <a:latin typeface="+mn-lt"/>
                <a:ea typeface="+mn-ea"/>
                <a:cs typeface="+mn-cs"/>
                <a:sym typeface="Wingdings"/>
              </a:defRPr>
            </a:lvl2pPr>
            <a:lvl3pPr marL="91440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1" sz="1800" b="0" i="0" u="none" strike="noStrike" kern="1200" cap="none" spc="0" normalizeH="0" baseline="0" noProof="0">
                <a:solidFill>
                  <a:schemeClr val="lt1"/>
                </a:solidFill>
                <a:uLnTx/>
                <a:uFillTx/>
                <a:latin typeface="+mn-lt"/>
                <a:ea typeface="+mn-ea"/>
                <a:cs typeface="+mn-cs"/>
                <a:sym typeface="Wingdings"/>
              </a:defRPr>
            </a:lvl3pPr>
            <a:lvl4pPr marL="137160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1" sz="1800" b="0" i="0" u="none" strike="noStrike" kern="1200" cap="none" spc="0" normalizeH="0" baseline="0" noProof="0">
                <a:solidFill>
                  <a:schemeClr val="lt1"/>
                </a:solidFill>
                <a:uLnTx/>
                <a:uFillTx/>
                <a:latin typeface="+mn-lt"/>
                <a:ea typeface="+mn-ea"/>
                <a:cs typeface="+mn-cs"/>
                <a:sym typeface="Wingdings"/>
              </a:defRPr>
            </a:lvl4pPr>
            <a:lvl5pPr marL="182880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1" sz="1800" b="0" i="0" u="none" strike="noStrike" kern="1200" cap="none" spc="0" normalizeH="0" baseline="0" noProof="0">
                <a:solidFill>
                  <a:schemeClr val="lt1"/>
                </a:solidFill>
                <a:uLnTx/>
                <a:uFillTx/>
                <a:latin typeface="+mn-lt"/>
                <a:ea typeface="+mn-ea"/>
                <a:cs typeface="+mn-cs"/>
                <a:sym typeface="Wingdings"/>
              </a:defRPr>
            </a:lvl5pPr>
            <a:lvl6pPr marL="228600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1" sz="1800" b="0" i="0" u="none" strike="noStrike" kern="1200" cap="none" spc="0" normalizeH="0" baseline="0" noProof="0">
                <a:solidFill>
                  <a:schemeClr val="lt1"/>
                </a:solidFill>
                <a:uLnTx/>
                <a:uFillTx/>
                <a:latin typeface="+mn-lt"/>
                <a:ea typeface="+mn-ea"/>
                <a:cs typeface="+mn-cs"/>
                <a:sym typeface="Wingdings"/>
              </a:defRPr>
            </a:lvl6pPr>
            <a:lvl7pPr marL="274320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1" sz="1800" b="0" i="0" u="none" strike="noStrike" kern="1200" cap="none" spc="0" normalizeH="0" baseline="0" noProof="0">
                <a:solidFill>
                  <a:schemeClr val="lt1"/>
                </a:solidFill>
                <a:uLnTx/>
                <a:uFillTx/>
                <a:latin typeface="+mn-lt"/>
                <a:ea typeface="+mn-ea"/>
                <a:cs typeface="+mn-cs"/>
                <a:sym typeface="Wingdings"/>
              </a:defRPr>
            </a:lvl7pPr>
            <a:lvl8pPr marL="320040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1" sz="1800" b="0" i="0" u="none" strike="noStrike" kern="1200" cap="none" spc="0" normalizeH="0" baseline="0" noProof="0">
                <a:solidFill>
                  <a:schemeClr val="lt1"/>
                </a:solidFill>
                <a:uLnTx/>
                <a:uFillTx/>
                <a:latin typeface="+mn-lt"/>
                <a:ea typeface="+mn-ea"/>
                <a:cs typeface="+mn-cs"/>
                <a:sym typeface="Wingdings"/>
              </a:defRPr>
            </a:lvl8pPr>
            <a:lvl9pPr marL="365760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1" sz="1800" b="0" i="0" u="none" strike="noStrike" kern="1200" cap="none" spc="0" normalizeH="0" baseline="0" noProof="0">
                <a:solidFill>
                  <a:schemeClr val="lt1"/>
                </a:solidFill>
                <a:uLnTx/>
                <a:uFillTx/>
                <a:latin typeface="+mn-lt"/>
                <a:ea typeface="+mn-ea"/>
                <a:cs typeface="+mn-cs"/>
                <a:sym typeface="Wingdings"/>
              </a:defRPr>
            </a:lvl9pPr>
          </a:lstStyle>
          <a:p>
            <a:pPr marL="0" algn="ctr" defTabSz="914400">
              <a:buNone/>
              <a:defRPr kumimoji="1" sz="1800" b="0" i="0" kern="1200" normalizeH="0" noProof="0">
                <a:solidFill>
                  <a:srgbClr val="FFFFFF"/>
                </a:solidFill>
                <a:uLnTx/>
                <a:uFillTx/>
                <a:latin typeface="+mn-lt"/>
                <a:ea typeface="+mn-ea"/>
                <a:cs typeface="+mn-cs"/>
              </a:defRPr>
            </a:pPr>
            <a:r>
              <a:rPr kumimoji="1" lang="ja-JP" altLang="en-US" sz="1800" b="1" i="0" kern="1200" normalizeH="0" noProof="0">
                <a:solidFill>
                  <a:schemeClr val="tx1"/>
                </a:solidFill>
                <a:uLnTx/>
                <a:uFillTx/>
                <a:latin typeface="+mn-lt"/>
                <a:ea typeface="+mn-ea"/>
                <a:cs typeface="+mn-cs"/>
              </a:rPr>
              <a:t>８</a:t>
            </a:r>
          </a:p>
        </p:txBody>
      </p:sp>
    </p:spTree>
    <p:extLst>
      <p:ext uri="{BB962C8B-B14F-4D97-AF65-F5344CB8AC3E}">
        <p14:creationId xmlns:p14="http://schemas.microsoft.com/office/powerpoint/2010/main" val="125981077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テキスト ボックス 15"/>
          <p:cNvSpPr txBox="1"/>
          <p:nvPr/>
        </p:nvSpPr>
        <p:spPr>
          <a:xfrm>
            <a:off x="1449431" y="1731984"/>
            <a:ext cx="778583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ja-JP"/>
            </a:defPPr>
            <a:lvl1pPr marL="0" algn="l" defTabSz="914400" rtl="0" eaLnBrk="1" latinLnBrk="0" hangingPunct="1">
              <a:defRPr kumimoji="1" sz="42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algn="l" defTabSz="914400">
              <a:buNone/>
              <a:defRPr kumimoji="1" sz="4200" b="1" i="0" normalizeH="0" noProof="0">
                <a:solidFill>
                  <a:srgbClr val="404040"/>
                </a:solidFill>
                <a:uLnTx/>
                <a:uFillTx/>
                <a:latin typeface="+mn-lt"/>
                <a:ea typeface="+mn-ea"/>
                <a:cs typeface="+mn-cs"/>
              </a:defRPr>
            </a:pPr>
            <a:r>
              <a:rPr kumimoji="1" lang="ja-JP" altLang="en-US" sz="4000" b="1" i="0" normalizeH="0" noProof="0" dirty="0">
                <a:solidFill>
                  <a:srgbClr val="404040"/>
                </a:solidFill>
                <a:uLnTx/>
                <a:uFillTx/>
                <a:latin typeface="+mn-lt"/>
                <a:ea typeface="+mn-ea"/>
                <a:cs typeface="+mn-cs"/>
              </a:rPr>
              <a:t>がんは細胞</a:t>
            </a:r>
            <a:r>
              <a:rPr kumimoji="1" lang="ja-JP" altLang="en-US" sz="4000" b="1" i="0" spc="-150" normalizeH="0" noProof="0" dirty="0">
                <a:solidFill>
                  <a:srgbClr val="404040"/>
                </a:solidFill>
                <a:uLnTx/>
                <a:uFillTx/>
                <a:latin typeface="+mn-lt"/>
                <a:ea typeface="+mn-ea"/>
                <a:cs typeface="+mn-cs"/>
              </a:rPr>
              <a:t>が分裂する全ての</a:t>
            </a:r>
            <a:endParaRPr lang="en-US" altLang="ja-JP" sz="4000" spc="-150" dirty="0"/>
          </a:p>
          <a:p>
            <a:pPr marL="0" algn="l" defTabSz="914400">
              <a:buNone/>
              <a:defRPr kumimoji="1" sz="4200" b="1" i="0" normalizeH="0" noProof="0">
                <a:solidFill>
                  <a:srgbClr val="404040"/>
                </a:solidFill>
                <a:uLnTx/>
                <a:uFillTx/>
                <a:latin typeface="+mn-lt"/>
                <a:ea typeface="+mn-ea"/>
                <a:cs typeface="+mn-cs"/>
              </a:defRPr>
            </a:pPr>
            <a:r>
              <a:rPr kumimoji="1" lang="ja-JP" altLang="en-US" sz="4000" b="1" i="0" normalizeH="0" noProof="0" dirty="0">
                <a:solidFill>
                  <a:srgbClr val="404040"/>
                </a:solidFill>
                <a:uLnTx/>
                <a:uFillTx/>
                <a:latin typeface="+mn-lt"/>
                <a:ea typeface="+mn-ea"/>
                <a:cs typeface="+mn-cs"/>
              </a:rPr>
              <a:t>臓器にできる可能性がある。</a:t>
            </a:r>
          </a:p>
        </p:txBody>
      </p:sp>
      <p:sp>
        <p:nvSpPr>
          <p:cNvPr id="20" name="テキスト ボックス 19"/>
          <p:cNvSpPr txBox="1"/>
          <p:nvPr/>
        </p:nvSpPr>
        <p:spPr>
          <a:xfrm>
            <a:off x="1477810" y="3304297"/>
            <a:ext cx="743648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ja-JP"/>
            </a:defPPr>
            <a:lvl1pPr marL="0" algn="l" defTabSz="914400" rtl="0" eaLnBrk="1" latinLnBrk="0" hangingPunct="1">
              <a:defRPr kumimoji="1" sz="42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algn="l" defTabSz="914400">
              <a:buNone/>
              <a:defRPr kumimoji="1" sz="4200" b="1" i="0" normalizeH="0" noProof="0">
                <a:solidFill>
                  <a:srgbClr val="404040"/>
                </a:solidFill>
                <a:uLnTx/>
                <a:uFillTx/>
                <a:latin typeface="+mn-lt"/>
                <a:ea typeface="+mn-ea"/>
                <a:cs typeface="+mn-cs"/>
              </a:defRPr>
            </a:pPr>
            <a:r>
              <a:rPr kumimoji="1" lang="ja-JP" altLang="en-US" sz="4000" b="1" i="0" normalizeH="0" noProof="0">
                <a:solidFill>
                  <a:srgbClr val="404040"/>
                </a:solidFill>
                <a:uLnTx/>
                <a:uFillTx/>
                <a:latin typeface="+mn-lt"/>
                <a:ea typeface="+mn-ea"/>
                <a:cs typeface="+mn-cs"/>
              </a:rPr>
              <a:t>がんは大きくなるまで自覚</a:t>
            </a:r>
            <a:endParaRPr lang="en-US" altLang="ja-JP" sz="4000"/>
          </a:p>
          <a:p>
            <a:pPr marL="0" algn="l" defTabSz="914400">
              <a:buNone/>
              <a:defRPr kumimoji="1" sz="4200" b="1" i="0" normalizeH="0" noProof="0">
                <a:solidFill>
                  <a:srgbClr val="404040"/>
                </a:solidFill>
                <a:uLnTx/>
                <a:uFillTx/>
                <a:latin typeface="+mn-lt"/>
                <a:ea typeface="+mn-ea"/>
                <a:cs typeface="+mn-cs"/>
              </a:defRPr>
            </a:pPr>
            <a:r>
              <a:rPr kumimoji="1" lang="ja-JP" altLang="en-US" sz="4000" b="1" i="0" normalizeH="0" noProof="0">
                <a:solidFill>
                  <a:srgbClr val="404040"/>
                </a:solidFill>
                <a:uLnTx/>
                <a:uFillTx/>
                <a:latin typeface="+mn-lt"/>
                <a:ea typeface="+mn-ea"/>
                <a:cs typeface="+mn-cs"/>
              </a:rPr>
              <a:t>症状が出ない。</a:t>
            </a:r>
          </a:p>
        </p:txBody>
      </p:sp>
      <p:grpSp>
        <p:nvGrpSpPr>
          <p:cNvPr id="2" name="グループ化 1"/>
          <p:cNvGrpSpPr/>
          <p:nvPr/>
        </p:nvGrpSpPr>
        <p:grpSpPr>
          <a:xfrm>
            <a:off x="621393" y="4596958"/>
            <a:ext cx="8215434" cy="2002008"/>
            <a:chOff x="621393" y="4539195"/>
            <a:chExt cx="8215434" cy="2002008"/>
          </a:xfrm>
        </p:grpSpPr>
        <p:sp>
          <p:nvSpPr>
            <p:cNvPr id="24" name="テキスト ボックス 23"/>
            <p:cNvSpPr txBox="1"/>
            <p:nvPr/>
          </p:nvSpPr>
          <p:spPr>
            <a:xfrm>
              <a:off x="621393" y="4539195"/>
              <a:ext cx="8132303" cy="2002008"/>
            </a:xfrm>
            <a:prstGeom prst="roundRect">
              <a:avLst>
                <a:gd name="adj" fmla="val 10202"/>
              </a:avLst>
            </a:prstGeom>
            <a:solidFill>
              <a:srgbClr val="E1FEFF"/>
            </a:solidFill>
          </p:spPr>
          <p:txBody>
            <a:bodyPr wrap="square" lIns="180000" rtlCol="0" anchor="b">
              <a:noAutofit/>
            </a:bodyPr>
            <a:lstStyle>
              <a:defPPr>
                <a:defRPr lang="ja-JP"/>
              </a:defPPr>
            </a:lstStyle>
            <a:p>
              <a:pPr marL="180000" indent="-288000" algn="l" defTabSz="914400">
                <a:buFont typeface="Arial" pitchFamily="34" charset="0"/>
                <a:buChar char="•"/>
                <a:defRPr kumimoji="1" sz="1800" b="0" i="0" normalizeH="0" noProof="0">
                  <a:uLnTx/>
                  <a:uFillTx/>
                  <a:latin typeface="+mn-lt"/>
                  <a:ea typeface="+mn-ea"/>
                  <a:cs typeface="+mn-cs"/>
                </a:defRPr>
              </a:pPr>
              <a:r>
                <a:rPr kumimoji="1" lang="ja-JP" altLang="en-US" sz="3800" b="1" i="0" normalizeH="0" noProof="0" dirty="0">
                  <a:solidFill>
                    <a:schemeClr val="tx1">
                      <a:lumMod val="75000"/>
                      <a:lumOff val="25000"/>
                    </a:schemeClr>
                  </a:solidFill>
                  <a:uLnTx/>
                  <a:uFillTx/>
                  <a:latin typeface="メイリオ" panose="020B0604030504040204" pitchFamily="50" charset="-128"/>
                  <a:ea typeface="メイリオ" panose="020B0604030504040204" pitchFamily="50" charset="-128"/>
                  <a:cs typeface="メイリオ" panose="020B0604030504040204" pitchFamily="50" charset="-128"/>
                </a:rPr>
                <a:t>症状がなくても検診を受ける。</a:t>
              </a:r>
              <a:endParaRPr kumimoji="1" lang="en-US" altLang="ja-JP" sz="3800" b="1" dirty="0">
                <a:highlight>
                  <a:srgbClr val="FFFF00"/>
                </a:highlight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endParaRPr>
            </a:p>
            <a:p>
              <a:pPr marL="180000" indent="-288000" algn="l" defTabSz="914400">
                <a:buFont typeface="Arial" pitchFamily="34" charset="0"/>
                <a:buChar char="•"/>
                <a:defRPr kumimoji="1" sz="1800" b="0" i="0" normalizeH="0" noProof="0">
                  <a:uLnTx/>
                  <a:uFillTx/>
                  <a:latin typeface="+mn-lt"/>
                  <a:ea typeface="+mn-ea"/>
                  <a:cs typeface="+mn-cs"/>
                </a:defRPr>
              </a:pPr>
              <a:r>
                <a:rPr kumimoji="1" lang="ja-JP" altLang="en-US" sz="3800" b="1" i="0" normalizeH="0" noProof="0" dirty="0">
                  <a:solidFill>
                    <a:schemeClr val="tx1">
                      <a:lumMod val="75000"/>
                      <a:lumOff val="25000"/>
                    </a:schemeClr>
                  </a:solidFill>
                  <a:uLnTx/>
                  <a:uFillTx/>
                  <a:latin typeface="メイリオ" panose="020B0604030504040204" pitchFamily="50" charset="-128"/>
                  <a:cs typeface="メイリオ" panose="020B0604030504040204" pitchFamily="50" charset="-128"/>
                </a:rPr>
                <a:t>症状がある場合は速やかに病院へ。</a:t>
              </a:r>
              <a:endParaRPr kumimoji="1" lang="ja-JP" altLang="en-US" sz="3800" b="1" i="0" normalizeH="0" noProof="0" dirty="0">
                <a:highlight>
                  <a:srgbClr val="FFFF00"/>
                </a:highlight>
                <a:uLnTx/>
                <a:uFillTx/>
                <a:latin typeface="メイリオ" panose="020B0604030504040204" pitchFamily="50" charset="-128"/>
                <a:cs typeface="メイリオ" panose="020B0604030504040204" pitchFamily="50" charset="-128"/>
              </a:endParaRPr>
            </a:p>
          </p:txBody>
        </p:sp>
        <p:sp>
          <p:nvSpPr>
            <p:cNvPr id="27" name="テキスト ボックス 26"/>
            <p:cNvSpPr txBox="1"/>
            <p:nvPr/>
          </p:nvSpPr>
          <p:spPr>
            <a:xfrm>
              <a:off x="871075" y="4683969"/>
              <a:ext cx="7965752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ja-JP"/>
              </a:defPPr>
            </a:lstStyle>
            <a:p>
              <a:pPr marL="0" algn="l" defTabSz="914400">
                <a:buNone/>
                <a:defRPr kumimoji="1" sz="1800" b="0" i="0" normalizeH="0" noProof="0">
                  <a:uLnTx/>
                  <a:uFillTx/>
                  <a:latin typeface="+mn-lt"/>
                  <a:ea typeface="+mn-ea"/>
                  <a:cs typeface="+mn-cs"/>
                </a:defRPr>
              </a:pPr>
              <a:r>
                <a:rPr kumimoji="1" lang="ja-JP" altLang="en-US" sz="3200" b="1" i="0" normalizeH="0" noProof="0">
                  <a:solidFill>
                    <a:srgbClr val="01B3B7"/>
                  </a:solidFill>
                  <a:uLnTx/>
                  <a:uFillTx/>
                  <a:latin typeface="メイリオ" panose="020B0604030504040204" pitchFamily="50" charset="-128"/>
                  <a:ea typeface="メイリオ" panose="020B0604030504040204" pitchFamily="50" charset="-128"/>
                  <a:cs typeface="メイリオ" panose="020B0604030504040204" pitchFamily="50" charset="-128"/>
                </a:rPr>
                <a:t>ポイント</a:t>
              </a:r>
            </a:p>
          </p:txBody>
        </p:sp>
      </p:grpSp>
      <p:cxnSp>
        <p:nvCxnSpPr>
          <p:cNvPr id="9" name="直線コネクタ 8"/>
          <p:cNvCxnSpPr/>
          <p:nvPr/>
        </p:nvCxnSpPr>
        <p:spPr>
          <a:xfrm>
            <a:off x="1012494" y="3125368"/>
            <a:ext cx="7663962" cy="0"/>
          </a:xfrm>
          <a:prstGeom prst="line">
            <a:avLst/>
          </a:prstGeom>
          <a:ln w="57150" cap="sq">
            <a:solidFill>
              <a:schemeClr val="bg1">
                <a:lumMod val="85000"/>
              </a:schemeClr>
            </a:solidFill>
            <a:prstDash val="sysDash"/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0" name="グループ化 9"/>
          <p:cNvGrpSpPr/>
          <p:nvPr/>
        </p:nvGrpSpPr>
        <p:grpSpPr>
          <a:xfrm>
            <a:off x="807706" y="1711993"/>
            <a:ext cx="803425" cy="830997"/>
            <a:chOff x="1014358" y="1805732"/>
            <a:chExt cx="803425" cy="830997"/>
          </a:xfrm>
        </p:grpSpPr>
        <p:pic>
          <p:nvPicPr>
            <p:cNvPr id="11" name="図 10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25578" y="1857524"/>
              <a:ext cx="466102" cy="451080"/>
            </a:xfrm>
            <a:prstGeom prst="rect">
              <a:avLst/>
            </a:prstGeom>
          </p:spPr>
        </p:pic>
        <p:sp>
          <p:nvSpPr>
            <p:cNvPr id="12" name="正方形/長方形 11"/>
            <p:cNvSpPr/>
            <p:nvPr/>
          </p:nvSpPr>
          <p:spPr>
            <a:xfrm>
              <a:off x="1014358" y="1805732"/>
              <a:ext cx="803425" cy="830997"/>
            </a:xfrm>
            <a:prstGeom prst="rect">
              <a:avLst/>
            </a:prstGeom>
          </p:spPr>
          <p:txBody>
            <a:bodyPr wrap="none">
              <a:spAutoFit/>
            </a:bodyPr>
            <a:lstStyle>
              <a:defPPr>
                <a:defRPr lang="ja-JP"/>
              </a:defPPr>
            </a:lstStyle>
            <a:p>
              <a:pPr marL="0" algn="l" defTabSz="914400">
                <a:buNone/>
                <a:defRPr kumimoji="1" sz="1800" b="0" i="0" normalizeH="0" noProof="0">
                  <a:uLnTx/>
                  <a:uFillTx/>
                  <a:latin typeface="+mn-lt"/>
                  <a:ea typeface="+mn-ea"/>
                  <a:cs typeface="+mn-cs"/>
                </a:defRPr>
              </a:pPr>
              <a:r>
                <a:rPr kumimoji="1" lang="ja-JP" altLang="en-US" sz="4800" b="0" i="0" normalizeH="0" noProof="0">
                  <a:solidFill>
                    <a:schemeClr val="tx1">
                      <a:lumMod val="75000"/>
                      <a:lumOff val="25000"/>
                    </a:schemeClr>
                  </a:solidFill>
                  <a:uLnTx/>
                  <a:uFillTx/>
                  <a:latin typeface="メイリオ" panose="020B0604030504040204" pitchFamily="50" charset="-128"/>
                  <a:ea typeface="メイリオ" panose="020B0604030504040204" pitchFamily="50" charset="-128"/>
                </a:rPr>
                <a:t>□</a:t>
              </a:r>
              <a:endParaRPr lang="ja-JP" altLang="en-US" sz="4800">
                <a:latin typeface="メイリオ" panose="020B0604030504040204" pitchFamily="50" charset="-128"/>
                <a:ea typeface="メイリオ" panose="020B0604030504040204" pitchFamily="50" charset="-128"/>
              </a:endParaRPr>
            </a:p>
          </p:txBody>
        </p:sp>
      </p:grpSp>
      <p:grpSp>
        <p:nvGrpSpPr>
          <p:cNvPr id="13" name="グループ化 12"/>
          <p:cNvGrpSpPr/>
          <p:nvPr/>
        </p:nvGrpSpPr>
        <p:grpSpPr>
          <a:xfrm>
            <a:off x="807706" y="3286793"/>
            <a:ext cx="803425" cy="830997"/>
            <a:chOff x="1014358" y="1805732"/>
            <a:chExt cx="803425" cy="830997"/>
          </a:xfrm>
        </p:grpSpPr>
        <p:pic>
          <p:nvPicPr>
            <p:cNvPr id="14" name="図 13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25578" y="1857524"/>
              <a:ext cx="466102" cy="451080"/>
            </a:xfrm>
            <a:prstGeom prst="rect">
              <a:avLst/>
            </a:prstGeom>
          </p:spPr>
        </p:pic>
        <p:sp>
          <p:nvSpPr>
            <p:cNvPr id="15" name="正方形/長方形 14"/>
            <p:cNvSpPr/>
            <p:nvPr/>
          </p:nvSpPr>
          <p:spPr>
            <a:xfrm>
              <a:off x="1014358" y="1805732"/>
              <a:ext cx="803425" cy="830997"/>
            </a:xfrm>
            <a:prstGeom prst="rect">
              <a:avLst/>
            </a:prstGeom>
          </p:spPr>
          <p:txBody>
            <a:bodyPr wrap="none">
              <a:spAutoFit/>
            </a:bodyPr>
            <a:lstStyle>
              <a:defPPr>
                <a:defRPr lang="ja-JP"/>
              </a:defPPr>
            </a:lstStyle>
            <a:p>
              <a:pPr marL="0" algn="l" defTabSz="914400">
                <a:buNone/>
                <a:defRPr kumimoji="1" sz="1800" b="0" i="0" normalizeH="0" noProof="0">
                  <a:uLnTx/>
                  <a:uFillTx/>
                  <a:latin typeface="+mn-lt"/>
                  <a:ea typeface="+mn-ea"/>
                  <a:cs typeface="+mn-cs"/>
                </a:defRPr>
              </a:pPr>
              <a:r>
                <a:rPr kumimoji="1" lang="ja-JP" altLang="en-US" sz="4800" b="0" i="0" normalizeH="0" noProof="0">
                  <a:solidFill>
                    <a:schemeClr val="tx1">
                      <a:lumMod val="75000"/>
                      <a:lumOff val="25000"/>
                    </a:schemeClr>
                  </a:solidFill>
                  <a:uLnTx/>
                  <a:uFillTx/>
                  <a:latin typeface="メイリオ" panose="020B0604030504040204" pitchFamily="50" charset="-128"/>
                  <a:ea typeface="メイリオ" panose="020B0604030504040204" pitchFamily="50" charset="-128"/>
                </a:rPr>
                <a:t>□</a:t>
              </a:r>
              <a:endParaRPr lang="ja-JP" altLang="en-US" sz="4800">
                <a:latin typeface="メイリオ" panose="020B0604030504040204" pitchFamily="50" charset="-128"/>
                <a:ea typeface="メイリオ" panose="020B0604030504040204" pitchFamily="50" charset="-128"/>
              </a:endParaRPr>
            </a:p>
          </p:txBody>
        </p:sp>
      </p:grpSp>
      <p:sp>
        <p:nvSpPr>
          <p:cNvPr id="19" name="テキスト ボックス 18"/>
          <p:cNvSpPr txBox="1"/>
          <p:nvPr/>
        </p:nvSpPr>
        <p:spPr>
          <a:xfrm>
            <a:off x="2712492" y="548680"/>
            <a:ext cx="3672408" cy="92333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>
            <a:defPPr>
              <a:defRPr lang="ja-JP"/>
            </a:defPPr>
            <a:lvl1pPr marL="0" algn="ctr" defTabSz="914400" rtl="0" eaLnBrk="1" latinLnBrk="0" hangingPunct="1">
              <a:defRPr kumimoji="1" sz="4800" b="1" kern="1200">
                <a:solidFill>
                  <a:srgbClr val="6699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defRPr>
            </a:lvl1pPr>
          </a:lstStyle>
          <a:p>
            <a:pPr marL="0" algn="ctr" defTabSz="914400">
              <a:buNone/>
              <a:defRPr kumimoji="1" sz="4800" b="1" i="0" normalizeH="0" noProof="0">
                <a:solidFill>
                  <a:srgbClr val="669900"/>
                </a:solidFill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defRPr>
            </a:pPr>
            <a:r>
              <a:rPr kumimoji="1" lang="ja-JP" altLang="en-US" sz="5400" b="1" i="0" normalizeH="0" noProof="0">
                <a:solidFill>
                  <a:srgbClr val="C30D23"/>
                </a:solidFill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振り返り</a:t>
            </a:r>
          </a:p>
        </p:txBody>
      </p:sp>
      <p:pic>
        <p:nvPicPr>
          <p:cNvPr id="21" name="図 2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3847" y="1290179"/>
            <a:ext cx="2724651" cy="194087"/>
          </a:xfrm>
          <a:prstGeom prst="rect">
            <a:avLst/>
          </a:prstGeom>
        </p:spPr>
      </p:pic>
      <p:sp>
        <p:nvSpPr>
          <p:cNvPr id="17" name="正方形/長方形 16">
            <a:extLst>
              <a:ext uri="{FF2B5EF4-FFF2-40B4-BE49-F238E27FC236}">
                <a16:creationId xmlns:a16="http://schemas.microsoft.com/office/drawing/2014/main" id="{CDF2D96E-CDB1-4F35-BC19-32171C9A4773}"/>
              </a:ext>
            </a:extLst>
          </p:cNvPr>
          <p:cNvSpPr/>
          <p:nvPr/>
        </p:nvSpPr>
        <p:spPr>
          <a:xfrm>
            <a:off x="8484041" y="6395033"/>
            <a:ext cx="430256" cy="40466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ja-JP"/>
            </a:defPPr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1" sz="1800" b="0" i="0" u="none" strike="noStrike" kern="1200" cap="none" spc="0" normalizeH="0" baseline="0" noProof="0">
                <a:solidFill>
                  <a:schemeClr val="lt1"/>
                </a:solidFill>
                <a:uLnTx/>
                <a:uFillTx/>
                <a:latin typeface="+mn-lt"/>
                <a:ea typeface="+mn-ea"/>
                <a:cs typeface="+mn-cs"/>
                <a:sym typeface="Wingdings"/>
              </a:defRPr>
            </a:lvl1pPr>
            <a:lvl2pPr marL="45720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1" sz="1800" b="0" i="0" u="none" strike="noStrike" kern="1200" cap="none" spc="0" normalizeH="0" baseline="0" noProof="0">
                <a:solidFill>
                  <a:schemeClr val="lt1"/>
                </a:solidFill>
                <a:uLnTx/>
                <a:uFillTx/>
                <a:latin typeface="+mn-lt"/>
                <a:ea typeface="+mn-ea"/>
                <a:cs typeface="+mn-cs"/>
                <a:sym typeface="Wingdings"/>
              </a:defRPr>
            </a:lvl2pPr>
            <a:lvl3pPr marL="91440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1" sz="1800" b="0" i="0" u="none" strike="noStrike" kern="1200" cap="none" spc="0" normalizeH="0" baseline="0" noProof="0">
                <a:solidFill>
                  <a:schemeClr val="lt1"/>
                </a:solidFill>
                <a:uLnTx/>
                <a:uFillTx/>
                <a:latin typeface="+mn-lt"/>
                <a:ea typeface="+mn-ea"/>
                <a:cs typeface="+mn-cs"/>
                <a:sym typeface="Wingdings"/>
              </a:defRPr>
            </a:lvl3pPr>
            <a:lvl4pPr marL="137160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1" sz="1800" b="0" i="0" u="none" strike="noStrike" kern="1200" cap="none" spc="0" normalizeH="0" baseline="0" noProof="0">
                <a:solidFill>
                  <a:schemeClr val="lt1"/>
                </a:solidFill>
                <a:uLnTx/>
                <a:uFillTx/>
                <a:latin typeface="+mn-lt"/>
                <a:ea typeface="+mn-ea"/>
                <a:cs typeface="+mn-cs"/>
                <a:sym typeface="Wingdings"/>
              </a:defRPr>
            </a:lvl4pPr>
            <a:lvl5pPr marL="182880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1" sz="1800" b="0" i="0" u="none" strike="noStrike" kern="1200" cap="none" spc="0" normalizeH="0" baseline="0" noProof="0">
                <a:solidFill>
                  <a:schemeClr val="lt1"/>
                </a:solidFill>
                <a:uLnTx/>
                <a:uFillTx/>
                <a:latin typeface="+mn-lt"/>
                <a:ea typeface="+mn-ea"/>
                <a:cs typeface="+mn-cs"/>
                <a:sym typeface="Wingdings"/>
              </a:defRPr>
            </a:lvl5pPr>
            <a:lvl6pPr marL="228600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1" sz="1800" b="0" i="0" u="none" strike="noStrike" kern="1200" cap="none" spc="0" normalizeH="0" baseline="0" noProof="0">
                <a:solidFill>
                  <a:schemeClr val="lt1"/>
                </a:solidFill>
                <a:uLnTx/>
                <a:uFillTx/>
                <a:latin typeface="+mn-lt"/>
                <a:ea typeface="+mn-ea"/>
                <a:cs typeface="+mn-cs"/>
                <a:sym typeface="Wingdings"/>
              </a:defRPr>
            </a:lvl6pPr>
            <a:lvl7pPr marL="274320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1" sz="1800" b="0" i="0" u="none" strike="noStrike" kern="1200" cap="none" spc="0" normalizeH="0" baseline="0" noProof="0">
                <a:solidFill>
                  <a:schemeClr val="lt1"/>
                </a:solidFill>
                <a:uLnTx/>
                <a:uFillTx/>
                <a:latin typeface="+mn-lt"/>
                <a:ea typeface="+mn-ea"/>
                <a:cs typeface="+mn-cs"/>
                <a:sym typeface="Wingdings"/>
              </a:defRPr>
            </a:lvl7pPr>
            <a:lvl8pPr marL="320040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1" sz="1800" b="0" i="0" u="none" strike="noStrike" kern="1200" cap="none" spc="0" normalizeH="0" baseline="0" noProof="0">
                <a:solidFill>
                  <a:schemeClr val="lt1"/>
                </a:solidFill>
                <a:uLnTx/>
                <a:uFillTx/>
                <a:latin typeface="+mn-lt"/>
                <a:ea typeface="+mn-ea"/>
                <a:cs typeface="+mn-cs"/>
                <a:sym typeface="Wingdings"/>
              </a:defRPr>
            </a:lvl8pPr>
            <a:lvl9pPr marL="365760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1" sz="1800" b="0" i="0" u="none" strike="noStrike" kern="1200" cap="none" spc="0" normalizeH="0" baseline="0" noProof="0">
                <a:solidFill>
                  <a:schemeClr val="lt1"/>
                </a:solidFill>
                <a:uLnTx/>
                <a:uFillTx/>
                <a:latin typeface="+mn-lt"/>
                <a:ea typeface="+mn-ea"/>
                <a:cs typeface="+mn-cs"/>
                <a:sym typeface="Wingdings"/>
              </a:defRPr>
            </a:lvl9pPr>
          </a:lstStyle>
          <a:p>
            <a:pPr marL="0" algn="ctr" defTabSz="914400">
              <a:buNone/>
              <a:defRPr kumimoji="1" sz="1800" b="0" i="0" kern="1200" normalizeH="0" noProof="0">
                <a:solidFill>
                  <a:srgbClr val="FFFFFF"/>
                </a:solidFill>
                <a:uLnTx/>
                <a:uFillTx/>
                <a:latin typeface="+mn-lt"/>
                <a:ea typeface="+mn-ea"/>
                <a:cs typeface="+mn-cs"/>
              </a:defRPr>
            </a:pPr>
            <a:r>
              <a:rPr kumimoji="1" lang="ja-JP" altLang="en-US" sz="1800" b="1" i="0" kern="1200" normalizeH="0" noProof="0">
                <a:solidFill>
                  <a:schemeClr val="tx1"/>
                </a:solidFill>
                <a:uLnTx/>
                <a:uFillTx/>
                <a:latin typeface="+mn-lt"/>
                <a:ea typeface="+mn-ea"/>
                <a:cs typeface="+mn-cs"/>
              </a:rPr>
              <a:t>９</a:t>
            </a:r>
          </a:p>
        </p:txBody>
      </p:sp>
    </p:spTree>
    <p:extLst>
      <p:ext uri="{BB962C8B-B14F-4D97-AF65-F5344CB8AC3E}">
        <p14:creationId xmlns:p14="http://schemas.microsoft.com/office/powerpoint/2010/main" val="3727507280"/>
      </p:ext>
    </p:extLst>
  </p:cSld>
  <p:clrMapOvr>
    <a:masterClrMapping/>
  </p:clrMapOvr>
  <p:transition/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NET" val="2.0.50727.8813"/>
  <p:tag name="AS_OS" val="Microsoft Windows NT 6.2.9200.0"/>
  <p:tag name="AS_RELEASE_DATE" val="2018.03.09"/>
  <p:tag name="AS_TITLE" val="Aspose.Slides for .NET 3.5 Client Profile"/>
  <p:tag name="AS_VERSION" val="18.2.1"/>
</p:tagLst>
</file>

<file path=ppt/theme/theme1.xml><?xml version="1.0" encoding="utf-8"?>
<a:theme xmlns:a="http://schemas.openxmlformats.org/drawingml/2006/main" name="ウィスプ">
  <a:themeElements>
    <a:clrScheme name="ウィスプ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ウィスプ">
      <a:majorFont>
        <a:latin typeface="Century Gothic" panose="020B0502020202020204"/>
        <a:ea typeface="Arial" pitchFamily="34" charset="0"/>
        <a:cs typeface="Arial" pitchFamily="34" charset="0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Arial" pitchFamily="34" charset="0"/>
        <a:cs typeface="Arial" pitchFamily="34" charset="0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ウィスプ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ppt/theme/theme2.xml><?xml version="1.0" encoding="utf-8"?>
<a:theme xmlns:a="http://schemas.openxmlformats.org/drawingml/2006/main" name="Office ​​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Arial" pitchFamily="34" charset="0"/>
        <a:cs typeface="Arial" pitchFamily="34" charset="0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Arial" pitchFamily="34" charset="0"/>
        <a:cs typeface="Arial" pitchFamily="34" charset="0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153</TotalTime>
  <Words>843</Words>
  <Application>Microsoft Office PowerPoint</Application>
  <PresentationFormat>画面に合わせる (4:3)</PresentationFormat>
  <Paragraphs>151</Paragraphs>
  <Slides>16</Slides>
  <Notes>13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9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16</vt:i4>
      </vt:variant>
    </vt:vector>
  </HeadingPairs>
  <TitlesOfParts>
    <vt:vector size="26" baseType="lpstr">
      <vt:lpstr>HGP創英角ｺﾞｼｯｸUB</vt:lpstr>
      <vt:lpstr>HGS創英角ｺﾞｼｯｸUB</vt:lpstr>
      <vt:lpstr>ＭＳ Ｐゴシック</vt:lpstr>
      <vt:lpstr>メイリオ</vt:lpstr>
      <vt:lpstr>游明朝</vt:lpstr>
      <vt:lpstr>Arial</vt:lpstr>
      <vt:lpstr>Calibri</vt:lpstr>
      <vt:lpstr>Century Gothic</vt:lpstr>
      <vt:lpstr>Wingdings 3</vt:lpstr>
      <vt:lpstr>ウィスプ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三好綾</dc:creator>
  <cp:lastModifiedBy>事務局</cp:lastModifiedBy>
  <cp:revision>27</cp:revision>
  <cp:lastPrinted>2021-01-20T15:23:25Z</cp:lastPrinted>
  <dcterms:created xsi:type="dcterms:W3CDTF">2021-01-20T06:23:25Z</dcterms:created>
  <dcterms:modified xsi:type="dcterms:W3CDTF">2021-02-26T01:32:54Z</dcterms:modified>
</cp:coreProperties>
</file>