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305" r:id="rId3"/>
    <p:sldId id="325" r:id="rId4"/>
    <p:sldId id="310" r:id="rId5"/>
    <p:sldId id="269" r:id="rId6"/>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EE081"/>
    <a:srgbClr val="62AB37"/>
    <a:srgbClr val="3FA34D"/>
    <a:srgbClr val="CCFFCC"/>
    <a:srgbClr val="936C4C"/>
    <a:srgbClr val="A898E5"/>
    <a:srgbClr val="8EB4E3"/>
    <a:srgbClr val="4F81BD"/>
    <a:srgbClr val="CCFF99"/>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74" autoAdjust="0"/>
    <p:restoredTop sz="94622" autoAdjust="0"/>
  </p:normalViewPr>
  <p:slideViewPr>
    <p:cSldViewPr>
      <p:cViewPr varScale="1">
        <p:scale>
          <a:sx n="69" d="100"/>
          <a:sy n="69" d="100"/>
        </p:scale>
        <p:origin x="1170" y="66"/>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49574" cy="498475"/>
          </a:xfrm>
          <a:prstGeom prst="rect">
            <a:avLst/>
          </a:prstGeom>
        </p:spPr>
        <p:txBody>
          <a:bodyPr vert="horz" lIns="91424" tIns="45712" rIns="91424" bIns="45712" rtlCol="0"/>
          <a:lstStyle>
            <a:lvl1pPr algn="l">
              <a:defRPr sz="1300"/>
            </a:lvl1pPr>
          </a:lstStyle>
          <a:p>
            <a:endParaRPr kumimoji="1" lang="ja-JP" altLang="en-US"/>
          </a:p>
        </p:txBody>
      </p:sp>
      <p:sp>
        <p:nvSpPr>
          <p:cNvPr id="3" name="日付プレースホルダー 2"/>
          <p:cNvSpPr>
            <a:spLocks noGrp="1"/>
          </p:cNvSpPr>
          <p:nvPr>
            <p:ph type="dt" idx="1"/>
          </p:nvPr>
        </p:nvSpPr>
        <p:spPr>
          <a:xfrm>
            <a:off x="3856040" y="0"/>
            <a:ext cx="2949574" cy="498475"/>
          </a:xfrm>
          <a:prstGeom prst="rect">
            <a:avLst/>
          </a:prstGeom>
        </p:spPr>
        <p:txBody>
          <a:bodyPr vert="horz" lIns="91424" tIns="45712" rIns="91424" bIns="45712" rtlCol="0"/>
          <a:lstStyle>
            <a:lvl1pPr algn="r">
              <a:defRPr sz="1300"/>
            </a:lvl1pPr>
          </a:lstStyle>
          <a:p>
            <a:fld id="{3B13ADD0-1336-4590-BFD0-BEA65FD637A4}" type="datetimeFigureOut">
              <a:rPr kumimoji="1" lang="ja-JP" altLang="en-US" smtClean="0"/>
              <a:t>2021/2/2</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24" tIns="45712" rIns="91424" bIns="45712" rtlCol="0" anchor="ctr"/>
          <a:lstStyle/>
          <a:p>
            <a:endParaRPr lang="ja-JP" altLang="en-US"/>
          </a:p>
        </p:txBody>
      </p:sp>
      <p:sp>
        <p:nvSpPr>
          <p:cNvPr id="5" name="ノート プレースホルダー 4"/>
          <p:cNvSpPr>
            <a:spLocks noGrp="1"/>
          </p:cNvSpPr>
          <p:nvPr>
            <p:ph type="body" sz="quarter" idx="3"/>
          </p:nvPr>
        </p:nvSpPr>
        <p:spPr>
          <a:xfrm>
            <a:off x="681038" y="4783139"/>
            <a:ext cx="5445125" cy="3913187"/>
          </a:xfrm>
          <a:prstGeom prst="rect">
            <a:avLst/>
          </a:prstGeom>
        </p:spPr>
        <p:txBody>
          <a:bodyPr vert="horz" lIns="91424" tIns="45712" rIns="91424" bIns="45712"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2" y="9440865"/>
            <a:ext cx="2949574" cy="498475"/>
          </a:xfrm>
          <a:prstGeom prst="rect">
            <a:avLst/>
          </a:prstGeom>
        </p:spPr>
        <p:txBody>
          <a:bodyPr vert="horz" lIns="91424" tIns="45712" rIns="91424" bIns="45712"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3856040" y="9440865"/>
            <a:ext cx="2949574" cy="498475"/>
          </a:xfrm>
          <a:prstGeom prst="rect">
            <a:avLst/>
          </a:prstGeom>
        </p:spPr>
        <p:txBody>
          <a:bodyPr vert="horz" lIns="91424" tIns="45712" rIns="91424" bIns="45712" rtlCol="0" anchor="b"/>
          <a:lstStyle>
            <a:lvl1pPr algn="r">
              <a:defRPr sz="1300"/>
            </a:lvl1pPr>
          </a:lstStyle>
          <a:p>
            <a:fld id="{657E0506-BAAC-4133-BB9D-7C44394A7BB2}" type="slidenum">
              <a:rPr kumimoji="1" lang="ja-JP" altLang="en-US" smtClean="0"/>
              <a:t>‹#›</a:t>
            </a:fld>
            <a:endParaRPr kumimoji="1" lang="ja-JP" altLang="en-US"/>
          </a:p>
        </p:txBody>
      </p:sp>
    </p:spTree>
    <p:extLst>
      <p:ext uri="{BB962C8B-B14F-4D97-AF65-F5344CB8AC3E}">
        <p14:creationId xmlns:p14="http://schemas.microsoft.com/office/powerpoint/2010/main" val="341049762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2021/2/2</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3098139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2021/2/2</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824253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39"/>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2021/2/2</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365964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2021/2/2</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962165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2021/2/2</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404893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CA26DF16-7525-422B-87F4-094CDA04A3FC}" type="datetimeFigureOut">
              <a:rPr kumimoji="1" lang="ja-JP" altLang="en-US" smtClean="0"/>
              <a:t>2021/2/2</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625169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CA26DF16-7525-422B-87F4-094CDA04A3FC}" type="datetimeFigureOut">
              <a:rPr kumimoji="1" lang="ja-JP" altLang="en-US" smtClean="0"/>
              <a:t>2021/2/2</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6583704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A26DF16-7525-422B-87F4-094CDA04A3FC}" type="datetimeFigureOut">
              <a:rPr kumimoji="1" lang="ja-JP" altLang="en-US" smtClean="0"/>
              <a:t>2021/2/2</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532767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A26DF16-7525-422B-87F4-094CDA04A3FC}" type="datetimeFigureOut">
              <a:rPr kumimoji="1" lang="ja-JP" altLang="en-US" smtClean="0"/>
              <a:t>2021/2/2</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752790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A26DF16-7525-422B-87F4-094CDA04A3FC}" type="datetimeFigureOut">
              <a:rPr kumimoji="1" lang="ja-JP" altLang="en-US" smtClean="0"/>
              <a:t>2021/2/2</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943736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dirty="0"/>
              <a:t>アイコンをクリックして図を追加</a:t>
            </a:r>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A26DF16-7525-422B-87F4-094CDA04A3FC}" type="datetimeFigureOut">
              <a:rPr kumimoji="1" lang="ja-JP" altLang="en-US" smtClean="0"/>
              <a:t>2021/2/2</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0469327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26DF16-7525-422B-87F4-094CDA04A3FC}" type="datetimeFigureOut">
              <a:rPr kumimoji="1" lang="ja-JP" altLang="en-US" smtClean="0"/>
              <a:t>2021/2/2</a:t>
            </a:fld>
            <a:endParaRPr kumimoji="1" lang="ja-JP" altLang="en-US" dirty="0"/>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049050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3000" y="0"/>
            <a:ext cx="9900000" cy="360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spc="-120" dirty="0" smtClean="0">
                <a:solidFill>
                  <a:schemeClr val="bg1"/>
                </a:solidFill>
                <a:latin typeface="メイリオ" panose="020B0604030504040204" pitchFamily="50" charset="-128"/>
                <a:ea typeface="メイリオ" panose="020B0604030504040204" pitchFamily="50" charset="-128"/>
              </a:rPr>
              <a:t>　　　　令和</a:t>
            </a:r>
            <a:r>
              <a:rPr lang="ja-JP" altLang="en-US" sz="1600" b="1" spc="-120" dirty="0">
                <a:solidFill>
                  <a:schemeClr val="bg1"/>
                </a:solidFill>
                <a:latin typeface="メイリオ" panose="020B0604030504040204" pitchFamily="50" charset="-128"/>
                <a:ea typeface="メイリオ" panose="020B0604030504040204" pitchFamily="50" charset="-128"/>
              </a:rPr>
              <a:t>３年度</a:t>
            </a:r>
            <a:r>
              <a:rPr lang="en-US" altLang="ja-JP" sz="1600" b="1" spc="-120" dirty="0">
                <a:solidFill>
                  <a:schemeClr val="bg1"/>
                </a:solidFill>
                <a:latin typeface="メイリオ" panose="020B0604030504040204" pitchFamily="50" charset="-128"/>
                <a:ea typeface="メイリオ" panose="020B0604030504040204" pitchFamily="50" charset="-128"/>
              </a:rPr>
              <a:t>｢</a:t>
            </a:r>
            <a:r>
              <a:rPr lang="ja-JP" altLang="en-US" sz="1600" b="1" spc="-120" dirty="0">
                <a:solidFill>
                  <a:schemeClr val="bg1"/>
                </a:solidFill>
                <a:latin typeface="メイリオ" panose="020B0604030504040204" pitchFamily="50" charset="-128"/>
                <a:ea typeface="メイリオ" panose="020B0604030504040204" pitchFamily="50" charset="-128"/>
              </a:rPr>
              <a:t>地域コンソーシアムによる障害者の生涯学習支援体制の構築</a:t>
            </a:r>
            <a:r>
              <a:rPr lang="en-US" altLang="ja-JP" sz="1600" b="1" spc="-120" dirty="0" smtClean="0">
                <a:solidFill>
                  <a:schemeClr val="bg1"/>
                </a:solidFill>
                <a:latin typeface="メイリオ" panose="020B0604030504040204" pitchFamily="50" charset="-128"/>
                <a:ea typeface="メイリオ" panose="020B0604030504040204" pitchFamily="50" charset="-128"/>
              </a:rPr>
              <a:t>｣</a:t>
            </a:r>
            <a:r>
              <a:rPr lang="ja-JP" altLang="en-US" sz="1600" b="1" spc="-120" dirty="0" smtClean="0">
                <a:solidFill>
                  <a:schemeClr val="bg1"/>
                </a:solidFill>
                <a:latin typeface="メイリオ" panose="020B0604030504040204" pitchFamily="50" charset="-128"/>
                <a:ea typeface="メイリオ" panose="020B0604030504040204" pitchFamily="50" charset="-128"/>
              </a:rPr>
              <a:t>企画</a:t>
            </a:r>
            <a:r>
              <a:rPr lang="ja-JP" altLang="en-US" sz="1600" b="1" spc="-120" dirty="0">
                <a:solidFill>
                  <a:schemeClr val="bg1"/>
                </a:solidFill>
                <a:latin typeface="メイリオ" panose="020B0604030504040204" pitchFamily="50" charset="-128"/>
                <a:ea typeface="メイリオ" panose="020B0604030504040204" pitchFamily="50" charset="-128"/>
              </a:rPr>
              <a:t>提案</a:t>
            </a:r>
            <a:r>
              <a:rPr lang="ja-JP" altLang="en-US" sz="1600" b="1" spc="-120" dirty="0" smtClean="0">
                <a:solidFill>
                  <a:schemeClr val="bg1"/>
                </a:solidFill>
                <a:latin typeface="メイリオ" panose="020B0604030504040204" pitchFamily="50" charset="-128"/>
                <a:ea typeface="メイリオ" panose="020B0604030504040204" pitchFamily="50" charset="-128"/>
              </a:rPr>
              <a:t>書</a:t>
            </a:r>
            <a:r>
              <a:rPr lang="ja-JP" altLang="en-US" sz="1400" b="1" spc="-120" dirty="0">
                <a:solidFill>
                  <a:schemeClr val="bg1"/>
                </a:solidFill>
                <a:latin typeface="メイリオ" panose="020B0604030504040204" pitchFamily="50" charset="-128"/>
                <a:ea typeface="メイリオ" panose="020B0604030504040204" pitchFamily="50" charset="-128"/>
              </a:rPr>
              <a:t>　</a:t>
            </a:r>
            <a:r>
              <a:rPr lang="en-US" altLang="ja-JP" sz="1200" b="1" spc="-120" dirty="0">
                <a:solidFill>
                  <a:schemeClr val="bg1"/>
                </a:solidFill>
                <a:latin typeface="メイリオ" panose="020B0604030504040204" pitchFamily="50" charset="-128"/>
                <a:ea typeface="メイリオ" panose="020B0604030504040204" pitchFamily="50" charset="-128"/>
              </a:rPr>
              <a:t>(</a:t>
            </a:r>
            <a:fld id="{C092FE48-08D5-4BB8-8FFC-B8772EEC158E}" type="slidenum">
              <a:rPr lang="en-US" altLang="ja-JP" sz="1200" b="1" spc="-120">
                <a:solidFill>
                  <a:schemeClr val="bg1"/>
                </a:solidFill>
                <a:latin typeface="メイリオ" panose="020B0604030504040204" pitchFamily="50" charset="-128"/>
                <a:ea typeface="メイリオ" panose="020B0604030504040204" pitchFamily="50" charset="-128"/>
              </a:rPr>
              <a:pPr/>
              <a:t>1</a:t>
            </a:fld>
            <a:r>
              <a:rPr lang="en-US" altLang="ja-JP" sz="1200" b="1" spc="-120" dirty="0">
                <a:solidFill>
                  <a:schemeClr val="bg1"/>
                </a:solidFill>
                <a:latin typeface="メイリオ" panose="020B0604030504040204" pitchFamily="50" charset="-128"/>
                <a:ea typeface="メイリオ" panose="020B0604030504040204" pitchFamily="50" charset="-128"/>
              </a:rPr>
              <a:t>/5)</a:t>
            </a:r>
            <a:endParaRPr lang="ja-JP" altLang="en-US" sz="1200" b="1" spc="-120" dirty="0">
              <a:solidFill>
                <a:schemeClr val="bg1"/>
              </a:solidFill>
              <a:latin typeface="メイリオ" panose="020B0604030504040204" pitchFamily="50" charset="-128"/>
              <a:ea typeface="メイリオ" panose="020B0604030504040204" pitchFamily="50" charset="-128"/>
            </a:endParaRPr>
          </a:p>
        </p:txBody>
      </p:sp>
      <p:sp>
        <p:nvSpPr>
          <p:cNvPr id="10" name="正方形/長方形 9"/>
          <p:cNvSpPr/>
          <p:nvPr/>
        </p:nvSpPr>
        <p:spPr>
          <a:xfrm>
            <a:off x="44232" y="392293"/>
            <a:ext cx="939096" cy="432048"/>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メイリオ" panose="020B0604030504040204" pitchFamily="50" charset="-128"/>
                <a:ea typeface="メイリオ" panose="020B0604030504040204" pitchFamily="50" charset="-128"/>
              </a:rPr>
              <a:t>事業名</a:t>
            </a:r>
          </a:p>
        </p:txBody>
      </p:sp>
      <p:sp useBgFill="1">
        <p:nvSpPr>
          <p:cNvPr id="11" name="正方形/長方形 10"/>
          <p:cNvSpPr/>
          <p:nvPr/>
        </p:nvSpPr>
        <p:spPr>
          <a:xfrm>
            <a:off x="1028464" y="392293"/>
            <a:ext cx="8838000" cy="432048"/>
          </a:xfrm>
          <a:prstGeom prst="rect">
            <a:avLst/>
          </a:prstGeom>
          <a:ln w="38100" cmpd="dbl">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rgbClr val="FFC000"/>
                </a:solidFill>
                <a:latin typeface="メイリオ" panose="020B0604030504040204" pitchFamily="50" charset="-128"/>
                <a:ea typeface="メイリオ" panose="020B0604030504040204" pitchFamily="50" charset="-128"/>
              </a:rPr>
              <a:t>〇〇〇〇のための</a:t>
            </a:r>
            <a:r>
              <a:rPr lang="ja-JP" altLang="en-US" sz="1400" dirty="0">
                <a:solidFill>
                  <a:srgbClr val="FFC000"/>
                </a:solidFill>
                <a:latin typeface="メイリオ" panose="020B0604030504040204" pitchFamily="50" charset="-128"/>
                <a:ea typeface="メイリオ" panose="020B0604030504040204" pitchFamily="50" charset="-128"/>
              </a:rPr>
              <a:t>□□□□</a:t>
            </a:r>
            <a:r>
              <a:rPr kumimoji="1" lang="ja-JP" altLang="en-US" sz="1400" dirty="0">
                <a:solidFill>
                  <a:schemeClr val="tx1"/>
                </a:solidFill>
                <a:latin typeface="メイリオ" panose="020B0604030504040204" pitchFamily="50" charset="-128"/>
                <a:ea typeface="メイリオ" panose="020B0604030504040204" pitchFamily="50" charset="-128"/>
              </a:rPr>
              <a:t>事業</a:t>
            </a:r>
            <a:r>
              <a:rPr kumimoji="1" lang="ja-JP" altLang="en-US" sz="1400" dirty="0">
                <a:solidFill>
                  <a:srgbClr val="FFC000"/>
                </a:solidFill>
                <a:latin typeface="メイリオ" panose="020B0604030504040204" pitchFamily="50" charset="-128"/>
                <a:ea typeface="メイリオ" panose="020B0604030504040204" pitchFamily="50" charset="-128"/>
              </a:rPr>
              <a:t>（</a:t>
            </a:r>
            <a:r>
              <a:rPr kumimoji="1" lang="en-US" altLang="ja-JP" sz="1400" dirty="0">
                <a:solidFill>
                  <a:srgbClr val="FFC000"/>
                </a:solidFill>
                <a:latin typeface="メイリオ" panose="020B0604030504040204" pitchFamily="50" charset="-128"/>
                <a:ea typeface="メイリオ" panose="020B0604030504040204" pitchFamily="50" charset="-128"/>
              </a:rPr>
              <a:t>MS</a:t>
            </a:r>
            <a:r>
              <a:rPr kumimoji="1" lang="ja-JP" altLang="en-US" sz="1400" dirty="0">
                <a:solidFill>
                  <a:srgbClr val="FFC000"/>
                </a:solidFill>
                <a:latin typeface="メイリオ" panose="020B0604030504040204" pitchFamily="50" charset="-128"/>
                <a:ea typeface="メイリオ" panose="020B0604030504040204" pitchFamily="50" charset="-128"/>
              </a:rPr>
              <a:t>ｺﾞｼｯｸ </a:t>
            </a:r>
            <a:r>
              <a:rPr kumimoji="1" lang="en-US" altLang="ja-JP" sz="1400" dirty="0">
                <a:solidFill>
                  <a:srgbClr val="FFC000"/>
                </a:solidFill>
                <a:latin typeface="メイリオ" panose="020B0604030504040204" pitchFamily="50" charset="-128"/>
                <a:ea typeface="メイリオ" panose="020B0604030504040204" pitchFamily="50" charset="-128"/>
              </a:rPr>
              <a:t>or </a:t>
            </a:r>
            <a:r>
              <a:rPr kumimoji="1" lang="ja-JP" altLang="en-US" sz="1400" dirty="0" smtClean="0">
                <a:solidFill>
                  <a:srgbClr val="FFC000"/>
                </a:solidFill>
                <a:latin typeface="メイリオ" panose="020B0604030504040204" pitchFamily="50" charset="-128"/>
                <a:ea typeface="メイリオ" panose="020B0604030504040204" pitchFamily="50" charset="-128"/>
              </a:rPr>
              <a:t>ﾒｲﾘｵ</a:t>
            </a:r>
            <a:r>
              <a:rPr lang="en-US" altLang="ja-JP" sz="1400" dirty="0" smtClean="0">
                <a:solidFill>
                  <a:srgbClr val="FFC000"/>
                </a:solidFill>
                <a:latin typeface="メイリオ" panose="020B0604030504040204" pitchFamily="50" charset="-128"/>
                <a:ea typeface="メイリオ" panose="020B0604030504040204" pitchFamily="50" charset="-128"/>
              </a:rPr>
              <a:t>14</a:t>
            </a:r>
            <a:r>
              <a:rPr kumimoji="1" lang="ja-JP" altLang="en-US" sz="1400" dirty="0" smtClean="0">
                <a:solidFill>
                  <a:srgbClr val="FFC000"/>
                </a:solidFill>
                <a:latin typeface="メイリオ" panose="020B0604030504040204" pitchFamily="50" charset="-128"/>
                <a:ea typeface="メイリオ" panose="020B0604030504040204" pitchFamily="50" charset="-128"/>
              </a:rPr>
              <a:t>ポイント</a:t>
            </a:r>
            <a:r>
              <a:rPr kumimoji="1" lang="ja-JP" altLang="en-US" sz="1400" dirty="0">
                <a:solidFill>
                  <a:srgbClr val="FFC000"/>
                </a:solidFill>
                <a:latin typeface="メイリオ" panose="020B0604030504040204" pitchFamily="50" charset="-128"/>
                <a:ea typeface="メイリオ" panose="020B0604030504040204" pitchFamily="50" charset="-128"/>
              </a:rPr>
              <a:t>）</a:t>
            </a:r>
          </a:p>
        </p:txBody>
      </p:sp>
      <p:sp>
        <p:nvSpPr>
          <p:cNvPr id="12" name="正方形/長方形 11"/>
          <p:cNvSpPr/>
          <p:nvPr/>
        </p:nvSpPr>
        <p:spPr>
          <a:xfrm>
            <a:off x="44232" y="871135"/>
            <a:ext cx="939096" cy="432048"/>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latin typeface="メイリオ" panose="020B0604030504040204" pitchFamily="50" charset="-128"/>
                <a:ea typeface="メイリオ" panose="020B0604030504040204" pitchFamily="50" charset="-128"/>
              </a:rPr>
              <a:t>提案者名</a:t>
            </a:r>
          </a:p>
        </p:txBody>
      </p:sp>
      <p:sp>
        <p:nvSpPr>
          <p:cNvPr id="13" name="正方形/長方形 12"/>
          <p:cNvSpPr/>
          <p:nvPr/>
        </p:nvSpPr>
        <p:spPr>
          <a:xfrm>
            <a:off x="1028464" y="871135"/>
            <a:ext cx="3888000" cy="432048"/>
          </a:xfrm>
          <a:prstGeom prst="rect">
            <a:avLst/>
          </a:prstGeom>
          <a:noFill/>
          <a:ln w="38100" cmpd="dbl">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rgbClr val="FFC000"/>
                </a:solidFill>
                <a:latin typeface="メイリオ" panose="020B0604030504040204" pitchFamily="50" charset="-128"/>
                <a:ea typeface="メイリオ" panose="020B0604030504040204" pitchFamily="50" charset="-128"/>
              </a:rPr>
              <a:t>○○県、○○県教育委員会、○○大学</a:t>
            </a:r>
            <a:r>
              <a:rPr kumimoji="1" lang="ja-JP" altLang="en-US" sz="1400" dirty="0" smtClean="0">
                <a:solidFill>
                  <a:srgbClr val="FFC000"/>
                </a:solidFill>
                <a:latin typeface="メイリオ" panose="020B0604030504040204" pitchFamily="50" charset="-128"/>
                <a:ea typeface="メイリオ" panose="020B0604030504040204" pitchFamily="50" charset="-128"/>
              </a:rPr>
              <a:t>等</a:t>
            </a:r>
            <a:endParaRPr kumimoji="1" lang="en-US" altLang="ja-JP" sz="1400" dirty="0" smtClean="0">
              <a:solidFill>
                <a:srgbClr val="FFC000"/>
              </a:solidFill>
              <a:latin typeface="メイリオ" panose="020B0604030504040204" pitchFamily="50" charset="-128"/>
              <a:ea typeface="メイリオ" panose="020B0604030504040204" pitchFamily="50" charset="-128"/>
            </a:endParaRPr>
          </a:p>
          <a:p>
            <a:r>
              <a:rPr kumimoji="1" lang="ja-JP" altLang="en-US" sz="1000" dirty="0" smtClean="0">
                <a:solidFill>
                  <a:srgbClr val="FFC000"/>
                </a:solidFill>
                <a:latin typeface="メイリオ" panose="020B0604030504040204" pitchFamily="50" charset="-128"/>
                <a:ea typeface="メイリオ" panose="020B0604030504040204" pitchFamily="50" charset="-128"/>
              </a:rPr>
              <a:t>（</a:t>
            </a:r>
            <a:r>
              <a:rPr kumimoji="1" lang="en-US" altLang="ja-JP" sz="1000" dirty="0">
                <a:solidFill>
                  <a:srgbClr val="FFC000"/>
                </a:solidFill>
                <a:latin typeface="メイリオ" panose="020B0604030504040204" pitchFamily="50" charset="-128"/>
                <a:ea typeface="メイリオ" panose="020B0604030504040204" pitchFamily="50" charset="-128"/>
              </a:rPr>
              <a:t>MS</a:t>
            </a:r>
            <a:r>
              <a:rPr kumimoji="1" lang="ja-JP" altLang="en-US" sz="1000" dirty="0">
                <a:solidFill>
                  <a:srgbClr val="FFC000"/>
                </a:solidFill>
                <a:latin typeface="メイリオ" panose="020B0604030504040204" pitchFamily="50" charset="-128"/>
                <a:ea typeface="メイリオ" panose="020B0604030504040204" pitchFamily="50" charset="-128"/>
              </a:rPr>
              <a:t>ｺﾞｼｯｸ </a:t>
            </a:r>
            <a:r>
              <a:rPr kumimoji="1" lang="en-US" altLang="ja-JP" sz="1000" dirty="0">
                <a:solidFill>
                  <a:srgbClr val="FFC000"/>
                </a:solidFill>
                <a:latin typeface="メイリオ" panose="020B0604030504040204" pitchFamily="50" charset="-128"/>
                <a:ea typeface="メイリオ" panose="020B0604030504040204" pitchFamily="50" charset="-128"/>
              </a:rPr>
              <a:t>or </a:t>
            </a:r>
            <a:r>
              <a:rPr kumimoji="1" lang="ja-JP" altLang="en-US" sz="1000" dirty="0" smtClean="0">
                <a:solidFill>
                  <a:srgbClr val="FFC000"/>
                </a:solidFill>
                <a:latin typeface="メイリオ" panose="020B0604030504040204" pitchFamily="50" charset="-128"/>
                <a:ea typeface="メイリオ" panose="020B0604030504040204" pitchFamily="50" charset="-128"/>
              </a:rPr>
              <a:t>ﾒｲﾘｵ </a:t>
            </a:r>
            <a:r>
              <a:rPr kumimoji="1" lang="en-US" altLang="ja-JP" sz="1000" dirty="0" smtClean="0">
                <a:solidFill>
                  <a:srgbClr val="FFC000"/>
                </a:solidFill>
                <a:latin typeface="メイリオ" panose="020B0604030504040204" pitchFamily="50" charset="-128"/>
                <a:ea typeface="メイリオ" panose="020B0604030504040204" pitchFamily="50" charset="-128"/>
              </a:rPr>
              <a:t>14</a:t>
            </a:r>
            <a:r>
              <a:rPr kumimoji="1" lang="ja-JP" altLang="en-US" sz="1000" dirty="0" smtClean="0">
                <a:solidFill>
                  <a:srgbClr val="FFC000"/>
                </a:solidFill>
                <a:latin typeface="メイリオ" panose="020B0604030504040204" pitchFamily="50" charset="-128"/>
                <a:ea typeface="メイリオ" panose="020B0604030504040204" pitchFamily="50" charset="-128"/>
              </a:rPr>
              <a:t>ポイント</a:t>
            </a:r>
            <a:r>
              <a:rPr kumimoji="1" lang="ja-JP" altLang="en-US" sz="1000" dirty="0">
                <a:solidFill>
                  <a:srgbClr val="FFC000"/>
                </a:solidFill>
                <a:latin typeface="メイリオ" panose="020B0604030504040204" pitchFamily="50" charset="-128"/>
                <a:ea typeface="メイリオ" panose="020B0604030504040204" pitchFamily="50" charset="-128"/>
              </a:rPr>
              <a:t>）</a:t>
            </a:r>
          </a:p>
        </p:txBody>
      </p:sp>
      <p:sp>
        <p:nvSpPr>
          <p:cNvPr id="15" name="角丸四角形 14"/>
          <p:cNvSpPr/>
          <p:nvPr/>
        </p:nvSpPr>
        <p:spPr>
          <a:xfrm>
            <a:off x="44232" y="1350000"/>
            <a:ext cx="1800000" cy="288000"/>
          </a:xfrm>
          <a:prstGeom prst="round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latin typeface="メイリオ" panose="020B0604030504040204" pitchFamily="50" charset="-128"/>
                <a:ea typeface="メイリオ" panose="020B0604030504040204" pitchFamily="50" charset="-128"/>
              </a:rPr>
              <a:t>事業の趣旨・目的</a:t>
            </a:r>
          </a:p>
        </p:txBody>
      </p:sp>
      <p:sp>
        <p:nvSpPr>
          <p:cNvPr id="16" name="正方形/長方形 15"/>
          <p:cNvSpPr/>
          <p:nvPr/>
        </p:nvSpPr>
        <p:spPr>
          <a:xfrm>
            <a:off x="44232" y="1685908"/>
            <a:ext cx="4860000" cy="5127468"/>
          </a:xfrm>
          <a:prstGeom prst="rect">
            <a:avLst/>
          </a:prstGeom>
          <a:noFill/>
          <a:ln w="38100" cmpd="dbl">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ltLang="ja-JP" sz="1200" dirty="0" smtClean="0">
              <a:solidFill>
                <a:srgbClr val="FFC000"/>
              </a:solidFill>
              <a:latin typeface="メイリオ" panose="020B0604030504040204" pitchFamily="50" charset="-128"/>
              <a:ea typeface="メイリオ" panose="020B0604030504040204" pitchFamily="50" charset="-128"/>
            </a:endParaRPr>
          </a:p>
          <a:p>
            <a:r>
              <a:rPr lang="ja-JP" altLang="en-US" sz="1200" dirty="0" smtClean="0">
                <a:solidFill>
                  <a:srgbClr val="FFC000"/>
                </a:solidFill>
                <a:latin typeface="メイリオ" panose="020B0604030504040204" pitchFamily="50" charset="-128"/>
                <a:ea typeface="メイリオ" panose="020B0604030504040204" pitchFamily="50" charset="-128"/>
              </a:rPr>
              <a:t>▼</a:t>
            </a:r>
            <a:r>
              <a:rPr lang="ja-JP" altLang="en-US" sz="1200" dirty="0">
                <a:solidFill>
                  <a:srgbClr val="FFC000"/>
                </a:solidFill>
                <a:latin typeface="メイリオ" panose="020B0604030504040204" pitchFamily="50" charset="-128"/>
                <a:ea typeface="メイリオ" panose="020B0604030504040204" pitchFamily="50" charset="-128"/>
              </a:rPr>
              <a:t>様式自由</a:t>
            </a:r>
          </a:p>
          <a:p>
            <a:endParaRPr lang="ja-JP" altLang="en-US" sz="1200" dirty="0">
              <a:solidFill>
                <a:srgbClr val="FFC000"/>
              </a:solidFill>
              <a:latin typeface="メイリオ" panose="020B0604030504040204" pitchFamily="50" charset="-128"/>
              <a:ea typeface="メイリオ" panose="020B0604030504040204" pitchFamily="50" charset="-128"/>
            </a:endParaRPr>
          </a:p>
          <a:p>
            <a:r>
              <a:rPr lang="ja-JP" altLang="en-US" sz="1200" dirty="0" smtClean="0">
                <a:solidFill>
                  <a:srgbClr val="FFC000"/>
                </a:solidFill>
                <a:latin typeface="メイリオ" panose="020B0604030504040204" pitchFamily="50" charset="-128"/>
                <a:ea typeface="メイリオ" panose="020B0604030504040204" pitchFamily="50" charset="-128"/>
              </a:rPr>
              <a:t>▼本事業で実施する以下の①～⑧の事項についても網羅的に記載す</a:t>
            </a:r>
            <a:endParaRPr lang="en-US" altLang="ja-JP" sz="1200" dirty="0" smtClean="0">
              <a:solidFill>
                <a:srgbClr val="FFC000"/>
              </a:solidFill>
              <a:latin typeface="メイリオ" panose="020B0604030504040204" pitchFamily="50" charset="-128"/>
              <a:ea typeface="メイリオ" panose="020B0604030504040204" pitchFamily="50" charset="-128"/>
            </a:endParaRPr>
          </a:p>
          <a:p>
            <a:r>
              <a:rPr lang="ja-JP" altLang="en-US" sz="1200" dirty="0">
                <a:solidFill>
                  <a:srgbClr val="FFC000"/>
                </a:solidFill>
                <a:latin typeface="メイリオ" panose="020B0604030504040204" pitchFamily="50" charset="-128"/>
                <a:ea typeface="メイリオ" panose="020B0604030504040204" pitchFamily="50" charset="-128"/>
              </a:rPr>
              <a:t>　</a:t>
            </a:r>
            <a:r>
              <a:rPr lang="ja-JP" altLang="en-US" sz="1200" dirty="0" smtClean="0">
                <a:solidFill>
                  <a:srgbClr val="FFC000"/>
                </a:solidFill>
                <a:latin typeface="メイリオ" panose="020B0604030504040204" pitchFamily="50" charset="-128"/>
                <a:ea typeface="メイリオ" panose="020B0604030504040204" pitchFamily="50" charset="-128"/>
              </a:rPr>
              <a:t>ること</a:t>
            </a:r>
            <a:r>
              <a:rPr lang="en-US" altLang="ja-JP" sz="1200" dirty="0" smtClean="0">
                <a:solidFill>
                  <a:srgbClr val="FFC000"/>
                </a:solidFill>
                <a:latin typeface="メイリオ" panose="020B0604030504040204" pitchFamily="50" charset="-128"/>
                <a:ea typeface="メイリオ" panose="020B0604030504040204" pitchFamily="50" charset="-128"/>
              </a:rPr>
              <a:t>｡</a:t>
            </a:r>
          </a:p>
          <a:p>
            <a:r>
              <a:rPr lang="ja-JP" altLang="en-US" sz="1200" dirty="0">
                <a:solidFill>
                  <a:srgbClr val="FFC000"/>
                </a:solidFill>
                <a:latin typeface="メイリオ" panose="020B0604030504040204" pitchFamily="50" charset="-128"/>
                <a:ea typeface="メイリオ" panose="020B0604030504040204" pitchFamily="50" charset="-128"/>
              </a:rPr>
              <a:t>　</a:t>
            </a:r>
            <a:r>
              <a:rPr lang="ja-JP" altLang="en-US" sz="1050" dirty="0">
                <a:solidFill>
                  <a:srgbClr val="FFC000"/>
                </a:solidFill>
                <a:latin typeface="メイリオ" panose="020B0604030504040204" pitchFamily="50" charset="-128"/>
                <a:ea typeface="メイリオ" panose="020B0604030504040204" pitchFamily="50" charset="-128"/>
              </a:rPr>
              <a:t>①関係機関の参画による</a:t>
            </a:r>
            <a:r>
              <a:rPr lang="ja-JP" altLang="en-US" sz="1050" dirty="0" smtClean="0">
                <a:solidFill>
                  <a:srgbClr val="FFC000"/>
                </a:solidFill>
                <a:latin typeface="メイリオ" panose="020B0604030504040204" pitchFamily="50" charset="-128"/>
                <a:ea typeface="メイリオ" panose="020B0604030504040204" pitchFamily="50" charset="-128"/>
              </a:rPr>
              <a:t>地域コンソーシアム</a:t>
            </a:r>
            <a:r>
              <a:rPr lang="ja-JP" altLang="en-US" sz="1050" dirty="0">
                <a:solidFill>
                  <a:srgbClr val="FFC000"/>
                </a:solidFill>
                <a:latin typeface="メイリオ" panose="020B0604030504040204" pitchFamily="50" charset="-128"/>
                <a:ea typeface="メイリオ" panose="020B0604030504040204" pitchFamily="50" charset="-128"/>
              </a:rPr>
              <a:t>の形成</a:t>
            </a:r>
          </a:p>
          <a:p>
            <a:r>
              <a:rPr lang="ja-JP" altLang="en-US" sz="1050" dirty="0">
                <a:solidFill>
                  <a:srgbClr val="FFC000"/>
                </a:solidFill>
                <a:latin typeface="メイリオ" panose="020B0604030504040204" pitchFamily="50" charset="-128"/>
                <a:ea typeface="メイリオ" panose="020B0604030504040204" pitchFamily="50" charset="-128"/>
              </a:rPr>
              <a:t>　②障害者の学びのニーズを踏まえた講座内容・実施方法、</a:t>
            </a:r>
            <a:r>
              <a:rPr lang="ja-JP" altLang="en-US" sz="1050" dirty="0" smtClean="0">
                <a:solidFill>
                  <a:srgbClr val="FFC000"/>
                </a:solidFill>
                <a:latin typeface="メイリオ" panose="020B0604030504040204" pitchFamily="50" charset="-128"/>
                <a:ea typeface="メイリオ" panose="020B0604030504040204" pitchFamily="50" charset="-128"/>
              </a:rPr>
              <a:t>合理的　配慮</a:t>
            </a:r>
            <a:r>
              <a:rPr lang="ja-JP" altLang="en-US" sz="1050" dirty="0">
                <a:solidFill>
                  <a:srgbClr val="FFC000"/>
                </a:solidFill>
                <a:latin typeface="メイリオ" panose="020B0604030504040204" pitchFamily="50" charset="-128"/>
                <a:ea typeface="メイリオ" panose="020B0604030504040204" pitchFamily="50" charset="-128"/>
              </a:rPr>
              <a:t>を含　　</a:t>
            </a:r>
            <a:endParaRPr lang="en-US" altLang="ja-JP" sz="1050" dirty="0">
              <a:solidFill>
                <a:srgbClr val="FFC000"/>
              </a:solidFill>
              <a:latin typeface="メイリオ" panose="020B0604030504040204" pitchFamily="50" charset="-128"/>
              <a:ea typeface="メイリオ" panose="020B0604030504040204" pitchFamily="50" charset="-128"/>
            </a:endParaRPr>
          </a:p>
          <a:p>
            <a:r>
              <a:rPr lang="ja-JP" altLang="en-US" sz="1050" dirty="0">
                <a:solidFill>
                  <a:srgbClr val="FFC000"/>
                </a:solidFill>
                <a:latin typeface="メイリオ" panose="020B0604030504040204" pitchFamily="50" charset="-128"/>
                <a:ea typeface="メイリオ" panose="020B0604030504040204" pitchFamily="50" charset="-128"/>
              </a:rPr>
              <a:t>　　む必要な支援</a:t>
            </a:r>
          </a:p>
          <a:p>
            <a:r>
              <a:rPr lang="ja-JP" altLang="en-US" sz="1050" dirty="0">
                <a:solidFill>
                  <a:srgbClr val="FFC000"/>
                </a:solidFill>
                <a:latin typeface="メイリオ" panose="020B0604030504040204" pitchFamily="50" charset="-128"/>
                <a:ea typeface="メイリオ" panose="020B0604030504040204" pitchFamily="50" charset="-128"/>
              </a:rPr>
              <a:t>　③学校教育</a:t>
            </a:r>
            <a:r>
              <a:rPr lang="ja-JP" altLang="en-US" sz="1050" dirty="0" smtClean="0">
                <a:solidFill>
                  <a:srgbClr val="FFC000"/>
                </a:solidFill>
                <a:latin typeface="メイリオ" panose="020B0604030504040204" pitchFamily="50" charset="-128"/>
                <a:ea typeface="メイリオ" panose="020B0604030504040204" pitchFamily="50" charset="-128"/>
              </a:rPr>
              <a:t>法第</a:t>
            </a:r>
            <a:r>
              <a:rPr lang="en-US" altLang="ja-JP" sz="1050" dirty="0" smtClean="0">
                <a:solidFill>
                  <a:srgbClr val="FFC000"/>
                </a:solidFill>
                <a:latin typeface="メイリオ" panose="020B0604030504040204" pitchFamily="50" charset="-128"/>
                <a:ea typeface="メイリオ" panose="020B0604030504040204" pitchFamily="50" charset="-128"/>
              </a:rPr>
              <a:t>105</a:t>
            </a:r>
            <a:r>
              <a:rPr lang="ja-JP" altLang="en-US" sz="1050" dirty="0" smtClean="0">
                <a:solidFill>
                  <a:srgbClr val="FFC000"/>
                </a:solidFill>
                <a:latin typeface="メイリオ" panose="020B0604030504040204" pitchFamily="50" charset="-128"/>
                <a:ea typeface="メイリオ" panose="020B0604030504040204" pitchFamily="50" charset="-128"/>
              </a:rPr>
              <a:t>条</a:t>
            </a:r>
            <a:r>
              <a:rPr lang="ja-JP" altLang="en-US" sz="1050" dirty="0">
                <a:solidFill>
                  <a:srgbClr val="FFC000"/>
                </a:solidFill>
                <a:latin typeface="メイリオ" panose="020B0604030504040204" pitchFamily="50" charset="-128"/>
                <a:ea typeface="メイリオ" panose="020B0604030504040204" pitchFamily="50" charset="-128"/>
              </a:rPr>
              <a:t>に基づく履修証明書の発行を見据えた新たな学習</a:t>
            </a:r>
            <a:endParaRPr lang="en-US" altLang="ja-JP" sz="1050" dirty="0">
              <a:solidFill>
                <a:srgbClr val="FFC000"/>
              </a:solidFill>
              <a:latin typeface="メイリオ" panose="020B0604030504040204" pitchFamily="50" charset="-128"/>
              <a:ea typeface="メイリオ" panose="020B0604030504040204" pitchFamily="50" charset="-128"/>
            </a:endParaRPr>
          </a:p>
          <a:p>
            <a:r>
              <a:rPr lang="ja-JP" altLang="en-US" sz="1050" dirty="0">
                <a:solidFill>
                  <a:srgbClr val="FFC000"/>
                </a:solidFill>
                <a:latin typeface="メイリオ" panose="020B0604030504040204" pitchFamily="50" charset="-128"/>
                <a:ea typeface="メイリオ" panose="020B0604030504040204" pitchFamily="50" charset="-128"/>
              </a:rPr>
              <a:t>　　プログラムの</a:t>
            </a:r>
            <a:r>
              <a:rPr lang="ja-JP" altLang="en-US" sz="1050" dirty="0" smtClean="0">
                <a:solidFill>
                  <a:srgbClr val="FFC000"/>
                </a:solidFill>
                <a:latin typeface="メイリオ" panose="020B0604030504040204" pitchFamily="50" charset="-128"/>
                <a:ea typeface="メイリオ" panose="020B0604030504040204" pitchFamily="50" charset="-128"/>
              </a:rPr>
              <a:t>開発</a:t>
            </a:r>
            <a:endParaRPr lang="en-US" altLang="ja-JP" sz="1050" dirty="0" smtClean="0">
              <a:solidFill>
                <a:srgbClr val="FFC000"/>
              </a:solidFill>
              <a:latin typeface="メイリオ" panose="020B0604030504040204" pitchFamily="50" charset="-128"/>
              <a:ea typeface="メイリオ" panose="020B0604030504040204" pitchFamily="50" charset="-128"/>
            </a:endParaRPr>
          </a:p>
          <a:p>
            <a:r>
              <a:rPr lang="ja-JP" altLang="en-US" sz="1050" dirty="0">
                <a:solidFill>
                  <a:srgbClr val="FFC000"/>
                </a:solidFill>
                <a:latin typeface="メイリオ" panose="020B0604030504040204" pitchFamily="50" charset="-128"/>
                <a:ea typeface="メイリオ" panose="020B0604030504040204" pitchFamily="50" charset="-128"/>
              </a:rPr>
              <a:t>　</a:t>
            </a:r>
            <a:r>
              <a:rPr lang="ja-JP" altLang="en-US" sz="1050" dirty="0" smtClean="0">
                <a:solidFill>
                  <a:srgbClr val="FFC000"/>
                </a:solidFill>
                <a:latin typeface="メイリオ" panose="020B0604030504040204" pitchFamily="50" charset="-128"/>
                <a:ea typeface="メイリオ" panose="020B0604030504040204" pitchFamily="50" charset="-128"/>
              </a:rPr>
              <a:t>④特別支援学校等における障害のある児童生徒を対象とした生涯学習の</a:t>
            </a:r>
            <a:endParaRPr lang="en-US" altLang="ja-JP" sz="1050" dirty="0" smtClean="0">
              <a:solidFill>
                <a:srgbClr val="FFC000"/>
              </a:solidFill>
              <a:latin typeface="メイリオ" panose="020B0604030504040204" pitchFamily="50" charset="-128"/>
              <a:ea typeface="メイリオ" panose="020B0604030504040204" pitchFamily="50" charset="-128"/>
            </a:endParaRPr>
          </a:p>
          <a:p>
            <a:r>
              <a:rPr lang="ja-JP" altLang="en-US" sz="1050" dirty="0">
                <a:solidFill>
                  <a:srgbClr val="FFC000"/>
                </a:solidFill>
                <a:latin typeface="メイリオ" panose="020B0604030504040204" pitchFamily="50" charset="-128"/>
                <a:ea typeface="メイリオ" panose="020B0604030504040204" pitchFamily="50" charset="-128"/>
              </a:rPr>
              <a:t>　</a:t>
            </a:r>
            <a:r>
              <a:rPr lang="ja-JP" altLang="en-US" sz="1050" dirty="0" smtClean="0">
                <a:solidFill>
                  <a:srgbClr val="FFC000"/>
                </a:solidFill>
                <a:latin typeface="メイリオ" panose="020B0604030504040204" pitchFamily="50" charset="-128"/>
                <a:ea typeface="メイリオ" panose="020B0604030504040204" pitchFamily="50" charset="-128"/>
              </a:rPr>
              <a:t>　意欲向上</a:t>
            </a:r>
            <a:endParaRPr lang="ja-JP" altLang="en-US" sz="1050" dirty="0">
              <a:solidFill>
                <a:srgbClr val="FFC000"/>
              </a:solidFill>
              <a:latin typeface="メイリオ" panose="020B0604030504040204" pitchFamily="50" charset="-128"/>
              <a:ea typeface="メイリオ" panose="020B0604030504040204" pitchFamily="50" charset="-128"/>
            </a:endParaRPr>
          </a:p>
          <a:p>
            <a:r>
              <a:rPr lang="ja-JP" altLang="en-US" sz="1050" dirty="0">
                <a:solidFill>
                  <a:srgbClr val="FFC000"/>
                </a:solidFill>
                <a:latin typeface="メイリオ" panose="020B0604030504040204" pitchFamily="50" charset="-128"/>
                <a:ea typeface="メイリオ" panose="020B0604030504040204" pitchFamily="50" charset="-128"/>
              </a:rPr>
              <a:t>　</a:t>
            </a:r>
            <a:r>
              <a:rPr lang="ja-JP" altLang="en-US" sz="1050" dirty="0" smtClean="0">
                <a:solidFill>
                  <a:srgbClr val="FFC000"/>
                </a:solidFill>
                <a:latin typeface="メイリオ" panose="020B0604030504040204" pitchFamily="50" charset="-128"/>
                <a:ea typeface="メイリオ" panose="020B0604030504040204" pitchFamily="50" charset="-128"/>
              </a:rPr>
              <a:t>⑤障害者</a:t>
            </a:r>
            <a:r>
              <a:rPr lang="ja-JP" altLang="en-US" sz="1050" dirty="0">
                <a:solidFill>
                  <a:srgbClr val="FFC000"/>
                </a:solidFill>
                <a:latin typeface="メイリオ" panose="020B0604030504040204" pitchFamily="50" charset="-128"/>
                <a:ea typeface="メイリオ" panose="020B0604030504040204" pitchFamily="50" charset="-128"/>
              </a:rPr>
              <a:t>の学びを支援する人材の育成</a:t>
            </a:r>
          </a:p>
          <a:p>
            <a:r>
              <a:rPr lang="ja-JP" altLang="en-US" sz="1050" dirty="0">
                <a:solidFill>
                  <a:srgbClr val="FFC000"/>
                </a:solidFill>
                <a:latin typeface="メイリオ" panose="020B0604030504040204" pitchFamily="50" charset="-128"/>
                <a:ea typeface="メイリオ" panose="020B0604030504040204" pitchFamily="50" charset="-128"/>
              </a:rPr>
              <a:t>　</a:t>
            </a:r>
            <a:r>
              <a:rPr lang="ja-JP" altLang="en-US" sz="1050" dirty="0" smtClean="0">
                <a:solidFill>
                  <a:srgbClr val="FFC000"/>
                </a:solidFill>
                <a:latin typeface="メイリオ" panose="020B0604030504040204" pitchFamily="50" charset="-128"/>
                <a:ea typeface="メイリオ" panose="020B0604030504040204" pitchFamily="50" charset="-128"/>
              </a:rPr>
              <a:t>⑥障害者</a:t>
            </a:r>
            <a:r>
              <a:rPr lang="ja-JP" altLang="en-US" sz="1050" dirty="0">
                <a:solidFill>
                  <a:srgbClr val="FFC000"/>
                </a:solidFill>
                <a:latin typeface="メイリオ" panose="020B0604030504040204" pitchFamily="50" charset="-128"/>
                <a:ea typeface="メイリオ" panose="020B0604030504040204" pitchFamily="50" charset="-128"/>
              </a:rPr>
              <a:t>の学びの場を継続的なものとするための方策（費用負担の在り方</a:t>
            </a:r>
            <a:endParaRPr lang="en-US" altLang="ja-JP" sz="1050" dirty="0">
              <a:solidFill>
                <a:srgbClr val="FFC000"/>
              </a:solidFill>
              <a:latin typeface="メイリオ" panose="020B0604030504040204" pitchFamily="50" charset="-128"/>
              <a:ea typeface="メイリオ" panose="020B0604030504040204" pitchFamily="50" charset="-128"/>
            </a:endParaRPr>
          </a:p>
          <a:p>
            <a:r>
              <a:rPr lang="ja-JP" altLang="en-US" sz="1050" dirty="0">
                <a:solidFill>
                  <a:srgbClr val="FFC000"/>
                </a:solidFill>
                <a:latin typeface="メイリオ" panose="020B0604030504040204" pitchFamily="50" charset="-128"/>
                <a:ea typeface="メイリオ" panose="020B0604030504040204" pitchFamily="50" charset="-128"/>
              </a:rPr>
              <a:t>　　等）の検討</a:t>
            </a:r>
          </a:p>
          <a:p>
            <a:r>
              <a:rPr lang="ja-JP" altLang="en-US" sz="1050" dirty="0">
                <a:solidFill>
                  <a:srgbClr val="FFC000"/>
                </a:solidFill>
                <a:latin typeface="メイリオ" panose="020B0604030504040204" pitchFamily="50" charset="-128"/>
                <a:ea typeface="メイリオ" panose="020B0604030504040204" pitchFamily="50" charset="-128"/>
              </a:rPr>
              <a:t>　</a:t>
            </a:r>
            <a:r>
              <a:rPr lang="ja-JP" altLang="en-US" sz="1050" dirty="0" smtClean="0">
                <a:solidFill>
                  <a:srgbClr val="FFC000"/>
                </a:solidFill>
                <a:latin typeface="メイリオ" panose="020B0604030504040204" pitchFamily="50" charset="-128"/>
                <a:ea typeface="メイリオ" panose="020B0604030504040204" pitchFamily="50" charset="-128"/>
              </a:rPr>
              <a:t>⑦障害者</a:t>
            </a:r>
            <a:r>
              <a:rPr lang="ja-JP" altLang="en-US" sz="1050" dirty="0">
                <a:solidFill>
                  <a:srgbClr val="FFC000"/>
                </a:solidFill>
                <a:latin typeface="メイリオ" panose="020B0604030504040204" pitchFamily="50" charset="-128"/>
                <a:ea typeface="メイリオ" panose="020B0604030504040204" pitchFamily="50" charset="-128"/>
              </a:rPr>
              <a:t>の学びに関する情報を一元的に収集・提供する仕組みの構築</a:t>
            </a:r>
          </a:p>
          <a:p>
            <a:r>
              <a:rPr lang="ja-JP" altLang="en-US" sz="1050" dirty="0">
                <a:solidFill>
                  <a:srgbClr val="FFC000"/>
                </a:solidFill>
                <a:latin typeface="メイリオ" panose="020B0604030504040204" pitchFamily="50" charset="-128"/>
                <a:ea typeface="メイリオ" panose="020B0604030504040204" pitchFamily="50" charset="-128"/>
              </a:rPr>
              <a:t>　</a:t>
            </a:r>
            <a:r>
              <a:rPr lang="ja-JP" altLang="en-US" sz="1050" dirty="0" smtClean="0">
                <a:solidFill>
                  <a:srgbClr val="FFC000"/>
                </a:solidFill>
                <a:latin typeface="メイリオ" panose="020B0604030504040204" pitchFamily="50" charset="-128"/>
                <a:ea typeface="メイリオ" panose="020B0604030504040204" pitchFamily="50" charset="-128"/>
              </a:rPr>
              <a:t>⑧地域</a:t>
            </a:r>
            <a:r>
              <a:rPr lang="ja-JP" altLang="en-US" sz="1050" dirty="0">
                <a:solidFill>
                  <a:srgbClr val="FFC000"/>
                </a:solidFill>
                <a:latin typeface="メイリオ" panose="020B0604030504040204" pitchFamily="50" charset="-128"/>
                <a:ea typeface="メイリオ" panose="020B0604030504040204" pitchFamily="50" charset="-128"/>
              </a:rPr>
              <a:t>における関係団体・支援者・</a:t>
            </a:r>
            <a:r>
              <a:rPr lang="ja-JP" altLang="en-US" sz="1050" dirty="0" smtClean="0">
                <a:solidFill>
                  <a:srgbClr val="FFC000"/>
                </a:solidFill>
                <a:latin typeface="メイリオ" panose="020B0604030504040204" pitchFamily="50" charset="-128"/>
                <a:ea typeface="メイリオ" panose="020B0604030504040204" pitchFamily="50" charset="-128"/>
              </a:rPr>
              <a:t>障害者</a:t>
            </a:r>
            <a:r>
              <a:rPr lang="ja-JP" altLang="en-US" sz="1050" dirty="0">
                <a:solidFill>
                  <a:srgbClr val="FFC000"/>
                </a:solidFill>
                <a:latin typeface="メイリオ" panose="020B0604030504040204" pitchFamily="50" charset="-128"/>
                <a:ea typeface="メイリオ" panose="020B0604030504040204" pitchFamily="50" charset="-128"/>
              </a:rPr>
              <a:t>本人</a:t>
            </a:r>
            <a:r>
              <a:rPr lang="ja-JP" altLang="en-US" sz="1050" dirty="0" smtClean="0">
                <a:solidFill>
                  <a:srgbClr val="FFC000"/>
                </a:solidFill>
                <a:latin typeface="メイリオ" panose="020B0604030504040204" pitchFamily="50" charset="-128"/>
                <a:ea typeface="メイリオ" panose="020B0604030504040204" pitchFamily="50" charset="-128"/>
              </a:rPr>
              <a:t>が</a:t>
            </a:r>
            <a:r>
              <a:rPr lang="ja-JP" altLang="en-US" sz="1050" dirty="0">
                <a:solidFill>
                  <a:srgbClr val="FFC000"/>
                </a:solidFill>
                <a:latin typeface="メイリオ" panose="020B0604030504040204" pitchFamily="50" charset="-128"/>
                <a:ea typeface="メイリオ" panose="020B0604030504040204" pitchFamily="50" charset="-128"/>
              </a:rPr>
              <a:t>参加</a:t>
            </a:r>
            <a:r>
              <a:rPr lang="ja-JP" altLang="en-US" sz="1050" dirty="0" smtClean="0">
                <a:solidFill>
                  <a:srgbClr val="FFC000"/>
                </a:solidFill>
                <a:latin typeface="メイリオ" panose="020B0604030504040204" pitchFamily="50" charset="-128"/>
                <a:ea typeface="メイリオ" panose="020B0604030504040204" pitchFamily="50" charset="-128"/>
              </a:rPr>
              <a:t>するブロック別</a:t>
            </a:r>
            <a:endParaRPr lang="en-US" altLang="ja-JP" sz="1050" dirty="0" smtClean="0">
              <a:solidFill>
                <a:srgbClr val="FFC000"/>
              </a:solidFill>
              <a:latin typeface="メイリオ" panose="020B0604030504040204" pitchFamily="50" charset="-128"/>
              <a:ea typeface="メイリオ" panose="020B0604030504040204" pitchFamily="50" charset="-128"/>
            </a:endParaRPr>
          </a:p>
          <a:p>
            <a:r>
              <a:rPr lang="ja-JP" altLang="en-US" sz="1050" dirty="0">
                <a:solidFill>
                  <a:srgbClr val="FFC000"/>
                </a:solidFill>
                <a:latin typeface="メイリオ" panose="020B0604030504040204" pitchFamily="50" charset="-128"/>
                <a:ea typeface="メイリオ" panose="020B0604030504040204" pitchFamily="50" charset="-128"/>
              </a:rPr>
              <a:t>　</a:t>
            </a:r>
            <a:r>
              <a:rPr lang="ja-JP" altLang="en-US" sz="1050" dirty="0" smtClean="0">
                <a:solidFill>
                  <a:srgbClr val="FFC000"/>
                </a:solidFill>
                <a:latin typeface="メイリオ" panose="020B0604030504040204" pitchFamily="50" charset="-128"/>
                <a:ea typeface="メイリオ" panose="020B0604030504040204" pitchFamily="50" charset="-128"/>
              </a:rPr>
              <a:t>　コンファレンス</a:t>
            </a:r>
            <a:r>
              <a:rPr lang="ja-JP" altLang="en-US" sz="1050" dirty="0">
                <a:solidFill>
                  <a:srgbClr val="FFC000"/>
                </a:solidFill>
                <a:latin typeface="メイリオ" panose="020B0604030504040204" pitchFamily="50" charset="-128"/>
                <a:ea typeface="メイリオ" panose="020B0604030504040204" pitchFamily="50" charset="-128"/>
              </a:rPr>
              <a:t>の</a:t>
            </a:r>
            <a:r>
              <a:rPr lang="ja-JP" altLang="en-US" sz="1050" dirty="0" smtClean="0">
                <a:solidFill>
                  <a:srgbClr val="FFC000"/>
                </a:solidFill>
                <a:latin typeface="メイリオ" panose="020B0604030504040204" pitchFamily="50" charset="-128"/>
                <a:ea typeface="メイリオ" panose="020B0604030504040204" pitchFamily="50" charset="-128"/>
              </a:rPr>
              <a:t>実施</a:t>
            </a:r>
            <a:endParaRPr lang="en-US" altLang="ja-JP" sz="1200" dirty="0" smtClean="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a:p>
            <a:r>
              <a:rPr lang="ja-JP" altLang="en-US" sz="1200" dirty="0">
                <a:solidFill>
                  <a:srgbClr val="FFC000"/>
                </a:solidFill>
                <a:latin typeface="メイリオ" panose="020B0604030504040204" pitchFamily="50" charset="-128"/>
                <a:ea typeface="メイリオ" panose="020B0604030504040204" pitchFamily="50" charset="-128"/>
              </a:rPr>
              <a:t>▼記載する文字は、</a:t>
            </a:r>
            <a:r>
              <a:rPr lang="en-US" altLang="ja-JP" sz="1200" dirty="0">
                <a:solidFill>
                  <a:srgbClr val="FFC000"/>
                </a:solidFill>
                <a:latin typeface="メイリオ" panose="020B0604030504040204" pitchFamily="50" charset="-128"/>
                <a:ea typeface="メイリオ" panose="020B0604030504040204" pitchFamily="50" charset="-128"/>
              </a:rPr>
              <a:t>MS</a:t>
            </a:r>
            <a:r>
              <a:rPr lang="ja-JP" altLang="en-US" sz="1200" dirty="0">
                <a:solidFill>
                  <a:srgbClr val="FFC000"/>
                </a:solidFill>
                <a:latin typeface="メイリオ" panose="020B0604030504040204" pitchFamily="50" charset="-128"/>
                <a:ea typeface="メイリオ" panose="020B0604030504040204" pitchFamily="50" charset="-128"/>
              </a:rPr>
              <a:t>ｺﾞｼｯｸ </a:t>
            </a:r>
            <a:r>
              <a:rPr lang="en-US" altLang="ja-JP" sz="1200" dirty="0">
                <a:solidFill>
                  <a:srgbClr val="FFC000"/>
                </a:solidFill>
                <a:latin typeface="メイリオ" panose="020B0604030504040204" pitchFamily="50" charset="-128"/>
                <a:ea typeface="メイリオ" panose="020B0604030504040204" pitchFamily="50" charset="-128"/>
              </a:rPr>
              <a:t>or </a:t>
            </a:r>
            <a:r>
              <a:rPr lang="ja-JP" altLang="en-US" sz="1200" dirty="0" smtClean="0">
                <a:solidFill>
                  <a:srgbClr val="FFC000"/>
                </a:solidFill>
                <a:latin typeface="メイリオ" panose="020B0604030504040204" pitchFamily="50" charset="-128"/>
                <a:ea typeface="メイリオ" panose="020B0604030504040204" pitchFamily="50" charset="-128"/>
              </a:rPr>
              <a:t>ﾒｲﾘｵ </a:t>
            </a:r>
            <a:r>
              <a:rPr lang="en-US" altLang="ja-JP" sz="1200" dirty="0" smtClean="0">
                <a:solidFill>
                  <a:srgbClr val="FFC000"/>
                </a:solidFill>
                <a:latin typeface="メイリオ" panose="020B0604030504040204" pitchFamily="50" charset="-128"/>
                <a:ea typeface="メイリオ" panose="020B0604030504040204" pitchFamily="50" charset="-128"/>
              </a:rPr>
              <a:t>11</a:t>
            </a:r>
            <a:r>
              <a:rPr lang="ja-JP" altLang="en-US" sz="1200" dirty="0" smtClean="0">
                <a:solidFill>
                  <a:srgbClr val="FFC000"/>
                </a:solidFill>
                <a:latin typeface="メイリオ" panose="020B0604030504040204" pitchFamily="50" charset="-128"/>
                <a:ea typeface="メイリオ" panose="020B0604030504040204" pitchFamily="50" charset="-128"/>
              </a:rPr>
              <a:t>ポイント</a:t>
            </a:r>
            <a:r>
              <a:rPr lang="ja-JP" altLang="en-US" sz="1200" dirty="0">
                <a:solidFill>
                  <a:srgbClr val="FFC000"/>
                </a:solidFill>
                <a:latin typeface="メイリオ" panose="020B0604030504040204" pitchFamily="50" charset="-128"/>
                <a:ea typeface="メイリオ" panose="020B0604030504040204" pitchFamily="50" charset="-128"/>
              </a:rPr>
              <a:t>以上とする</a:t>
            </a:r>
            <a:r>
              <a:rPr lang="ja-JP" altLang="en-US" sz="1200" dirty="0" smtClean="0">
                <a:solidFill>
                  <a:srgbClr val="FFC000"/>
                </a:solidFill>
                <a:latin typeface="メイリオ" panose="020B0604030504040204" pitchFamily="50" charset="-128"/>
                <a:ea typeface="メイリオ" panose="020B0604030504040204" pitchFamily="50" charset="-128"/>
              </a:rPr>
              <a:t>こと（枠</a:t>
            </a:r>
            <a:r>
              <a:rPr lang="ja-JP" altLang="en-US" sz="1200" dirty="0">
                <a:solidFill>
                  <a:srgbClr val="FFC000"/>
                </a:solidFill>
                <a:latin typeface="メイリオ" panose="020B0604030504040204" pitchFamily="50" charset="-128"/>
                <a:ea typeface="メイリオ" panose="020B0604030504040204" pitchFamily="50" charset="-128"/>
              </a:rPr>
              <a:t>に入り切らない</a:t>
            </a:r>
            <a:r>
              <a:rPr lang="ja-JP" altLang="en-US" sz="1200" dirty="0" smtClean="0">
                <a:solidFill>
                  <a:srgbClr val="FFC000"/>
                </a:solidFill>
                <a:latin typeface="メイリオ" panose="020B0604030504040204" pitchFamily="50" charset="-128"/>
                <a:ea typeface="メイリオ" panose="020B0604030504040204" pitchFamily="50" charset="-128"/>
              </a:rPr>
              <a:t>場合には</a:t>
            </a:r>
            <a:r>
              <a:rPr lang="ja-JP" altLang="en-US" sz="1200" dirty="0">
                <a:solidFill>
                  <a:srgbClr val="FFC000"/>
                </a:solidFill>
                <a:latin typeface="メイリオ" panose="020B0604030504040204" pitchFamily="50" charset="-128"/>
                <a:ea typeface="メイリオ" panose="020B0604030504040204" pitchFamily="50" charset="-128"/>
              </a:rPr>
              <a:t>、</a:t>
            </a:r>
            <a:r>
              <a:rPr lang="ja-JP" altLang="en-US" sz="1200" dirty="0" smtClean="0">
                <a:solidFill>
                  <a:srgbClr val="FFC000"/>
                </a:solidFill>
                <a:latin typeface="メイリオ" panose="020B0604030504040204" pitchFamily="50" charset="-128"/>
                <a:ea typeface="メイリオ" panose="020B0604030504040204" pitchFamily="50" charset="-128"/>
              </a:rPr>
              <a:t>文字</a:t>
            </a:r>
            <a:r>
              <a:rPr lang="ja-JP" altLang="en-US" sz="1200" dirty="0">
                <a:solidFill>
                  <a:srgbClr val="FFC000"/>
                </a:solidFill>
                <a:latin typeface="メイリオ" panose="020B0604030504040204" pitchFamily="50" charset="-128"/>
                <a:ea typeface="メイリオ" panose="020B0604030504040204" pitchFamily="50" charset="-128"/>
              </a:rPr>
              <a:t>のポイントを調整しても構わないが、極端に小さくならないよう注意する</a:t>
            </a:r>
            <a:r>
              <a:rPr lang="ja-JP" altLang="en-US" sz="1200" dirty="0" smtClean="0">
                <a:solidFill>
                  <a:srgbClr val="FFC000"/>
                </a:solidFill>
                <a:latin typeface="メイリオ" panose="020B0604030504040204" pitchFamily="50" charset="-128"/>
                <a:ea typeface="メイリオ" panose="020B0604030504040204" pitchFamily="50" charset="-128"/>
              </a:rPr>
              <a:t>こと）。</a:t>
            </a:r>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en-US" altLang="ja-JP" sz="1200" dirty="0">
              <a:solidFill>
                <a:schemeClr val="tx1"/>
              </a:solidFill>
              <a:latin typeface="メイリオ" panose="020B0604030504040204" pitchFamily="50" charset="-128"/>
              <a:ea typeface="メイリオ" panose="020B0604030504040204" pitchFamily="50" charset="-128"/>
            </a:endParaRPr>
          </a:p>
          <a:p>
            <a:endParaRPr lang="en-US" altLang="ja-JP" sz="1200" dirty="0">
              <a:solidFill>
                <a:schemeClr val="tx1"/>
              </a:solidFill>
              <a:latin typeface="メイリオ" panose="020B0604030504040204" pitchFamily="50" charset="-128"/>
              <a:ea typeface="メイリオ" panose="020B0604030504040204" pitchFamily="50" charset="-128"/>
            </a:endParaRPr>
          </a:p>
          <a:p>
            <a:endParaRPr lang="en-US" altLang="ja-JP" sz="1200" dirty="0">
              <a:solidFill>
                <a:schemeClr val="tx1"/>
              </a:solidFill>
              <a:latin typeface="メイリオ" panose="020B0604030504040204" pitchFamily="50" charset="-128"/>
              <a:ea typeface="メイリオ" panose="020B0604030504040204" pitchFamily="50" charset="-128"/>
            </a:endParaRPr>
          </a:p>
          <a:p>
            <a:endParaRPr lang="en-US" altLang="ja-JP" sz="1200" dirty="0">
              <a:solidFill>
                <a:schemeClr val="tx1"/>
              </a:solidFill>
              <a:latin typeface="メイリオ" panose="020B0604030504040204" pitchFamily="50" charset="-128"/>
              <a:ea typeface="メイリオ" panose="020B0604030504040204" pitchFamily="50" charset="-128"/>
            </a:endParaRPr>
          </a:p>
          <a:p>
            <a:endParaRPr lang="en-US" altLang="ja-JP" sz="1200" dirty="0">
              <a:solidFill>
                <a:schemeClr val="tx1"/>
              </a:solidFill>
              <a:latin typeface="メイリオ" panose="020B0604030504040204" pitchFamily="50" charset="-128"/>
              <a:ea typeface="メイリオ" panose="020B0604030504040204" pitchFamily="50" charset="-128"/>
            </a:endParaRPr>
          </a:p>
          <a:p>
            <a:endParaRPr lang="en-US" altLang="ja-JP" sz="1200" dirty="0">
              <a:solidFill>
                <a:schemeClr val="tx1"/>
              </a:solidFill>
              <a:latin typeface="メイリオ" panose="020B0604030504040204" pitchFamily="50" charset="-128"/>
              <a:ea typeface="メイリオ" panose="020B0604030504040204" pitchFamily="50" charset="-128"/>
            </a:endParaRPr>
          </a:p>
          <a:p>
            <a:endParaRPr lang="en-US" altLang="ja-JP" sz="1200" dirty="0">
              <a:solidFill>
                <a:schemeClr val="tx1"/>
              </a:solidFill>
              <a:latin typeface="メイリオ" panose="020B0604030504040204" pitchFamily="50" charset="-128"/>
              <a:ea typeface="メイリオ" panose="020B0604030504040204" pitchFamily="50" charset="-128"/>
            </a:endParaRPr>
          </a:p>
          <a:p>
            <a:endParaRPr lang="en-US" altLang="ja-JP" sz="1200" dirty="0">
              <a:solidFill>
                <a:schemeClr val="tx1"/>
              </a:solidFill>
              <a:latin typeface="メイリオ" panose="020B0604030504040204" pitchFamily="50" charset="-128"/>
              <a:ea typeface="メイリオ" panose="020B0604030504040204" pitchFamily="50" charset="-128"/>
            </a:endParaRPr>
          </a:p>
          <a:p>
            <a:endParaRPr lang="en-US" altLang="ja-JP" sz="1200" dirty="0">
              <a:solidFill>
                <a:schemeClr val="tx1"/>
              </a:solidFill>
              <a:latin typeface="メイリオ" panose="020B0604030504040204" pitchFamily="50" charset="-128"/>
              <a:ea typeface="メイリオ" panose="020B0604030504040204" pitchFamily="50" charset="-128"/>
            </a:endParaRPr>
          </a:p>
          <a:p>
            <a:endParaRPr lang="en-US" altLang="ja-JP" sz="1200" dirty="0">
              <a:solidFill>
                <a:schemeClr val="tx1"/>
              </a:solidFill>
              <a:latin typeface="メイリオ" panose="020B0604030504040204" pitchFamily="50" charset="-128"/>
              <a:ea typeface="メイリオ" panose="020B0604030504040204" pitchFamily="50" charset="-128"/>
            </a:endParaRPr>
          </a:p>
          <a:p>
            <a:endParaRPr lang="en-US" altLang="ja-JP" sz="1200" dirty="0">
              <a:solidFill>
                <a:schemeClr val="tx1"/>
              </a:solidFill>
              <a:latin typeface="メイリオ" panose="020B0604030504040204" pitchFamily="50" charset="-128"/>
              <a:ea typeface="メイリオ" panose="020B0604030504040204" pitchFamily="50" charset="-128"/>
            </a:endParaRPr>
          </a:p>
          <a:p>
            <a:endParaRPr lang="en-US" altLang="ja-JP" sz="1200" dirty="0">
              <a:solidFill>
                <a:schemeClr val="tx1"/>
              </a:solidFill>
              <a:latin typeface="メイリオ" panose="020B0604030504040204" pitchFamily="50" charset="-128"/>
              <a:ea typeface="メイリオ" panose="020B0604030504040204" pitchFamily="50" charset="-128"/>
            </a:endParaRPr>
          </a:p>
          <a:p>
            <a:endParaRPr lang="en-US" altLang="ja-JP" sz="1200" dirty="0">
              <a:solidFill>
                <a:schemeClr val="tx1"/>
              </a:solidFill>
              <a:latin typeface="メイリオ" panose="020B0604030504040204" pitchFamily="50" charset="-128"/>
              <a:ea typeface="メイリオ" panose="020B0604030504040204" pitchFamily="50" charset="-128"/>
            </a:endParaRPr>
          </a:p>
        </p:txBody>
      </p:sp>
      <p:sp>
        <p:nvSpPr>
          <p:cNvPr id="23" name="角丸四角形 22"/>
          <p:cNvSpPr/>
          <p:nvPr/>
        </p:nvSpPr>
        <p:spPr>
          <a:xfrm>
            <a:off x="4993828" y="1350000"/>
            <a:ext cx="1800000" cy="288000"/>
          </a:xfrm>
          <a:prstGeom prst="round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latin typeface="メイリオ" panose="020B0604030504040204" pitchFamily="50" charset="-128"/>
                <a:ea typeface="メイリオ" panose="020B0604030504040204" pitchFamily="50" charset="-128"/>
              </a:rPr>
              <a:t>構成機関</a:t>
            </a:r>
          </a:p>
        </p:txBody>
      </p:sp>
      <p:sp>
        <p:nvSpPr>
          <p:cNvPr id="24" name="正方形/長方形 23"/>
          <p:cNvSpPr/>
          <p:nvPr/>
        </p:nvSpPr>
        <p:spPr>
          <a:xfrm>
            <a:off x="4993828" y="1685908"/>
            <a:ext cx="4860000" cy="5127468"/>
          </a:xfrm>
          <a:prstGeom prst="rect">
            <a:avLst/>
          </a:prstGeom>
          <a:noFill/>
          <a:ln w="38100" cmpd="dbl">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ltLang="ja-JP" sz="1200" dirty="0">
              <a:solidFill>
                <a:schemeClr val="tx1"/>
              </a:solidFill>
              <a:latin typeface="メイリオ" panose="020B0604030504040204" pitchFamily="50" charset="-128"/>
              <a:ea typeface="メイリオ" panose="020B0604030504040204" pitchFamily="50" charset="-128"/>
            </a:endParaRPr>
          </a:p>
          <a:p>
            <a:pPr marL="177800" indent="-177800"/>
            <a:r>
              <a:rPr lang="ja-JP" altLang="en-US" sz="1200" dirty="0" smtClean="0">
                <a:solidFill>
                  <a:srgbClr val="FFC000"/>
                </a:solidFill>
                <a:latin typeface="メイリオ" panose="020B0604030504040204" pitchFamily="50" charset="-128"/>
                <a:ea typeface="メイリオ" panose="020B0604030504040204" pitchFamily="50" charset="-128"/>
              </a:rPr>
              <a:t>▼地域コンソーシアム（またはコンソーシアムの形成に向けた検討委員会・実行委員会等）の構成員となる機関・団体等とその役割（又は個人で参画する場合には個人名）を記載すること。</a:t>
            </a:r>
            <a:endParaRPr lang="en-US" altLang="ja-JP" sz="1200" dirty="0">
              <a:solidFill>
                <a:srgbClr val="FFC000"/>
              </a:solidFill>
              <a:latin typeface="メイリオ" panose="020B0604030504040204" pitchFamily="50" charset="-128"/>
              <a:ea typeface="メイリオ" panose="020B0604030504040204" pitchFamily="50" charset="-128"/>
            </a:endParaRPr>
          </a:p>
          <a:p>
            <a:pPr marL="177800" indent="-177800"/>
            <a:endParaRPr lang="en-US" altLang="ja-JP" sz="1200" dirty="0">
              <a:solidFill>
                <a:srgbClr val="FFC000"/>
              </a:solidFill>
              <a:latin typeface="メイリオ" panose="020B0604030504040204" pitchFamily="50" charset="-128"/>
              <a:ea typeface="メイリオ" panose="020B0604030504040204" pitchFamily="50" charset="-128"/>
            </a:endParaRPr>
          </a:p>
          <a:p>
            <a:pPr marL="177800" indent="-177800"/>
            <a:r>
              <a:rPr lang="ja-JP" altLang="en-US" sz="1200" dirty="0">
                <a:solidFill>
                  <a:srgbClr val="FFC000"/>
                </a:solidFill>
                <a:latin typeface="メイリオ" panose="020B0604030504040204" pitchFamily="50" charset="-128"/>
                <a:ea typeface="メイリオ" panose="020B0604030504040204" pitchFamily="50" charset="-128"/>
              </a:rPr>
              <a:t>▼記載する文字は、</a:t>
            </a:r>
            <a:r>
              <a:rPr lang="en-US" altLang="ja-JP" sz="1200" dirty="0">
                <a:solidFill>
                  <a:srgbClr val="FFC000"/>
                </a:solidFill>
                <a:latin typeface="メイリオ" panose="020B0604030504040204" pitchFamily="50" charset="-128"/>
                <a:ea typeface="メイリオ" panose="020B0604030504040204" pitchFamily="50" charset="-128"/>
              </a:rPr>
              <a:t>MS</a:t>
            </a:r>
            <a:r>
              <a:rPr lang="ja-JP" altLang="en-US" sz="1200" dirty="0">
                <a:solidFill>
                  <a:srgbClr val="FFC000"/>
                </a:solidFill>
                <a:latin typeface="メイリオ" panose="020B0604030504040204" pitchFamily="50" charset="-128"/>
                <a:ea typeface="メイリオ" panose="020B0604030504040204" pitchFamily="50" charset="-128"/>
              </a:rPr>
              <a:t>ｺﾞｼｯｸ </a:t>
            </a:r>
            <a:r>
              <a:rPr lang="en-US" altLang="ja-JP" sz="1200" dirty="0">
                <a:solidFill>
                  <a:srgbClr val="FFC000"/>
                </a:solidFill>
                <a:latin typeface="メイリオ" panose="020B0604030504040204" pitchFamily="50" charset="-128"/>
                <a:ea typeface="メイリオ" panose="020B0604030504040204" pitchFamily="50" charset="-128"/>
              </a:rPr>
              <a:t>or </a:t>
            </a:r>
            <a:r>
              <a:rPr lang="ja-JP" altLang="en-US" sz="1200" dirty="0">
                <a:solidFill>
                  <a:srgbClr val="FFC000"/>
                </a:solidFill>
                <a:latin typeface="メイリオ" panose="020B0604030504040204" pitchFamily="50" charset="-128"/>
                <a:ea typeface="メイリオ" panose="020B0604030504040204" pitchFamily="50" charset="-128"/>
              </a:rPr>
              <a:t>ﾒｲﾘｵ </a:t>
            </a:r>
            <a:r>
              <a:rPr lang="en-US" altLang="ja-JP" sz="1200" dirty="0">
                <a:solidFill>
                  <a:srgbClr val="FFC000"/>
                </a:solidFill>
                <a:latin typeface="メイリオ" panose="020B0604030504040204" pitchFamily="50" charset="-128"/>
                <a:ea typeface="メイリオ" panose="020B0604030504040204" pitchFamily="50" charset="-128"/>
              </a:rPr>
              <a:t>11</a:t>
            </a:r>
            <a:r>
              <a:rPr lang="ja-JP" altLang="en-US" sz="1200" dirty="0">
                <a:solidFill>
                  <a:srgbClr val="FFC000"/>
                </a:solidFill>
                <a:latin typeface="メイリオ" panose="020B0604030504040204" pitchFamily="50" charset="-128"/>
                <a:ea typeface="メイリオ" panose="020B0604030504040204" pitchFamily="50" charset="-128"/>
              </a:rPr>
              <a:t>ポイント以上とする</a:t>
            </a:r>
            <a:r>
              <a:rPr lang="ja-JP" altLang="en-US" sz="1200" dirty="0" smtClean="0">
                <a:solidFill>
                  <a:srgbClr val="FFC000"/>
                </a:solidFill>
                <a:latin typeface="メイリオ" panose="020B0604030504040204" pitchFamily="50" charset="-128"/>
                <a:ea typeface="メイリオ" panose="020B0604030504040204" pitchFamily="50" charset="-128"/>
              </a:rPr>
              <a:t>こと（枠</a:t>
            </a:r>
            <a:r>
              <a:rPr lang="ja-JP" altLang="en-US" sz="1200" dirty="0">
                <a:solidFill>
                  <a:srgbClr val="FFC000"/>
                </a:solidFill>
                <a:latin typeface="メイリオ" panose="020B0604030504040204" pitchFamily="50" charset="-128"/>
                <a:ea typeface="メイリオ" panose="020B0604030504040204" pitchFamily="50" charset="-128"/>
              </a:rPr>
              <a:t>に入り切らない</a:t>
            </a:r>
            <a:r>
              <a:rPr lang="ja-JP" altLang="en-US" sz="1200" dirty="0" smtClean="0">
                <a:solidFill>
                  <a:srgbClr val="FFC000"/>
                </a:solidFill>
                <a:latin typeface="メイリオ" panose="020B0604030504040204" pitchFamily="50" charset="-128"/>
                <a:ea typeface="メイリオ" panose="020B0604030504040204" pitchFamily="50" charset="-128"/>
              </a:rPr>
              <a:t>場合には</a:t>
            </a:r>
            <a:r>
              <a:rPr lang="ja-JP" altLang="en-US" sz="1200" dirty="0">
                <a:solidFill>
                  <a:srgbClr val="FFC000"/>
                </a:solidFill>
                <a:latin typeface="メイリオ" panose="020B0604030504040204" pitchFamily="50" charset="-128"/>
                <a:ea typeface="メイリオ" panose="020B0604030504040204" pitchFamily="50" charset="-128"/>
              </a:rPr>
              <a:t>、</a:t>
            </a:r>
            <a:r>
              <a:rPr lang="ja-JP" altLang="en-US" sz="1200" dirty="0" smtClean="0">
                <a:solidFill>
                  <a:srgbClr val="FFC000"/>
                </a:solidFill>
                <a:latin typeface="メイリオ" panose="020B0604030504040204" pitchFamily="50" charset="-128"/>
                <a:ea typeface="メイリオ" panose="020B0604030504040204" pitchFamily="50" charset="-128"/>
              </a:rPr>
              <a:t>文字</a:t>
            </a:r>
            <a:r>
              <a:rPr lang="ja-JP" altLang="en-US" sz="1200" dirty="0">
                <a:solidFill>
                  <a:srgbClr val="FFC000"/>
                </a:solidFill>
                <a:latin typeface="メイリオ" panose="020B0604030504040204" pitchFamily="50" charset="-128"/>
                <a:ea typeface="メイリオ" panose="020B0604030504040204" pitchFamily="50" charset="-128"/>
              </a:rPr>
              <a:t>のポイントを調整しても構わないが、極端に小さくならないよう注意する</a:t>
            </a:r>
            <a:r>
              <a:rPr lang="ja-JP" altLang="en-US" sz="1200" dirty="0" smtClean="0">
                <a:solidFill>
                  <a:srgbClr val="FFC000"/>
                </a:solidFill>
                <a:latin typeface="メイリオ" panose="020B0604030504040204" pitchFamily="50" charset="-128"/>
                <a:ea typeface="メイリオ" panose="020B0604030504040204" pitchFamily="50" charset="-128"/>
              </a:rPr>
              <a:t>こと）。</a:t>
            </a:r>
            <a:endParaRPr lang="en-US" altLang="ja-JP" sz="1200" dirty="0">
              <a:solidFill>
                <a:srgbClr val="FFC000"/>
              </a:solidFill>
              <a:latin typeface="メイリオ" panose="020B0604030504040204" pitchFamily="50" charset="-128"/>
              <a:ea typeface="メイリオ" panose="020B0604030504040204" pitchFamily="50" charset="-128"/>
            </a:endParaRPr>
          </a:p>
          <a:p>
            <a:pPr marL="177800" indent="-177800"/>
            <a:endParaRPr lang="en-US" altLang="ja-JP" sz="1200" dirty="0">
              <a:solidFill>
                <a:srgbClr val="FFC000"/>
              </a:solidFill>
              <a:latin typeface="メイリオ" panose="020B0604030504040204" pitchFamily="50" charset="-128"/>
              <a:ea typeface="メイリオ" panose="020B0604030504040204" pitchFamily="50" charset="-128"/>
            </a:endParaRPr>
          </a:p>
          <a:p>
            <a:pPr marL="177800" indent="-177800"/>
            <a:endParaRPr lang="en-US" altLang="ja-JP" sz="1200" dirty="0">
              <a:solidFill>
                <a:srgbClr val="FFC000"/>
              </a:solidFill>
              <a:latin typeface="メイリオ" panose="020B0604030504040204" pitchFamily="50" charset="-128"/>
              <a:ea typeface="メイリオ" panose="020B0604030504040204" pitchFamily="50" charset="-128"/>
            </a:endParaRPr>
          </a:p>
          <a:p>
            <a:pPr marL="177800" indent="-177800"/>
            <a:r>
              <a:rPr lang="ja-JP" altLang="en-US" sz="1200" dirty="0">
                <a:solidFill>
                  <a:srgbClr val="FFC000"/>
                </a:solidFill>
                <a:latin typeface="メイリオ" panose="020B0604030504040204" pitchFamily="50" charset="-128"/>
                <a:ea typeface="メイリオ" panose="020B0604030504040204" pitchFamily="50" charset="-128"/>
              </a:rPr>
              <a:t>　　</a:t>
            </a:r>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a:p>
            <a:r>
              <a:rPr lang="ja-JP" altLang="en-US" sz="1200" dirty="0">
                <a:solidFill>
                  <a:srgbClr val="FFC000"/>
                </a:solidFill>
                <a:latin typeface="メイリオ" panose="020B0604030504040204" pitchFamily="50" charset="-128"/>
                <a:ea typeface="メイリオ" panose="020B0604030504040204" pitchFamily="50" charset="-128"/>
              </a:rPr>
              <a:t>　　　　　</a:t>
            </a:r>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en-US" altLang="ja-JP" sz="1200" dirty="0">
              <a:solidFill>
                <a:schemeClr val="tx1"/>
              </a:solidFill>
              <a:latin typeface="メイリオ" panose="020B0604030504040204" pitchFamily="50" charset="-128"/>
              <a:ea typeface="メイリオ" panose="020B0604030504040204" pitchFamily="50" charset="-128"/>
            </a:endParaRPr>
          </a:p>
          <a:p>
            <a:endParaRPr lang="en-US" altLang="ja-JP" sz="1200" dirty="0">
              <a:solidFill>
                <a:schemeClr val="tx1"/>
              </a:solidFill>
              <a:latin typeface="メイリオ" panose="020B0604030504040204" pitchFamily="50" charset="-128"/>
              <a:ea typeface="メイリオ" panose="020B0604030504040204" pitchFamily="50" charset="-128"/>
            </a:endParaRPr>
          </a:p>
          <a:p>
            <a:endParaRPr lang="en-US" altLang="ja-JP" sz="1200" dirty="0">
              <a:solidFill>
                <a:schemeClr val="tx1"/>
              </a:solidFill>
              <a:latin typeface="メイリオ" panose="020B0604030504040204" pitchFamily="50" charset="-128"/>
              <a:ea typeface="メイリオ" panose="020B0604030504040204" pitchFamily="50" charset="-128"/>
            </a:endParaRPr>
          </a:p>
          <a:p>
            <a:endParaRPr lang="en-US" altLang="ja-JP" sz="1200" dirty="0">
              <a:solidFill>
                <a:schemeClr val="tx1"/>
              </a:solidFill>
              <a:latin typeface="メイリオ" panose="020B0604030504040204" pitchFamily="50" charset="-128"/>
              <a:ea typeface="メイリオ" panose="020B0604030504040204" pitchFamily="50" charset="-128"/>
            </a:endParaRPr>
          </a:p>
          <a:p>
            <a:endParaRPr lang="en-US" altLang="ja-JP" sz="1200" dirty="0">
              <a:solidFill>
                <a:schemeClr val="tx1"/>
              </a:solidFill>
              <a:latin typeface="メイリオ" panose="020B0604030504040204" pitchFamily="50" charset="-128"/>
              <a:ea typeface="メイリオ" panose="020B0604030504040204" pitchFamily="50" charset="-128"/>
            </a:endParaRPr>
          </a:p>
          <a:p>
            <a:endParaRPr lang="en-US" altLang="ja-JP" sz="1200" dirty="0">
              <a:solidFill>
                <a:schemeClr val="tx1"/>
              </a:solidFill>
              <a:latin typeface="メイリオ" panose="020B0604030504040204" pitchFamily="50" charset="-128"/>
              <a:ea typeface="メイリオ" panose="020B0604030504040204" pitchFamily="50" charset="-128"/>
            </a:endParaRPr>
          </a:p>
          <a:p>
            <a:endParaRPr lang="en-US" altLang="ja-JP" sz="1200" dirty="0">
              <a:solidFill>
                <a:schemeClr val="tx1"/>
              </a:solidFill>
              <a:latin typeface="メイリオ" panose="020B0604030504040204" pitchFamily="50" charset="-128"/>
              <a:ea typeface="メイリオ" panose="020B0604030504040204" pitchFamily="50" charset="-128"/>
            </a:endParaRPr>
          </a:p>
          <a:p>
            <a:endParaRPr lang="en-US" altLang="ja-JP" sz="1200" dirty="0">
              <a:solidFill>
                <a:schemeClr val="tx1"/>
              </a:solidFill>
              <a:latin typeface="メイリオ" panose="020B0604030504040204" pitchFamily="50" charset="-128"/>
              <a:ea typeface="メイリオ" panose="020B0604030504040204" pitchFamily="50" charset="-128"/>
            </a:endParaRPr>
          </a:p>
          <a:p>
            <a:endParaRPr lang="en-US" altLang="ja-JP" sz="1200" dirty="0">
              <a:solidFill>
                <a:schemeClr val="tx1"/>
              </a:solidFill>
              <a:latin typeface="メイリオ" panose="020B0604030504040204" pitchFamily="50" charset="-128"/>
              <a:ea typeface="メイリオ" panose="020B0604030504040204" pitchFamily="50" charset="-128"/>
            </a:endParaRPr>
          </a:p>
          <a:p>
            <a:endParaRPr lang="en-US" altLang="ja-JP" sz="1200" dirty="0">
              <a:solidFill>
                <a:schemeClr val="tx1"/>
              </a:solidFill>
              <a:latin typeface="メイリオ" panose="020B0604030504040204" pitchFamily="50" charset="-128"/>
              <a:ea typeface="メイリオ" panose="020B0604030504040204" pitchFamily="50" charset="-128"/>
            </a:endParaRPr>
          </a:p>
          <a:p>
            <a:endParaRPr lang="en-US" altLang="ja-JP" sz="1200" dirty="0">
              <a:solidFill>
                <a:schemeClr val="tx1"/>
              </a:solidFill>
              <a:latin typeface="メイリオ" panose="020B0604030504040204" pitchFamily="50" charset="-128"/>
              <a:ea typeface="メイリオ" panose="020B0604030504040204" pitchFamily="50" charset="-128"/>
            </a:endParaRPr>
          </a:p>
          <a:p>
            <a:endParaRPr lang="en-US" altLang="ja-JP" sz="1200" dirty="0">
              <a:solidFill>
                <a:schemeClr val="tx1"/>
              </a:solidFill>
              <a:latin typeface="メイリオ" panose="020B0604030504040204" pitchFamily="50" charset="-128"/>
              <a:ea typeface="メイリオ" panose="020B0604030504040204" pitchFamily="50" charset="-128"/>
            </a:endParaRPr>
          </a:p>
          <a:p>
            <a:endParaRPr lang="en-US" altLang="ja-JP" sz="1200" dirty="0">
              <a:solidFill>
                <a:schemeClr val="tx1"/>
              </a:solidFill>
              <a:latin typeface="メイリオ" panose="020B0604030504040204" pitchFamily="50" charset="-128"/>
              <a:ea typeface="メイリオ" panose="020B0604030504040204" pitchFamily="50" charset="-128"/>
            </a:endParaRPr>
          </a:p>
          <a:p>
            <a:endParaRPr lang="en-US" altLang="ja-JP" sz="1200" dirty="0">
              <a:solidFill>
                <a:schemeClr val="tx1"/>
              </a:solidFill>
              <a:latin typeface="メイリオ" panose="020B0604030504040204" pitchFamily="50" charset="-128"/>
              <a:ea typeface="メイリオ" panose="020B0604030504040204" pitchFamily="50" charset="-128"/>
            </a:endParaRPr>
          </a:p>
          <a:p>
            <a:endParaRPr lang="en-US" altLang="ja-JP" sz="1200" dirty="0">
              <a:solidFill>
                <a:schemeClr val="tx1"/>
              </a:solidFill>
              <a:latin typeface="メイリオ" panose="020B0604030504040204" pitchFamily="50" charset="-128"/>
              <a:ea typeface="メイリオ" panose="020B0604030504040204" pitchFamily="50" charset="-128"/>
            </a:endParaRPr>
          </a:p>
          <a:p>
            <a:endParaRPr lang="en-US" altLang="ja-JP" sz="1200" dirty="0">
              <a:solidFill>
                <a:schemeClr val="tx1"/>
              </a:solidFill>
              <a:latin typeface="メイリオ" panose="020B0604030504040204" pitchFamily="50" charset="-128"/>
              <a:ea typeface="メイリオ" panose="020B0604030504040204" pitchFamily="50" charset="-128"/>
            </a:endParaRPr>
          </a:p>
          <a:p>
            <a:endParaRPr lang="en-US" altLang="ja-JP" sz="1200" dirty="0">
              <a:solidFill>
                <a:schemeClr val="tx1"/>
              </a:solidFill>
              <a:latin typeface="メイリオ" panose="020B0604030504040204" pitchFamily="50" charset="-128"/>
              <a:ea typeface="メイリオ" panose="020B0604030504040204" pitchFamily="50" charset="-128"/>
            </a:endParaRPr>
          </a:p>
          <a:p>
            <a:endParaRPr lang="en-US" altLang="ja-JP" sz="1200" dirty="0">
              <a:solidFill>
                <a:schemeClr val="tx1"/>
              </a:solidFill>
              <a:latin typeface="メイリオ" panose="020B0604030504040204" pitchFamily="50" charset="-128"/>
              <a:ea typeface="メイリオ" panose="020B0604030504040204" pitchFamily="50" charset="-128"/>
            </a:endParaRPr>
          </a:p>
          <a:p>
            <a:endParaRPr lang="en-US" altLang="ja-JP" sz="1200" dirty="0">
              <a:solidFill>
                <a:schemeClr val="tx1"/>
              </a:solidFill>
              <a:latin typeface="メイリオ" panose="020B0604030504040204" pitchFamily="50" charset="-128"/>
              <a:ea typeface="メイリオ" panose="020B0604030504040204" pitchFamily="50" charset="-128"/>
            </a:endParaRPr>
          </a:p>
          <a:p>
            <a:endParaRPr lang="en-US" altLang="ja-JP" sz="1200" dirty="0">
              <a:solidFill>
                <a:schemeClr val="tx1"/>
              </a:solidFill>
              <a:latin typeface="メイリオ" panose="020B0604030504040204" pitchFamily="50" charset="-128"/>
              <a:ea typeface="メイリオ" panose="020B0604030504040204" pitchFamily="50" charset="-128"/>
            </a:endParaRPr>
          </a:p>
          <a:p>
            <a:endParaRPr lang="en-US" altLang="ja-JP" sz="1200" dirty="0">
              <a:solidFill>
                <a:schemeClr val="tx1"/>
              </a:solidFill>
              <a:latin typeface="メイリオ" panose="020B0604030504040204" pitchFamily="50" charset="-128"/>
              <a:ea typeface="メイリオ" panose="020B0604030504040204" pitchFamily="50" charset="-128"/>
            </a:endParaRPr>
          </a:p>
          <a:p>
            <a:endParaRPr lang="en-US" altLang="ja-JP" sz="1200" dirty="0">
              <a:solidFill>
                <a:schemeClr val="tx1"/>
              </a:solidFill>
              <a:latin typeface="メイリオ" panose="020B0604030504040204" pitchFamily="50" charset="-128"/>
              <a:ea typeface="メイリオ" panose="020B0604030504040204" pitchFamily="50" charset="-128"/>
            </a:endParaRPr>
          </a:p>
          <a:p>
            <a:endParaRPr lang="en-US" altLang="ja-JP" sz="1200" dirty="0">
              <a:solidFill>
                <a:schemeClr val="tx1"/>
              </a:solidFill>
              <a:latin typeface="メイリオ" panose="020B0604030504040204" pitchFamily="50" charset="-128"/>
              <a:ea typeface="メイリオ" panose="020B0604030504040204" pitchFamily="50" charset="-128"/>
            </a:endParaRPr>
          </a:p>
          <a:p>
            <a:endParaRPr lang="en-US" altLang="ja-JP" sz="1200" dirty="0">
              <a:solidFill>
                <a:schemeClr val="tx1"/>
              </a:solidFill>
              <a:latin typeface="メイリオ" panose="020B0604030504040204" pitchFamily="50" charset="-128"/>
              <a:ea typeface="メイリオ" panose="020B0604030504040204" pitchFamily="50" charset="-128"/>
            </a:endParaRPr>
          </a:p>
          <a:p>
            <a:endParaRPr lang="en-US" altLang="ja-JP" sz="1200" dirty="0">
              <a:solidFill>
                <a:schemeClr val="tx1"/>
              </a:solidFill>
              <a:latin typeface="メイリオ" panose="020B0604030504040204" pitchFamily="50" charset="-128"/>
              <a:ea typeface="メイリオ" panose="020B0604030504040204" pitchFamily="50" charset="-128"/>
            </a:endParaRPr>
          </a:p>
          <a:p>
            <a:endParaRPr lang="en-US" altLang="ja-JP" sz="1200" dirty="0">
              <a:solidFill>
                <a:schemeClr val="tx1"/>
              </a:solidFill>
              <a:latin typeface="メイリオ" panose="020B0604030504040204" pitchFamily="50" charset="-128"/>
              <a:ea typeface="メイリオ" panose="020B0604030504040204" pitchFamily="50" charset="-128"/>
            </a:endParaRPr>
          </a:p>
          <a:p>
            <a:endParaRPr lang="en-US" altLang="ja-JP" sz="1200" dirty="0">
              <a:solidFill>
                <a:schemeClr val="tx1"/>
              </a:solidFill>
              <a:latin typeface="メイリオ" panose="020B0604030504040204" pitchFamily="50" charset="-128"/>
              <a:ea typeface="メイリオ" panose="020B0604030504040204" pitchFamily="50" charset="-128"/>
            </a:endParaRPr>
          </a:p>
          <a:p>
            <a:endParaRPr lang="en-US" altLang="ja-JP" sz="1200" dirty="0">
              <a:solidFill>
                <a:schemeClr val="tx1"/>
              </a:solidFill>
              <a:latin typeface="メイリオ" panose="020B0604030504040204" pitchFamily="50" charset="-128"/>
              <a:ea typeface="メイリオ" panose="020B0604030504040204" pitchFamily="50" charset="-128"/>
            </a:endParaRPr>
          </a:p>
        </p:txBody>
      </p:sp>
      <p:sp>
        <p:nvSpPr>
          <p:cNvPr id="17" name="正方形/長方形 16"/>
          <p:cNvSpPr/>
          <p:nvPr/>
        </p:nvSpPr>
        <p:spPr>
          <a:xfrm>
            <a:off x="4993829" y="871135"/>
            <a:ext cx="939096" cy="432048"/>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latin typeface="メイリオ" panose="020B0604030504040204" pitchFamily="50" charset="-128"/>
                <a:ea typeface="メイリオ" panose="020B0604030504040204" pitchFamily="50" charset="-128"/>
              </a:rPr>
              <a:t>所用経費</a:t>
            </a:r>
            <a:endParaRPr kumimoji="1" lang="ja-JP" altLang="en-US" sz="1400" b="1" dirty="0">
              <a:latin typeface="メイリオ" panose="020B0604030504040204" pitchFamily="50" charset="-128"/>
              <a:ea typeface="メイリオ" panose="020B0604030504040204" pitchFamily="50" charset="-128"/>
            </a:endParaRPr>
          </a:p>
        </p:txBody>
      </p:sp>
      <p:sp>
        <p:nvSpPr>
          <p:cNvPr id="18" name="正方形/長方形 17"/>
          <p:cNvSpPr/>
          <p:nvPr/>
        </p:nvSpPr>
        <p:spPr>
          <a:xfrm>
            <a:off x="5973753" y="871159"/>
            <a:ext cx="3888000" cy="432000"/>
          </a:xfrm>
          <a:prstGeom prst="rect">
            <a:avLst/>
          </a:prstGeom>
          <a:noFill/>
          <a:ln w="38100" cmpd="dbl">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C000"/>
                </a:solidFill>
                <a:latin typeface="メイリオ" panose="020B0604030504040204" pitchFamily="50" charset="-128"/>
                <a:ea typeface="メイリオ" panose="020B0604030504040204" pitchFamily="50" charset="-128"/>
              </a:rPr>
              <a:t>○</a:t>
            </a:r>
            <a:r>
              <a:rPr lang="ja-JP" altLang="en-US" sz="1400" dirty="0" smtClean="0">
                <a:solidFill>
                  <a:srgbClr val="FFC000"/>
                </a:solidFill>
                <a:latin typeface="メイリオ" panose="020B0604030504040204" pitchFamily="50" charset="-128"/>
                <a:ea typeface="メイリオ" panose="020B0604030504040204" pitchFamily="50" charset="-128"/>
              </a:rPr>
              <a:t>，○○</a:t>
            </a:r>
            <a:r>
              <a:rPr lang="ja-JP" altLang="en-US" sz="1400" dirty="0">
                <a:solidFill>
                  <a:srgbClr val="FFC000"/>
                </a:solidFill>
                <a:latin typeface="メイリオ" panose="020B0604030504040204" pitchFamily="50" charset="-128"/>
                <a:ea typeface="メイリオ" panose="020B0604030504040204" pitchFamily="50" charset="-128"/>
              </a:rPr>
              <a:t>○</a:t>
            </a:r>
            <a:r>
              <a:rPr lang="ja-JP" altLang="en-US" sz="1400" dirty="0" smtClean="0">
                <a:solidFill>
                  <a:schemeClr val="tx1"/>
                </a:solidFill>
                <a:latin typeface="メイリオ" panose="020B0604030504040204" pitchFamily="50" charset="-128"/>
                <a:ea typeface="メイリオ" panose="020B0604030504040204" pitchFamily="50" charset="-128"/>
              </a:rPr>
              <a:t>千円</a:t>
            </a:r>
            <a:r>
              <a:rPr lang="ja-JP" altLang="en-US" sz="800" dirty="0" smtClean="0">
                <a:solidFill>
                  <a:srgbClr val="FFC000"/>
                </a:solidFill>
                <a:latin typeface="メイリオ" panose="020B0604030504040204" pitchFamily="50" charset="-128"/>
                <a:ea typeface="メイリオ" panose="020B0604030504040204" pitchFamily="50" charset="-128"/>
              </a:rPr>
              <a:t>（</a:t>
            </a:r>
            <a:r>
              <a:rPr lang="ja-JP" altLang="en-US" sz="800" dirty="0">
                <a:solidFill>
                  <a:srgbClr val="FFC000"/>
                </a:solidFill>
                <a:latin typeface="メイリオ" panose="020B0604030504040204" pitchFamily="50" charset="-128"/>
                <a:ea typeface="メイリオ" panose="020B0604030504040204" pitchFamily="50" charset="-128"/>
              </a:rPr>
              <a:t>本</a:t>
            </a:r>
            <a:r>
              <a:rPr lang="ja-JP" altLang="en-US" sz="800" dirty="0" smtClean="0">
                <a:solidFill>
                  <a:srgbClr val="FFC000"/>
                </a:solidFill>
                <a:latin typeface="メイリオ" panose="020B0604030504040204" pitchFamily="50" charset="-128"/>
                <a:ea typeface="メイリオ" panose="020B0604030504040204" pitchFamily="50" charset="-128"/>
              </a:rPr>
              <a:t>年度</a:t>
            </a:r>
            <a:r>
              <a:rPr lang="ja-JP" altLang="en-US" sz="800" dirty="0">
                <a:solidFill>
                  <a:srgbClr val="FFC000"/>
                </a:solidFill>
                <a:latin typeface="メイリオ" panose="020B0604030504040204" pitchFamily="50" charset="-128"/>
                <a:ea typeface="メイリオ" panose="020B0604030504040204" pitchFamily="50" charset="-128"/>
              </a:rPr>
              <a:t>の所要経費のみ記載</a:t>
            </a:r>
            <a:r>
              <a:rPr lang="ja-JP" altLang="en-US" sz="800" dirty="0" smtClean="0">
                <a:solidFill>
                  <a:srgbClr val="FFC000"/>
                </a:solidFill>
                <a:latin typeface="メイリオ" panose="020B0604030504040204" pitchFamily="50" charset="-128"/>
                <a:ea typeface="メイリオ" panose="020B0604030504040204" pitchFamily="50" charset="-128"/>
              </a:rPr>
              <a:t>）</a:t>
            </a:r>
            <a:endParaRPr lang="en-US" altLang="ja-JP" sz="800" dirty="0" smtClean="0">
              <a:solidFill>
                <a:srgbClr val="FFC000"/>
              </a:solidFill>
              <a:latin typeface="メイリオ" panose="020B0604030504040204" pitchFamily="50" charset="-128"/>
              <a:ea typeface="メイリオ" panose="020B0604030504040204" pitchFamily="50" charset="-128"/>
            </a:endParaRPr>
          </a:p>
          <a:p>
            <a:r>
              <a:rPr lang="ja-JP" altLang="en-US" sz="1000" dirty="0" smtClean="0">
                <a:solidFill>
                  <a:srgbClr val="FFC000"/>
                </a:solidFill>
                <a:latin typeface="メイリオ" panose="020B0604030504040204" pitchFamily="50" charset="-128"/>
                <a:ea typeface="メイリオ" panose="020B0604030504040204" pitchFamily="50" charset="-128"/>
              </a:rPr>
              <a:t>（</a:t>
            </a:r>
            <a:r>
              <a:rPr lang="en-US" altLang="ja-JP" sz="1000" dirty="0">
                <a:solidFill>
                  <a:srgbClr val="FFC000"/>
                </a:solidFill>
                <a:latin typeface="メイリオ" panose="020B0604030504040204" pitchFamily="50" charset="-128"/>
                <a:ea typeface="メイリオ" panose="020B0604030504040204" pitchFamily="50" charset="-128"/>
              </a:rPr>
              <a:t>MS</a:t>
            </a:r>
            <a:r>
              <a:rPr lang="ja-JP" altLang="en-US" sz="1000" dirty="0">
                <a:solidFill>
                  <a:srgbClr val="FFC000"/>
                </a:solidFill>
                <a:latin typeface="メイリオ" panose="020B0604030504040204" pitchFamily="50" charset="-128"/>
                <a:ea typeface="メイリオ" panose="020B0604030504040204" pitchFamily="50" charset="-128"/>
              </a:rPr>
              <a:t>ｺﾞｼｯｸ </a:t>
            </a:r>
            <a:r>
              <a:rPr lang="en-US" altLang="ja-JP" sz="1000" dirty="0">
                <a:solidFill>
                  <a:srgbClr val="FFC000"/>
                </a:solidFill>
                <a:latin typeface="メイリオ" panose="020B0604030504040204" pitchFamily="50" charset="-128"/>
                <a:ea typeface="メイリオ" panose="020B0604030504040204" pitchFamily="50" charset="-128"/>
              </a:rPr>
              <a:t>or </a:t>
            </a:r>
            <a:r>
              <a:rPr lang="ja-JP" altLang="en-US" sz="1000" dirty="0" smtClean="0">
                <a:solidFill>
                  <a:srgbClr val="FFC000"/>
                </a:solidFill>
                <a:latin typeface="メイリオ" panose="020B0604030504040204" pitchFamily="50" charset="-128"/>
                <a:ea typeface="メイリオ" panose="020B0604030504040204" pitchFamily="50" charset="-128"/>
              </a:rPr>
              <a:t>ﾒｲﾘｵ </a:t>
            </a:r>
            <a:r>
              <a:rPr lang="en-US" altLang="ja-JP" sz="1000" dirty="0" smtClean="0">
                <a:solidFill>
                  <a:srgbClr val="FFC000"/>
                </a:solidFill>
                <a:latin typeface="メイリオ" panose="020B0604030504040204" pitchFamily="50" charset="-128"/>
                <a:ea typeface="メイリオ" panose="020B0604030504040204" pitchFamily="50" charset="-128"/>
              </a:rPr>
              <a:t>14</a:t>
            </a:r>
            <a:r>
              <a:rPr lang="ja-JP" altLang="en-US" sz="1000" dirty="0" smtClean="0">
                <a:solidFill>
                  <a:srgbClr val="FFC000"/>
                </a:solidFill>
                <a:latin typeface="メイリオ" panose="020B0604030504040204" pitchFamily="50" charset="-128"/>
                <a:ea typeface="メイリオ" panose="020B0604030504040204" pitchFamily="50" charset="-128"/>
              </a:rPr>
              <a:t>ポイント</a:t>
            </a:r>
            <a:r>
              <a:rPr kumimoji="1" lang="ja-JP" altLang="en-US" sz="1000" dirty="0">
                <a:solidFill>
                  <a:srgbClr val="FFC000"/>
                </a:solidFill>
                <a:latin typeface="メイリオ" panose="020B0604030504040204" pitchFamily="50" charset="-128"/>
                <a:ea typeface="メイリオ" panose="020B0604030504040204" pitchFamily="50" charset="-128"/>
              </a:rPr>
              <a:t>）　</a:t>
            </a:r>
            <a:r>
              <a:rPr kumimoji="1" lang="en-US" altLang="ja-JP" sz="1000" dirty="0">
                <a:solidFill>
                  <a:srgbClr val="FFC000"/>
                </a:solidFill>
                <a:latin typeface="メイリオ" panose="020B0604030504040204" pitchFamily="50" charset="-128"/>
                <a:ea typeface="メイリオ" panose="020B0604030504040204" pitchFamily="50" charset="-128"/>
              </a:rPr>
              <a:t>※</a:t>
            </a:r>
            <a:r>
              <a:rPr kumimoji="1" lang="ja-JP" altLang="en-US" sz="1000" dirty="0">
                <a:solidFill>
                  <a:srgbClr val="FFC000"/>
                </a:solidFill>
                <a:latin typeface="メイリオ" panose="020B0604030504040204" pitchFamily="50" charset="-128"/>
                <a:ea typeface="メイリオ" panose="020B0604030504040204" pitchFamily="50" charset="-128"/>
              </a:rPr>
              <a:t>千円未満切捨て</a:t>
            </a:r>
            <a:endParaRPr kumimoji="1" lang="ja-JP" altLang="en-US" sz="1050" dirty="0">
              <a:solidFill>
                <a:srgbClr val="FFC000"/>
              </a:solidFill>
              <a:latin typeface="メイリオ" panose="020B0604030504040204" pitchFamily="50" charset="-128"/>
              <a:ea typeface="メイリオ" panose="020B0604030504040204" pitchFamily="50" charset="-128"/>
            </a:endParaRPr>
          </a:p>
        </p:txBody>
      </p:sp>
      <p:sp>
        <p:nvSpPr>
          <p:cNvPr id="2" name="テキスト ボックス 1"/>
          <p:cNvSpPr txBox="1"/>
          <p:nvPr/>
        </p:nvSpPr>
        <p:spPr>
          <a:xfrm>
            <a:off x="8625568" y="11229"/>
            <a:ext cx="1440000" cy="307777"/>
          </a:xfrm>
          <a:prstGeom prst="rect">
            <a:avLst/>
          </a:prstGeom>
          <a:noFill/>
        </p:spPr>
        <p:txBody>
          <a:bodyPr wrap="square" rtlCol="0">
            <a:spAutoFit/>
          </a:bodyPr>
          <a:lstStyle/>
          <a:p>
            <a:pPr algn="ctr"/>
            <a:r>
              <a:rPr lang="en-US" altLang="ja-JP" sz="1400" b="1" dirty="0" smtClean="0">
                <a:solidFill>
                  <a:schemeClr val="bg1"/>
                </a:solidFill>
                <a:latin typeface="メイリオ" panose="020B0604030504040204" pitchFamily="50" charset="-128"/>
                <a:ea typeface="メイリオ" panose="020B0604030504040204" pitchFamily="50" charset="-128"/>
              </a:rPr>
              <a:t>【</a:t>
            </a:r>
            <a:r>
              <a:rPr lang="ja-JP" altLang="en-US" sz="1400" b="1" dirty="0" smtClean="0">
                <a:solidFill>
                  <a:schemeClr val="bg1"/>
                </a:solidFill>
                <a:latin typeface="メイリオ" panose="020B0604030504040204" pitchFamily="50" charset="-128"/>
                <a:ea typeface="メイリオ" panose="020B0604030504040204" pitchFamily="50" charset="-128"/>
              </a:rPr>
              <a:t>別添Ａ</a:t>
            </a:r>
            <a:r>
              <a:rPr kumimoji="1" lang="ja-JP" altLang="en-US" sz="1400" b="1" dirty="0" smtClean="0">
                <a:solidFill>
                  <a:schemeClr val="bg1"/>
                </a:solidFill>
                <a:latin typeface="メイリオ" panose="020B0604030504040204" pitchFamily="50" charset="-128"/>
                <a:ea typeface="メイリオ" panose="020B0604030504040204" pitchFamily="50" charset="-128"/>
              </a:rPr>
              <a:t>－２</a:t>
            </a:r>
            <a:r>
              <a:rPr kumimoji="1" lang="en-US" altLang="ja-JP" sz="1400" b="1" dirty="0" smtClean="0">
                <a:solidFill>
                  <a:schemeClr val="bg1"/>
                </a:solidFill>
                <a:latin typeface="メイリオ" panose="020B0604030504040204" pitchFamily="50" charset="-128"/>
                <a:ea typeface="メイリオ" panose="020B0604030504040204" pitchFamily="50" charset="-128"/>
              </a:rPr>
              <a:t>】</a:t>
            </a:r>
            <a:endParaRPr kumimoji="1" lang="ja-JP" altLang="en-US" sz="1400" b="1" dirty="0">
              <a:solidFill>
                <a:schemeClr val="bg1"/>
              </a:solidFill>
              <a:latin typeface="メイリオ" panose="020B0604030504040204" pitchFamily="50" charset="-128"/>
              <a:ea typeface="メイリオ" panose="020B0604030504040204" pitchFamily="50" charset="-128"/>
            </a:endParaRPr>
          </a:p>
        </p:txBody>
      </p:sp>
      <p:sp>
        <p:nvSpPr>
          <p:cNvPr id="34" name="角丸四角形 6"/>
          <p:cNvSpPr/>
          <p:nvPr/>
        </p:nvSpPr>
        <p:spPr>
          <a:xfrm>
            <a:off x="6829580" y="-749979"/>
            <a:ext cx="3884060" cy="445521"/>
          </a:xfrm>
          <a:prstGeom prst="roundRect">
            <a:avLst/>
          </a:prstGeom>
          <a:solidFill>
            <a:schemeClr val="bg1"/>
          </a:solidFill>
          <a:ln w="31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900" dirty="0">
                <a:solidFill>
                  <a:srgbClr val="FFC000"/>
                </a:solidFill>
              </a:rPr>
              <a:t>※</a:t>
            </a:r>
            <a:r>
              <a:rPr lang="ja-JP" altLang="en-US" sz="900" dirty="0">
                <a:solidFill>
                  <a:srgbClr val="FFC000"/>
                </a:solidFill>
              </a:rPr>
              <a:t>「当該ページ／全体ページ数」を記載すること（以下同じ）</a:t>
            </a:r>
            <a:endParaRPr lang="en-US" altLang="ja-JP" sz="900" dirty="0">
              <a:solidFill>
                <a:srgbClr val="FFC000"/>
              </a:solidFill>
            </a:endParaRPr>
          </a:p>
          <a:p>
            <a:r>
              <a:rPr lang="ja-JP" altLang="en-US" sz="900" dirty="0">
                <a:solidFill>
                  <a:srgbClr val="FFC000"/>
                </a:solidFill>
              </a:rPr>
              <a:t>　（当該ページ数は自動的に入力されます。</a:t>
            </a:r>
            <a:endParaRPr lang="en-US" altLang="ja-JP" sz="900" dirty="0">
              <a:solidFill>
                <a:srgbClr val="FFC000"/>
              </a:solidFill>
            </a:endParaRPr>
          </a:p>
          <a:p>
            <a:r>
              <a:rPr lang="ja-JP" altLang="en-US" sz="900" dirty="0">
                <a:solidFill>
                  <a:srgbClr val="FFC000"/>
                </a:solidFill>
              </a:rPr>
              <a:t>　全体ページは置換機能で変換すれば一括で変更できます）</a:t>
            </a:r>
          </a:p>
        </p:txBody>
      </p:sp>
    </p:spTree>
    <p:extLst>
      <p:ext uri="{BB962C8B-B14F-4D97-AF65-F5344CB8AC3E}">
        <p14:creationId xmlns:p14="http://schemas.microsoft.com/office/powerpoint/2010/main" val="39550128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p:cNvSpPr txBox="1"/>
          <p:nvPr/>
        </p:nvSpPr>
        <p:spPr>
          <a:xfrm>
            <a:off x="56455" y="548678"/>
            <a:ext cx="4032000" cy="6924973"/>
          </a:xfrm>
          <a:prstGeom prst="rect">
            <a:avLst/>
          </a:prstGeom>
          <a:noFill/>
          <a:ln>
            <a:solidFill>
              <a:schemeClr val="tx2">
                <a:lumMod val="40000"/>
                <a:lumOff val="60000"/>
              </a:schemeClr>
            </a:solidFill>
            <a:prstDash val="dash"/>
          </a:ln>
        </p:spPr>
        <p:txBody>
          <a:bodyPr wrap="square" rtlCol="0">
            <a:spAutoFit/>
          </a:bodyPr>
          <a:lstStyle/>
          <a:p>
            <a:endParaRPr lang="ja-JP" altLang="en-US" sz="1200" dirty="0">
              <a:solidFill>
                <a:srgbClr val="FFC000"/>
              </a:solidFill>
              <a:latin typeface="メイリオ" panose="020B0604030504040204" pitchFamily="50" charset="-128"/>
              <a:ea typeface="メイリオ" panose="020B0604030504040204" pitchFamily="50" charset="-128"/>
            </a:endParaRPr>
          </a:p>
          <a:p>
            <a:r>
              <a:rPr lang="ja-JP" altLang="en-US" sz="1200" dirty="0">
                <a:solidFill>
                  <a:srgbClr val="FFC000"/>
                </a:solidFill>
                <a:latin typeface="メイリオ" panose="020B0604030504040204" pitchFamily="50" charset="-128"/>
                <a:ea typeface="メイリオ" panose="020B0604030504040204" pitchFamily="50" charset="-128"/>
              </a:rPr>
              <a:t>▼様式自由</a:t>
            </a:r>
          </a:p>
          <a:p>
            <a:endParaRPr lang="ja-JP" altLang="en-US" sz="1200" dirty="0">
              <a:solidFill>
                <a:srgbClr val="FFC000"/>
              </a:solidFill>
              <a:latin typeface="メイリオ" panose="020B0604030504040204" pitchFamily="50" charset="-128"/>
              <a:ea typeface="メイリオ" panose="020B0604030504040204" pitchFamily="50" charset="-128"/>
            </a:endParaRPr>
          </a:p>
          <a:p>
            <a:r>
              <a:rPr lang="ja-JP" altLang="en-US" sz="1200" dirty="0">
                <a:solidFill>
                  <a:srgbClr val="FFC000"/>
                </a:solidFill>
                <a:latin typeface="メイリオ" panose="020B0604030504040204" pitchFamily="50" charset="-128"/>
                <a:ea typeface="メイリオ" panose="020B0604030504040204" pitchFamily="50" charset="-128"/>
              </a:rPr>
              <a:t>▼事業を推進するために構築する体制を記載する</a:t>
            </a:r>
            <a:r>
              <a:rPr lang="ja-JP" altLang="en-US" sz="1200" dirty="0" smtClean="0">
                <a:solidFill>
                  <a:srgbClr val="FFC000"/>
                </a:solidFill>
                <a:latin typeface="メイリオ" panose="020B0604030504040204" pitchFamily="50" charset="-128"/>
                <a:ea typeface="メイリオ" panose="020B0604030504040204" pitchFamily="50" charset="-128"/>
              </a:rPr>
              <a:t>こと</a:t>
            </a:r>
            <a:r>
              <a:rPr lang="en-US" altLang="ja-JP" sz="1200" dirty="0" smtClean="0">
                <a:solidFill>
                  <a:srgbClr val="FFC000"/>
                </a:solidFill>
                <a:latin typeface="メイリオ" panose="020B0604030504040204" pitchFamily="50" charset="-128"/>
                <a:ea typeface="メイリオ" panose="020B0604030504040204" pitchFamily="50" charset="-128"/>
              </a:rPr>
              <a:t>｡</a:t>
            </a:r>
            <a:r>
              <a:rPr lang="ja-JP" altLang="en-US" sz="1200" dirty="0" smtClean="0">
                <a:solidFill>
                  <a:srgbClr val="FFC000"/>
                </a:solidFill>
                <a:latin typeface="メイリオ" panose="020B0604030504040204" pitchFamily="50" charset="-128"/>
                <a:ea typeface="メイリオ" panose="020B0604030504040204" pitchFamily="50" charset="-128"/>
              </a:rPr>
              <a:t>事業推進者、コーディネーターの位置づけを明確にすること。</a:t>
            </a:r>
            <a:endParaRPr lang="en-US" altLang="ja-JP" sz="1200" dirty="0" smtClean="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a:p>
            <a:r>
              <a:rPr lang="ja-JP" altLang="en-US" sz="1200" dirty="0" smtClean="0">
                <a:solidFill>
                  <a:srgbClr val="FFC000"/>
                </a:solidFill>
                <a:latin typeface="メイリオ" panose="020B0604030504040204" pitchFamily="50" charset="-128"/>
                <a:ea typeface="メイリオ" panose="020B0604030504040204" pitchFamily="50" charset="-128"/>
              </a:rPr>
              <a:t>▼コンソーシアムにおいて各機関</a:t>
            </a:r>
            <a:r>
              <a:rPr lang="ja-JP" altLang="en-US" sz="1200" dirty="0">
                <a:solidFill>
                  <a:srgbClr val="FFC000"/>
                </a:solidFill>
                <a:latin typeface="メイリオ" panose="020B0604030504040204" pitchFamily="50" charset="-128"/>
                <a:ea typeface="メイリオ" panose="020B0604030504040204" pitchFamily="50" charset="-128"/>
              </a:rPr>
              <a:t>が果たす</a:t>
            </a:r>
            <a:r>
              <a:rPr lang="ja-JP" altLang="en-US" sz="1200" dirty="0" smtClean="0">
                <a:solidFill>
                  <a:srgbClr val="FFC000"/>
                </a:solidFill>
                <a:latin typeface="メイリオ" panose="020B0604030504040204" pitchFamily="50" charset="-128"/>
                <a:ea typeface="メイリオ" panose="020B0604030504040204" pitchFamily="50" charset="-128"/>
              </a:rPr>
              <a:t>役割等も具体的に記載すること。</a:t>
            </a:r>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a:p>
            <a:pPr marL="85725" indent="-85725"/>
            <a:r>
              <a:rPr lang="en-US" altLang="ja-JP" sz="1200" dirty="0">
                <a:solidFill>
                  <a:srgbClr val="FFC000"/>
                </a:solidFill>
                <a:latin typeface="メイリオ" panose="020B0604030504040204" pitchFamily="50" charset="-128"/>
                <a:ea typeface="メイリオ" panose="020B0604030504040204" pitchFamily="50" charset="-128"/>
              </a:rPr>
              <a:t>▼</a:t>
            </a:r>
            <a:r>
              <a:rPr lang="ja-JP" altLang="en-US" sz="1200" dirty="0">
                <a:solidFill>
                  <a:srgbClr val="FFC000"/>
                </a:solidFill>
                <a:latin typeface="メイリオ" panose="020B0604030504040204" pitchFamily="50" charset="-128"/>
                <a:ea typeface="メイリオ" panose="020B0604030504040204" pitchFamily="50" charset="-128"/>
              </a:rPr>
              <a:t>記載する文字は</a:t>
            </a:r>
            <a:r>
              <a:rPr lang="en-US" altLang="ja-JP" sz="1200" dirty="0">
                <a:solidFill>
                  <a:srgbClr val="FFC000"/>
                </a:solidFill>
                <a:latin typeface="メイリオ" panose="020B0604030504040204" pitchFamily="50" charset="-128"/>
                <a:ea typeface="メイリオ" panose="020B0604030504040204" pitchFamily="50" charset="-128"/>
              </a:rPr>
              <a:t>､ MS</a:t>
            </a:r>
            <a:r>
              <a:rPr lang="ja-JP" altLang="en-US" sz="1200" dirty="0">
                <a:solidFill>
                  <a:srgbClr val="FFC000"/>
                </a:solidFill>
                <a:latin typeface="メイリオ" panose="020B0604030504040204" pitchFamily="50" charset="-128"/>
                <a:ea typeface="メイリオ" panose="020B0604030504040204" pitchFamily="50" charset="-128"/>
              </a:rPr>
              <a:t>ｺﾞｼｯｸ </a:t>
            </a:r>
            <a:r>
              <a:rPr lang="en-US" altLang="ja-JP" sz="1200" dirty="0">
                <a:solidFill>
                  <a:srgbClr val="FFC000"/>
                </a:solidFill>
                <a:latin typeface="メイリオ" panose="020B0604030504040204" pitchFamily="50" charset="-128"/>
                <a:ea typeface="メイリオ" panose="020B0604030504040204" pitchFamily="50" charset="-128"/>
              </a:rPr>
              <a:t>or </a:t>
            </a:r>
            <a:r>
              <a:rPr lang="ja-JP" altLang="en-US" sz="1200" dirty="0" smtClean="0">
                <a:solidFill>
                  <a:srgbClr val="FFC000"/>
                </a:solidFill>
                <a:latin typeface="メイリオ" panose="020B0604030504040204" pitchFamily="50" charset="-128"/>
                <a:ea typeface="メイリオ" panose="020B0604030504040204" pitchFamily="50" charset="-128"/>
              </a:rPr>
              <a:t>ﾒｲﾘｵ </a:t>
            </a:r>
            <a:r>
              <a:rPr lang="en-US" altLang="ja-JP" sz="1200" dirty="0" smtClean="0">
                <a:solidFill>
                  <a:srgbClr val="FFC000"/>
                </a:solidFill>
                <a:latin typeface="メイリオ" panose="020B0604030504040204" pitchFamily="50" charset="-128"/>
                <a:ea typeface="メイリオ" panose="020B0604030504040204" pitchFamily="50" charset="-128"/>
              </a:rPr>
              <a:t>11</a:t>
            </a:r>
            <a:r>
              <a:rPr lang="ja-JP" altLang="en-US" sz="1200" dirty="0">
                <a:solidFill>
                  <a:srgbClr val="FFC000"/>
                </a:solidFill>
                <a:latin typeface="メイリオ" panose="020B0604030504040204" pitchFamily="50" charset="-128"/>
                <a:ea typeface="メイリオ" panose="020B0604030504040204" pitchFamily="50" charset="-128"/>
              </a:rPr>
              <a:t>ﾎﾟｲﾝﾄ以上とすること（枠に入り切らない場合には、文字のポイントを調整しても構わないが、極端に小さくならないよう注意すること） </a:t>
            </a:r>
            <a:r>
              <a:rPr lang="en-US" altLang="ja-JP" sz="1200" dirty="0" smtClean="0">
                <a:solidFill>
                  <a:srgbClr val="FFC000"/>
                </a:solidFill>
                <a:latin typeface="メイリオ" panose="020B0604030504040204" pitchFamily="50" charset="-128"/>
                <a:ea typeface="メイリオ" panose="020B0604030504040204" pitchFamily="50" charset="-128"/>
              </a:rPr>
              <a:t>｡</a:t>
            </a:r>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en-US" altLang="ja-JP" sz="1200" dirty="0" smtClean="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en-US" altLang="ja-JP" sz="1200" dirty="0" smtClean="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en-US" altLang="ja-JP" sz="1200" dirty="0" smtClean="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en-US" altLang="ja-JP" sz="1200" dirty="0" smtClean="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en-US" altLang="ja-JP" sz="1200" dirty="0" smtClean="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en-US" altLang="ja-JP" sz="1200" dirty="0" smtClean="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en-US" altLang="ja-JP" sz="1200" dirty="0" smtClean="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p:txBody>
      </p:sp>
      <p:sp>
        <p:nvSpPr>
          <p:cNvPr id="4" name="正方形/長方形 3"/>
          <p:cNvSpPr/>
          <p:nvPr/>
        </p:nvSpPr>
        <p:spPr>
          <a:xfrm>
            <a:off x="3000" y="0"/>
            <a:ext cx="9900000" cy="360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spc="-120" dirty="0">
                <a:solidFill>
                  <a:schemeClr val="bg1"/>
                </a:solidFill>
                <a:latin typeface="メイリオ" panose="020B0604030504040204" pitchFamily="50" charset="-128"/>
                <a:ea typeface="メイリオ" panose="020B0604030504040204" pitchFamily="50" charset="-128"/>
              </a:rPr>
              <a:t>令和３年度</a:t>
            </a:r>
            <a:r>
              <a:rPr lang="en-US" altLang="ja-JP" sz="1600" b="1" spc="-120" dirty="0">
                <a:solidFill>
                  <a:schemeClr val="bg1"/>
                </a:solidFill>
                <a:latin typeface="メイリオ" panose="020B0604030504040204" pitchFamily="50" charset="-128"/>
                <a:ea typeface="メイリオ" panose="020B0604030504040204" pitchFamily="50" charset="-128"/>
              </a:rPr>
              <a:t>｢</a:t>
            </a:r>
            <a:r>
              <a:rPr lang="ja-JP" altLang="en-US" sz="1600" b="1" spc="-120" dirty="0">
                <a:solidFill>
                  <a:schemeClr val="bg1"/>
                </a:solidFill>
                <a:latin typeface="メイリオ" panose="020B0604030504040204" pitchFamily="50" charset="-128"/>
                <a:ea typeface="メイリオ" panose="020B0604030504040204" pitchFamily="50" charset="-128"/>
              </a:rPr>
              <a:t>地域コンソーシアムによる障害者の生涯学習支援体制の構築</a:t>
            </a:r>
            <a:r>
              <a:rPr lang="en-US" altLang="ja-JP" sz="1600" b="1" spc="-120" dirty="0" smtClean="0">
                <a:solidFill>
                  <a:schemeClr val="bg1"/>
                </a:solidFill>
                <a:latin typeface="メイリオ" panose="020B0604030504040204" pitchFamily="50" charset="-128"/>
                <a:ea typeface="メイリオ" panose="020B0604030504040204" pitchFamily="50" charset="-128"/>
              </a:rPr>
              <a:t>｣</a:t>
            </a:r>
            <a:r>
              <a:rPr lang="ja-JP" altLang="en-US" sz="1600" b="1" spc="-120" dirty="0" smtClean="0">
                <a:solidFill>
                  <a:schemeClr val="bg1"/>
                </a:solidFill>
                <a:latin typeface="メイリオ" panose="020B0604030504040204" pitchFamily="50" charset="-128"/>
                <a:ea typeface="メイリオ" panose="020B0604030504040204" pitchFamily="50" charset="-128"/>
              </a:rPr>
              <a:t>企画</a:t>
            </a:r>
            <a:r>
              <a:rPr lang="ja-JP" altLang="en-US" sz="1600" b="1" spc="-120" dirty="0">
                <a:solidFill>
                  <a:schemeClr val="bg1"/>
                </a:solidFill>
                <a:latin typeface="メイリオ" panose="020B0604030504040204" pitchFamily="50" charset="-128"/>
                <a:ea typeface="メイリオ" panose="020B0604030504040204" pitchFamily="50" charset="-128"/>
              </a:rPr>
              <a:t>提案</a:t>
            </a:r>
            <a:r>
              <a:rPr lang="ja-JP" altLang="en-US" sz="1600" b="1" spc="-120" dirty="0" smtClean="0">
                <a:solidFill>
                  <a:schemeClr val="bg1"/>
                </a:solidFill>
                <a:latin typeface="メイリオ" panose="020B0604030504040204" pitchFamily="50" charset="-128"/>
                <a:ea typeface="メイリオ" panose="020B0604030504040204" pitchFamily="50" charset="-128"/>
              </a:rPr>
              <a:t>書　</a:t>
            </a:r>
            <a:r>
              <a:rPr lang="en-US" altLang="ja-JP" sz="1200" b="1" spc="-120" dirty="0" smtClean="0">
                <a:solidFill>
                  <a:schemeClr val="bg1"/>
                </a:solidFill>
                <a:latin typeface="メイリオ" panose="020B0604030504040204" pitchFamily="50" charset="-128"/>
                <a:ea typeface="メイリオ" panose="020B0604030504040204" pitchFamily="50" charset="-128"/>
              </a:rPr>
              <a:t>(</a:t>
            </a:r>
            <a:fld id="{C22BDEFC-2EBD-4631-AC6E-1FA082F69B7C}" type="slidenum">
              <a:rPr lang="en-US" altLang="ja-JP" sz="1200" b="1" spc="-120">
                <a:solidFill>
                  <a:schemeClr val="bg1"/>
                </a:solidFill>
                <a:latin typeface="メイリオ" panose="020B0604030504040204" pitchFamily="50" charset="-128"/>
                <a:ea typeface="メイリオ" panose="020B0604030504040204" pitchFamily="50" charset="-128"/>
              </a:rPr>
              <a:pPr/>
              <a:t>2</a:t>
            </a:fld>
            <a:r>
              <a:rPr lang="en-US" altLang="ja-JP" sz="1200" b="1" spc="-120" dirty="0">
                <a:solidFill>
                  <a:schemeClr val="bg1"/>
                </a:solidFill>
                <a:latin typeface="メイリオ" panose="020B0604030504040204" pitchFamily="50" charset="-128"/>
                <a:ea typeface="メイリオ" panose="020B0604030504040204" pitchFamily="50" charset="-128"/>
              </a:rPr>
              <a:t>/5)</a:t>
            </a:r>
            <a:endParaRPr kumimoji="1" lang="ja-JP" altLang="en-US" sz="1600" dirty="0"/>
          </a:p>
        </p:txBody>
      </p:sp>
      <p:sp>
        <p:nvSpPr>
          <p:cNvPr id="6" name="角丸四角形 5"/>
          <p:cNvSpPr/>
          <p:nvPr/>
        </p:nvSpPr>
        <p:spPr>
          <a:xfrm>
            <a:off x="56456" y="407942"/>
            <a:ext cx="2160000" cy="288000"/>
          </a:xfrm>
          <a:prstGeom prst="roundRect">
            <a:avLst/>
          </a:prstGeom>
          <a:solidFill>
            <a:schemeClr val="accent1">
              <a:lumMod val="50000"/>
            </a:schemeClr>
          </a:solidFill>
          <a:ln>
            <a:noFill/>
          </a:ln>
        </p:spPr>
        <p:style>
          <a:lnRef idx="2">
            <a:schemeClr val="accent2"/>
          </a:lnRef>
          <a:fillRef idx="1">
            <a:schemeClr val="lt1"/>
          </a:fillRef>
          <a:effectRef idx="0">
            <a:schemeClr val="accent2"/>
          </a:effectRef>
          <a:fontRef idx="minor">
            <a:schemeClr val="dk1"/>
          </a:fontRef>
        </p:style>
        <p:txBody>
          <a:bodyPr rtlCol="0" anchor="ctr"/>
          <a:lstStyle/>
          <a:p>
            <a:pPr algn="ctr"/>
            <a:r>
              <a:rPr lang="zh-TW" altLang="en-US" sz="1400" b="1" dirty="0">
                <a:solidFill>
                  <a:schemeClr val="bg1"/>
                </a:solidFill>
                <a:latin typeface="メイリオ" panose="020B0604030504040204" pitchFamily="50" charset="-128"/>
                <a:ea typeface="メイリオ" panose="020B0604030504040204" pitchFamily="50" charset="-128"/>
              </a:rPr>
              <a:t>事業実施</a:t>
            </a:r>
            <a:r>
              <a:rPr lang="zh-TW" altLang="en-US" sz="1400" b="1" dirty="0" smtClean="0">
                <a:solidFill>
                  <a:schemeClr val="bg1"/>
                </a:solidFill>
                <a:latin typeface="メイリオ" panose="020B0604030504040204" pitchFamily="50" charset="-128"/>
                <a:ea typeface="メイリオ" panose="020B0604030504040204" pitchFamily="50" charset="-128"/>
              </a:rPr>
              <a:t>体制</a:t>
            </a:r>
            <a:endParaRPr lang="ja-JP" altLang="en-US" sz="1400" b="1" dirty="0">
              <a:solidFill>
                <a:schemeClr val="bg1"/>
              </a:solidFill>
              <a:latin typeface="メイリオ" panose="020B0604030504040204" pitchFamily="50" charset="-128"/>
              <a:ea typeface="メイリオ" panose="020B0604030504040204" pitchFamily="50" charset="-128"/>
            </a:endParaRPr>
          </a:p>
        </p:txBody>
      </p:sp>
      <p:sp>
        <p:nvSpPr>
          <p:cNvPr id="10" name="テキスト ボックス 9"/>
          <p:cNvSpPr txBox="1"/>
          <p:nvPr/>
        </p:nvSpPr>
        <p:spPr>
          <a:xfrm>
            <a:off x="4160912" y="548679"/>
            <a:ext cx="5688000" cy="6264000"/>
          </a:xfrm>
          <a:prstGeom prst="rect">
            <a:avLst/>
          </a:prstGeom>
          <a:noFill/>
          <a:ln>
            <a:solidFill>
              <a:schemeClr val="tx2">
                <a:lumMod val="40000"/>
                <a:lumOff val="60000"/>
              </a:schemeClr>
            </a:solidFill>
            <a:prstDash val="dash"/>
          </a:ln>
        </p:spPr>
        <p:txBody>
          <a:bodyPr wrap="square" rtlCol="0">
            <a:spAutoFit/>
          </a:bodyPr>
          <a:lstStyle/>
          <a:p>
            <a:pPr marL="177800" indent="-177800"/>
            <a:endParaRPr lang="en-US" altLang="ja-JP" sz="1200" dirty="0">
              <a:solidFill>
                <a:srgbClr val="FFC000"/>
              </a:solidFill>
              <a:latin typeface="メイリオ" panose="020B0604030504040204" pitchFamily="50" charset="-128"/>
              <a:ea typeface="メイリオ" panose="020B0604030504040204" pitchFamily="50" charset="-128"/>
            </a:endParaRPr>
          </a:p>
          <a:p>
            <a:r>
              <a:rPr lang="ja-JP" altLang="en-US" sz="1200" dirty="0" smtClean="0">
                <a:solidFill>
                  <a:srgbClr val="FFC000"/>
                </a:solidFill>
                <a:latin typeface="メイリオ" panose="020B0604030504040204" pitchFamily="50" charset="-128"/>
                <a:ea typeface="メイリオ" panose="020B0604030504040204" pitchFamily="50" charset="-128"/>
              </a:rPr>
              <a:t>▼今年度に取組を実施するためのスケジュールを具体的</a:t>
            </a:r>
            <a:r>
              <a:rPr lang="ja-JP" altLang="en-US" sz="1200" dirty="0">
                <a:solidFill>
                  <a:srgbClr val="FFC000"/>
                </a:solidFill>
                <a:latin typeface="メイリオ" panose="020B0604030504040204" pitchFamily="50" charset="-128"/>
                <a:ea typeface="メイリオ" panose="020B0604030504040204" pitchFamily="50" charset="-128"/>
              </a:rPr>
              <a:t>に記載すること</a:t>
            </a:r>
            <a:r>
              <a:rPr lang="ja-JP" altLang="en-US" sz="1200" dirty="0" smtClean="0">
                <a:solidFill>
                  <a:srgbClr val="FFC000"/>
                </a:solidFill>
                <a:latin typeface="メイリオ" panose="020B0604030504040204" pitchFamily="50" charset="-128"/>
                <a:ea typeface="メイリオ" panose="020B0604030504040204" pitchFamily="50" charset="-128"/>
              </a:rPr>
              <a:t>。</a:t>
            </a:r>
            <a:endParaRPr lang="en-US" altLang="ja-JP" sz="1200" dirty="0" smtClean="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a:p>
            <a:r>
              <a:rPr lang="ja-JP" altLang="en-US" sz="1200" dirty="0" smtClean="0">
                <a:solidFill>
                  <a:srgbClr val="FFC000"/>
                </a:solidFill>
                <a:latin typeface="メイリオ" panose="020B0604030504040204" pitchFamily="50" charset="-128"/>
                <a:ea typeface="メイリオ" panose="020B0604030504040204" pitchFamily="50" charset="-128"/>
              </a:rPr>
              <a:t>▼本事業で実施する以下の①～⑧の事項についても網羅的に記載すること。　</a:t>
            </a:r>
            <a:r>
              <a:rPr lang="ja-JP" altLang="en-US" sz="1200" dirty="0">
                <a:solidFill>
                  <a:srgbClr val="FFC000"/>
                </a:solidFill>
                <a:latin typeface="メイリオ" panose="020B0604030504040204" pitchFamily="50" charset="-128"/>
                <a:ea typeface="メイリオ" panose="020B0604030504040204" pitchFamily="50" charset="-128"/>
              </a:rPr>
              <a:t>　</a:t>
            </a:r>
            <a:r>
              <a:rPr lang="ja-JP" altLang="en-US" sz="1200" dirty="0" smtClean="0">
                <a:solidFill>
                  <a:srgbClr val="FFC000"/>
                </a:solidFill>
                <a:latin typeface="メイリオ" panose="020B0604030504040204" pitchFamily="50" charset="-128"/>
                <a:ea typeface="メイリオ" panose="020B0604030504040204" pitchFamily="50" charset="-128"/>
              </a:rPr>
              <a:t>　　</a:t>
            </a:r>
            <a:r>
              <a:rPr lang="ja-JP" altLang="en-US" sz="1200" dirty="0">
                <a:solidFill>
                  <a:srgbClr val="FFC000"/>
                </a:solidFill>
                <a:latin typeface="メイリオ" panose="020B0604030504040204" pitchFamily="50" charset="-128"/>
                <a:ea typeface="メイリオ" panose="020B0604030504040204" pitchFamily="50" charset="-128"/>
              </a:rPr>
              <a:t>　</a:t>
            </a:r>
            <a:endParaRPr lang="en-US" altLang="ja-JP" sz="1200" dirty="0" smtClean="0">
              <a:solidFill>
                <a:srgbClr val="FFC000"/>
              </a:solidFill>
              <a:latin typeface="メイリオ" panose="020B0604030504040204" pitchFamily="50" charset="-128"/>
              <a:ea typeface="メイリオ" panose="020B0604030504040204" pitchFamily="50" charset="-128"/>
            </a:endParaRPr>
          </a:p>
          <a:p>
            <a:r>
              <a:rPr lang="ja-JP" altLang="en-US" sz="1050" dirty="0">
                <a:solidFill>
                  <a:srgbClr val="FFC000"/>
                </a:solidFill>
                <a:latin typeface="メイリオ" panose="020B0604030504040204" pitchFamily="50" charset="-128"/>
                <a:ea typeface="メイリオ" panose="020B0604030504040204" pitchFamily="50" charset="-128"/>
              </a:rPr>
              <a:t>　</a:t>
            </a:r>
            <a:r>
              <a:rPr lang="ja-JP" altLang="en-US" sz="1050" dirty="0" smtClean="0">
                <a:solidFill>
                  <a:srgbClr val="FFC000"/>
                </a:solidFill>
                <a:latin typeface="メイリオ" panose="020B0604030504040204" pitchFamily="50" charset="-128"/>
                <a:ea typeface="メイリオ" panose="020B0604030504040204" pitchFamily="50" charset="-128"/>
              </a:rPr>
              <a:t>①</a:t>
            </a:r>
            <a:r>
              <a:rPr lang="ja-JP" altLang="en-US" sz="1050" dirty="0">
                <a:solidFill>
                  <a:srgbClr val="FFC000"/>
                </a:solidFill>
                <a:latin typeface="メイリオ" panose="020B0604030504040204" pitchFamily="50" charset="-128"/>
                <a:ea typeface="メイリオ" panose="020B0604030504040204" pitchFamily="50" charset="-128"/>
              </a:rPr>
              <a:t>関係機関の参画による</a:t>
            </a:r>
            <a:r>
              <a:rPr lang="ja-JP" altLang="en-US" sz="1050" dirty="0" smtClean="0">
                <a:solidFill>
                  <a:srgbClr val="FFC000"/>
                </a:solidFill>
                <a:latin typeface="メイリオ" panose="020B0604030504040204" pitchFamily="50" charset="-128"/>
                <a:ea typeface="メイリオ" panose="020B0604030504040204" pitchFamily="50" charset="-128"/>
              </a:rPr>
              <a:t>地域コンソーシアム</a:t>
            </a:r>
            <a:r>
              <a:rPr lang="ja-JP" altLang="en-US" sz="1050" dirty="0">
                <a:solidFill>
                  <a:srgbClr val="FFC000"/>
                </a:solidFill>
                <a:latin typeface="メイリオ" panose="020B0604030504040204" pitchFamily="50" charset="-128"/>
                <a:ea typeface="メイリオ" panose="020B0604030504040204" pitchFamily="50" charset="-128"/>
              </a:rPr>
              <a:t>の形成</a:t>
            </a:r>
          </a:p>
          <a:p>
            <a:r>
              <a:rPr lang="ja-JP" altLang="en-US" sz="1050" dirty="0" smtClean="0">
                <a:solidFill>
                  <a:srgbClr val="FFC000"/>
                </a:solidFill>
                <a:latin typeface="メイリオ" panose="020B0604030504040204" pitchFamily="50" charset="-128"/>
                <a:ea typeface="メイリオ" panose="020B0604030504040204" pitchFamily="50" charset="-128"/>
              </a:rPr>
              <a:t>　②</a:t>
            </a:r>
            <a:r>
              <a:rPr lang="ja-JP" altLang="en-US" sz="1050" dirty="0">
                <a:solidFill>
                  <a:srgbClr val="FFC000"/>
                </a:solidFill>
                <a:latin typeface="メイリオ" panose="020B0604030504040204" pitchFamily="50" charset="-128"/>
                <a:ea typeface="メイリオ" panose="020B0604030504040204" pitchFamily="50" charset="-128"/>
              </a:rPr>
              <a:t>障害者の学びのニーズを踏まえた講座内容・実施方法、合理的配慮を</a:t>
            </a:r>
            <a:r>
              <a:rPr lang="ja-JP" altLang="en-US" sz="1050" dirty="0" smtClean="0">
                <a:solidFill>
                  <a:srgbClr val="FFC000"/>
                </a:solidFill>
                <a:latin typeface="メイリオ" panose="020B0604030504040204" pitchFamily="50" charset="-128"/>
                <a:ea typeface="メイリオ" panose="020B0604030504040204" pitchFamily="50" charset="-128"/>
              </a:rPr>
              <a:t>含む</a:t>
            </a:r>
            <a:r>
              <a:rPr lang="ja-JP" altLang="en-US" sz="1050" dirty="0">
                <a:solidFill>
                  <a:srgbClr val="FFC000"/>
                </a:solidFill>
                <a:latin typeface="メイリオ" panose="020B0604030504040204" pitchFamily="50" charset="-128"/>
                <a:ea typeface="メイリオ" panose="020B0604030504040204" pitchFamily="50" charset="-128"/>
              </a:rPr>
              <a:t>必要な</a:t>
            </a:r>
            <a:r>
              <a:rPr lang="ja-JP" altLang="en-US" sz="1050" dirty="0" smtClean="0">
                <a:solidFill>
                  <a:srgbClr val="FFC000"/>
                </a:solidFill>
                <a:latin typeface="メイリオ" panose="020B0604030504040204" pitchFamily="50" charset="-128"/>
                <a:ea typeface="メイリオ" panose="020B0604030504040204" pitchFamily="50" charset="-128"/>
              </a:rPr>
              <a:t>支援</a:t>
            </a:r>
            <a:endParaRPr lang="ja-JP" altLang="en-US" sz="1050" dirty="0">
              <a:solidFill>
                <a:srgbClr val="FFC000"/>
              </a:solidFill>
              <a:latin typeface="メイリオ" panose="020B0604030504040204" pitchFamily="50" charset="-128"/>
              <a:ea typeface="メイリオ" panose="020B0604030504040204" pitchFamily="50" charset="-128"/>
            </a:endParaRPr>
          </a:p>
          <a:p>
            <a:r>
              <a:rPr lang="ja-JP" altLang="en-US" sz="1050" dirty="0" smtClean="0">
                <a:solidFill>
                  <a:srgbClr val="FFC000"/>
                </a:solidFill>
                <a:latin typeface="メイリオ" panose="020B0604030504040204" pitchFamily="50" charset="-128"/>
                <a:ea typeface="メイリオ" panose="020B0604030504040204" pitchFamily="50" charset="-128"/>
              </a:rPr>
              <a:t>　③</a:t>
            </a:r>
            <a:r>
              <a:rPr lang="ja-JP" altLang="en-US" sz="1050" dirty="0">
                <a:solidFill>
                  <a:srgbClr val="FFC000"/>
                </a:solidFill>
                <a:latin typeface="メイリオ" panose="020B0604030504040204" pitchFamily="50" charset="-128"/>
                <a:ea typeface="メイリオ" panose="020B0604030504040204" pitchFamily="50" charset="-128"/>
              </a:rPr>
              <a:t>学校教育</a:t>
            </a:r>
            <a:r>
              <a:rPr lang="ja-JP" altLang="en-US" sz="1050" dirty="0" smtClean="0">
                <a:solidFill>
                  <a:srgbClr val="FFC000"/>
                </a:solidFill>
                <a:latin typeface="メイリオ" panose="020B0604030504040204" pitchFamily="50" charset="-128"/>
                <a:ea typeface="メイリオ" panose="020B0604030504040204" pitchFamily="50" charset="-128"/>
              </a:rPr>
              <a:t>法第</a:t>
            </a:r>
            <a:r>
              <a:rPr lang="en-US" altLang="ja-JP" sz="1050" dirty="0" smtClean="0">
                <a:solidFill>
                  <a:srgbClr val="FFC000"/>
                </a:solidFill>
                <a:latin typeface="メイリオ" panose="020B0604030504040204" pitchFamily="50" charset="-128"/>
                <a:ea typeface="メイリオ" panose="020B0604030504040204" pitchFamily="50" charset="-128"/>
              </a:rPr>
              <a:t>105</a:t>
            </a:r>
            <a:r>
              <a:rPr lang="ja-JP" altLang="en-US" sz="1050" dirty="0" smtClean="0">
                <a:solidFill>
                  <a:srgbClr val="FFC000"/>
                </a:solidFill>
                <a:latin typeface="メイリオ" panose="020B0604030504040204" pitchFamily="50" charset="-128"/>
                <a:ea typeface="メイリオ" panose="020B0604030504040204" pitchFamily="50" charset="-128"/>
              </a:rPr>
              <a:t>条</a:t>
            </a:r>
            <a:r>
              <a:rPr lang="ja-JP" altLang="en-US" sz="1050" dirty="0">
                <a:solidFill>
                  <a:srgbClr val="FFC000"/>
                </a:solidFill>
                <a:latin typeface="メイリオ" panose="020B0604030504040204" pitchFamily="50" charset="-128"/>
                <a:ea typeface="メイリオ" panose="020B0604030504040204" pitchFamily="50" charset="-128"/>
              </a:rPr>
              <a:t>に基づく履修証明書の発行を見据えた新たな</a:t>
            </a:r>
            <a:r>
              <a:rPr lang="ja-JP" altLang="en-US" sz="1050" dirty="0" smtClean="0">
                <a:solidFill>
                  <a:srgbClr val="FFC000"/>
                </a:solidFill>
                <a:latin typeface="メイリオ" panose="020B0604030504040204" pitchFamily="50" charset="-128"/>
                <a:ea typeface="メイリオ" panose="020B0604030504040204" pitchFamily="50" charset="-128"/>
              </a:rPr>
              <a:t>学習プログラムの開発</a:t>
            </a:r>
            <a:endParaRPr lang="en-US" altLang="ja-JP" sz="1050" dirty="0" smtClean="0">
              <a:solidFill>
                <a:srgbClr val="FFC000"/>
              </a:solidFill>
              <a:latin typeface="メイリオ" panose="020B0604030504040204" pitchFamily="50" charset="-128"/>
              <a:ea typeface="メイリオ" panose="020B0604030504040204" pitchFamily="50" charset="-128"/>
            </a:endParaRPr>
          </a:p>
          <a:p>
            <a:r>
              <a:rPr lang="ja-JP" altLang="en-US" sz="1050" dirty="0">
                <a:solidFill>
                  <a:srgbClr val="FFC000"/>
                </a:solidFill>
                <a:latin typeface="メイリオ" panose="020B0604030504040204" pitchFamily="50" charset="-128"/>
                <a:ea typeface="メイリオ" panose="020B0604030504040204" pitchFamily="50" charset="-128"/>
              </a:rPr>
              <a:t>　</a:t>
            </a:r>
            <a:r>
              <a:rPr lang="ja-JP" altLang="en-US" sz="1050" dirty="0" smtClean="0">
                <a:solidFill>
                  <a:srgbClr val="FFC000"/>
                </a:solidFill>
                <a:latin typeface="メイリオ" panose="020B0604030504040204" pitchFamily="50" charset="-128"/>
                <a:ea typeface="メイリオ" panose="020B0604030504040204" pitchFamily="50" charset="-128"/>
              </a:rPr>
              <a:t>④特別支援学校等における障害のある児童生徒を対象とした生涯学習の意欲向上に資する</a:t>
            </a:r>
            <a:endParaRPr lang="en-US" altLang="ja-JP" sz="1050" dirty="0" smtClean="0">
              <a:solidFill>
                <a:srgbClr val="FFC000"/>
              </a:solidFill>
              <a:latin typeface="メイリオ" panose="020B0604030504040204" pitchFamily="50" charset="-128"/>
              <a:ea typeface="メイリオ" panose="020B0604030504040204" pitchFamily="50" charset="-128"/>
            </a:endParaRPr>
          </a:p>
          <a:p>
            <a:r>
              <a:rPr lang="ja-JP" altLang="en-US" sz="1050" dirty="0">
                <a:solidFill>
                  <a:srgbClr val="FFC000"/>
                </a:solidFill>
                <a:latin typeface="メイリオ" panose="020B0604030504040204" pitchFamily="50" charset="-128"/>
                <a:ea typeface="メイリオ" panose="020B0604030504040204" pitchFamily="50" charset="-128"/>
              </a:rPr>
              <a:t>　</a:t>
            </a:r>
            <a:r>
              <a:rPr lang="ja-JP" altLang="en-US" sz="1050" dirty="0" smtClean="0">
                <a:solidFill>
                  <a:srgbClr val="FFC000"/>
                </a:solidFill>
                <a:latin typeface="メイリオ" panose="020B0604030504040204" pitchFamily="50" charset="-128"/>
                <a:ea typeface="メイリオ" panose="020B0604030504040204" pitchFamily="50" charset="-128"/>
              </a:rPr>
              <a:t>　取組の実施</a:t>
            </a:r>
            <a:endParaRPr lang="ja-JP" altLang="en-US" sz="1050" dirty="0">
              <a:solidFill>
                <a:srgbClr val="FFC000"/>
              </a:solidFill>
              <a:latin typeface="メイリオ" panose="020B0604030504040204" pitchFamily="50" charset="-128"/>
              <a:ea typeface="メイリオ" panose="020B0604030504040204" pitchFamily="50" charset="-128"/>
            </a:endParaRPr>
          </a:p>
          <a:p>
            <a:r>
              <a:rPr lang="ja-JP" altLang="en-US" sz="1050" dirty="0" smtClean="0">
                <a:solidFill>
                  <a:srgbClr val="FFC000"/>
                </a:solidFill>
                <a:latin typeface="メイリオ" panose="020B0604030504040204" pitchFamily="50" charset="-128"/>
                <a:ea typeface="メイリオ" panose="020B0604030504040204" pitchFamily="50" charset="-128"/>
              </a:rPr>
              <a:t>　⑤障害者</a:t>
            </a:r>
            <a:r>
              <a:rPr lang="ja-JP" altLang="en-US" sz="1050" dirty="0">
                <a:solidFill>
                  <a:srgbClr val="FFC000"/>
                </a:solidFill>
                <a:latin typeface="メイリオ" panose="020B0604030504040204" pitchFamily="50" charset="-128"/>
                <a:ea typeface="メイリオ" panose="020B0604030504040204" pitchFamily="50" charset="-128"/>
              </a:rPr>
              <a:t>の学びを支援する人材の育成</a:t>
            </a:r>
          </a:p>
          <a:p>
            <a:r>
              <a:rPr lang="ja-JP" altLang="en-US" sz="1050" dirty="0" smtClean="0">
                <a:solidFill>
                  <a:srgbClr val="FFC000"/>
                </a:solidFill>
                <a:latin typeface="メイリオ" panose="020B0604030504040204" pitchFamily="50" charset="-128"/>
                <a:ea typeface="メイリオ" panose="020B0604030504040204" pitchFamily="50" charset="-128"/>
              </a:rPr>
              <a:t>　</a:t>
            </a:r>
            <a:r>
              <a:rPr lang="ja-JP" altLang="en-US" sz="1050" dirty="0">
                <a:solidFill>
                  <a:srgbClr val="FFC000"/>
                </a:solidFill>
                <a:latin typeface="メイリオ" panose="020B0604030504040204" pitchFamily="50" charset="-128"/>
                <a:ea typeface="メイリオ" panose="020B0604030504040204" pitchFamily="50" charset="-128"/>
              </a:rPr>
              <a:t>⑥</a:t>
            </a:r>
            <a:r>
              <a:rPr lang="ja-JP" altLang="en-US" sz="1050" dirty="0" smtClean="0">
                <a:solidFill>
                  <a:srgbClr val="FFC000"/>
                </a:solidFill>
                <a:latin typeface="メイリオ" panose="020B0604030504040204" pitchFamily="50" charset="-128"/>
                <a:ea typeface="メイリオ" panose="020B0604030504040204" pitchFamily="50" charset="-128"/>
              </a:rPr>
              <a:t>障害者</a:t>
            </a:r>
            <a:r>
              <a:rPr lang="ja-JP" altLang="en-US" sz="1050" dirty="0">
                <a:solidFill>
                  <a:srgbClr val="FFC000"/>
                </a:solidFill>
                <a:latin typeface="メイリオ" panose="020B0604030504040204" pitchFamily="50" charset="-128"/>
                <a:ea typeface="メイリオ" panose="020B0604030504040204" pitchFamily="50" charset="-128"/>
              </a:rPr>
              <a:t>の学びの場を継続的なものとするための方策（費用負担の</a:t>
            </a:r>
            <a:r>
              <a:rPr lang="ja-JP" altLang="en-US" sz="1050" dirty="0" smtClean="0">
                <a:solidFill>
                  <a:srgbClr val="FFC000"/>
                </a:solidFill>
                <a:latin typeface="メイリオ" panose="020B0604030504040204" pitchFamily="50" charset="-128"/>
                <a:ea typeface="メイリオ" panose="020B0604030504040204" pitchFamily="50" charset="-128"/>
              </a:rPr>
              <a:t>在り方等</a:t>
            </a:r>
            <a:r>
              <a:rPr lang="ja-JP" altLang="en-US" sz="1050" dirty="0">
                <a:solidFill>
                  <a:srgbClr val="FFC000"/>
                </a:solidFill>
                <a:latin typeface="メイリオ" panose="020B0604030504040204" pitchFamily="50" charset="-128"/>
                <a:ea typeface="メイリオ" panose="020B0604030504040204" pitchFamily="50" charset="-128"/>
              </a:rPr>
              <a:t>）の検討</a:t>
            </a:r>
          </a:p>
          <a:p>
            <a:r>
              <a:rPr lang="ja-JP" altLang="en-US" sz="1050" dirty="0" smtClean="0">
                <a:solidFill>
                  <a:srgbClr val="FFC000"/>
                </a:solidFill>
                <a:latin typeface="メイリオ" panose="020B0604030504040204" pitchFamily="50" charset="-128"/>
                <a:ea typeface="メイリオ" panose="020B0604030504040204" pitchFamily="50" charset="-128"/>
              </a:rPr>
              <a:t>　⑦障害者</a:t>
            </a:r>
            <a:r>
              <a:rPr lang="ja-JP" altLang="en-US" sz="1050" dirty="0">
                <a:solidFill>
                  <a:srgbClr val="FFC000"/>
                </a:solidFill>
                <a:latin typeface="メイリオ" panose="020B0604030504040204" pitchFamily="50" charset="-128"/>
                <a:ea typeface="メイリオ" panose="020B0604030504040204" pitchFamily="50" charset="-128"/>
              </a:rPr>
              <a:t>の学びに関する情報を一元的に収集・提供する仕組みの構築</a:t>
            </a:r>
          </a:p>
          <a:p>
            <a:r>
              <a:rPr lang="ja-JP" altLang="en-US" sz="1050" dirty="0">
                <a:solidFill>
                  <a:srgbClr val="FFC000"/>
                </a:solidFill>
                <a:latin typeface="メイリオ" panose="020B0604030504040204" pitchFamily="50" charset="-128"/>
                <a:ea typeface="メイリオ" panose="020B0604030504040204" pitchFamily="50" charset="-128"/>
              </a:rPr>
              <a:t>　⑧</a:t>
            </a:r>
            <a:r>
              <a:rPr lang="ja-JP" altLang="en-US" sz="1050" dirty="0" smtClean="0">
                <a:solidFill>
                  <a:srgbClr val="FFC000"/>
                </a:solidFill>
                <a:latin typeface="メイリオ" panose="020B0604030504040204" pitchFamily="50" charset="-128"/>
                <a:ea typeface="メイリオ" panose="020B0604030504040204" pitchFamily="50" charset="-128"/>
              </a:rPr>
              <a:t>地域</a:t>
            </a:r>
            <a:r>
              <a:rPr lang="ja-JP" altLang="en-US" sz="1050" dirty="0">
                <a:solidFill>
                  <a:srgbClr val="FFC000"/>
                </a:solidFill>
                <a:latin typeface="メイリオ" panose="020B0604030504040204" pitchFamily="50" charset="-128"/>
                <a:ea typeface="メイリオ" panose="020B0604030504040204" pitchFamily="50" charset="-128"/>
              </a:rPr>
              <a:t>における関係団体・支援者・</a:t>
            </a:r>
            <a:r>
              <a:rPr lang="ja-JP" altLang="en-US" sz="1050" dirty="0" smtClean="0">
                <a:solidFill>
                  <a:srgbClr val="FFC000"/>
                </a:solidFill>
                <a:latin typeface="メイリオ" panose="020B0604030504040204" pitchFamily="50" charset="-128"/>
                <a:ea typeface="メイリオ" panose="020B0604030504040204" pitchFamily="50" charset="-128"/>
              </a:rPr>
              <a:t>障害者本人等</a:t>
            </a:r>
            <a:r>
              <a:rPr lang="ja-JP" altLang="en-US" sz="1050" dirty="0">
                <a:solidFill>
                  <a:srgbClr val="FFC000"/>
                </a:solidFill>
                <a:latin typeface="メイリオ" panose="020B0604030504040204" pitchFamily="50" charset="-128"/>
                <a:ea typeface="メイリオ" panose="020B0604030504040204" pitchFamily="50" charset="-128"/>
              </a:rPr>
              <a:t>が参加</a:t>
            </a:r>
            <a:r>
              <a:rPr lang="ja-JP" altLang="en-US" sz="1050" dirty="0" smtClean="0">
                <a:solidFill>
                  <a:srgbClr val="FFC000"/>
                </a:solidFill>
                <a:latin typeface="メイリオ" panose="020B0604030504040204" pitchFamily="50" charset="-128"/>
                <a:ea typeface="メイリオ" panose="020B0604030504040204" pitchFamily="50" charset="-128"/>
              </a:rPr>
              <a:t>するブロック別コンファレンスの</a:t>
            </a:r>
            <a:endParaRPr lang="en-US" altLang="ja-JP" sz="1050" dirty="0" smtClean="0">
              <a:solidFill>
                <a:srgbClr val="FFC000"/>
              </a:solidFill>
              <a:latin typeface="メイリオ" panose="020B0604030504040204" pitchFamily="50" charset="-128"/>
              <a:ea typeface="メイリオ" panose="020B0604030504040204" pitchFamily="50" charset="-128"/>
            </a:endParaRPr>
          </a:p>
          <a:p>
            <a:r>
              <a:rPr lang="ja-JP" altLang="en-US" sz="1050" dirty="0">
                <a:solidFill>
                  <a:srgbClr val="FFC000"/>
                </a:solidFill>
                <a:latin typeface="メイリオ" panose="020B0604030504040204" pitchFamily="50" charset="-128"/>
                <a:ea typeface="メイリオ" panose="020B0604030504040204" pitchFamily="50" charset="-128"/>
              </a:rPr>
              <a:t>　</a:t>
            </a:r>
            <a:r>
              <a:rPr lang="ja-JP" altLang="en-US" sz="1050" dirty="0" smtClean="0">
                <a:solidFill>
                  <a:srgbClr val="FFC000"/>
                </a:solidFill>
                <a:latin typeface="メイリオ" panose="020B0604030504040204" pitchFamily="50" charset="-128"/>
                <a:ea typeface="メイリオ" panose="020B0604030504040204" pitchFamily="50" charset="-128"/>
              </a:rPr>
              <a:t>　実施</a:t>
            </a:r>
            <a:endParaRPr lang="en-US" altLang="ja-JP" sz="1200" dirty="0" smtClean="0">
              <a:solidFill>
                <a:schemeClr val="accent4"/>
              </a:solidFill>
              <a:latin typeface="メイリオ" panose="020B0604030504040204" pitchFamily="50" charset="-128"/>
              <a:ea typeface="メイリオ" panose="020B0604030504040204" pitchFamily="50" charset="-128"/>
            </a:endParaRPr>
          </a:p>
          <a:p>
            <a:pPr marL="177800" indent="-177800"/>
            <a:endParaRPr lang="en-US" altLang="ja-JP" sz="1200" dirty="0">
              <a:solidFill>
                <a:srgbClr val="FFC000"/>
              </a:solidFill>
              <a:latin typeface="メイリオ" panose="020B0604030504040204" pitchFamily="50" charset="-128"/>
              <a:ea typeface="メイリオ" panose="020B0604030504040204" pitchFamily="50" charset="-128"/>
            </a:endParaRPr>
          </a:p>
          <a:p>
            <a:pPr marL="177800" indent="-177800"/>
            <a:r>
              <a:rPr lang="ja-JP" altLang="en-US" sz="1200" dirty="0" smtClean="0">
                <a:solidFill>
                  <a:srgbClr val="FFC000"/>
                </a:solidFill>
                <a:latin typeface="メイリオ" panose="020B0604030504040204" pitchFamily="50" charset="-128"/>
                <a:ea typeface="メイリオ" panose="020B0604030504040204" pitchFamily="50" charset="-128"/>
              </a:rPr>
              <a:t>▼</a:t>
            </a:r>
            <a:r>
              <a:rPr lang="ja-JP" altLang="en-US" sz="1200" dirty="0">
                <a:solidFill>
                  <a:srgbClr val="FFC000"/>
                </a:solidFill>
                <a:latin typeface="メイリオ" panose="020B0604030504040204" pitchFamily="50" charset="-128"/>
                <a:ea typeface="メイリオ" panose="020B0604030504040204" pitchFamily="50" charset="-128"/>
              </a:rPr>
              <a:t>記載する文字は、</a:t>
            </a:r>
            <a:r>
              <a:rPr lang="en-US" altLang="ja-JP" sz="1200" dirty="0">
                <a:solidFill>
                  <a:srgbClr val="FFC000"/>
                </a:solidFill>
                <a:latin typeface="メイリオ" panose="020B0604030504040204" pitchFamily="50" charset="-128"/>
                <a:ea typeface="メイリオ" panose="020B0604030504040204" pitchFamily="50" charset="-128"/>
              </a:rPr>
              <a:t>MS</a:t>
            </a:r>
            <a:r>
              <a:rPr lang="ja-JP" altLang="en-US" sz="1200" dirty="0">
                <a:solidFill>
                  <a:srgbClr val="FFC000"/>
                </a:solidFill>
                <a:latin typeface="メイリオ" panose="020B0604030504040204" pitchFamily="50" charset="-128"/>
                <a:ea typeface="メイリオ" panose="020B0604030504040204" pitchFamily="50" charset="-128"/>
              </a:rPr>
              <a:t>ｺﾞｼｯｸ </a:t>
            </a:r>
            <a:r>
              <a:rPr lang="en-US" altLang="ja-JP" sz="1200" dirty="0">
                <a:solidFill>
                  <a:srgbClr val="FFC000"/>
                </a:solidFill>
                <a:latin typeface="メイリオ" panose="020B0604030504040204" pitchFamily="50" charset="-128"/>
                <a:ea typeface="メイリオ" panose="020B0604030504040204" pitchFamily="50" charset="-128"/>
              </a:rPr>
              <a:t>or </a:t>
            </a:r>
            <a:r>
              <a:rPr lang="ja-JP" altLang="en-US" sz="1200" dirty="0" smtClean="0">
                <a:solidFill>
                  <a:srgbClr val="FFC000"/>
                </a:solidFill>
                <a:latin typeface="メイリオ" panose="020B0604030504040204" pitchFamily="50" charset="-128"/>
                <a:ea typeface="メイリオ" panose="020B0604030504040204" pitchFamily="50" charset="-128"/>
              </a:rPr>
              <a:t>ﾒｲﾘｵ</a:t>
            </a:r>
            <a:r>
              <a:rPr lang="ja-JP" altLang="en-US" sz="1200" dirty="0">
                <a:solidFill>
                  <a:srgbClr val="FFC000"/>
                </a:solidFill>
                <a:latin typeface="メイリオ" panose="020B0604030504040204" pitchFamily="50" charset="-128"/>
                <a:ea typeface="メイリオ" panose="020B0604030504040204" pitchFamily="50" charset="-128"/>
              </a:rPr>
              <a:t> </a:t>
            </a:r>
            <a:r>
              <a:rPr lang="en-US" altLang="ja-JP" sz="1200" dirty="0" smtClean="0">
                <a:solidFill>
                  <a:srgbClr val="FFC000"/>
                </a:solidFill>
                <a:latin typeface="メイリオ" panose="020B0604030504040204" pitchFamily="50" charset="-128"/>
                <a:ea typeface="メイリオ" panose="020B0604030504040204" pitchFamily="50" charset="-128"/>
              </a:rPr>
              <a:t>11</a:t>
            </a:r>
            <a:r>
              <a:rPr lang="ja-JP" altLang="en-US" sz="1200" dirty="0" smtClean="0">
                <a:solidFill>
                  <a:srgbClr val="FFC000"/>
                </a:solidFill>
                <a:latin typeface="メイリオ" panose="020B0604030504040204" pitchFamily="50" charset="-128"/>
                <a:ea typeface="メイリオ" panose="020B0604030504040204" pitchFamily="50" charset="-128"/>
              </a:rPr>
              <a:t>ポイント</a:t>
            </a:r>
            <a:r>
              <a:rPr lang="ja-JP" altLang="en-US" sz="1200" dirty="0">
                <a:solidFill>
                  <a:srgbClr val="FFC000"/>
                </a:solidFill>
                <a:latin typeface="メイリオ" panose="020B0604030504040204" pitchFamily="50" charset="-128"/>
                <a:ea typeface="メイリオ" panose="020B0604030504040204" pitchFamily="50" charset="-128"/>
              </a:rPr>
              <a:t>以上とする</a:t>
            </a:r>
            <a:r>
              <a:rPr lang="ja-JP" altLang="en-US" sz="1200" dirty="0" smtClean="0">
                <a:solidFill>
                  <a:srgbClr val="FFC000"/>
                </a:solidFill>
                <a:latin typeface="メイリオ" panose="020B0604030504040204" pitchFamily="50" charset="-128"/>
                <a:ea typeface="メイリオ" panose="020B0604030504040204" pitchFamily="50" charset="-128"/>
              </a:rPr>
              <a:t>こと</a:t>
            </a:r>
            <a:r>
              <a:rPr lang="ja-JP" altLang="en-US" sz="1200" dirty="0">
                <a:solidFill>
                  <a:srgbClr val="FFC000"/>
                </a:solidFill>
                <a:latin typeface="メイリオ" panose="020B0604030504040204" pitchFamily="50" charset="-128"/>
                <a:ea typeface="メイリオ" panose="020B0604030504040204" pitchFamily="50" charset="-128"/>
              </a:rPr>
              <a:t>（</a:t>
            </a:r>
            <a:r>
              <a:rPr lang="ja-JP" altLang="en-US" sz="1200" dirty="0" smtClean="0">
                <a:solidFill>
                  <a:srgbClr val="FFC000"/>
                </a:solidFill>
                <a:latin typeface="メイリオ" panose="020B0604030504040204" pitchFamily="50" charset="-128"/>
                <a:ea typeface="メイリオ" panose="020B0604030504040204" pitchFamily="50" charset="-128"/>
              </a:rPr>
              <a:t>枠</a:t>
            </a:r>
            <a:r>
              <a:rPr lang="ja-JP" altLang="en-US" sz="1200" dirty="0">
                <a:solidFill>
                  <a:srgbClr val="FFC000"/>
                </a:solidFill>
                <a:latin typeface="メイリオ" panose="020B0604030504040204" pitchFamily="50" charset="-128"/>
                <a:ea typeface="メイリオ" panose="020B0604030504040204" pitchFamily="50" charset="-128"/>
              </a:rPr>
              <a:t>に入り切らない</a:t>
            </a:r>
            <a:r>
              <a:rPr lang="ja-JP" altLang="en-US" sz="1200" dirty="0" smtClean="0">
                <a:solidFill>
                  <a:srgbClr val="FFC000"/>
                </a:solidFill>
                <a:latin typeface="メイリオ" panose="020B0604030504040204" pitchFamily="50" charset="-128"/>
                <a:ea typeface="メイリオ" panose="020B0604030504040204" pitchFamily="50" charset="-128"/>
              </a:rPr>
              <a:t>場合には</a:t>
            </a:r>
            <a:r>
              <a:rPr lang="ja-JP" altLang="en-US" sz="1200" dirty="0">
                <a:solidFill>
                  <a:srgbClr val="FFC000"/>
                </a:solidFill>
                <a:latin typeface="メイリオ" panose="020B0604030504040204" pitchFamily="50" charset="-128"/>
                <a:ea typeface="メイリオ" panose="020B0604030504040204" pitchFamily="50" charset="-128"/>
              </a:rPr>
              <a:t>、</a:t>
            </a:r>
            <a:r>
              <a:rPr lang="ja-JP" altLang="en-US" sz="1200" dirty="0" smtClean="0">
                <a:solidFill>
                  <a:srgbClr val="FFC000"/>
                </a:solidFill>
                <a:latin typeface="メイリオ" panose="020B0604030504040204" pitchFamily="50" charset="-128"/>
                <a:ea typeface="メイリオ" panose="020B0604030504040204" pitchFamily="50" charset="-128"/>
              </a:rPr>
              <a:t>文字</a:t>
            </a:r>
            <a:r>
              <a:rPr lang="ja-JP" altLang="en-US" sz="1200" dirty="0">
                <a:solidFill>
                  <a:srgbClr val="FFC000"/>
                </a:solidFill>
                <a:latin typeface="メイリオ" panose="020B0604030504040204" pitchFamily="50" charset="-128"/>
                <a:ea typeface="メイリオ" panose="020B0604030504040204" pitchFamily="50" charset="-128"/>
              </a:rPr>
              <a:t>のポイントを調整しても構わないが、極端に小さくならないよう注意する</a:t>
            </a:r>
            <a:r>
              <a:rPr lang="ja-JP" altLang="en-US" sz="1200" dirty="0" smtClean="0">
                <a:solidFill>
                  <a:srgbClr val="FFC000"/>
                </a:solidFill>
                <a:latin typeface="メイリオ" panose="020B0604030504040204" pitchFamily="50" charset="-128"/>
                <a:ea typeface="メイリオ" panose="020B0604030504040204" pitchFamily="50" charset="-128"/>
              </a:rPr>
              <a:t>こと）。</a:t>
            </a:r>
            <a:endParaRPr lang="en-US" altLang="ja-JP" sz="1200" dirty="0" smtClean="0">
              <a:solidFill>
                <a:srgbClr val="FFC000"/>
              </a:solidFill>
              <a:latin typeface="メイリオ" panose="020B0604030504040204" pitchFamily="50" charset="-128"/>
              <a:ea typeface="メイリオ" panose="020B0604030504040204" pitchFamily="50" charset="-128"/>
            </a:endParaRPr>
          </a:p>
          <a:p>
            <a:pPr marL="177800" indent="-177800"/>
            <a:endParaRPr lang="en-US" altLang="ja-JP" sz="1200" dirty="0">
              <a:solidFill>
                <a:srgbClr val="FFC000"/>
              </a:solidFill>
              <a:latin typeface="メイリオ" panose="020B0604030504040204" pitchFamily="50" charset="-128"/>
              <a:ea typeface="メイリオ" panose="020B0604030504040204" pitchFamily="50" charset="-128"/>
            </a:endParaRPr>
          </a:p>
          <a:p>
            <a:pPr marL="177800" indent="-177800"/>
            <a:endParaRPr lang="en-US" altLang="ja-JP" sz="1200" dirty="0" smtClean="0">
              <a:solidFill>
                <a:srgbClr val="FFC000"/>
              </a:solidFill>
              <a:latin typeface="メイリオ" panose="020B0604030504040204" pitchFamily="50" charset="-128"/>
              <a:ea typeface="メイリオ" panose="020B0604030504040204" pitchFamily="50" charset="-128"/>
            </a:endParaRPr>
          </a:p>
          <a:p>
            <a:pPr marL="177800" indent="-177800"/>
            <a:endParaRPr lang="en-US" altLang="ja-JP" sz="1200" dirty="0" smtClean="0">
              <a:solidFill>
                <a:srgbClr val="FFC000"/>
              </a:solidFill>
              <a:latin typeface="メイリオ" panose="020B0604030504040204" pitchFamily="50" charset="-128"/>
              <a:ea typeface="メイリオ" panose="020B0604030504040204" pitchFamily="50" charset="-128"/>
            </a:endParaRPr>
          </a:p>
          <a:p>
            <a:pPr marL="177800" indent="-177800"/>
            <a:endParaRPr lang="en-US" altLang="ja-JP" sz="1200" dirty="0" smtClean="0">
              <a:solidFill>
                <a:srgbClr val="FFC000"/>
              </a:solidFill>
              <a:latin typeface="メイリオ" panose="020B0604030504040204" pitchFamily="50" charset="-128"/>
              <a:ea typeface="メイリオ" panose="020B0604030504040204" pitchFamily="50" charset="-128"/>
            </a:endParaRPr>
          </a:p>
          <a:p>
            <a:pPr marL="177800" indent="-177800"/>
            <a:endParaRPr lang="en-US" altLang="ja-JP" sz="1200" dirty="0" smtClean="0">
              <a:solidFill>
                <a:srgbClr val="FFC000"/>
              </a:solidFill>
              <a:latin typeface="メイリオ" panose="020B0604030504040204" pitchFamily="50" charset="-128"/>
              <a:ea typeface="メイリオ" panose="020B0604030504040204" pitchFamily="50" charset="-128"/>
            </a:endParaRPr>
          </a:p>
          <a:p>
            <a:pPr marL="177800" indent="-177800"/>
            <a:endParaRPr lang="en-US" altLang="ja-JP" sz="1200" dirty="0" smtClean="0">
              <a:solidFill>
                <a:srgbClr val="FFC000"/>
              </a:solidFill>
              <a:latin typeface="メイリオ" panose="020B0604030504040204" pitchFamily="50" charset="-128"/>
              <a:ea typeface="メイリオ" panose="020B0604030504040204" pitchFamily="50" charset="-128"/>
            </a:endParaRPr>
          </a:p>
          <a:p>
            <a:pPr marL="177800" indent="-177800"/>
            <a:endParaRPr lang="en-US" altLang="ja-JP" sz="1200" dirty="0">
              <a:solidFill>
                <a:srgbClr val="FFC000"/>
              </a:solidFill>
              <a:latin typeface="メイリオ" panose="020B0604030504040204" pitchFamily="50" charset="-128"/>
              <a:ea typeface="メイリオ" panose="020B0604030504040204" pitchFamily="50" charset="-128"/>
            </a:endParaRPr>
          </a:p>
          <a:p>
            <a:pPr marL="177800" indent="-177800"/>
            <a:endParaRPr lang="en-US" altLang="ja-JP" sz="1200" dirty="0" smtClean="0">
              <a:solidFill>
                <a:srgbClr val="FFC000"/>
              </a:solidFill>
              <a:latin typeface="メイリオ" panose="020B0604030504040204" pitchFamily="50" charset="-128"/>
              <a:ea typeface="メイリオ" panose="020B0604030504040204" pitchFamily="50" charset="-128"/>
            </a:endParaRPr>
          </a:p>
          <a:p>
            <a:pPr marL="177800" indent="-177800"/>
            <a:endParaRPr lang="en-US" altLang="ja-JP" sz="1200" dirty="0">
              <a:solidFill>
                <a:srgbClr val="FFC000"/>
              </a:solidFill>
              <a:latin typeface="メイリオ" panose="020B0604030504040204" pitchFamily="50" charset="-128"/>
              <a:ea typeface="メイリオ" panose="020B0604030504040204" pitchFamily="50" charset="-128"/>
            </a:endParaRPr>
          </a:p>
          <a:p>
            <a:pPr marL="177800" indent="-177800"/>
            <a:endParaRPr lang="en-US" altLang="ja-JP" sz="1200" dirty="0" smtClean="0">
              <a:solidFill>
                <a:srgbClr val="FFC000"/>
              </a:solidFill>
              <a:latin typeface="メイリオ" panose="020B0604030504040204" pitchFamily="50" charset="-128"/>
              <a:ea typeface="メイリオ" panose="020B0604030504040204" pitchFamily="50" charset="-128"/>
            </a:endParaRPr>
          </a:p>
          <a:p>
            <a:pPr marL="177800" indent="-177800"/>
            <a:endParaRPr lang="en-US" altLang="ja-JP" sz="1200" dirty="0">
              <a:solidFill>
                <a:srgbClr val="FFC000"/>
              </a:solidFill>
              <a:latin typeface="メイリオ" panose="020B0604030504040204" pitchFamily="50" charset="-128"/>
              <a:ea typeface="メイリオ" panose="020B0604030504040204" pitchFamily="50" charset="-128"/>
            </a:endParaRPr>
          </a:p>
          <a:p>
            <a:pPr marL="177800" indent="-177800"/>
            <a:endParaRPr lang="en-US" altLang="ja-JP" sz="1200" dirty="0" smtClean="0">
              <a:solidFill>
                <a:srgbClr val="FFC000"/>
              </a:solidFill>
              <a:latin typeface="メイリオ" panose="020B0604030504040204" pitchFamily="50" charset="-128"/>
              <a:ea typeface="メイリオ" panose="020B0604030504040204" pitchFamily="50" charset="-128"/>
            </a:endParaRPr>
          </a:p>
          <a:p>
            <a:pPr marL="177800" indent="-177800"/>
            <a:endParaRPr lang="en-US" altLang="ja-JP" sz="1200" dirty="0">
              <a:solidFill>
                <a:srgbClr val="FFC000"/>
              </a:solidFill>
              <a:latin typeface="メイリオ" panose="020B0604030504040204" pitchFamily="50" charset="-128"/>
              <a:ea typeface="メイリオ" panose="020B0604030504040204" pitchFamily="50" charset="-128"/>
            </a:endParaRPr>
          </a:p>
          <a:p>
            <a:pPr marL="177800" indent="-177800"/>
            <a:endParaRPr lang="en-US" altLang="ja-JP" sz="1200" dirty="0" smtClean="0">
              <a:solidFill>
                <a:srgbClr val="FFC000"/>
              </a:solidFill>
              <a:latin typeface="メイリオ" panose="020B0604030504040204" pitchFamily="50" charset="-128"/>
              <a:ea typeface="メイリオ" panose="020B0604030504040204" pitchFamily="50" charset="-128"/>
            </a:endParaRPr>
          </a:p>
          <a:p>
            <a:pPr marL="177800" indent="-177800"/>
            <a:endParaRPr lang="ja-JP" altLang="en-US" sz="1200" dirty="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a:p>
            <a:endParaRPr kumimoji="1" lang="ja-JP" altLang="en-US" sz="1200" dirty="0">
              <a:solidFill>
                <a:srgbClr val="FFC000"/>
              </a:solidFill>
              <a:latin typeface="メイリオ" panose="020B0604030504040204" pitchFamily="50" charset="-128"/>
              <a:ea typeface="メイリオ" panose="020B0604030504040204" pitchFamily="50" charset="-128"/>
            </a:endParaRPr>
          </a:p>
        </p:txBody>
      </p:sp>
      <p:sp>
        <p:nvSpPr>
          <p:cNvPr id="8" name="角丸四角形 7"/>
          <p:cNvSpPr/>
          <p:nvPr/>
        </p:nvSpPr>
        <p:spPr>
          <a:xfrm>
            <a:off x="4160912" y="404664"/>
            <a:ext cx="2160000" cy="288000"/>
          </a:xfrm>
          <a:prstGeom prst="round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smtClean="0">
                <a:latin typeface="メイリオ" panose="020B0604030504040204" pitchFamily="50" charset="-128"/>
                <a:ea typeface="メイリオ" panose="020B0604030504040204" pitchFamily="50" charset="-128"/>
              </a:rPr>
              <a:t>事業実施</a:t>
            </a:r>
            <a:r>
              <a:rPr lang="ja-JP" altLang="en-US" sz="1400" b="1" dirty="0">
                <a:latin typeface="メイリオ" panose="020B0604030504040204" pitchFamily="50" charset="-128"/>
                <a:ea typeface="メイリオ" panose="020B0604030504040204" pitchFamily="50" charset="-128"/>
              </a:rPr>
              <a:t>スケジュール</a:t>
            </a:r>
          </a:p>
        </p:txBody>
      </p:sp>
    </p:spTree>
    <p:extLst>
      <p:ext uri="{BB962C8B-B14F-4D97-AF65-F5344CB8AC3E}">
        <p14:creationId xmlns:p14="http://schemas.microsoft.com/office/powerpoint/2010/main" val="474811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p:cNvSpPr txBox="1"/>
          <p:nvPr/>
        </p:nvSpPr>
        <p:spPr>
          <a:xfrm>
            <a:off x="56455" y="548680"/>
            <a:ext cx="9792000" cy="3970318"/>
          </a:xfrm>
          <a:prstGeom prst="rect">
            <a:avLst/>
          </a:prstGeom>
          <a:noFill/>
          <a:ln>
            <a:solidFill>
              <a:schemeClr val="tx2">
                <a:lumMod val="40000"/>
                <a:lumOff val="60000"/>
              </a:schemeClr>
            </a:solidFill>
            <a:prstDash val="dash"/>
          </a:ln>
        </p:spPr>
        <p:txBody>
          <a:bodyPr wrap="square" rtlCol="0">
            <a:spAutoFit/>
          </a:bodyPr>
          <a:lstStyle/>
          <a:p>
            <a:endParaRPr lang="ja-JP" altLang="en-US" sz="1200" dirty="0">
              <a:solidFill>
                <a:srgbClr val="FFC000"/>
              </a:solidFill>
              <a:latin typeface="メイリオ" panose="020B0604030504040204" pitchFamily="50" charset="-128"/>
              <a:ea typeface="メイリオ" panose="020B0604030504040204" pitchFamily="50" charset="-128"/>
            </a:endParaRPr>
          </a:p>
          <a:p>
            <a:r>
              <a:rPr lang="ja-JP" altLang="en-US" sz="1200" dirty="0">
                <a:solidFill>
                  <a:srgbClr val="FFC000"/>
                </a:solidFill>
                <a:latin typeface="メイリオ" panose="020B0604030504040204" pitchFamily="50" charset="-128"/>
                <a:ea typeface="メイリオ" panose="020B0604030504040204" pitchFamily="50" charset="-128"/>
              </a:rPr>
              <a:t>▼様式自由</a:t>
            </a:r>
          </a:p>
          <a:p>
            <a:endParaRPr lang="ja-JP" altLang="en-US" sz="1200" dirty="0">
              <a:solidFill>
                <a:srgbClr val="FFC000"/>
              </a:solidFill>
              <a:latin typeface="メイリオ" panose="020B0604030504040204" pitchFamily="50" charset="-128"/>
              <a:ea typeface="メイリオ" panose="020B0604030504040204" pitchFamily="50" charset="-128"/>
            </a:endParaRPr>
          </a:p>
          <a:p>
            <a:r>
              <a:rPr lang="ja-JP" altLang="en-US" sz="1200" dirty="0">
                <a:solidFill>
                  <a:srgbClr val="FFC000"/>
                </a:solidFill>
                <a:latin typeface="メイリオ" panose="020B0604030504040204" pitchFamily="50" charset="-128"/>
                <a:ea typeface="メイリオ" panose="020B0604030504040204" pitchFamily="50" charset="-128"/>
              </a:rPr>
              <a:t>▼</a:t>
            </a:r>
            <a:r>
              <a:rPr lang="ja-JP" altLang="en-US" sz="1200" dirty="0" smtClean="0">
                <a:solidFill>
                  <a:srgbClr val="FFC000"/>
                </a:solidFill>
                <a:latin typeface="メイリオ" panose="020B0604030504040204" pitchFamily="50" charset="-128"/>
                <a:ea typeface="メイリオ" panose="020B0604030504040204" pitchFamily="50" charset="-128"/>
              </a:rPr>
              <a:t>本事業で実施する以下</a:t>
            </a:r>
            <a:r>
              <a:rPr lang="ja-JP" altLang="en-US" sz="1200" dirty="0">
                <a:solidFill>
                  <a:srgbClr val="FFC000"/>
                </a:solidFill>
                <a:latin typeface="メイリオ" panose="020B0604030504040204" pitchFamily="50" charset="-128"/>
                <a:ea typeface="メイリオ" panose="020B0604030504040204" pitchFamily="50" charset="-128"/>
              </a:rPr>
              <a:t>の①</a:t>
            </a:r>
            <a:r>
              <a:rPr lang="ja-JP" altLang="en-US" sz="1200" dirty="0" smtClean="0">
                <a:solidFill>
                  <a:srgbClr val="FFC000"/>
                </a:solidFill>
                <a:latin typeface="メイリオ" panose="020B0604030504040204" pitchFamily="50" charset="-128"/>
                <a:ea typeface="メイリオ" panose="020B0604030504040204" pitchFamily="50" charset="-128"/>
              </a:rPr>
              <a:t>～⑧の</a:t>
            </a:r>
            <a:r>
              <a:rPr lang="ja-JP" altLang="en-US" sz="1200" dirty="0">
                <a:solidFill>
                  <a:srgbClr val="FFC000"/>
                </a:solidFill>
                <a:latin typeface="メイリオ" panose="020B0604030504040204" pitchFamily="50" charset="-128"/>
                <a:ea typeface="メイリオ" panose="020B0604030504040204" pitchFamily="50" charset="-128"/>
              </a:rPr>
              <a:t>事項についても網羅的に</a:t>
            </a:r>
            <a:r>
              <a:rPr lang="ja-JP" altLang="en-US" sz="1200" dirty="0" smtClean="0">
                <a:solidFill>
                  <a:srgbClr val="FFC000"/>
                </a:solidFill>
                <a:latin typeface="メイリオ" panose="020B0604030504040204" pitchFamily="50" charset="-128"/>
                <a:ea typeface="メイリオ" panose="020B0604030504040204" pitchFamily="50" charset="-128"/>
              </a:rPr>
              <a:t>記載すること</a:t>
            </a:r>
            <a:r>
              <a:rPr lang="en-US" altLang="ja-JP" sz="1200" dirty="0" smtClean="0">
                <a:solidFill>
                  <a:srgbClr val="FFC000"/>
                </a:solidFill>
                <a:latin typeface="メイリオ" panose="020B0604030504040204" pitchFamily="50" charset="-128"/>
                <a:ea typeface="メイリオ" panose="020B0604030504040204" pitchFamily="50" charset="-128"/>
              </a:rPr>
              <a:t>｡</a:t>
            </a:r>
            <a:endParaRPr lang="en-US" altLang="ja-JP" sz="1200" dirty="0">
              <a:solidFill>
                <a:srgbClr val="FFC000"/>
              </a:solidFill>
              <a:latin typeface="メイリオ" panose="020B0604030504040204" pitchFamily="50" charset="-128"/>
              <a:ea typeface="メイリオ" panose="020B0604030504040204" pitchFamily="50" charset="-128"/>
            </a:endParaRPr>
          </a:p>
          <a:p>
            <a:r>
              <a:rPr lang="ja-JP" altLang="en-US" sz="1100" dirty="0">
                <a:solidFill>
                  <a:srgbClr val="FFC000"/>
                </a:solidFill>
                <a:latin typeface="メイリオ" panose="020B0604030504040204" pitchFamily="50" charset="-128"/>
                <a:ea typeface="メイリオ" panose="020B0604030504040204" pitchFamily="50" charset="-128"/>
              </a:rPr>
              <a:t>　①関係機関の参画による</a:t>
            </a:r>
            <a:r>
              <a:rPr lang="ja-JP" altLang="en-US" sz="1100" dirty="0" smtClean="0">
                <a:solidFill>
                  <a:srgbClr val="FFC000"/>
                </a:solidFill>
                <a:latin typeface="メイリオ" panose="020B0604030504040204" pitchFamily="50" charset="-128"/>
                <a:ea typeface="メイリオ" panose="020B0604030504040204" pitchFamily="50" charset="-128"/>
              </a:rPr>
              <a:t>地域コンソーシアム</a:t>
            </a:r>
            <a:r>
              <a:rPr lang="ja-JP" altLang="en-US" sz="1100" dirty="0">
                <a:solidFill>
                  <a:srgbClr val="FFC000"/>
                </a:solidFill>
                <a:latin typeface="メイリオ" panose="020B0604030504040204" pitchFamily="50" charset="-128"/>
                <a:ea typeface="メイリオ" panose="020B0604030504040204" pitchFamily="50" charset="-128"/>
              </a:rPr>
              <a:t>の形成</a:t>
            </a:r>
          </a:p>
          <a:p>
            <a:r>
              <a:rPr lang="ja-JP" altLang="en-US" sz="1100" dirty="0">
                <a:solidFill>
                  <a:srgbClr val="FFC000"/>
                </a:solidFill>
                <a:latin typeface="メイリオ" panose="020B0604030504040204" pitchFamily="50" charset="-128"/>
                <a:ea typeface="メイリオ" panose="020B0604030504040204" pitchFamily="50" charset="-128"/>
              </a:rPr>
              <a:t>　②障害者の学びのニーズを踏まえた講座内容・実施方法、合理的　配慮を</a:t>
            </a:r>
            <a:r>
              <a:rPr lang="ja-JP" altLang="en-US" sz="1100" dirty="0" smtClean="0">
                <a:solidFill>
                  <a:srgbClr val="FFC000"/>
                </a:solidFill>
                <a:latin typeface="メイリオ" panose="020B0604030504040204" pitchFamily="50" charset="-128"/>
                <a:ea typeface="メイリオ" panose="020B0604030504040204" pitchFamily="50" charset="-128"/>
              </a:rPr>
              <a:t>含む</a:t>
            </a:r>
            <a:r>
              <a:rPr lang="ja-JP" altLang="en-US" sz="1100" dirty="0">
                <a:solidFill>
                  <a:srgbClr val="FFC000"/>
                </a:solidFill>
                <a:latin typeface="メイリオ" panose="020B0604030504040204" pitchFamily="50" charset="-128"/>
                <a:ea typeface="メイリオ" panose="020B0604030504040204" pitchFamily="50" charset="-128"/>
              </a:rPr>
              <a:t>必要な支援</a:t>
            </a:r>
          </a:p>
          <a:p>
            <a:r>
              <a:rPr lang="ja-JP" altLang="en-US" sz="1100" dirty="0">
                <a:solidFill>
                  <a:srgbClr val="FFC000"/>
                </a:solidFill>
                <a:latin typeface="メイリオ" panose="020B0604030504040204" pitchFamily="50" charset="-128"/>
                <a:ea typeface="メイリオ" panose="020B0604030504040204" pitchFamily="50" charset="-128"/>
              </a:rPr>
              <a:t>　③学校教育</a:t>
            </a:r>
            <a:r>
              <a:rPr lang="ja-JP" altLang="en-US" sz="1100" dirty="0" smtClean="0">
                <a:solidFill>
                  <a:srgbClr val="FFC000"/>
                </a:solidFill>
                <a:latin typeface="メイリオ" panose="020B0604030504040204" pitchFamily="50" charset="-128"/>
                <a:ea typeface="メイリオ" panose="020B0604030504040204" pitchFamily="50" charset="-128"/>
              </a:rPr>
              <a:t>法第</a:t>
            </a:r>
            <a:r>
              <a:rPr lang="en-US" altLang="ja-JP" sz="1100" dirty="0" smtClean="0">
                <a:solidFill>
                  <a:srgbClr val="FFC000"/>
                </a:solidFill>
                <a:latin typeface="メイリオ" panose="020B0604030504040204" pitchFamily="50" charset="-128"/>
                <a:ea typeface="メイリオ" panose="020B0604030504040204" pitchFamily="50" charset="-128"/>
              </a:rPr>
              <a:t>105</a:t>
            </a:r>
            <a:r>
              <a:rPr lang="ja-JP" altLang="en-US" sz="1100" dirty="0" smtClean="0">
                <a:solidFill>
                  <a:srgbClr val="FFC000"/>
                </a:solidFill>
                <a:latin typeface="メイリオ" panose="020B0604030504040204" pitchFamily="50" charset="-128"/>
                <a:ea typeface="メイリオ" panose="020B0604030504040204" pitchFamily="50" charset="-128"/>
              </a:rPr>
              <a:t>条</a:t>
            </a:r>
            <a:r>
              <a:rPr lang="ja-JP" altLang="en-US" sz="1100" dirty="0">
                <a:solidFill>
                  <a:srgbClr val="FFC000"/>
                </a:solidFill>
                <a:latin typeface="メイリオ" panose="020B0604030504040204" pitchFamily="50" charset="-128"/>
                <a:ea typeface="メイリオ" panose="020B0604030504040204" pitchFamily="50" charset="-128"/>
              </a:rPr>
              <a:t>に基づく履修証明書の発行を見据えた新たな</a:t>
            </a:r>
            <a:r>
              <a:rPr lang="ja-JP" altLang="en-US" sz="1100" dirty="0" smtClean="0">
                <a:solidFill>
                  <a:srgbClr val="FFC000"/>
                </a:solidFill>
                <a:latin typeface="メイリオ" panose="020B0604030504040204" pitchFamily="50" charset="-128"/>
                <a:ea typeface="メイリオ" panose="020B0604030504040204" pitchFamily="50" charset="-128"/>
              </a:rPr>
              <a:t>学習プログラム</a:t>
            </a:r>
            <a:r>
              <a:rPr lang="ja-JP" altLang="en-US" sz="1100" dirty="0">
                <a:solidFill>
                  <a:srgbClr val="FFC000"/>
                </a:solidFill>
                <a:latin typeface="メイリオ" panose="020B0604030504040204" pitchFamily="50" charset="-128"/>
                <a:ea typeface="メイリオ" panose="020B0604030504040204" pitchFamily="50" charset="-128"/>
              </a:rPr>
              <a:t>の</a:t>
            </a:r>
            <a:r>
              <a:rPr lang="ja-JP" altLang="en-US" sz="1100" dirty="0" smtClean="0">
                <a:solidFill>
                  <a:srgbClr val="FFC000"/>
                </a:solidFill>
                <a:latin typeface="メイリオ" panose="020B0604030504040204" pitchFamily="50" charset="-128"/>
                <a:ea typeface="メイリオ" panose="020B0604030504040204" pitchFamily="50" charset="-128"/>
              </a:rPr>
              <a:t>開発</a:t>
            </a:r>
            <a:endParaRPr lang="en-US" altLang="ja-JP" sz="1100" dirty="0">
              <a:solidFill>
                <a:srgbClr val="FFC000"/>
              </a:solidFill>
              <a:latin typeface="メイリオ" panose="020B0604030504040204" pitchFamily="50" charset="-128"/>
              <a:ea typeface="メイリオ" panose="020B0604030504040204" pitchFamily="50" charset="-128"/>
            </a:endParaRPr>
          </a:p>
          <a:p>
            <a:r>
              <a:rPr lang="ja-JP" altLang="en-US" sz="1100" dirty="0" smtClean="0">
                <a:solidFill>
                  <a:srgbClr val="FFC000"/>
                </a:solidFill>
                <a:latin typeface="メイリオ" panose="020B0604030504040204" pitchFamily="50" charset="-128"/>
                <a:ea typeface="メイリオ" panose="020B0604030504040204" pitchFamily="50" charset="-128"/>
              </a:rPr>
              <a:t>　④</a:t>
            </a:r>
            <a:r>
              <a:rPr lang="ja-JP" altLang="en-US" sz="1100" dirty="0">
                <a:solidFill>
                  <a:srgbClr val="FFC000"/>
                </a:solidFill>
                <a:latin typeface="メイリオ" panose="020B0604030504040204" pitchFamily="50" charset="-128"/>
                <a:ea typeface="メイリオ" panose="020B0604030504040204" pitchFamily="50" charset="-128"/>
              </a:rPr>
              <a:t>特別支援学校等における障害のある児童生徒を対象とした生涯学習の意欲向上に</a:t>
            </a:r>
            <a:r>
              <a:rPr lang="ja-JP" altLang="en-US" sz="1100" dirty="0" smtClean="0">
                <a:solidFill>
                  <a:srgbClr val="FFC000"/>
                </a:solidFill>
                <a:latin typeface="メイリオ" panose="020B0604030504040204" pitchFamily="50" charset="-128"/>
                <a:ea typeface="メイリオ" panose="020B0604030504040204" pitchFamily="50" charset="-128"/>
              </a:rPr>
              <a:t>資する</a:t>
            </a:r>
            <a:r>
              <a:rPr lang="ja-JP" altLang="en-US" sz="1100" dirty="0">
                <a:solidFill>
                  <a:srgbClr val="FFC000"/>
                </a:solidFill>
                <a:latin typeface="メイリオ" panose="020B0604030504040204" pitchFamily="50" charset="-128"/>
                <a:ea typeface="メイリオ" panose="020B0604030504040204" pitchFamily="50" charset="-128"/>
              </a:rPr>
              <a:t>取組の</a:t>
            </a:r>
            <a:r>
              <a:rPr lang="ja-JP" altLang="en-US" sz="1100" dirty="0" smtClean="0">
                <a:solidFill>
                  <a:srgbClr val="FFC000"/>
                </a:solidFill>
                <a:latin typeface="メイリオ" panose="020B0604030504040204" pitchFamily="50" charset="-128"/>
                <a:ea typeface="メイリオ" panose="020B0604030504040204" pitchFamily="50" charset="-128"/>
              </a:rPr>
              <a:t>実施</a:t>
            </a:r>
            <a:endParaRPr lang="ja-JP" altLang="en-US" sz="1100" dirty="0">
              <a:solidFill>
                <a:srgbClr val="FFC000"/>
              </a:solidFill>
              <a:latin typeface="メイリオ" panose="020B0604030504040204" pitchFamily="50" charset="-128"/>
              <a:ea typeface="メイリオ" panose="020B0604030504040204" pitchFamily="50" charset="-128"/>
            </a:endParaRPr>
          </a:p>
          <a:p>
            <a:r>
              <a:rPr lang="ja-JP" altLang="en-US" sz="1100" dirty="0">
                <a:solidFill>
                  <a:srgbClr val="FFC000"/>
                </a:solidFill>
                <a:latin typeface="メイリオ" panose="020B0604030504040204" pitchFamily="50" charset="-128"/>
                <a:ea typeface="メイリオ" panose="020B0604030504040204" pitchFamily="50" charset="-128"/>
              </a:rPr>
              <a:t>　</a:t>
            </a:r>
            <a:r>
              <a:rPr lang="ja-JP" altLang="en-US" sz="1100" dirty="0" smtClean="0">
                <a:solidFill>
                  <a:srgbClr val="FFC000"/>
                </a:solidFill>
                <a:latin typeface="メイリオ" panose="020B0604030504040204" pitchFamily="50" charset="-128"/>
                <a:ea typeface="メイリオ" panose="020B0604030504040204" pitchFamily="50" charset="-128"/>
              </a:rPr>
              <a:t>⑤障害者</a:t>
            </a:r>
            <a:r>
              <a:rPr lang="ja-JP" altLang="en-US" sz="1100" dirty="0">
                <a:solidFill>
                  <a:srgbClr val="FFC000"/>
                </a:solidFill>
                <a:latin typeface="メイリオ" panose="020B0604030504040204" pitchFamily="50" charset="-128"/>
                <a:ea typeface="メイリオ" panose="020B0604030504040204" pitchFamily="50" charset="-128"/>
              </a:rPr>
              <a:t>の学びを支援する人材の育成</a:t>
            </a:r>
          </a:p>
          <a:p>
            <a:r>
              <a:rPr lang="ja-JP" altLang="en-US" sz="1100" dirty="0">
                <a:solidFill>
                  <a:srgbClr val="FFC000"/>
                </a:solidFill>
                <a:latin typeface="メイリオ" panose="020B0604030504040204" pitchFamily="50" charset="-128"/>
                <a:ea typeface="メイリオ" panose="020B0604030504040204" pitchFamily="50" charset="-128"/>
              </a:rPr>
              <a:t>　</a:t>
            </a:r>
            <a:r>
              <a:rPr lang="ja-JP" altLang="en-US" sz="1100" dirty="0" smtClean="0">
                <a:solidFill>
                  <a:srgbClr val="FFC000"/>
                </a:solidFill>
                <a:latin typeface="メイリオ" panose="020B0604030504040204" pitchFamily="50" charset="-128"/>
                <a:ea typeface="メイリオ" panose="020B0604030504040204" pitchFamily="50" charset="-128"/>
              </a:rPr>
              <a:t>⑥障害者</a:t>
            </a:r>
            <a:r>
              <a:rPr lang="ja-JP" altLang="en-US" sz="1100" dirty="0">
                <a:solidFill>
                  <a:srgbClr val="FFC000"/>
                </a:solidFill>
                <a:latin typeface="メイリオ" panose="020B0604030504040204" pitchFamily="50" charset="-128"/>
                <a:ea typeface="メイリオ" panose="020B0604030504040204" pitchFamily="50" charset="-128"/>
              </a:rPr>
              <a:t>の学びの場を継続的なものとするための方策（費用負担の</a:t>
            </a:r>
            <a:r>
              <a:rPr lang="ja-JP" altLang="en-US" sz="1100" dirty="0" smtClean="0">
                <a:solidFill>
                  <a:srgbClr val="FFC000"/>
                </a:solidFill>
                <a:latin typeface="メイリオ" panose="020B0604030504040204" pitchFamily="50" charset="-128"/>
                <a:ea typeface="メイリオ" panose="020B0604030504040204" pitchFamily="50" charset="-128"/>
              </a:rPr>
              <a:t>在り方等</a:t>
            </a:r>
            <a:r>
              <a:rPr lang="ja-JP" altLang="en-US" sz="1100" dirty="0">
                <a:solidFill>
                  <a:srgbClr val="FFC000"/>
                </a:solidFill>
                <a:latin typeface="メイリオ" panose="020B0604030504040204" pitchFamily="50" charset="-128"/>
                <a:ea typeface="メイリオ" panose="020B0604030504040204" pitchFamily="50" charset="-128"/>
              </a:rPr>
              <a:t>）の検討</a:t>
            </a:r>
          </a:p>
          <a:p>
            <a:r>
              <a:rPr lang="ja-JP" altLang="en-US" sz="1100" dirty="0">
                <a:solidFill>
                  <a:srgbClr val="FFC000"/>
                </a:solidFill>
                <a:latin typeface="メイリオ" panose="020B0604030504040204" pitchFamily="50" charset="-128"/>
                <a:ea typeface="メイリオ" panose="020B0604030504040204" pitchFamily="50" charset="-128"/>
              </a:rPr>
              <a:t>　</a:t>
            </a:r>
            <a:r>
              <a:rPr lang="ja-JP" altLang="en-US" sz="1100" dirty="0" smtClean="0">
                <a:solidFill>
                  <a:srgbClr val="FFC000"/>
                </a:solidFill>
                <a:latin typeface="メイリオ" panose="020B0604030504040204" pitchFamily="50" charset="-128"/>
                <a:ea typeface="メイリオ" panose="020B0604030504040204" pitchFamily="50" charset="-128"/>
              </a:rPr>
              <a:t>⑦障害者</a:t>
            </a:r>
            <a:r>
              <a:rPr lang="ja-JP" altLang="en-US" sz="1100" dirty="0">
                <a:solidFill>
                  <a:srgbClr val="FFC000"/>
                </a:solidFill>
                <a:latin typeface="メイリオ" panose="020B0604030504040204" pitchFamily="50" charset="-128"/>
                <a:ea typeface="メイリオ" panose="020B0604030504040204" pitchFamily="50" charset="-128"/>
              </a:rPr>
              <a:t>の学びに関する情報を一元的に収集・提供する仕組みの構築</a:t>
            </a:r>
          </a:p>
          <a:p>
            <a:r>
              <a:rPr lang="ja-JP" altLang="en-US" sz="1100" dirty="0">
                <a:solidFill>
                  <a:srgbClr val="FFC000"/>
                </a:solidFill>
                <a:latin typeface="メイリオ" panose="020B0604030504040204" pitchFamily="50" charset="-128"/>
                <a:ea typeface="メイリオ" panose="020B0604030504040204" pitchFamily="50" charset="-128"/>
              </a:rPr>
              <a:t>　</a:t>
            </a:r>
            <a:r>
              <a:rPr lang="ja-JP" altLang="en-US" sz="1100" dirty="0" smtClean="0">
                <a:solidFill>
                  <a:srgbClr val="FFC000"/>
                </a:solidFill>
                <a:latin typeface="メイリオ" panose="020B0604030504040204" pitchFamily="50" charset="-128"/>
                <a:ea typeface="メイリオ" panose="020B0604030504040204" pitchFamily="50" charset="-128"/>
              </a:rPr>
              <a:t>⑧地域</a:t>
            </a:r>
            <a:r>
              <a:rPr lang="ja-JP" altLang="en-US" sz="1100" dirty="0">
                <a:solidFill>
                  <a:srgbClr val="FFC000"/>
                </a:solidFill>
                <a:latin typeface="メイリオ" panose="020B0604030504040204" pitchFamily="50" charset="-128"/>
                <a:ea typeface="メイリオ" panose="020B0604030504040204" pitchFamily="50" charset="-128"/>
              </a:rPr>
              <a:t>における関係団体・支援者・</a:t>
            </a:r>
            <a:r>
              <a:rPr lang="ja-JP" altLang="en-US" sz="1100" dirty="0" smtClean="0">
                <a:solidFill>
                  <a:srgbClr val="FFC000"/>
                </a:solidFill>
                <a:latin typeface="メイリオ" panose="020B0604030504040204" pitchFamily="50" charset="-128"/>
                <a:ea typeface="メイリオ" panose="020B0604030504040204" pitchFamily="50" charset="-128"/>
              </a:rPr>
              <a:t>障害者本人等</a:t>
            </a:r>
            <a:r>
              <a:rPr lang="ja-JP" altLang="en-US" sz="1100" dirty="0">
                <a:solidFill>
                  <a:srgbClr val="FFC000"/>
                </a:solidFill>
                <a:latin typeface="メイリオ" panose="020B0604030504040204" pitchFamily="50" charset="-128"/>
                <a:ea typeface="メイリオ" panose="020B0604030504040204" pitchFamily="50" charset="-128"/>
              </a:rPr>
              <a:t>が参加</a:t>
            </a:r>
            <a:r>
              <a:rPr lang="ja-JP" altLang="en-US" sz="1100" dirty="0" smtClean="0">
                <a:solidFill>
                  <a:srgbClr val="FFC000"/>
                </a:solidFill>
                <a:latin typeface="メイリオ" panose="020B0604030504040204" pitchFamily="50" charset="-128"/>
                <a:ea typeface="メイリオ" panose="020B0604030504040204" pitchFamily="50" charset="-128"/>
              </a:rPr>
              <a:t>するブロック別コンファレンス</a:t>
            </a:r>
            <a:r>
              <a:rPr lang="ja-JP" altLang="en-US" sz="1100" dirty="0">
                <a:solidFill>
                  <a:srgbClr val="FFC000"/>
                </a:solidFill>
                <a:latin typeface="メイリオ" panose="020B0604030504040204" pitchFamily="50" charset="-128"/>
                <a:ea typeface="メイリオ" panose="020B0604030504040204" pitchFamily="50" charset="-128"/>
              </a:rPr>
              <a:t>の実施</a:t>
            </a:r>
          </a:p>
          <a:p>
            <a:endParaRPr lang="en-US" altLang="ja-JP" sz="1200" dirty="0">
              <a:solidFill>
                <a:srgbClr val="FFC000"/>
              </a:solidFill>
              <a:latin typeface="メイリオ" panose="020B0604030504040204" pitchFamily="50" charset="-128"/>
              <a:ea typeface="メイリオ" panose="020B0604030504040204" pitchFamily="50" charset="-128"/>
            </a:endParaRPr>
          </a:p>
          <a:p>
            <a:pPr marL="85725" indent="-85725"/>
            <a:r>
              <a:rPr lang="en-US" altLang="ja-JP" sz="1200" dirty="0">
                <a:solidFill>
                  <a:srgbClr val="FFC000"/>
                </a:solidFill>
                <a:latin typeface="メイリオ" panose="020B0604030504040204" pitchFamily="50" charset="-128"/>
                <a:ea typeface="メイリオ" panose="020B0604030504040204" pitchFamily="50" charset="-128"/>
              </a:rPr>
              <a:t>▼</a:t>
            </a:r>
            <a:r>
              <a:rPr lang="ja-JP" altLang="en-US" sz="1200" dirty="0">
                <a:solidFill>
                  <a:srgbClr val="FFC000"/>
                </a:solidFill>
                <a:latin typeface="メイリオ" panose="020B0604030504040204" pitchFamily="50" charset="-128"/>
                <a:ea typeface="メイリオ" panose="020B0604030504040204" pitchFamily="50" charset="-128"/>
              </a:rPr>
              <a:t>記載する文字は</a:t>
            </a:r>
            <a:r>
              <a:rPr lang="en-US" altLang="ja-JP" sz="1200" dirty="0">
                <a:solidFill>
                  <a:srgbClr val="FFC000"/>
                </a:solidFill>
                <a:latin typeface="メイリオ" panose="020B0604030504040204" pitchFamily="50" charset="-128"/>
                <a:ea typeface="メイリオ" panose="020B0604030504040204" pitchFamily="50" charset="-128"/>
              </a:rPr>
              <a:t>､ MS</a:t>
            </a:r>
            <a:r>
              <a:rPr lang="ja-JP" altLang="en-US" sz="1200" dirty="0">
                <a:solidFill>
                  <a:srgbClr val="FFC000"/>
                </a:solidFill>
                <a:latin typeface="メイリオ" panose="020B0604030504040204" pitchFamily="50" charset="-128"/>
                <a:ea typeface="メイリオ" panose="020B0604030504040204" pitchFamily="50" charset="-128"/>
              </a:rPr>
              <a:t>ｺﾞｼｯｸ </a:t>
            </a:r>
            <a:r>
              <a:rPr lang="en-US" altLang="ja-JP" sz="1200" dirty="0">
                <a:solidFill>
                  <a:srgbClr val="FFC000"/>
                </a:solidFill>
                <a:latin typeface="メイリオ" panose="020B0604030504040204" pitchFamily="50" charset="-128"/>
                <a:ea typeface="メイリオ" panose="020B0604030504040204" pitchFamily="50" charset="-128"/>
              </a:rPr>
              <a:t>or </a:t>
            </a:r>
            <a:r>
              <a:rPr lang="ja-JP" altLang="en-US" sz="1200" dirty="0" smtClean="0">
                <a:solidFill>
                  <a:srgbClr val="FFC000"/>
                </a:solidFill>
                <a:latin typeface="メイリオ" panose="020B0604030504040204" pitchFamily="50" charset="-128"/>
                <a:ea typeface="メイリオ" panose="020B0604030504040204" pitchFamily="50" charset="-128"/>
              </a:rPr>
              <a:t>ﾒｲﾘｵ </a:t>
            </a:r>
            <a:r>
              <a:rPr lang="en-US" altLang="ja-JP" sz="1200" dirty="0" smtClean="0">
                <a:solidFill>
                  <a:srgbClr val="FFC000"/>
                </a:solidFill>
                <a:latin typeface="メイリオ" panose="020B0604030504040204" pitchFamily="50" charset="-128"/>
                <a:ea typeface="メイリオ" panose="020B0604030504040204" pitchFamily="50" charset="-128"/>
              </a:rPr>
              <a:t>11</a:t>
            </a:r>
            <a:r>
              <a:rPr lang="ja-JP" altLang="en-US" sz="1200" dirty="0">
                <a:solidFill>
                  <a:srgbClr val="FFC000"/>
                </a:solidFill>
                <a:latin typeface="メイリオ" panose="020B0604030504040204" pitchFamily="50" charset="-128"/>
                <a:ea typeface="メイリオ" panose="020B0604030504040204" pitchFamily="50" charset="-128"/>
              </a:rPr>
              <a:t>ポイント</a:t>
            </a:r>
            <a:r>
              <a:rPr lang="ja-JP" altLang="en-US" sz="1200" dirty="0" smtClean="0">
                <a:solidFill>
                  <a:srgbClr val="FFC000"/>
                </a:solidFill>
                <a:latin typeface="メイリオ" panose="020B0604030504040204" pitchFamily="50" charset="-128"/>
                <a:ea typeface="メイリオ" panose="020B0604030504040204" pitchFamily="50" charset="-128"/>
              </a:rPr>
              <a:t>以上</a:t>
            </a:r>
            <a:r>
              <a:rPr lang="ja-JP" altLang="en-US" sz="1200" dirty="0">
                <a:solidFill>
                  <a:srgbClr val="FFC000"/>
                </a:solidFill>
                <a:latin typeface="メイリオ" panose="020B0604030504040204" pitchFamily="50" charset="-128"/>
                <a:ea typeface="メイリオ" panose="020B0604030504040204" pitchFamily="50" charset="-128"/>
              </a:rPr>
              <a:t>とする</a:t>
            </a:r>
            <a:r>
              <a:rPr lang="ja-JP" altLang="en-US" sz="1200" dirty="0" smtClean="0">
                <a:solidFill>
                  <a:srgbClr val="FFC000"/>
                </a:solidFill>
                <a:latin typeface="メイリオ" panose="020B0604030504040204" pitchFamily="50" charset="-128"/>
                <a:ea typeface="メイリオ" panose="020B0604030504040204" pitchFamily="50" charset="-128"/>
              </a:rPr>
              <a:t>こと</a:t>
            </a:r>
            <a:r>
              <a:rPr lang="ja-JP" altLang="en-US" sz="1200" dirty="0">
                <a:solidFill>
                  <a:srgbClr val="FFC000"/>
                </a:solidFill>
                <a:latin typeface="メイリオ" panose="020B0604030504040204" pitchFamily="50" charset="-128"/>
                <a:ea typeface="メイリオ" panose="020B0604030504040204" pitchFamily="50" charset="-128"/>
              </a:rPr>
              <a:t>（</a:t>
            </a:r>
            <a:r>
              <a:rPr lang="ja-JP" altLang="en-US" sz="1200" dirty="0" smtClean="0">
                <a:solidFill>
                  <a:srgbClr val="FFC000"/>
                </a:solidFill>
                <a:latin typeface="メイリオ" panose="020B0604030504040204" pitchFamily="50" charset="-128"/>
                <a:ea typeface="メイリオ" panose="020B0604030504040204" pitchFamily="50" charset="-128"/>
              </a:rPr>
              <a:t>枠</a:t>
            </a:r>
            <a:r>
              <a:rPr lang="ja-JP" altLang="en-US" sz="1200" dirty="0">
                <a:solidFill>
                  <a:srgbClr val="FFC000"/>
                </a:solidFill>
                <a:latin typeface="メイリオ" panose="020B0604030504040204" pitchFamily="50" charset="-128"/>
                <a:ea typeface="メイリオ" panose="020B0604030504040204" pitchFamily="50" charset="-128"/>
              </a:rPr>
              <a:t>に入り切らない</a:t>
            </a:r>
            <a:r>
              <a:rPr lang="ja-JP" altLang="en-US" sz="1200" dirty="0" smtClean="0">
                <a:solidFill>
                  <a:srgbClr val="FFC000"/>
                </a:solidFill>
                <a:latin typeface="メイリオ" panose="020B0604030504040204" pitchFamily="50" charset="-128"/>
                <a:ea typeface="メイリオ" panose="020B0604030504040204" pitchFamily="50" charset="-128"/>
              </a:rPr>
              <a:t>場合には、ページ</a:t>
            </a:r>
            <a:r>
              <a:rPr lang="ja-JP" altLang="en-US" sz="1200" dirty="0">
                <a:solidFill>
                  <a:srgbClr val="FFC000"/>
                </a:solidFill>
                <a:latin typeface="メイリオ" panose="020B0604030504040204" pitchFamily="50" charset="-128"/>
                <a:ea typeface="メイリオ" panose="020B0604030504040204" pitchFamily="50" charset="-128"/>
              </a:rPr>
              <a:t>を増やしても構わないが本事項に関する記載</a:t>
            </a:r>
            <a:r>
              <a:rPr lang="ja-JP" altLang="en-US" sz="1200" dirty="0" smtClean="0">
                <a:solidFill>
                  <a:srgbClr val="FFC000"/>
                </a:solidFill>
                <a:latin typeface="メイリオ" panose="020B0604030504040204" pitchFamily="50" charset="-128"/>
                <a:ea typeface="メイリオ" panose="020B0604030504040204" pitchFamily="50" charset="-128"/>
              </a:rPr>
              <a:t>は</a:t>
            </a:r>
            <a:r>
              <a:rPr lang="en-US" altLang="ja-JP" sz="1200" dirty="0" smtClean="0">
                <a:solidFill>
                  <a:srgbClr val="FFC000"/>
                </a:solidFill>
                <a:latin typeface="メイリオ" panose="020B0604030504040204" pitchFamily="50" charset="-128"/>
                <a:ea typeface="メイリオ" panose="020B0604030504040204" pitchFamily="50" charset="-128"/>
              </a:rPr>
              <a:t>3</a:t>
            </a:r>
            <a:r>
              <a:rPr lang="ja-JP" altLang="en-US" sz="1200" dirty="0" smtClean="0">
                <a:solidFill>
                  <a:srgbClr val="FFC000"/>
                </a:solidFill>
                <a:latin typeface="メイリオ" panose="020B0604030504040204" pitchFamily="50" charset="-128"/>
                <a:ea typeface="メイリオ" panose="020B0604030504040204" pitchFamily="50" charset="-128"/>
              </a:rPr>
              <a:t>ページ</a:t>
            </a:r>
            <a:r>
              <a:rPr lang="ja-JP" altLang="en-US" sz="1200" dirty="0">
                <a:solidFill>
                  <a:srgbClr val="FFC000"/>
                </a:solidFill>
                <a:latin typeface="メイリオ" panose="020B0604030504040204" pitchFamily="50" charset="-128"/>
                <a:ea typeface="メイリオ" panose="020B0604030504040204" pitchFamily="50" charset="-128"/>
              </a:rPr>
              <a:t>以内と</a:t>
            </a:r>
            <a:r>
              <a:rPr lang="ja-JP" altLang="en-US" sz="1200" dirty="0" smtClean="0">
                <a:solidFill>
                  <a:srgbClr val="FFC000"/>
                </a:solidFill>
                <a:latin typeface="メイリオ" panose="020B0604030504040204" pitchFamily="50" charset="-128"/>
                <a:ea typeface="メイリオ" panose="020B0604030504040204" pitchFamily="50" charset="-128"/>
              </a:rPr>
              <a:t>すること）。</a:t>
            </a:r>
          </a:p>
          <a:p>
            <a:pPr marL="85725" indent="-85725"/>
            <a:endParaRPr lang="en-US" altLang="ja-JP" sz="1200" dirty="0" smtClean="0">
              <a:solidFill>
                <a:srgbClr val="FFC000"/>
              </a:solidFill>
              <a:latin typeface="メイリオ" panose="020B0604030504040204" pitchFamily="50" charset="-128"/>
              <a:ea typeface="メイリオ" panose="020B0604030504040204" pitchFamily="50" charset="-128"/>
            </a:endParaRPr>
          </a:p>
          <a:p>
            <a:pPr marL="85725" indent="-85725"/>
            <a:endParaRPr lang="en-US" altLang="ja-JP" sz="1200" dirty="0" smtClean="0">
              <a:solidFill>
                <a:srgbClr val="FFC000"/>
              </a:solidFill>
              <a:latin typeface="メイリオ" panose="020B0604030504040204" pitchFamily="50" charset="-128"/>
              <a:ea typeface="メイリオ" panose="020B0604030504040204" pitchFamily="50" charset="-128"/>
            </a:endParaRPr>
          </a:p>
          <a:p>
            <a:pPr marL="85725" indent="-85725"/>
            <a:endParaRPr lang="en-US" altLang="ja-JP" sz="1200" dirty="0" smtClean="0">
              <a:solidFill>
                <a:srgbClr val="FFC000"/>
              </a:solidFill>
              <a:latin typeface="メイリオ" panose="020B0604030504040204" pitchFamily="50" charset="-128"/>
              <a:ea typeface="メイリオ" panose="020B0604030504040204" pitchFamily="50" charset="-128"/>
            </a:endParaRPr>
          </a:p>
          <a:p>
            <a:pPr marL="85725" indent="-85725"/>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en-US" altLang="ja-JP" sz="1200" dirty="0" smtClean="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p:txBody>
      </p:sp>
      <p:sp>
        <p:nvSpPr>
          <p:cNvPr id="4" name="正方形/長方形 3"/>
          <p:cNvSpPr/>
          <p:nvPr/>
        </p:nvSpPr>
        <p:spPr>
          <a:xfrm>
            <a:off x="3000" y="0"/>
            <a:ext cx="9900000" cy="360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spc="-120" dirty="0">
                <a:solidFill>
                  <a:schemeClr val="bg1"/>
                </a:solidFill>
                <a:latin typeface="メイリオ" panose="020B0604030504040204" pitchFamily="50" charset="-128"/>
                <a:ea typeface="メイリオ" panose="020B0604030504040204" pitchFamily="50" charset="-128"/>
              </a:rPr>
              <a:t>令和３年度</a:t>
            </a:r>
            <a:r>
              <a:rPr lang="en-US" altLang="ja-JP" sz="1600" b="1" spc="-120" dirty="0">
                <a:solidFill>
                  <a:schemeClr val="bg1"/>
                </a:solidFill>
                <a:latin typeface="メイリオ" panose="020B0604030504040204" pitchFamily="50" charset="-128"/>
                <a:ea typeface="メイリオ" panose="020B0604030504040204" pitchFamily="50" charset="-128"/>
              </a:rPr>
              <a:t>｢</a:t>
            </a:r>
            <a:r>
              <a:rPr lang="ja-JP" altLang="en-US" sz="1600" b="1" spc="-120" dirty="0">
                <a:solidFill>
                  <a:schemeClr val="bg1"/>
                </a:solidFill>
                <a:latin typeface="メイリオ" panose="020B0604030504040204" pitchFamily="50" charset="-128"/>
                <a:ea typeface="メイリオ" panose="020B0604030504040204" pitchFamily="50" charset="-128"/>
              </a:rPr>
              <a:t>地域コンソーシアムによる障害者の生涯学習支援体制の構築</a:t>
            </a:r>
            <a:r>
              <a:rPr lang="en-US" altLang="ja-JP" sz="1600" b="1" spc="-120" dirty="0" smtClean="0">
                <a:solidFill>
                  <a:schemeClr val="bg1"/>
                </a:solidFill>
                <a:latin typeface="メイリオ" panose="020B0604030504040204" pitchFamily="50" charset="-128"/>
                <a:ea typeface="メイリオ" panose="020B0604030504040204" pitchFamily="50" charset="-128"/>
              </a:rPr>
              <a:t>｣</a:t>
            </a:r>
            <a:r>
              <a:rPr lang="ja-JP" altLang="en-US" sz="1600" b="1" spc="-120" dirty="0" smtClean="0">
                <a:solidFill>
                  <a:schemeClr val="bg1"/>
                </a:solidFill>
                <a:latin typeface="メイリオ" panose="020B0604030504040204" pitchFamily="50" charset="-128"/>
                <a:ea typeface="メイリオ" panose="020B0604030504040204" pitchFamily="50" charset="-128"/>
              </a:rPr>
              <a:t>企画</a:t>
            </a:r>
            <a:r>
              <a:rPr lang="ja-JP" altLang="en-US" sz="1600" b="1" spc="-120" dirty="0">
                <a:solidFill>
                  <a:schemeClr val="bg1"/>
                </a:solidFill>
                <a:latin typeface="メイリオ" panose="020B0604030504040204" pitchFamily="50" charset="-128"/>
                <a:ea typeface="メイリオ" panose="020B0604030504040204" pitchFamily="50" charset="-128"/>
              </a:rPr>
              <a:t>提案</a:t>
            </a:r>
            <a:r>
              <a:rPr lang="ja-JP" altLang="en-US" sz="1600" b="1" spc="-120" dirty="0" smtClean="0">
                <a:solidFill>
                  <a:schemeClr val="bg1"/>
                </a:solidFill>
                <a:latin typeface="メイリオ" panose="020B0604030504040204" pitchFamily="50" charset="-128"/>
                <a:ea typeface="メイリオ" panose="020B0604030504040204" pitchFamily="50" charset="-128"/>
              </a:rPr>
              <a:t>書</a:t>
            </a:r>
            <a:r>
              <a:rPr lang="ja-JP" altLang="en-US" sz="1600" b="1" spc="-120" dirty="0">
                <a:solidFill>
                  <a:schemeClr val="bg1"/>
                </a:solidFill>
                <a:latin typeface="メイリオ" panose="020B0604030504040204" pitchFamily="50" charset="-128"/>
                <a:ea typeface="メイリオ" panose="020B0604030504040204" pitchFamily="50" charset="-128"/>
              </a:rPr>
              <a:t>　</a:t>
            </a:r>
            <a:r>
              <a:rPr lang="en-US" altLang="ja-JP" sz="1200" b="1" spc="-120" dirty="0">
                <a:solidFill>
                  <a:schemeClr val="bg1"/>
                </a:solidFill>
                <a:latin typeface="メイリオ" panose="020B0604030504040204" pitchFamily="50" charset="-128"/>
                <a:ea typeface="メイリオ" panose="020B0604030504040204" pitchFamily="50" charset="-128"/>
              </a:rPr>
              <a:t>(</a:t>
            </a:r>
            <a:fld id="{C22BDEFC-2EBD-4631-AC6E-1FA082F69B7C}" type="slidenum">
              <a:rPr lang="en-US" altLang="ja-JP" sz="1200" b="1" spc="-120">
                <a:solidFill>
                  <a:schemeClr val="bg1"/>
                </a:solidFill>
                <a:latin typeface="メイリオ" panose="020B0604030504040204" pitchFamily="50" charset="-128"/>
                <a:ea typeface="メイリオ" panose="020B0604030504040204" pitchFamily="50" charset="-128"/>
              </a:rPr>
              <a:pPr algn="ctr"/>
              <a:t>3</a:t>
            </a:fld>
            <a:r>
              <a:rPr lang="en-US" altLang="ja-JP" sz="1200" b="1" spc="-120" dirty="0">
                <a:solidFill>
                  <a:schemeClr val="bg1"/>
                </a:solidFill>
                <a:latin typeface="メイリオ" panose="020B0604030504040204" pitchFamily="50" charset="-128"/>
                <a:ea typeface="メイリオ" panose="020B0604030504040204" pitchFamily="50" charset="-128"/>
              </a:rPr>
              <a:t>/5)</a:t>
            </a:r>
            <a:endParaRPr lang="ja-JP" altLang="en-US" sz="1200" b="1" spc="-120" dirty="0">
              <a:solidFill>
                <a:schemeClr val="bg1"/>
              </a:solidFill>
              <a:latin typeface="メイリオ" panose="020B0604030504040204" pitchFamily="50" charset="-128"/>
              <a:ea typeface="メイリオ" panose="020B0604030504040204" pitchFamily="50" charset="-128"/>
            </a:endParaRPr>
          </a:p>
        </p:txBody>
      </p:sp>
      <p:sp>
        <p:nvSpPr>
          <p:cNvPr id="6" name="角丸四角形 5"/>
          <p:cNvSpPr/>
          <p:nvPr/>
        </p:nvSpPr>
        <p:spPr>
          <a:xfrm>
            <a:off x="56456" y="404664"/>
            <a:ext cx="2160000" cy="288000"/>
          </a:xfrm>
          <a:prstGeom prst="roundRect">
            <a:avLst/>
          </a:prstGeom>
          <a:solidFill>
            <a:schemeClr val="accent1">
              <a:lumMod val="50000"/>
            </a:schemeClr>
          </a:solidFill>
          <a:ln>
            <a:noFill/>
          </a:ln>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sz="1400" b="1" dirty="0" smtClean="0">
                <a:solidFill>
                  <a:schemeClr val="bg1"/>
                </a:solidFill>
                <a:latin typeface="メイリオ" panose="020B0604030504040204" pitchFamily="50" charset="-128"/>
                <a:ea typeface="メイリオ" panose="020B0604030504040204" pitchFamily="50" charset="-128"/>
              </a:rPr>
              <a:t>具体的な内容</a:t>
            </a:r>
            <a:endParaRPr lang="ja-JP" altLang="en-US" sz="1400" b="1" dirty="0">
              <a:solidFill>
                <a:schemeClr val="bg1"/>
              </a:solidFill>
              <a:latin typeface="メイリオ" panose="020B0604030504040204" pitchFamily="50" charset="-128"/>
              <a:ea typeface="メイリオ" panose="020B0604030504040204" pitchFamily="50" charset="-128"/>
            </a:endParaRPr>
          </a:p>
        </p:txBody>
      </p:sp>
      <p:sp>
        <p:nvSpPr>
          <p:cNvPr id="13" name="テキスト ボックス 12"/>
          <p:cNvSpPr txBox="1"/>
          <p:nvPr/>
        </p:nvSpPr>
        <p:spPr>
          <a:xfrm>
            <a:off x="56456" y="4797152"/>
            <a:ext cx="9792000" cy="2016000"/>
          </a:xfrm>
          <a:prstGeom prst="rect">
            <a:avLst/>
          </a:prstGeom>
          <a:noFill/>
          <a:ln>
            <a:solidFill>
              <a:schemeClr val="tx2">
                <a:lumMod val="40000"/>
                <a:lumOff val="60000"/>
              </a:schemeClr>
            </a:solidFill>
            <a:prstDash val="dash"/>
          </a:ln>
        </p:spPr>
        <p:txBody>
          <a:bodyPr wrap="square" rtlCol="0">
            <a:spAutoFit/>
          </a:bodyPr>
          <a:lstStyle/>
          <a:p>
            <a:endParaRPr lang="ja-JP" altLang="en-US" sz="1200" dirty="0">
              <a:solidFill>
                <a:srgbClr val="FFC000"/>
              </a:solidFill>
              <a:latin typeface="メイリオ" panose="020B0604030504040204" pitchFamily="50" charset="-128"/>
              <a:ea typeface="メイリオ" panose="020B0604030504040204" pitchFamily="50" charset="-128"/>
            </a:endParaRPr>
          </a:p>
          <a:p>
            <a:r>
              <a:rPr lang="ja-JP" altLang="en-US" sz="1200" dirty="0" smtClean="0">
                <a:solidFill>
                  <a:srgbClr val="FFC000"/>
                </a:solidFill>
                <a:latin typeface="メイリオ" panose="020B0604030504040204" pitchFamily="50" charset="-128"/>
                <a:ea typeface="メイリオ" panose="020B0604030504040204" pitchFamily="50" charset="-128"/>
              </a:rPr>
              <a:t>▼</a:t>
            </a:r>
            <a:r>
              <a:rPr lang="ja-JP" altLang="en-US" sz="1200" dirty="0">
                <a:solidFill>
                  <a:srgbClr val="FFC000"/>
                </a:solidFill>
                <a:latin typeface="メイリオ" panose="020B0604030504040204" pitchFamily="50" charset="-128"/>
                <a:ea typeface="メイリオ" panose="020B0604030504040204" pitchFamily="50" charset="-128"/>
              </a:rPr>
              <a:t>様式自由</a:t>
            </a:r>
          </a:p>
          <a:p>
            <a:endParaRPr lang="ja-JP" altLang="en-US" sz="1200" dirty="0">
              <a:solidFill>
                <a:srgbClr val="FFC000"/>
              </a:solidFill>
              <a:latin typeface="メイリオ" panose="020B0604030504040204" pitchFamily="50" charset="-128"/>
              <a:ea typeface="メイリオ" panose="020B0604030504040204" pitchFamily="50" charset="-128"/>
            </a:endParaRPr>
          </a:p>
          <a:p>
            <a:r>
              <a:rPr lang="ja-JP" altLang="en-US" sz="1200" dirty="0" smtClean="0">
                <a:solidFill>
                  <a:srgbClr val="FFC000"/>
                </a:solidFill>
                <a:latin typeface="メイリオ" panose="020B0604030504040204" pitchFamily="50" charset="-128"/>
                <a:ea typeface="メイリオ" panose="020B0604030504040204" pitchFamily="50" charset="-128"/>
              </a:rPr>
              <a:t>▼上記のインプットに対する短期アウトプット・アウトカム、長期アウトプット・アウトカムを具体的に記載すること。</a:t>
            </a:r>
            <a:endParaRPr lang="en-US" altLang="ja-JP" sz="1200" dirty="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a:p>
            <a:pPr marL="85725" indent="-85725"/>
            <a:r>
              <a:rPr lang="en-US" altLang="ja-JP" sz="1200" dirty="0">
                <a:solidFill>
                  <a:srgbClr val="FFC000"/>
                </a:solidFill>
                <a:latin typeface="メイリオ" panose="020B0604030504040204" pitchFamily="50" charset="-128"/>
                <a:ea typeface="メイリオ" panose="020B0604030504040204" pitchFamily="50" charset="-128"/>
              </a:rPr>
              <a:t>▼</a:t>
            </a:r>
            <a:r>
              <a:rPr lang="ja-JP" altLang="en-US" sz="1200" dirty="0">
                <a:solidFill>
                  <a:srgbClr val="FFC000"/>
                </a:solidFill>
                <a:latin typeface="メイリオ" panose="020B0604030504040204" pitchFamily="50" charset="-128"/>
                <a:ea typeface="メイリオ" panose="020B0604030504040204" pitchFamily="50" charset="-128"/>
              </a:rPr>
              <a:t>記載する文字は</a:t>
            </a:r>
            <a:r>
              <a:rPr lang="en-US" altLang="ja-JP" sz="1200" dirty="0">
                <a:solidFill>
                  <a:srgbClr val="FFC000"/>
                </a:solidFill>
                <a:latin typeface="メイリオ" panose="020B0604030504040204" pitchFamily="50" charset="-128"/>
                <a:ea typeface="メイリオ" panose="020B0604030504040204" pitchFamily="50" charset="-128"/>
              </a:rPr>
              <a:t>､ MS</a:t>
            </a:r>
            <a:r>
              <a:rPr lang="ja-JP" altLang="en-US" sz="1200" dirty="0">
                <a:solidFill>
                  <a:srgbClr val="FFC000"/>
                </a:solidFill>
                <a:latin typeface="メイリオ" panose="020B0604030504040204" pitchFamily="50" charset="-128"/>
                <a:ea typeface="メイリオ" panose="020B0604030504040204" pitchFamily="50" charset="-128"/>
              </a:rPr>
              <a:t>ｺﾞｼｯｸ </a:t>
            </a:r>
            <a:r>
              <a:rPr lang="en-US" altLang="ja-JP" sz="1200" dirty="0">
                <a:solidFill>
                  <a:srgbClr val="FFC000"/>
                </a:solidFill>
                <a:latin typeface="メイリオ" panose="020B0604030504040204" pitchFamily="50" charset="-128"/>
                <a:ea typeface="メイリオ" panose="020B0604030504040204" pitchFamily="50" charset="-128"/>
              </a:rPr>
              <a:t>or </a:t>
            </a:r>
            <a:r>
              <a:rPr lang="ja-JP" altLang="en-US" sz="1200" dirty="0" smtClean="0">
                <a:solidFill>
                  <a:srgbClr val="FFC000"/>
                </a:solidFill>
                <a:latin typeface="メイリオ" panose="020B0604030504040204" pitchFamily="50" charset="-128"/>
                <a:ea typeface="メイリオ" panose="020B0604030504040204" pitchFamily="50" charset="-128"/>
              </a:rPr>
              <a:t>ﾒｲﾘｵ </a:t>
            </a:r>
            <a:r>
              <a:rPr lang="en-US" altLang="ja-JP" sz="1200" dirty="0" smtClean="0">
                <a:solidFill>
                  <a:srgbClr val="FFC000"/>
                </a:solidFill>
                <a:latin typeface="メイリオ" panose="020B0604030504040204" pitchFamily="50" charset="-128"/>
                <a:ea typeface="メイリオ" panose="020B0604030504040204" pitchFamily="50" charset="-128"/>
              </a:rPr>
              <a:t>11</a:t>
            </a:r>
            <a:r>
              <a:rPr lang="ja-JP" altLang="en-US" sz="1200" dirty="0" smtClean="0">
                <a:solidFill>
                  <a:srgbClr val="FFC000"/>
                </a:solidFill>
                <a:latin typeface="メイリオ" panose="020B0604030504040204" pitchFamily="50" charset="-128"/>
                <a:ea typeface="メイリオ" panose="020B0604030504040204" pitchFamily="50" charset="-128"/>
              </a:rPr>
              <a:t>ポイント以上</a:t>
            </a:r>
            <a:r>
              <a:rPr lang="ja-JP" altLang="en-US" sz="1200" dirty="0">
                <a:solidFill>
                  <a:srgbClr val="FFC000"/>
                </a:solidFill>
                <a:latin typeface="メイリオ" panose="020B0604030504040204" pitchFamily="50" charset="-128"/>
                <a:ea typeface="メイリオ" panose="020B0604030504040204" pitchFamily="50" charset="-128"/>
              </a:rPr>
              <a:t>とする</a:t>
            </a:r>
            <a:r>
              <a:rPr lang="ja-JP" altLang="en-US" sz="1200" dirty="0" smtClean="0">
                <a:solidFill>
                  <a:srgbClr val="FFC000"/>
                </a:solidFill>
                <a:latin typeface="メイリオ" panose="020B0604030504040204" pitchFamily="50" charset="-128"/>
                <a:ea typeface="メイリオ" panose="020B0604030504040204" pitchFamily="50" charset="-128"/>
              </a:rPr>
              <a:t>こと</a:t>
            </a:r>
            <a:r>
              <a:rPr lang="ja-JP" altLang="en-US" sz="1200" dirty="0">
                <a:solidFill>
                  <a:srgbClr val="FFC000"/>
                </a:solidFill>
                <a:latin typeface="メイリオ" panose="020B0604030504040204" pitchFamily="50" charset="-128"/>
                <a:ea typeface="メイリオ" panose="020B0604030504040204" pitchFamily="50" charset="-128"/>
              </a:rPr>
              <a:t>（</a:t>
            </a:r>
            <a:r>
              <a:rPr lang="ja-JP" altLang="en-US" sz="1200" dirty="0" smtClean="0">
                <a:solidFill>
                  <a:srgbClr val="FFC000"/>
                </a:solidFill>
                <a:latin typeface="メイリオ" panose="020B0604030504040204" pitchFamily="50" charset="-128"/>
                <a:ea typeface="メイリオ" panose="020B0604030504040204" pitchFamily="50" charset="-128"/>
              </a:rPr>
              <a:t>枠</a:t>
            </a:r>
            <a:r>
              <a:rPr lang="ja-JP" altLang="en-US" sz="1200" dirty="0">
                <a:solidFill>
                  <a:srgbClr val="FFC000"/>
                </a:solidFill>
                <a:latin typeface="メイリオ" panose="020B0604030504040204" pitchFamily="50" charset="-128"/>
                <a:ea typeface="メイリオ" panose="020B0604030504040204" pitchFamily="50" charset="-128"/>
              </a:rPr>
              <a:t>に入り切らない</a:t>
            </a:r>
            <a:r>
              <a:rPr lang="ja-JP" altLang="en-US" sz="1200" dirty="0" smtClean="0">
                <a:solidFill>
                  <a:srgbClr val="FFC000"/>
                </a:solidFill>
                <a:latin typeface="メイリオ" panose="020B0604030504040204" pitchFamily="50" charset="-128"/>
                <a:ea typeface="メイリオ" panose="020B0604030504040204" pitchFamily="50" charset="-128"/>
              </a:rPr>
              <a:t>場合には、ページ</a:t>
            </a:r>
            <a:r>
              <a:rPr lang="ja-JP" altLang="en-US" sz="1200" dirty="0">
                <a:solidFill>
                  <a:srgbClr val="FFC000"/>
                </a:solidFill>
                <a:latin typeface="メイリオ" panose="020B0604030504040204" pitchFamily="50" charset="-128"/>
                <a:ea typeface="メイリオ" panose="020B0604030504040204" pitchFamily="50" charset="-128"/>
              </a:rPr>
              <a:t>を増やしても構わないが本事項に関する記載は３ページ以内と</a:t>
            </a:r>
            <a:r>
              <a:rPr lang="ja-JP" altLang="en-US" sz="1200" dirty="0" smtClean="0">
                <a:solidFill>
                  <a:srgbClr val="FFC000"/>
                </a:solidFill>
                <a:latin typeface="メイリオ" panose="020B0604030504040204" pitchFamily="50" charset="-128"/>
                <a:ea typeface="メイリオ" panose="020B0604030504040204" pitchFamily="50" charset="-128"/>
              </a:rPr>
              <a:t>すること）。</a:t>
            </a:r>
            <a:endParaRPr lang="en-US" altLang="ja-JP" sz="1200" dirty="0" smtClean="0">
              <a:solidFill>
                <a:srgbClr val="FFC000"/>
              </a:solidFill>
              <a:latin typeface="メイリオ" panose="020B0604030504040204" pitchFamily="50" charset="-128"/>
              <a:ea typeface="メイリオ" panose="020B0604030504040204" pitchFamily="50" charset="-128"/>
            </a:endParaRPr>
          </a:p>
          <a:p>
            <a:pPr marL="85725" indent="-85725"/>
            <a:endParaRPr lang="en-US" altLang="ja-JP" sz="1200" dirty="0" smtClean="0">
              <a:solidFill>
                <a:srgbClr val="FFC000"/>
              </a:solidFill>
              <a:latin typeface="メイリオ" panose="020B0604030504040204" pitchFamily="50" charset="-128"/>
              <a:ea typeface="メイリオ" panose="020B0604030504040204" pitchFamily="50" charset="-128"/>
            </a:endParaRPr>
          </a:p>
          <a:p>
            <a:pPr marL="85725" indent="-85725"/>
            <a:endParaRPr lang="en-US" altLang="ja-JP" sz="1200" dirty="0">
              <a:solidFill>
                <a:srgbClr val="FFC000"/>
              </a:solidFill>
              <a:latin typeface="メイリオ" panose="020B0604030504040204" pitchFamily="50" charset="-128"/>
              <a:ea typeface="メイリオ" panose="020B0604030504040204" pitchFamily="50" charset="-128"/>
            </a:endParaRPr>
          </a:p>
          <a:p>
            <a:pPr marL="85725" indent="-85725"/>
            <a:endParaRPr lang="en-US" altLang="ja-JP" sz="1200" dirty="0" smtClean="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p:txBody>
      </p:sp>
      <p:sp>
        <p:nvSpPr>
          <p:cNvPr id="15" name="角丸四角形 14"/>
          <p:cNvSpPr/>
          <p:nvPr/>
        </p:nvSpPr>
        <p:spPr>
          <a:xfrm>
            <a:off x="56456" y="4653136"/>
            <a:ext cx="2160000" cy="288000"/>
          </a:xfrm>
          <a:prstGeom prst="round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smtClean="0">
                <a:latin typeface="メイリオ" panose="020B0604030504040204" pitchFamily="50" charset="-128"/>
                <a:ea typeface="メイリオ" panose="020B0604030504040204" pitchFamily="50" charset="-128"/>
              </a:rPr>
              <a:t>見込まれる成果・効果</a:t>
            </a:r>
            <a:endParaRPr lang="en-US" altLang="ja-JP" sz="1400" b="1" dirty="0" smtClean="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7906265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3000" y="0"/>
            <a:ext cx="9900000" cy="360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spc="-120" dirty="0">
                <a:solidFill>
                  <a:schemeClr val="bg1"/>
                </a:solidFill>
                <a:latin typeface="メイリオ" panose="020B0604030504040204" pitchFamily="50" charset="-128"/>
                <a:ea typeface="メイリオ" panose="020B0604030504040204" pitchFamily="50" charset="-128"/>
              </a:rPr>
              <a:t>令和３年度</a:t>
            </a:r>
            <a:r>
              <a:rPr lang="en-US" altLang="ja-JP" sz="1600" b="1" spc="-120" dirty="0">
                <a:solidFill>
                  <a:schemeClr val="bg1"/>
                </a:solidFill>
                <a:latin typeface="メイリオ" panose="020B0604030504040204" pitchFamily="50" charset="-128"/>
                <a:ea typeface="メイリオ" panose="020B0604030504040204" pitchFamily="50" charset="-128"/>
              </a:rPr>
              <a:t>｢</a:t>
            </a:r>
            <a:r>
              <a:rPr lang="ja-JP" altLang="en-US" sz="1600" b="1" spc="-120" dirty="0">
                <a:solidFill>
                  <a:schemeClr val="bg1"/>
                </a:solidFill>
                <a:latin typeface="メイリオ" panose="020B0604030504040204" pitchFamily="50" charset="-128"/>
                <a:ea typeface="メイリオ" panose="020B0604030504040204" pitchFamily="50" charset="-128"/>
              </a:rPr>
              <a:t>地域コンソーシアムによる障害者の生涯学習支援体制の構築</a:t>
            </a:r>
            <a:r>
              <a:rPr lang="en-US" altLang="ja-JP" sz="1600" b="1" spc="-120" dirty="0" smtClean="0">
                <a:solidFill>
                  <a:schemeClr val="bg1"/>
                </a:solidFill>
                <a:latin typeface="メイリオ" panose="020B0604030504040204" pitchFamily="50" charset="-128"/>
                <a:ea typeface="メイリオ" panose="020B0604030504040204" pitchFamily="50" charset="-128"/>
              </a:rPr>
              <a:t>｣</a:t>
            </a:r>
            <a:r>
              <a:rPr lang="ja-JP" altLang="en-US" sz="1600" b="1" spc="-120" dirty="0" smtClean="0">
                <a:solidFill>
                  <a:schemeClr val="bg1"/>
                </a:solidFill>
                <a:latin typeface="メイリオ" panose="020B0604030504040204" pitchFamily="50" charset="-128"/>
                <a:ea typeface="メイリオ" panose="020B0604030504040204" pitchFamily="50" charset="-128"/>
              </a:rPr>
              <a:t>企画</a:t>
            </a:r>
            <a:r>
              <a:rPr lang="ja-JP" altLang="en-US" sz="1600" b="1" spc="-120" dirty="0">
                <a:solidFill>
                  <a:schemeClr val="bg1"/>
                </a:solidFill>
                <a:latin typeface="メイリオ" panose="020B0604030504040204" pitchFamily="50" charset="-128"/>
                <a:ea typeface="メイリオ" panose="020B0604030504040204" pitchFamily="50" charset="-128"/>
              </a:rPr>
              <a:t>提案</a:t>
            </a:r>
            <a:r>
              <a:rPr lang="ja-JP" altLang="en-US" sz="1600" b="1" spc="-120" dirty="0" smtClean="0">
                <a:solidFill>
                  <a:schemeClr val="bg1"/>
                </a:solidFill>
                <a:latin typeface="メイリオ" panose="020B0604030504040204" pitchFamily="50" charset="-128"/>
                <a:ea typeface="メイリオ" panose="020B0604030504040204" pitchFamily="50" charset="-128"/>
              </a:rPr>
              <a:t>書</a:t>
            </a:r>
            <a:r>
              <a:rPr lang="ja-JP" altLang="en-US" sz="1600" b="1" spc="-120" dirty="0">
                <a:solidFill>
                  <a:schemeClr val="bg1"/>
                </a:solidFill>
                <a:latin typeface="+mj-ea"/>
              </a:rPr>
              <a:t>　</a:t>
            </a:r>
            <a:r>
              <a:rPr lang="en-US" altLang="ja-JP" sz="1200" b="1" spc="-120" dirty="0">
                <a:solidFill>
                  <a:schemeClr val="bg1"/>
                </a:solidFill>
                <a:latin typeface="メイリオ" panose="020B0604030504040204" pitchFamily="50" charset="-128"/>
                <a:ea typeface="メイリオ" panose="020B0604030504040204" pitchFamily="50" charset="-128"/>
              </a:rPr>
              <a:t>(</a:t>
            </a:r>
            <a:fld id="{C22BDEFC-2EBD-4631-AC6E-1FA082F69B7C}" type="slidenum">
              <a:rPr lang="en-US" altLang="ja-JP" sz="1200" b="1" spc="-120">
                <a:solidFill>
                  <a:schemeClr val="bg1"/>
                </a:solidFill>
                <a:latin typeface="メイリオ" panose="020B0604030504040204" pitchFamily="50" charset="-128"/>
                <a:ea typeface="メイリオ" panose="020B0604030504040204" pitchFamily="50" charset="-128"/>
              </a:rPr>
              <a:pPr algn="ctr"/>
              <a:t>4</a:t>
            </a:fld>
            <a:r>
              <a:rPr lang="en-US" altLang="ja-JP" sz="1200" b="1" spc="-120" dirty="0">
                <a:solidFill>
                  <a:schemeClr val="bg1"/>
                </a:solidFill>
                <a:latin typeface="メイリオ" panose="020B0604030504040204" pitchFamily="50" charset="-128"/>
                <a:ea typeface="メイリオ" panose="020B0604030504040204" pitchFamily="50" charset="-128"/>
              </a:rPr>
              <a:t>/5)</a:t>
            </a:r>
            <a:endParaRPr lang="ja-JP" altLang="en-US" sz="1200" b="1" spc="-120" dirty="0">
              <a:solidFill>
                <a:schemeClr val="bg1"/>
              </a:solidFill>
              <a:latin typeface="メイリオ" panose="020B0604030504040204" pitchFamily="50" charset="-128"/>
              <a:ea typeface="メイリオ" panose="020B0604030504040204" pitchFamily="50" charset="-128"/>
            </a:endParaRPr>
          </a:p>
        </p:txBody>
      </p:sp>
      <p:sp>
        <p:nvSpPr>
          <p:cNvPr id="6" name="角丸四角形 5"/>
          <p:cNvSpPr/>
          <p:nvPr/>
        </p:nvSpPr>
        <p:spPr>
          <a:xfrm>
            <a:off x="56456" y="404696"/>
            <a:ext cx="2160000" cy="288000"/>
          </a:xfrm>
          <a:prstGeom prst="round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latin typeface="メイリオ" panose="020B0604030504040204" pitchFamily="50" charset="-128"/>
                <a:ea typeface="メイリオ" panose="020B0604030504040204" pitchFamily="50" charset="-128"/>
              </a:rPr>
              <a:t>事業実施の年次計画</a:t>
            </a:r>
          </a:p>
        </p:txBody>
      </p:sp>
      <p:cxnSp>
        <p:nvCxnSpPr>
          <p:cNvPr id="7" name="直線矢印コネクタ 6"/>
          <p:cNvCxnSpPr/>
          <p:nvPr/>
        </p:nvCxnSpPr>
        <p:spPr>
          <a:xfrm>
            <a:off x="3000" y="908704"/>
            <a:ext cx="9900000" cy="0"/>
          </a:xfrm>
          <a:prstGeom prst="straightConnector1">
            <a:avLst/>
          </a:prstGeom>
          <a:ln w="57150">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10" name="角丸四角形 9"/>
          <p:cNvSpPr/>
          <p:nvPr/>
        </p:nvSpPr>
        <p:spPr>
          <a:xfrm>
            <a:off x="4413000" y="764704"/>
            <a:ext cx="1080000" cy="288000"/>
          </a:xfrm>
          <a:prstGeom prst="roundRect">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schemeClr val="tx1"/>
                </a:solidFill>
                <a:latin typeface="メイリオ" panose="020B0604030504040204" pitchFamily="50" charset="-128"/>
                <a:ea typeface="メイリオ" panose="020B0604030504040204" pitchFamily="50" charset="-128"/>
              </a:rPr>
              <a:t>令和３年度</a:t>
            </a:r>
            <a:endParaRPr kumimoji="1" lang="ja-JP" altLang="en-US" sz="1200" dirty="0">
              <a:solidFill>
                <a:schemeClr val="tx1"/>
              </a:solidFill>
              <a:latin typeface="メイリオ" panose="020B0604030504040204" pitchFamily="50" charset="-128"/>
              <a:ea typeface="メイリオ" panose="020B0604030504040204" pitchFamily="50" charset="-128"/>
            </a:endParaRPr>
          </a:p>
        </p:txBody>
      </p:sp>
      <p:sp>
        <p:nvSpPr>
          <p:cNvPr id="11" name="角丸四角形 10"/>
          <p:cNvSpPr/>
          <p:nvPr/>
        </p:nvSpPr>
        <p:spPr>
          <a:xfrm>
            <a:off x="7689424" y="764704"/>
            <a:ext cx="1080000" cy="288000"/>
          </a:xfrm>
          <a:prstGeom prst="roundRect">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schemeClr val="tx1"/>
                </a:solidFill>
                <a:latin typeface="メイリオ" panose="020B0604030504040204" pitchFamily="50" charset="-128"/>
                <a:ea typeface="メイリオ" panose="020B0604030504040204" pitchFamily="50" charset="-128"/>
              </a:rPr>
              <a:t>令和４年度</a:t>
            </a:r>
            <a:endParaRPr kumimoji="1" lang="ja-JP" altLang="en-US" sz="1200" dirty="0">
              <a:solidFill>
                <a:schemeClr val="tx1"/>
              </a:solidFill>
              <a:latin typeface="メイリオ" panose="020B0604030504040204" pitchFamily="50" charset="-128"/>
              <a:ea typeface="メイリオ" panose="020B0604030504040204" pitchFamily="50" charset="-128"/>
            </a:endParaRPr>
          </a:p>
        </p:txBody>
      </p:sp>
      <p:cxnSp>
        <p:nvCxnSpPr>
          <p:cNvPr id="14" name="直線コネクタ 13"/>
          <p:cNvCxnSpPr/>
          <p:nvPr/>
        </p:nvCxnSpPr>
        <p:spPr>
          <a:xfrm>
            <a:off x="3296816" y="909384"/>
            <a:ext cx="0" cy="5976000"/>
          </a:xfrm>
          <a:prstGeom prst="line">
            <a:avLst/>
          </a:prstGeom>
          <a:ln>
            <a:solidFill>
              <a:schemeClr val="accent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9" name="角丸四角形 8"/>
          <p:cNvSpPr/>
          <p:nvPr/>
        </p:nvSpPr>
        <p:spPr>
          <a:xfrm>
            <a:off x="1136576" y="764704"/>
            <a:ext cx="1080000" cy="288000"/>
          </a:xfrm>
          <a:prstGeom prst="roundRect">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schemeClr val="tx1"/>
                </a:solidFill>
                <a:latin typeface="メイリオ" panose="020B0604030504040204" pitchFamily="50" charset="-128"/>
                <a:ea typeface="メイリオ" panose="020B0604030504040204" pitchFamily="50" charset="-128"/>
              </a:rPr>
              <a:t>令和２年度</a:t>
            </a:r>
            <a:endParaRPr kumimoji="1" lang="ja-JP" altLang="en-US" sz="1200" dirty="0">
              <a:solidFill>
                <a:schemeClr val="tx1"/>
              </a:solidFill>
              <a:latin typeface="メイリオ" panose="020B0604030504040204" pitchFamily="50" charset="-128"/>
              <a:ea typeface="メイリオ" panose="020B0604030504040204" pitchFamily="50" charset="-128"/>
            </a:endParaRPr>
          </a:p>
        </p:txBody>
      </p:sp>
      <p:cxnSp>
        <p:nvCxnSpPr>
          <p:cNvPr id="12" name="直線コネクタ 11"/>
          <p:cNvCxnSpPr/>
          <p:nvPr/>
        </p:nvCxnSpPr>
        <p:spPr>
          <a:xfrm>
            <a:off x="6609184" y="909384"/>
            <a:ext cx="0" cy="5976000"/>
          </a:xfrm>
          <a:prstGeom prst="line">
            <a:avLst/>
          </a:prstGeom>
          <a:ln>
            <a:solidFill>
              <a:schemeClr val="accent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17" name="テキスト ボックス 16"/>
          <p:cNvSpPr txBox="1"/>
          <p:nvPr/>
        </p:nvSpPr>
        <p:spPr>
          <a:xfrm>
            <a:off x="813000" y="2636912"/>
            <a:ext cx="8280000" cy="1754326"/>
          </a:xfrm>
          <a:prstGeom prst="rect">
            <a:avLst/>
          </a:prstGeom>
          <a:solidFill>
            <a:schemeClr val="bg1"/>
          </a:solidFill>
          <a:ln>
            <a:solidFill>
              <a:schemeClr val="tx2">
                <a:lumMod val="40000"/>
                <a:lumOff val="60000"/>
              </a:schemeClr>
            </a:solidFill>
            <a:prstDash val="dash"/>
          </a:ln>
        </p:spPr>
        <p:txBody>
          <a:bodyPr wrap="square" rtlCol="0">
            <a:spAutoFit/>
          </a:bodyPr>
          <a:lstStyle/>
          <a:p>
            <a:pPr marL="177800" indent="-177800"/>
            <a:endParaRPr lang="en-US" altLang="ja-JP" sz="1200" dirty="0">
              <a:solidFill>
                <a:srgbClr val="FFC000"/>
              </a:solidFill>
              <a:latin typeface="メイリオ" panose="020B0604030504040204" pitchFamily="50" charset="-128"/>
              <a:ea typeface="メイリオ" panose="020B0604030504040204" pitchFamily="50" charset="-128"/>
            </a:endParaRPr>
          </a:p>
          <a:p>
            <a:r>
              <a:rPr lang="ja-JP" altLang="en-US" sz="1200" dirty="0" smtClean="0">
                <a:solidFill>
                  <a:srgbClr val="FFC000"/>
                </a:solidFill>
                <a:latin typeface="メイリオ" panose="020B0604030504040204" pitchFamily="50" charset="-128"/>
                <a:ea typeface="メイリオ" panose="020B0604030504040204" pitchFamily="50" charset="-128"/>
              </a:rPr>
              <a:t>▼各年度</a:t>
            </a:r>
            <a:r>
              <a:rPr lang="ja-JP" altLang="en-US" sz="1200" dirty="0">
                <a:solidFill>
                  <a:srgbClr val="FFC000"/>
                </a:solidFill>
                <a:latin typeface="メイリオ" panose="020B0604030504040204" pitchFamily="50" charset="-128"/>
                <a:ea typeface="メイリオ" panose="020B0604030504040204" pitchFamily="50" charset="-128"/>
              </a:rPr>
              <a:t>に実施する取組の</a:t>
            </a:r>
            <a:r>
              <a:rPr lang="ja-JP" altLang="en-US" sz="1200" dirty="0" smtClean="0">
                <a:solidFill>
                  <a:srgbClr val="FFC000"/>
                </a:solidFill>
                <a:latin typeface="メイリオ" panose="020B0604030504040204" pitchFamily="50" charset="-128"/>
                <a:ea typeface="メイリオ" panose="020B0604030504040204" pitchFamily="50" charset="-128"/>
              </a:rPr>
              <a:t>概要を</a:t>
            </a:r>
            <a:r>
              <a:rPr lang="ja-JP" altLang="en-US" sz="1200" dirty="0">
                <a:solidFill>
                  <a:srgbClr val="FFC000"/>
                </a:solidFill>
                <a:latin typeface="メイリオ" panose="020B0604030504040204" pitchFamily="50" charset="-128"/>
                <a:ea typeface="メイリオ" panose="020B0604030504040204" pitchFamily="50" charset="-128"/>
              </a:rPr>
              <a:t>具体的に記載する</a:t>
            </a:r>
            <a:r>
              <a:rPr lang="ja-JP" altLang="en-US" sz="1200" dirty="0" smtClean="0">
                <a:solidFill>
                  <a:srgbClr val="FFC000"/>
                </a:solidFill>
                <a:latin typeface="メイリオ" panose="020B0604030504040204" pitchFamily="50" charset="-128"/>
                <a:ea typeface="メイリオ" panose="020B0604030504040204" pitchFamily="50" charset="-128"/>
              </a:rPr>
              <a:t>こと（</a:t>
            </a:r>
            <a:r>
              <a:rPr lang="ja-JP" altLang="en-US" sz="1200" dirty="0">
                <a:solidFill>
                  <a:srgbClr val="FFC000"/>
                </a:solidFill>
                <a:latin typeface="メイリオ" panose="020B0604030504040204" pitchFamily="50" charset="-128"/>
                <a:ea typeface="メイリオ" panose="020B0604030504040204" pitchFamily="50" charset="-128"/>
              </a:rPr>
              <a:t>昨年</a:t>
            </a:r>
            <a:r>
              <a:rPr lang="ja-JP" altLang="en-US" sz="1200" dirty="0" smtClean="0">
                <a:solidFill>
                  <a:srgbClr val="FFC000"/>
                </a:solidFill>
                <a:latin typeface="メイリオ" panose="020B0604030504040204" pitchFamily="50" charset="-128"/>
                <a:ea typeface="メイリオ" panose="020B0604030504040204" pitchFamily="50" charset="-128"/>
              </a:rPr>
              <a:t>度実施団体は令和</a:t>
            </a:r>
            <a:r>
              <a:rPr lang="ja-JP" altLang="en-US" sz="1200" smtClean="0">
                <a:solidFill>
                  <a:srgbClr val="FFC000"/>
                </a:solidFill>
                <a:latin typeface="メイリオ" panose="020B0604030504040204" pitchFamily="50" charset="-128"/>
                <a:ea typeface="メイリオ" panose="020B0604030504040204" pitchFamily="50" charset="-128"/>
              </a:rPr>
              <a:t>２年度</a:t>
            </a:r>
            <a:r>
              <a:rPr lang="ja-JP" altLang="en-US" sz="1200">
                <a:solidFill>
                  <a:srgbClr val="FFC000"/>
                </a:solidFill>
                <a:latin typeface="メイリオ" panose="020B0604030504040204" pitchFamily="50" charset="-128"/>
                <a:ea typeface="メイリオ" panose="020B0604030504040204" pitchFamily="50" charset="-128"/>
              </a:rPr>
              <a:t>から取組の進捗や課題などについて記載</a:t>
            </a:r>
            <a:r>
              <a:rPr lang="ja-JP" altLang="en-US" sz="1200" dirty="0" smtClean="0">
                <a:solidFill>
                  <a:srgbClr val="FFC000"/>
                </a:solidFill>
                <a:latin typeface="メイリオ" panose="020B0604030504040204" pitchFamily="50" charset="-128"/>
                <a:ea typeface="メイリオ" panose="020B0604030504040204" pitchFamily="50" charset="-128"/>
              </a:rPr>
              <a:t>すること）。</a:t>
            </a:r>
            <a:endParaRPr lang="en-US" altLang="ja-JP" sz="1200" dirty="0" smtClean="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a:p>
            <a:r>
              <a:rPr lang="ja-JP" altLang="en-US" sz="1200" dirty="0" smtClean="0">
                <a:solidFill>
                  <a:srgbClr val="FFC000"/>
                </a:solidFill>
                <a:latin typeface="メイリオ" panose="020B0604030504040204" pitchFamily="50" charset="-128"/>
                <a:ea typeface="メイリオ" panose="020B0604030504040204" pitchFamily="50" charset="-128"/>
              </a:rPr>
              <a:t>▼事業修了後も継続的に取組を実施することを見据えた計画とすること。</a:t>
            </a:r>
            <a:endParaRPr lang="en-US" altLang="ja-JP" sz="1200" dirty="0" smtClean="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a:p>
            <a:pPr marL="177800" indent="-177800"/>
            <a:r>
              <a:rPr lang="ja-JP" altLang="en-US" sz="1200" dirty="0">
                <a:solidFill>
                  <a:srgbClr val="FFC000"/>
                </a:solidFill>
                <a:latin typeface="メイリオ" panose="020B0604030504040204" pitchFamily="50" charset="-128"/>
                <a:ea typeface="メイリオ" panose="020B0604030504040204" pitchFamily="50" charset="-128"/>
              </a:rPr>
              <a:t>▼記載する文字は、</a:t>
            </a:r>
            <a:r>
              <a:rPr lang="en-US" altLang="ja-JP" sz="1200" dirty="0">
                <a:solidFill>
                  <a:srgbClr val="FFC000"/>
                </a:solidFill>
                <a:latin typeface="メイリオ" panose="020B0604030504040204" pitchFamily="50" charset="-128"/>
                <a:ea typeface="メイリオ" panose="020B0604030504040204" pitchFamily="50" charset="-128"/>
              </a:rPr>
              <a:t>MS</a:t>
            </a:r>
            <a:r>
              <a:rPr lang="ja-JP" altLang="en-US" sz="1200" dirty="0">
                <a:solidFill>
                  <a:srgbClr val="FFC000"/>
                </a:solidFill>
                <a:latin typeface="メイリオ" panose="020B0604030504040204" pitchFamily="50" charset="-128"/>
                <a:ea typeface="メイリオ" panose="020B0604030504040204" pitchFamily="50" charset="-128"/>
              </a:rPr>
              <a:t>ｺﾞｼｯｸ </a:t>
            </a:r>
            <a:r>
              <a:rPr lang="en-US" altLang="ja-JP" sz="1200" dirty="0">
                <a:solidFill>
                  <a:srgbClr val="FFC000"/>
                </a:solidFill>
                <a:latin typeface="メイリオ" panose="020B0604030504040204" pitchFamily="50" charset="-128"/>
                <a:ea typeface="メイリオ" panose="020B0604030504040204" pitchFamily="50" charset="-128"/>
              </a:rPr>
              <a:t>or </a:t>
            </a:r>
            <a:r>
              <a:rPr lang="ja-JP" altLang="en-US" sz="1200" dirty="0">
                <a:solidFill>
                  <a:srgbClr val="FFC000"/>
                </a:solidFill>
                <a:latin typeface="メイリオ" panose="020B0604030504040204" pitchFamily="50" charset="-128"/>
                <a:ea typeface="メイリオ" panose="020B0604030504040204" pitchFamily="50" charset="-128"/>
              </a:rPr>
              <a:t>ﾒｲﾘｵ　</a:t>
            </a:r>
            <a:r>
              <a:rPr lang="en-US" altLang="ja-JP" sz="1200" dirty="0" smtClean="0">
                <a:solidFill>
                  <a:srgbClr val="FFC000"/>
                </a:solidFill>
                <a:latin typeface="メイリオ" panose="020B0604030504040204" pitchFamily="50" charset="-128"/>
                <a:ea typeface="メイリオ" panose="020B0604030504040204" pitchFamily="50" charset="-128"/>
              </a:rPr>
              <a:t>11</a:t>
            </a:r>
            <a:r>
              <a:rPr lang="ja-JP" altLang="en-US" sz="1200" dirty="0" smtClean="0">
                <a:solidFill>
                  <a:srgbClr val="FFC000"/>
                </a:solidFill>
                <a:latin typeface="メイリオ" panose="020B0604030504040204" pitchFamily="50" charset="-128"/>
                <a:ea typeface="メイリオ" panose="020B0604030504040204" pitchFamily="50" charset="-128"/>
              </a:rPr>
              <a:t>ﾎﾟｲﾝﾄ以上</a:t>
            </a:r>
            <a:r>
              <a:rPr lang="ja-JP" altLang="en-US" sz="1200" dirty="0">
                <a:solidFill>
                  <a:srgbClr val="FFC000"/>
                </a:solidFill>
                <a:latin typeface="メイリオ" panose="020B0604030504040204" pitchFamily="50" charset="-128"/>
                <a:ea typeface="メイリオ" panose="020B0604030504040204" pitchFamily="50" charset="-128"/>
              </a:rPr>
              <a:t>とする</a:t>
            </a:r>
            <a:r>
              <a:rPr lang="ja-JP" altLang="en-US" sz="1200" dirty="0" smtClean="0">
                <a:solidFill>
                  <a:srgbClr val="FFC000"/>
                </a:solidFill>
                <a:latin typeface="メイリオ" panose="020B0604030504040204" pitchFamily="50" charset="-128"/>
                <a:ea typeface="メイリオ" panose="020B0604030504040204" pitchFamily="50" charset="-128"/>
              </a:rPr>
              <a:t>こと（枠</a:t>
            </a:r>
            <a:r>
              <a:rPr lang="ja-JP" altLang="en-US" sz="1200" dirty="0">
                <a:solidFill>
                  <a:srgbClr val="FFC000"/>
                </a:solidFill>
                <a:latin typeface="メイリオ" panose="020B0604030504040204" pitchFamily="50" charset="-128"/>
                <a:ea typeface="メイリオ" panose="020B0604030504040204" pitchFamily="50" charset="-128"/>
              </a:rPr>
              <a:t>に入り切らない</a:t>
            </a:r>
            <a:r>
              <a:rPr lang="ja-JP" altLang="en-US" sz="1200" dirty="0" smtClean="0">
                <a:solidFill>
                  <a:srgbClr val="FFC000"/>
                </a:solidFill>
                <a:latin typeface="メイリオ" panose="020B0604030504040204" pitchFamily="50" charset="-128"/>
                <a:ea typeface="メイリオ" panose="020B0604030504040204" pitchFamily="50" charset="-128"/>
              </a:rPr>
              <a:t>場合には</a:t>
            </a:r>
            <a:r>
              <a:rPr lang="ja-JP" altLang="en-US" sz="1200" dirty="0">
                <a:solidFill>
                  <a:srgbClr val="FFC000"/>
                </a:solidFill>
                <a:latin typeface="メイリオ" panose="020B0604030504040204" pitchFamily="50" charset="-128"/>
                <a:ea typeface="メイリオ" panose="020B0604030504040204" pitchFamily="50" charset="-128"/>
              </a:rPr>
              <a:t>、</a:t>
            </a:r>
            <a:r>
              <a:rPr lang="ja-JP" altLang="en-US" sz="1200" dirty="0" smtClean="0">
                <a:solidFill>
                  <a:srgbClr val="FFC000"/>
                </a:solidFill>
                <a:latin typeface="メイリオ" panose="020B0604030504040204" pitchFamily="50" charset="-128"/>
                <a:ea typeface="メイリオ" panose="020B0604030504040204" pitchFamily="50" charset="-128"/>
              </a:rPr>
              <a:t>文字</a:t>
            </a:r>
            <a:r>
              <a:rPr lang="ja-JP" altLang="en-US" sz="1200" dirty="0">
                <a:solidFill>
                  <a:srgbClr val="FFC000"/>
                </a:solidFill>
                <a:latin typeface="メイリオ" panose="020B0604030504040204" pitchFamily="50" charset="-128"/>
                <a:ea typeface="メイリオ" panose="020B0604030504040204" pitchFamily="50" charset="-128"/>
              </a:rPr>
              <a:t>のポイントを調整しても構わないが、極端に小さくならないよう注意する</a:t>
            </a:r>
            <a:r>
              <a:rPr lang="ja-JP" altLang="en-US" sz="1200" dirty="0" smtClean="0">
                <a:solidFill>
                  <a:srgbClr val="FFC000"/>
                </a:solidFill>
                <a:latin typeface="メイリオ" panose="020B0604030504040204" pitchFamily="50" charset="-128"/>
                <a:ea typeface="メイリオ" panose="020B0604030504040204" pitchFamily="50" charset="-128"/>
              </a:rPr>
              <a:t>こと）。</a:t>
            </a:r>
            <a:endParaRPr lang="ja-JP" altLang="en-US" sz="1200" dirty="0">
              <a:solidFill>
                <a:srgbClr val="FFC000"/>
              </a:solidFill>
              <a:latin typeface="メイリオ" panose="020B0604030504040204" pitchFamily="50" charset="-128"/>
              <a:ea typeface="メイリオ" panose="020B0604030504040204" pitchFamily="50" charset="-128"/>
            </a:endParaRPr>
          </a:p>
          <a:p>
            <a:endParaRPr lang="en-US" altLang="ja-JP" sz="1200" dirty="0">
              <a:solidFill>
                <a:srgbClr val="FFC00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9292851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906000" cy="260648"/>
          </a:xfrm>
          <a:prstGeom prst="rect">
            <a:avLst/>
          </a:prstGeom>
          <a:solidFill>
            <a:srgbClr val="62AB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dirty="0">
              <a:solidFill>
                <a:prstClr val="white"/>
              </a:solidFill>
            </a:endParaRPr>
          </a:p>
        </p:txBody>
      </p:sp>
      <p:sp>
        <p:nvSpPr>
          <p:cNvPr id="5" name="テキスト ボックス 4"/>
          <p:cNvSpPr txBox="1"/>
          <p:nvPr/>
        </p:nvSpPr>
        <p:spPr>
          <a:xfrm>
            <a:off x="813000" y="1772816"/>
            <a:ext cx="8280000" cy="1754326"/>
          </a:xfrm>
          <a:prstGeom prst="rect">
            <a:avLst/>
          </a:prstGeom>
          <a:noFill/>
          <a:ln>
            <a:solidFill>
              <a:schemeClr val="tx2">
                <a:lumMod val="40000"/>
                <a:lumOff val="60000"/>
              </a:schemeClr>
            </a:solidFill>
            <a:prstDash val="dash"/>
          </a:ln>
        </p:spPr>
        <p:txBody>
          <a:bodyPr wrap="square" rtlCol="0">
            <a:spAutoFit/>
          </a:bodyPr>
          <a:lstStyle/>
          <a:p>
            <a:pPr marL="180975" indent="-180975"/>
            <a:endParaRPr lang="ja-JP" altLang="en-US" sz="1200" dirty="0" smtClean="0">
              <a:solidFill>
                <a:srgbClr val="FFC000"/>
              </a:solidFill>
              <a:latin typeface="メイリオ" panose="020B0604030504040204" pitchFamily="50" charset="-128"/>
              <a:ea typeface="メイリオ" panose="020B0604030504040204" pitchFamily="50" charset="-128"/>
            </a:endParaRPr>
          </a:p>
          <a:p>
            <a:pPr marL="180975" indent="-180975"/>
            <a:r>
              <a:rPr lang="ja-JP" altLang="en-US" sz="1200" dirty="0" smtClean="0">
                <a:solidFill>
                  <a:srgbClr val="FFC000"/>
                </a:solidFill>
                <a:latin typeface="メイリオ" panose="020B0604030504040204" pitchFamily="50" charset="-128"/>
                <a:ea typeface="メイリオ" panose="020B0604030504040204" pitchFamily="50" charset="-128"/>
              </a:rPr>
              <a:t>▼</a:t>
            </a:r>
            <a:r>
              <a:rPr lang="ja-JP" altLang="en-US" sz="1200" dirty="0">
                <a:solidFill>
                  <a:srgbClr val="FFC000"/>
                </a:solidFill>
                <a:latin typeface="メイリオ" panose="020B0604030504040204" pitchFamily="50" charset="-128"/>
                <a:ea typeface="メイリオ" panose="020B0604030504040204" pitchFamily="50" charset="-128"/>
              </a:rPr>
              <a:t>様式自由</a:t>
            </a:r>
          </a:p>
          <a:p>
            <a:pPr marL="180975" indent="-180975"/>
            <a:endParaRPr lang="ja-JP" altLang="en-US" sz="1200" dirty="0">
              <a:solidFill>
                <a:srgbClr val="FFC000"/>
              </a:solidFill>
              <a:latin typeface="メイリオ" panose="020B0604030504040204" pitchFamily="50" charset="-128"/>
              <a:ea typeface="メイリオ" panose="020B0604030504040204" pitchFamily="50" charset="-128"/>
            </a:endParaRPr>
          </a:p>
          <a:p>
            <a:pPr marL="180975" indent="-180975"/>
            <a:r>
              <a:rPr lang="ja-JP" altLang="en-US" sz="1200" dirty="0">
                <a:solidFill>
                  <a:srgbClr val="FFC000"/>
                </a:solidFill>
                <a:latin typeface="メイリオ" panose="020B0604030504040204" pitchFamily="50" charset="-128"/>
                <a:ea typeface="メイリオ" panose="020B0604030504040204" pitchFamily="50" charset="-128"/>
              </a:rPr>
              <a:t>▼</a:t>
            </a:r>
            <a:r>
              <a:rPr lang="ja-JP" altLang="en-US" sz="1200" dirty="0" smtClean="0">
                <a:solidFill>
                  <a:srgbClr val="FFC000"/>
                </a:solidFill>
                <a:latin typeface="メイリオ" panose="020B0604030504040204" pitchFamily="50" charset="-128"/>
                <a:ea typeface="メイリオ" panose="020B0604030504040204" pitchFamily="50" charset="-128"/>
              </a:rPr>
              <a:t>本ページは</a:t>
            </a:r>
            <a:r>
              <a:rPr lang="en-US" altLang="ja-JP" sz="1200" dirty="0">
                <a:solidFill>
                  <a:srgbClr val="FFC000"/>
                </a:solidFill>
                <a:latin typeface="メイリオ" panose="020B0604030504040204" pitchFamily="50" charset="-128"/>
                <a:ea typeface="メイリオ" panose="020B0604030504040204" pitchFamily="50" charset="-128"/>
              </a:rPr>
              <a:t>､</a:t>
            </a:r>
            <a:r>
              <a:rPr lang="ja-JP" altLang="en-US" sz="1200" dirty="0">
                <a:solidFill>
                  <a:srgbClr val="FFC000"/>
                </a:solidFill>
                <a:latin typeface="メイリオ" panose="020B0604030504040204" pitchFamily="50" charset="-128"/>
                <a:ea typeface="メイリオ" panose="020B0604030504040204" pitchFamily="50" charset="-128"/>
              </a:rPr>
              <a:t>実施事業に関することで</a:t>
            </a:r>
            <a:r>
              <a:rPr lang="en-US" altLang="ja-JP" sz="1200" dirty="0">
                <a:solidFill>
                  <a:srgbClr val="FFC000"/>
                </a:solidFill>
                <a:latin typeface="メイリオ" panose="020B0604030504040204" pitchFamily="50" charset="-128"/>
                <a:ea typeface="メイリオ" panose="020B0604030504040204" pitchFamily="50" charset="-128"/>
              </a:rPr>
              <a:t>､</a:t>
            </a:r>
            <a:r>
              <a:rPr lang="en-US" altLang="ja-JP" sz="1200" dirty="0" smtClean="0">
                <a:solidFill>
                  <a:srgbClr val="FFC000"/>
                </a:solidFill>
                <a:latin typeface="メイリオ" panose="020B0604030504040204" pitchFamily="50" charset="-128"/>
                <a:ea typeface="メイリオ" panose="020B0604030504040204" pitchFamily="50" charset="-128"/>
              </a:rPr>
              <a:t>1</a:t>
            </a:r>
            <a:r>
              <a:rPr lang="ja-JP" altLang="en-US" sz="1200" dirty="0" smtClean="0">
                <a:solidFill>
                  <a:srgbClr val="FFC000"/>
                </a:solidFill>
                <a:latin typeface="メイリオ" panose="020B0604030504040204" pitchFamily="50" charset="-128"/>
                <a:ea typeface="メイリオ" panose="020B0604030504040204" pitchFamily="50" charset="-128"/>
              </a:rPr>
              <a:t>ページから</a:t>
            </a:r>
            <a:r>
              <a:rPr lang="en-US" altLang="ja-JP" sz="1200" dirty="0" smtClean="0">
                <a:solidFill>
                  <a:srgbClr val="FFC000"/>
                </a:solidFill>
                <a:latin typeface="メイリオ" panose="020B0604030504040204" pitchFamily="50" charset="-128"/>
                <a:ea typeface="メイリオ" panose="020B0604030504040204" pitchFamily="50" charset="-128"/>
              </a:rPr>
              <a:t>4</a:t>
            </a:r>
            <a:r>
              <a:rPr lang="ja-JP" altLang="en-US" sz="1200" dirty="0">
                <a:solidFill>
                  <a:srgbClr val="FFC000"/>
                </a:solidFill>
                <a:latin typeface="メイリオ" panose="020B0604030504040204" pitchFamily="50" charset="-128"/>
                <a:ea typeface="メイリオ" panose="020B0604030504040204" pitchFamily="50" charset="-128"/>
              </a:rPr>
              <a:t>ページ</a:t>
            </a:r>
            <a:r>
              <a:rPr lang="ja-JP" altLang="en-US" sz="1200" dirty="0" smtClean="0">
                <a:solidFill>
                  <a:srgbClr val="FFC000"/>
                </a:solidFill>
                <a:latin typeface="メイリオ" panose="020B0604030504040204" pitchFamily="50" charset="-128"/>
                <a:ea typeface="メイリオ" panose="020B0604030504040204" pitchFamily="50" charset="-128"/>
              </a:rPr>
              <a:t>ﾞ</a:t>
            </a:r>
            <a:r>
              <a:rPr lang="ja-JP" altLang="en-US" sz="1200" dirty="0">
                <a:solidFill>
                  <a:srgbClr val="FFC000"/>
                </a:solidFill>
                <a:latin typeface="メイリオ" panose="020B0604030504040204" pitchFamily="50" charset="-128"/>
                <a:ea typeface="メイリオ" panose="020B0604030504040204" pitchFamily="50" charset="-128"/>
              </a:rPr>
              <a:t>に記載できなかった内容又は補足が必要な内容があれば</a:t>
            </a:r>
            <a:r>
              <a:rPr lang="en-US" altLang="ja-JP" sz="1200" dirty="0">
                <a:solidFill>
                  <a:srgbClr val="FFC000"/>
                </a:solidFill>
                <a:latin typeface="メイリオ" panose="020B0604030504040204" pitchFamily="50" charset="-128"/>
                <a:ea typeface="メイリオ" panose="020B0604030504040204" pitchFamily="50" charset="-128"/>
              </a:rPr>
              <a:t>､</a:t>
            </a:r>
            <a:r>
              <a:rPr lang="ja-JP" altLang="en-US" sz="1200" dirty="0">
                <a:solidFill>
                  <a:srgbClr val="FFC000"/>
                </a:solidFill>
                <a:latin typeface="メイリオ" panose="020B0604030504040204" pitchFamily="50" charset="-128"/>
                <a:ea typeface="メイリオ" panose="020B0604030504040204" pitchFamily="50" charset="-128"/>
              </a:rPr>
              <a:t>記載すること（</a:t>
            </a:r>
            <a:r>
              <a:rPr lang="en-US" altLang="ja-JP" sz="1200" dirty="0">
                <a:solidFill>
                  <a:srgbClr val="FFC000"/>
                </a:solidFill>
                <a:latin typeface="メイリオ" panose="020B0604030504040204" pitchFamily="50" charset="-128"/>
                <a:ea typeface="メイリオ" panose="020B0604030504040204" pitchFamily="50" charset="-128"/>
              </a:rPr>
              <a:t>1</a:t>
            </a:r>
            <a:r>
              <a:rPr lang="ja-JP" altLang="en-US" sz="1200" dirty="0" smtClean="0">
                <a:solidFill>
                  <a:srgbClr val="FFC000"/>
                </a:solidFill>
                <a:latin typeface="メイリオ" panose="020B0604030504040204" pitchFamily="50" charset="-128"/>
                <a:ea typeface="メイリオ" panose="020B0604030504040204" pitchFamily="50" charset="-128"/>
              </a:rPr>
              <a:t>～</a:t>
            </a:r>
            <a:r>
              <a:rPr lang="en-US" altLang="ja-JP" sz="1200" dirty="0" smtClean="0">
                <a:solidFill>
                  <a:srgbClr val="FFC000"/>
                </a:solidFill>
                <a:latin typeface="メイリオ" panose="020B0604030504040204" pitchFamily="50" charset="-128"/>
                <a:ea typeface="メイリオ" panose="020B0604030504040204" pitchFamily="50" charset="-128"/>
              </a:rPr>
              <a:t>4</a:t>
            </a:r>
            <a:r>
              <a:rPr lang="ja-JP" altLang="en-US" sz="1200" dirty="0" smtClean="0">
                <a:solidFill>
                  <a:srgbClr val="FFC000"/>
                </a:solidFill>
                <a:latin typeface="メイリオ" panose="020B0604030504040204" pitchFamily="50" charset="-128"/>
                <a:ea typeface="メイリオ" panose="020B0604030504040204" pitchFamily="50" charset="-128"/>
              </a:rPr>
              <a:t>ページ</a:t>
            </a:r>
            <a:r>
              <a:rPr lang="ja-JP" altLang="en-US" sz="1200" dirty="0">
                <a:solidFill>
                  <a:srgbClr val="FFC000"/>
                </a:solidFill>
                <a:latin typeface="メイリオ" panose="020B0604030504040204" pitchFamily="50" charset="-128"/>
                <a:ea typeface="メイリオ" panose="020B0604030504040204" pitchFamily="50" charset="-128"/>
              </a:rPr>
              <a:t>をそれぞれ複製して必要なページを増やすことも可）</a:t>
            </a:r>
            <a:r>
              <a:rPr lang="en-US" altLang="ja-JP" sz="1200" dirty="0">
                <a:solidFill>
                  <a:srgbClr val="FFC000"/>
                </a:solidFill>
                <a:latin typeface="メイリオ" panose="020B0604030504040204" pitchFamily="50" charset="-128"/>
                <a:ea typeface="メイリオ" panose="020B0604030504040204" pitchFamily="50" charset="-128"/>
              </a:rPr>
              <a:t>｡</a:t>
            </a:r>
            <a:r>
              <a:rPr lang="ja-JP" altLang="en-US" sz="1200" dirty="0">
                <a:solidFill>
                  <a:srgbClr val="FFC000"/>
                </a:solidFill>
                <a:latin typeface="メイリオ" panose="020B0604030504040204" pitchFamily="50" charset="-128"/>
                <a:ea typeface="メイリオ" panose="020B0604030504040204" pitchFamily="50" charset="-128"/>
              </a:rPr>
              <a:t>ただし</a:t>
            </a:r>
            <a:r>
              <a:rPr lang="en-US" altLang="ja-JP" sz="1200" dirty="0">
                <a:solidFill>
                  <a:srgbClr val="FFC000"/>
                </a:solidFill>
                <a:latin typeface="メイリオ" panose="020B0604030504040204" pitchFamily="50" charset="-128"/>
                <a:ea typeface="メイリオ" panose="020B0604030504040204" pitchFamily="50" charset="-128"/>
              </a:rPr>
              <a:t>､</a:t>
            </a:r>
            <a:r>
              <a:rPr lang="ja-JP" altLang="en-US" sz="1200" dirty="0" smtClean="0">
                <a:solidFill>
                  <a:srgbClr val="FFC000"/>
                </a:solidFill>
                <a:latin typeface="メイリオ" panose="020B0604030504040204" pitchFamily="50" charset="-128"/>
                <a:ea typeface="メイリオ" panose="020B0604030504040204" pitchFamily="50" charset="-128"/>
              </a:rPr>
              <a:t>原則</a:t>
            </a:r>
            <a:r>
              <a:rPr lang="en-US" altLang="ja-JP" sz="1200" dirty="0" smtClean="0">
                <a:solidFill>
                  <a:srgbClr val="FFC000"/>
                </a:solidFill>
                <a:latin typeface="メイリオ" panose="020B0604030504040204" pitchFamily="50" charset="-128"/>
                <a:ea typeface="メイリオ" panose="020B0604030504040204" pitchFamily="50" charset="-128"/>
              </a:rPr>
              <a:t>10</a:t>
            </a:r>
            <a:r>
              <a:rPr lang="ja-JP" altLang="en-US" sz="1200" dirty="0" smtClean="0">
                <a:solidFill>
                  <a:srgbClr val="FFC000"/>
                </a:solidFill>
                <a:latin typeface="メイリオ" panose="020B0604030504040204" pitchFamily="50" charset="-128"/>
                <a:ea typeface="メイリオ" panose="020B0604030504040204" pitchFamily="50" charset="-128"/>
              </a:rPr>
              <a:t>枚</a:t>
            </a:r>
            <a:r>
              <a:rPr lang="ja-JP" altLang="en-US" sz="1200" dirty="0">
                <a:solidFill>
                  <a:srgbClr val="FFC000"/>
                </a:solidFill>
                <a:latin typeface="メイリオ" panose="020B0604030504040204" pitchFamily="50" charset="-128"/>
                <a:ea typeface="メイリオ" panose="020B0604030504040204" pitchFamily="50" charset="-128"/>
              </a:rPr>
              <a:t>以内とすること。</a:t>
            </a:r>
            <a:endParaRPr lang="en-US" altLang="ja-JP" sz="1200" dirty="0">
              <a:solidFill>
                <a:srgbClr val="FFC000"/>
              </a:solidFill>
              <a:latin typeface="メイリオ" panose="020B0604030504040204" pitchFamily="50" charset="-128"/>
              <a:ea typeface="メイリオ" panose="020B0604030504040204" pitchFamily="50" charset="-128"/>
            </a:endParaRPr>
          </a:p>
          <a:p>
            <a:pPr marL="180975" indent="-180975"/>
            <a:endParaRPr lang="en-US" altLang="ja-JP" sz="1200" dirty="0">
              <a:solidFill>
                <a:srgbClr val="FFC000"/>
              </a:solidFill>
              <a:latin typeface="メイリオ" panose="020B0604030504040204" pitchFamily="50" charset="-128"/>
              <a:ea typeface="メイリオ" panose="020B0604030504040204" pitchFamily="50" charset="-128"/>
            </a:endParaRPr>
          </a:p>
          <a:p>
            <a:pPr marL="180975" indent="-180975"/>
            <a:r>
              <a:rPr lang="en-US" altLang="ja-JP" sz="1200" dirty="0">
                <a:solidFill>
                  <a:srgbClr val="FFC000"/>
                </a:solidFill>
                <a:latin typeface="メイリオ" panose="020B0604030504040204" pitchFamily="50" charset="-128"/>
                <a:ea typeface="メイリオ" panose="020B0604030504040204" pitchFamily="50" charset="-128"/>
              </a:rPr>
              <a:t>▼</a:t>
            </a:r>
            <a:r>
              <a:rPr lang="ja-JP" altLang="en-US" sz="1200" dirty="0">
                <a:solidFill>
                  <a:srgbClr val="FFC000"/>
                </a:solidFill>
                <a:latin typeface="メイリオ" panose="020B0604030504040204" pitchFamily="50" charset="-128"/>
                <a:ea typeface="メイリオ" panose="020B0604030504040204" pitchFamily="50" charset="-128"/>
              </a:rPr>
              <a:t>記載する文字は</a:t>
            </a:r>
            <a:r>
              <a:rPr lang="en-US" altLang="ja-JP" sz="1200" dirty="0">
                <a:solidFill>
                  <a:srgbClr val="FFC000"/>
                </a:solidFill>
                <a:latin typeface="メイリオ" panose="020B0604030504040204" pitchFamily="50" charset="-128"/>
                <a:ea typeface="メイリオ" panose="020B0604030504040204" pitchFamily="50" charset="-128"/>
              </a:rPr>
              <a:t>､</a:t>
            </a:r>
            <a:r>
              <a:rPr lang="ja-JP" altLang="en-US" sz="1200" dirty="0">
                <a:solidFill>
                  <a:srgbClr val="FFC000"/>
                </a:solidFill>
                <a:latin typeface="メイリオ" panose="020B0604030504040204" pitchFamily="50" charset="-128"/>
                <a:ea typeface="メイリオ" panose="020B0604030504040204" pitchFamily="50" charset="-128"/>
              </a:rPr>
              <a:t>ﾒｲﾘｵ</a:t>
            </a:r>
            <a:r>
              <a:rPr lang="en-US" altLang="ja-JP" sz="1200" dirty="0">
                <a:solidFill>
                  <a:srgbClr val="FFC000"/>
                </a:solidFill>
                <a:latin typeface="メイリオ" panose="020B0604030504040204" pitchFamily="50" charset="-128"/>
                <a:ea typeface="メイリオ" panose="020B0604030504040204" pitchFamily="50" charset="-128"/>
              </a:rPr>
              <a:t>or MS</a:t>
            </a:r>
            <a:r>
              <a:rPr lang="ja-JP" altLang="en-US" sz="1200" dirty="0">
                <a:solidFill>
                  <a:srgbClr val="FFC000"/>
                </a:solidFill>
                <a:latin typeface="メイリオ" panose="020B0604030504040204" pitchFamily="50" charset="-128"/>
                <a:ea typeface="メイリオ" panose="020B0604030504040204" pitchFamily="50" charset="-128"/>
              </a:rPr>
              <a:t>ｺﾞｼｯｸ </a:t>
            </a:r>
            <a:r>
              <a:rPr lang="en-US" altLang="ja-JP" sz="1200" dirty="0">
                <a:solidFill>
                  <a:srgbClr val="FFC000"/>
                </a:solidFill>
                <a:latin typeface="メイリオ" panose="020B0604030504040204" pitchFamily="50" charset="-128"/>
                <a:ea typeface="メイリオ" panose="020B0604030504040204" pitchFamily="50" charset="-128"/>
              </a:rPr>
              <a:t>or </a:t>
            </a:r>
            <a:r>
              <a:rPr lang="ja-JP" altLang="en-US" sz="1200" dirty="0" smtClean="0">
                <a:solidFill>
                  <a:srgbClr val="FFC000"/>
                </a:solidFill>
                <a:latin typeface="メイリオ" panose="020B0604030504040204" pitchFamily="50" charset="-128"/>
                <a:ea typeface="メイリオ" panose="020B0604030504040204" pitchFamily="50" charset="-128"/>
              </a:rPr>
              <a:t>ﾒｲﾘｵ </a:t>
            </a:r>
            <a:r>
              <a:rPr lang="en-US" altLang="ja-JP" sz="1200" dirty="0" smtClean="0">
                <a:solidFill>
                  <a:srgbClr val="FFC000"/>
                </a:solidFill>
                <a:latin typeface="メイリオ" panose="020B0604030504040204" pitchFamily="50" charset="-128"/>
                <a:ea typeface="メイリオ" panose="020B0604030504040204" pitchFamily="50" charset="-128"/>
              </a:rPr>
              <a:t>11</a:t>
            </a:r>
            <a:r>
              <a:rPr lang="ja-JP" altLang="en-US" sz="1200" dirty="0">
                <a:solidFill>
                  <a:srgbClr val="FFC000"/>
                </a:solidFill>
                <a:latin typeface="メイリオ" panose="020B0604030504040204" pitchFamily="50" charset="-128"/>
                <a:ea typeface="メイリオ" panose="020B0604030504040204" pitchFamily="50" charset="-128"/>
              </a:rPr>
              <a:t>ポイント</a:t>
            </a:r>
            <a:r>
              <a:rPr lang="ja-JP" altLang="en-US" sz="1200" dirty="0" smtClean="0">
                <a:solidFill>
                  <a:srgbClr val="FFC000"/>
                </a:solidFill>
                <a:latin typeface="メイリオ" panose="020B0604030504040204" pitchFamily="50" charset="-128"/>
                <a:ea typeface="メイリオ" panose="020B0604030504040204" pitchFamily="50" charset="-128"/>
              </a:rPr>
              <a:t>以上</a:t>
            </a:r>
            <a:r>
              <a:rPr lang="ja-JP" altLang="en-US" sz="1200" dirty="0">
                <a:solidFill>
                  <a:srgbClr val="FFC000"/>
                </a:solidFill>
                <a:latin typeface="メイリオ" panose="020B0604030504040204" pitchFamily="50" charset="-128"/>
                <a:ea typeface="メイリオ" panose="020B0604030504040204" pitchFamily="50" charset="-128"/>
              </a:rPr>
              <a:t>とする</a:t>
            </a:r>
            <a:r>
              <a:rPr lang="ja-JP" altLang="en-US" sz="1200" dirty="0" smtClean="0">
                <a:solidFill>
                  <a:srgbClr val="FFC000"/>
                </a:solidFill>
                <a:latin typeface="メイリオ" panose="020B0604030504040204" pitchFamily="50" charset="-128"/>
                <a:ea typeface="メイリオ" panose="020B0604030504040204" pitchFamily="50" charset="-128"/>
              </a:rPr>
              <a:t>こと</a:t>
            </a:r>
            <a:r>
              <a:rPr lang="en-US" altLang="ja-JP" sz="1200" dirty="0" smtClean="0">
                <a:solidFill>
                  <a:srgbClr val="FFC000"/>
                </a:solidFill>
                <a:latin typeface="メイリオ" panose="020B0604030504040204" pitchFamily="50" charset="-128"/>
                <a:ea typeface="メイリオ" panose="020B0604030504040204" pitchFamily="50" charset="-128"/>
              </a:rPr>
              <a:t>(</a:t>
            </a:r>
            <a:r>
              <a:rPr lang="ja-JP" altLang="en-US" sz="1200" dirty="0">
                <a:solidFill>
                  <a:srgbClr val="FFC000"/>
                </a:solidFill>
                <a:latin typeface="メイリオ" panose="020B0604030504040204" pitchFamily="50" charset="-128"/>
                <a:ea typeface="メイリオ" panose="020B0604030504040204" pitchFamily="50" charset="-128"/>
              </a:rPr>
              <a:t>枠に入り切らない</a:t>
            </a:r>
            <a:r>
              <a:rPr lang="ja-JP" altLang="en-US" sz="1200" dirty="0" smtClean="0">
                <a:solidFill>
                  <a:srgbClr val="FFC000"/>
                </a:solidFill>
                <a:latin typeface="メイリオ" panose="020B0604030504040204" pitchFamily="50" charset="-128"/>
                <a:ea typeface="メイリオ" panose="020B0604030504040204" pitchFamily="50" charset="-128"/>
              </a:rPr>
              <a:t>場合には、ポイントを</a:t>
            </a:r>
            <a:r>
              <a:rPr lang="ja-JP" altLang="en-US" sz="1200" dirty="0">
                <a:solidFill>
                  <a:srgbClr val="FFC000"/>
                </a:solidFill>
                <a:latin typeface="メイリオ" panose="020B0604030504040204" pitchFamily="50" charset="-128"/>
                <a:ea typeface="メイリオ" panose="020B0604030504040204" pitchFamily="50" charset="-128"/>
              </a:rPr>
              <a:t>調整しても構わないが</a:t>
            </a:r>
            <a:r>
              <a:rPr lang="en-US" altLang="ja-JP" sz="1200" dirty="0">
                <a:solidFill>
                  <a:srgbClr val="FFC000"/>
                </a:solidFill>
                <a:latin typeface="メイリオ" panose="020B0604030504040204" pitchFamily="50" charset="-128"/>
                <a:ea typeface="メイリオ" panose="020B0604030504040204" pitchFamily="50" charset="-128"/>
              </a:rPr>
              <a:t>､</a:t>
            </a:r>
            <a:r>
              <a:rPr lang="ja-JP" altLang="en-US" sz="1200" dirty="0">
                <a:solidFill>
                  <a:srgbClr val="FFC000"/>
                </a:solidFill>
                <a:latin typeface="メイリオ" panose="020B0604030504040204" pitchFamily="50" charset="-128"/>
                <a:ea typeface="メイリオ" panose="020B0604030504040204" pitchFamily="50" charset="-128"/>
              </a:rPr>
              <a:t>極端に小さくならないようにすること</a:t>
            </a:r>
            <a:r>
              <a:rPr lang="en-US" altLang="ja-JP" sz="1200" dirty="0" smtClean="0">
                <a:solidFill>
                  <a:srgbClr val="FFC000"/>
                </a:solidFill>
                <a:latin typeface="メイリオ" panose="020B0604030504040204" pitchFamily="50" charset="-128"/>
                <a:ea typeface="メイリオ" panose="020B0604030504040204" pitchFamily="50" charset="-128"/>
              </a:rPr>
              <a:t>)</a:t>
            </a:r>
            <a:r>
              <a:rPr lang="ja-JP" altLang="en-US" sz="1200" dirty="0">
                <a:solidFill>
                  <a:srgbClr val="FFC000"/>
                </a:solidFill>
                <a:latin typeface="メイリオ" panose="020B0604030504040204" pitchFamily="50" charset="-128"/>
                <a:ea typeface="メイリオ" panose="020B0604030504040204" pitchFamily="50" charset="-128"/>
              </a:rPr>
              <a:t>。</a:t>
            </a:r>
            <a:endParaRPr lang="en-US" altLang="ja-JP" sz="1200" dirty="0" smtClean="0">
              <a:solidFill>
                <a:srgbClr val="FFC000"/>
              </a:solidFill>
              <a:latin typeface="メイリオ" panose="020B0604030504040204" pitchFamily="50" charset="-128"/>
              <a:ea typeface="メイリオ" panose="020B0604030504040204" pitchFamily="50" charset="-128"/>
            </a:endParaRPr>
          </a:p>
          <a:p>
            <a:pPr marL="180975" indent="-180975"/>
            <a:endParaRPr lang="en-US" altLang="ja-JP" sz="1200" dirty="0">
              <a:solidFill>
                <a:srgbClr val="FFC000"/>
              </a:solidFill>
              <a:latin typeface="メイリオ" panose="020B0604030504040204" pitchFamily="50" charset="-128"/>
              <a:ea typeface="メイリオ" panose="020B0604030504040204" pitchFamily="50" charset="-128"/>
            </a:endParaRPr>
          </a:p>
        </p:txBody>
      </p:sp>
      <p:sp>
        <p:nvSpPr>
          <p:cNvPr id="9" name="テキスト ボックス 8"/>
          <p:cNvSpPr txBox="1"/>
          <p:nvPr/>
        </p:nvSpPr>
        <p:spPr>
          <a:xfrm>
            <a:off x="0" y="-6132"/>
            <a:ext cx="9905999" cy="338554"/>
          </a:xfrm>
          <a:prstGeom prst="rect">
            <a:avLst/>
          </a:prstGeom>
          <a:solidFill>
            <a:schemeClr val="accent1">
              <a:lumMod val="50000"/>
            </a:schemeClr>
          </a:solidFill>
        </p:spPr>
        <p:txBody>
          <a:bodyPr wrap="square" rtlCol="0">
            <a:spAutoFit/>
          </a:bodyPr>
          <a:lstStyle/>
          <a:p>
            <a:pPr algn="ctr"/>
            <a:r>
              <a:rPr lang="ja-JP" altLang="en-US" sz="1600" b="1" spc="-120" dirty="0">
                <a:solidFill>
                  <a:schemeClr val="bg1"/>
                </a:solidFill>
                <a:latin typeface="メイリオ" panose="020B0604030504040204" pitchFamily="50" charset="-128"/>
                <a:ea typeface="メイリオ" panose="020B0604030504040204" pitchFamily="50" charset="-128"/>
              </a:rPr>
              <a:t>令和３年度</a:t>
            </a:r>
            <a:r>
              <a:rPr lang="en-US" altLang="ja-JP" sz="1600" b="1" spc="-120" dirty="0">
                <a:solidFill>
                  <a:schemeClr val="bg1"/>
                </a:solidFill>
                <a:latin typeface="メイリオ" panose="020B0604030504040204" pitchFamily="50" charset="-128"/>
                <a:ea typeface="メイリオ" panose="020B0604030504040204" pitchFamily="50" charset="-128"/>
              </a:rPr>
              <a:t>｢</a:t>
            </a:r>
            <a:r>
              <a:rPr lang="ja-JP" altLang="en-US" sz="1600" b="1" spc="-120" dirty="0">
                <a:solidFill>
                  <a:schemeClr val="bg1"/>
                </a:solidFill>
                <a:latin typeface="メイリオ" panose="020B0604030504040204" pitchFamily="50" charset="-128"/>
                <a:ea typeface="メイリオ" panose="020B0604030504040204" pitchFamily="50" charset="-128"/>
              </a:rPr>
              <a:t>地域コンソーシアムによる障害者の生涯学習支援体制の構築</a:t>
            </a:r>
            <a:r>
              <a:rPr lang="en-US" altLang="ja-JP" sz="1600" b="1" spc="-120" dirty="0" smtClean="0">
                <a:solidFill>
                  <a:schemeClr val="bg1"/>
                </a:solidFill>
                <a:latin typeface="メイリオ" panose="020B0604030504040204" pitchFamily="50" charset="-128"/>
                <a:ea typeface="メイリオ" panose="020B0604030504040204" pitchFamily="50" charset="-128"/>
              </a:rPr>
              <a:t>｣</a:t>
            </a:r>
            <a:r>
              <a:rPr lang="ja-JP" altLang="en-US" sz="1600" b="1" spc="-120" smtClean="0">
                <a:solidFill>
                  <a:schemeClr val="bg1"/>
                </a:solidFill>
                <a:latin typeface="メイリオ" panose="020B0604030504040204" pitchFamily="50" charset="-128"/>
                <a:ea typeface="メイリオ" panose="020B0604030504040204" pitchFamily="50" charset="-128"/>
              </a:rPr>
              <a:t>企画</a:t>
            </a:r>
            <a:r>
              <a:rPr lang="ja-JP" altLang="en-US" sz="1600" b="1" spc="-120">
                <a:solidFill>
                  <a:schemeClr val="bg1"/>
                </a:solidFill>
                <a:latin typeface="メイリオ" panose="020B0604030504040204" pitchFamily="50" charset="-128"/>
                <a:ea typeface="メイリオ" panose="020B0604030504040204" pitchFamily="50" charset="-128"/>
              </a:rPr>
              <a:t>提案</a:t>
            </a:r>
            <a:r>
              <a:rPr lang="ja-JP" altLang="en-US" sz="1600" b="1" spc="-120" smtClean="0">
                <a:solidFill>
                  <a:schemeClr val="bg1"/>
                </a:solidFill>
                <a:latin typeface="メイリオ" panose="020B0604030504040204" pitchFamily="50" charset="-128"/>
                <a:ea typeface="メイリオ" panose="020B0604030504040204" pitchFamily="50" charset="-128"/>
              </a:rPr>
              <a:t>書</a:t>
            </a:r>
            <a:r>
              <a:rPr kumimoji="1" lang="ja-JP" altLang="en-US" sz="1600" b="1" spc="-120" dirty="0" smtClean="0">
                <a:solidFill>
                  <a:schemeClr val="bg1"/>
                </a:solidFill>
                <a:latin typeface="+mj-ea"/>
                <a:ea typeface="+mj-ea"/>
              </a:rPr>
              <a:t>　</a:t>
            </a:r>
            <a:r>
              <a:rPr kumimoji="1" lang="en-US" altLang="ja-JP" sz="1200" b="1" spc="-120" dirty="0" smtClean="0">
                <a:solidFill>
                  <a:schemeClr val="bg1"/>
                </a:solidFill>
                <a:latin typeface="メイリオ" panose="020B0604030504040204" pitchFamily="50" charset="-128"/>
                <a:ea typeface="メイリオ" panose="020B0604030504040204" pitchFamily="50" charset="-128"/>
              </a:rPr>
              <a:t>(</a:t>
            </a:r>
            <a:fld id="{C22BDEFC-2EBD-4631-AC6E-1FA082F69B7C}" type="slidenum">
              <a:rPr kumimoji="1" lang="en-US" altLang="ja-JP" sz="1200" b="1" spc="-120" smtClean="0">
                <a:solidFill>
                  <a:schemeClr val="bg1"/>
                </a:solidFill>
                <a:latin typeface="メイリオ" panose="020B0604030504040204" pitchFamily="50" charset="-128"/>
                <a:ea typeface="メイリオ" panose="020B0604030504040204" pitchFamily="50" charset="-128"/>
              </a:rPr>
              <a:t>5</a:t>
            </a:fld>
            <a:r>
              <a:rPr lang="en-US" altLang="ja-JP" sz="1200" b="1" spc="-120" dirty="0" smtClean="0">
                <a:solidFill>
                  <a:schemeClr val="bg1"/>
                </a:solidFill>
                <a:latin typeface="メイリオ" panose="020B0604030504040204" pitchFamily="50" charset="-128"/>
                <a:ea typeface="メイリオ" panose="020B0604030504040204" pitchFamily="50" charset="-128"/>
              </a:rPr>
              <a:t>/5</a:t>
            </a:r>
            <a:r>
              <a:rPr kumimoji="1" lang="en-US" altLang="ja-JP" sz="1200" b="1" spc="-120" dirty="0">
                <a:solidFill>
                  <a:schemeClr val="bg1"/>
                </a:solidFill>
                <a:latin typeface="メイリオ" panose="020B0604030504040204" pitchFamily="50" charset="-128"/>
                <a:ea typeface="メイリオ" panose="020B0604030504040204" pitchFamily="50" charset="-128"/>
              </a:rPr>
              <a:t>)</a:t>
            </a:r>
            <a:endParaRPr kumimoji="1" lang="ja-JP" altLang="en-US" sz="1200" b="1" spc="-120" dirty="0">
              <a:solidFill>
                <a:schemeClr val="bg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816749634"/>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ユーザー定義 3">
      <a:majorFont>
        <a:latin typeface="Segoe UI"/>
        <a:ea typeface="游ゴシック Bold"/>
        <a:cs typeface=""/>
      </a:majorFont>
      <a:minorFont>
        <a:latin typeface="Segoe UI"/>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13876</TotalTime>
  <Words>1418</Words>
  <Application>Microsoft Office PowerPoint</Application>
  <PresentationFormat>A4 210 x 297 mm</PresentationFormat>
  <Paragraphs>195</Paragraphs>
  <Slides>5</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5</vt:i4>
      </vt:variant>
    </vt:vector>
  </HeadingPairs>
  <TitlesOfParts>
    <vt:vector size="11" baseType="lpstr">
      <vt:lpstr>メイリオ</vt:lpstr>
      <vt:lpstr>游ゴシック</vt:lpstr>
      <vt:lpstr>游ゴシック Bold</vt:lpstr>
      <vt:lpstr>Arial</vt:lpstr>
      <vt:lpstr>Segoe UI</vt:lpstr>
      <vt:lpstr>blank</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文部科学省</dc:creator>
  <cp:lastModifiedBy>m</cp:lastModifiedBy>
  <cp:revision>236</cp:revision>
  <cp:lastPrinted>2021-01-06T05:45:54Z</cp:lastPrinted>
  <dcterms:created xsi:type="dcterms:W3CDTF">2015-11-11T08:20:08Z</dcterms:created>
  <dcterms:modified xsi:type="dcterms:W3CDTF">2021-02-02T09:52:49Z</dcterms:modified>
</cp:coreProperties>
</file>