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aveSubsetFonts="1">
  <p:sldMasterIdLst>
    <p:sldMasterId id="2147488271" r:id="rId1"/>
  </p:sldMasterIdLst>
  <p:notesMasterIdLst>
    <p:notesMasterId r:id="rId11"/>
  </p:notesMasterIdLst>
  <p:handoutMasterIdLst>
    <p:handoutMasterId r:id="rId12"/>
  </p:handoutMasterIdLst>
  <p:sldIdLst>
    <p:sldId id="1704" r:id="rId2"/>
    <p:sldId id="1708" r:id="rId3"/>
    <p:sldId id="1703" r:id="rId4"/>
    <p:sldId id="1709" r:id="rId5"/>
    <p:sldId id="1706" r:id="rId6"/>
    <p:sldId id="1701" r:id="rId7"/>
    <p:sldId id="1710" r:id="rId8"/>
    <p:sldId id="1712" r:id="rId9"/>
    <p:sldId id="1707" r:id="rId10"/>
  </p:sldIdLst>
  <p:sldSz cx="6858000" cy="9144000" type="screen4x3"/>
  <p:notesSz cx="6805613" cy="9939338"/>
  <p:defaultTextStyle>
    <a:defPPr>
      <a:defRPr lang="ja-JP"/>
    </a:defPPr>
    <a:lvl1pPr algn="ctr" rtl="0" fontAlgn="base">
      <a:spcBef>
        <a:spcPct val="50000"/>
      </a:spcBef>
      <a:spcAft>
        <a:spcPct val="0"/>
      </a:spcAft>
      <a:defRPr kumimoji="1" sz="2600" b="1" u="sng" kern="1200">
        <a:solidFill>
          <a:schemeClr val="tx1"/>
        </a:solidFill>
        <a:latin typeface="Arial" pitchFamily="34" charset="0"/>
        <a:ea typeface="ＭＳ Ｐゴシック" pitchFamily="50" charset="-128"/>
        <a:cs typeface="+mn-cs"/>
      </a:defRPr>
    </a:lvl1pPr>
    <a:lvl2pPr marL="457200" algn="ctr" rtl="0" fontAlgn="base">
      <a:spcBef>
        <a:spcPct val="50000"/>
      </a:spcBef>
      <a:spcAft>
        <a:spcPct val="0"/>
      </a:spcAft>
      <a:defRPr kumimoji="1" sz="2600" b="1" u="sng" kern="1200">
        <a:solidFill>
          <a:schemeClr val="tx1"/>
        </a:solidFill>
        <a:latin typeface="Arial" pitchFamily="34" charset="0"/>
        <a:ea typeface="ＭＳ Ｐゴシック" pitchFamily="50" charset="-128"/>
        <a:cs typeface="+mn-cs"/>
      </a:defRPr>
    </a:lvl2pPr>
    <a:lvl3pPr marL="914400" algn="ctr" rtl="0" fontAlgn="base">
      <a:spcBef>
        <a:spcPct val="50000"/>
      </a:spcBef>
      <a:spcAft>
        <a:spcPct val="0"/>
      </a:spcAft>
      <a:defRPr kumimoji="1" sz="2600" b="1" u="sng" kern="1200">
        <a:solidFill>
          <a:schemeClr val="tx1"/>
        </a:solidFill>
        <a:latin typeface="Arial" pitchFamily="34" charset="0"/>
        <a:ea typeface="ＭＳ Ｐゴシック" pitchFamily="50" charset="-128"/>
        <a:cs typeface="+mn-cs"/>
      </a:defRPr>
    </a:lvl3pPr>
    <a:lvl4pPr marL="1371600" algn="ctr" rtl="0" fontAlgn="base">
      <a:spcBef>
        <a:spcPct val="50000"/>
      </a:spcBef>
      <a:spcAft>
        <a:spcPct val="0"/>
      </a:spcAft>
      <a:defRPr kumimoji="1" sz="2600" b="1" u="sng" kern="1200">
        <a:solidFill>
          <a:schemeClr val="tx1"/>
        </a:solidFill>
        <a:latin typeface="Arial" pitchFamily="34" charset="0"/>
        <a:ea typeface="ＭＳ Ｐゴシック" pitchFamily="50" charset="-128"/>
        <a:cs typeface="+mn-cs"/>
      </a:defRPr>
    </a:lvl4pPr>
    <a:lvl5pPr marL="1828800" algn="ctr" rtl="0" fontAlgn="base">
      <a:spcBef>
        <a:spcPct val="50000"/>
      </a:spcBef>
      <a:spcAft>
        <a:spcPct val="0"/>
      </a:spcAft>
      <a:defRPr kumimoji="1" sz="2600" b="1" u="sng"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2600" b="1" u="sng"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2600" b="1" u="sng"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2600" b="1" u="sng"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2600" b="1" u="sng" kern="1200">
        <a:solidFill>
          <a:schemeClr val="tx1"/>
        </a:solidFill>
        <a:latin typeface="Arial" pitchFamily="34" charset="0"/>
        <a:ea typeface="ＭＳ Ｐゴシック" pitchFamily="50" charset="-128"/>
        <a:cs typeface="+mn-cs"/>
      </a:defRPr>
    </a:lvl9pPr>
  </p:defaultTextStyle>
  <p:extLst>
    <p:ext uri="{EFAFB233-063F-42B5-8137-9DF3F51BA10A}">
      <p15:sldGuideLst xmlns:p15="http://schemas.microsoft.com/office/powerpoint/2012/main">
        <p15:guide id="1" orient="horz" pos="2880" userDrawn="1">
          <p15:clr>
            <a:srgbClr val="A4A3A4"/>
          </p15:clr>
        </p15:guide>
        <p15:guide id="2" pos="2160" userDrawn="1">
          <p15:clr>
            <a:srgbClr val="A4A3A4"/>
          </p15:clr>
        </p15:guide>
      </p15:sldGuideLst>
    </p:ext>
    <p:ext uri="{2D200454-40CA-4A62-9FC3-DE9A4176ACB9}">
      <p15:notesGuideLst xmlns:p15="http://schemas.microsoft.com/office/powerpoint/2012/main">
        <p15:guide id="1" orient="horz" pos="3130" userDrawn="1">
          <p15:clr>
            <a:srgbClr val="A4A3A4"/>
          </p15:clr>
        </p15:guide>
        <p15:guide id="2" pos="2143"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FFCC"/>
    <a:srgbClr val="FFFFCC"/>
    <a:srgbClr val="008000"/>
    <a:srgbClr val="CCFFFF"/>
    <a:srgbClr val="FF9900"/>
    <a:srgbClr val="FFFFE1"/>
    <a:srgbClr val="FFE5FF"/>
    <a:srgbClr val="009900"/>
    <a:srgbClr val="FF6600"/>
    <a:srgbClr val="99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912" autoAdjust="0"/>
    <p:restoredTop sz="68345" autoAdjust="0"/>
  </p:normalViewPr>
  <p:slideViewPr>
    <p:cSldViewPr>
      <p:cViewPr varScale="1">
        <p:scale>
          <a:sx n="63" d="100"/>
          <a:sy n="63" d="100"/>
        </p:scale>
        <p:origin x="1206" y="48"/>
      </p:cViewPr>
      <p:guideLst>
        <p:guide orient="horz" pos="2880"/>
        <p:guide pos="2160"/>
      </p:guideLst>
    </p:cSldViewPr>
  </p:slideViewPr>
  <p:outlineViewPr>
    <p:cViewPr>
      <p:scale>
        <a:sx n="33" d="100"/>
        <a:sy n="33" d="100"/>
      </p:scale>
      <p:origin x="0" y="3228"/>
    </p:cViewPr>
  </p:outlineViewPr>
  <p:notesTextViewPr>
    <p:cViewPr>
      <p:scale>
        <a:sx n="100" d="100"/>
        <a:sy n="100" d="100"/>
      </p:scale>
      <p:origin x="0" y="0"/>
    </p:cViewPr>
  </p:notesTextViewPr>
  <p:sorterViewPr>
    <p:cViewPr>
      <p:scale>
        <a:sx n="100" d="100"/>
        <a:sy n="100" d="100"/>
      </p:scale>
      <p:origin x="0" y="0"/>
    </p:cViewPr>
  </p:sorterViewPr>
  <p:notesViewPr>
    <p:cSldViewPr>
      <p:cViewPr>
        <p:scale>
          <a:sx n="100" d="100"/>
          <a:sy n="100" d="100"/>
        </p:scale>
        <p:origin x="-1824" y="3156"/>
      </p:cViewPr>
      <p:guideLst>
        <p:guide orient="horz" pos="3130"/>
        <p:guide pos="2143"/>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F2CAF3F-6B8E-4047-84BD-2E67323C40F6}" type="doc">
      <dgm:prSet loTypeId="urn:microsoft.com/office/officeart/2005/8/layout/arrow2" loCatId="process" qsTypeId="urn:microsoft.com/office/officeart/2005/8/quickstyle/simple1" qsCatId="simple" csTypeId="urn:microsoft.com/office/officeart/2005/8/colors/accent1_2" csCatId="accent1" phldr="1"/>
      <dgm:spPr/>
    </dgm:pt>
    <dgm:pt modelId="{C4F53283-E99E-4D75-9759-EE0EA0EB3857}">
      <dgm:prSet phldrT="[テキスト]" phldr="1"/>
      <dgm:spPr/>
      <dgm:t>
        <a:bodyPr/>
        <a:lstStyle/>
        <a:p>
          <a:endParaRPr kumimoji="1" lang="ja-JP" altLang="en-US" dirty="0">
            <a:noFill/>
          </a:endParaRPr>
        </a:p>
      </dgm:t>
    </dgm:pt>
    <dgm:pt modelId="{999085FF-05EA-488E-B9B4-9369E42F6705}" type="sibTrans" cxnId="{3C4FE4BB-3863-4667-B9E6-3736040BF414}">
      <dgm:prSet/>
      <dgm:spPr/>
      <dgm:t>
        <a:bodyPr/>
        <a:lstStyle/>
        <a:p>
          <a:endParaRPr kumimoji="1" lang="ja-JP" altLang="en-US"/>
        </a:p>
      </dgm:t>
    </dgm:pt>
    <dgm:pt modelId="{596F20F1-42A7-44A2-A9DF-3E006F000161}" type="parTrans" cxnId="{3C4FE4BB-3863-4667-B9E6-3736040BF414}">
      <dgm:prSet/>
      <dgm:spPr/>
      <dgm:t>
        <a:bodyPr/>
        <a:lstStyle/>
        <a:p>
          <a:endParaRPr kumimoji="1" lang="ja-JP" altLang="en-US"/>
        </a:p>
      </dgm:t>
    </dgm:pt>
    <dgm:pt modelId="{56C1DA63-2D54-4FB8-A360-4D1E03DD574F}" type="pres">
      <dgm:prSet presAssocID="{4F2CAF3F-6B8E-4047-84BD-2E67323C40F6}" presName="arrowDiagram" presStyleCnt="0">
        <dgm:presLayoutVars>
          <dgm:chMax val="5"/>
          <dgm:dir/>
          <dgm:resizeHandles val="exact"/>
        </dgm:presLayoutVars>
      </dgm:prSet>
      <dgm:spPr/>
    </dgm:pt>
    <dgm:pt modelId="{19CF8F39-7C07-40C3-B04A-772060DC5A1D}" type="pres">
      <dgm:prSet presAssocID="{4F2CAF3F-6B8E-4047-84BD-2E67323C40F6}" presName="arrow" presStyleLbl="bgShp" presStyleIdx="0" presStyleCnt="1" custScaleX="202769" custLinFactNeighborX="-9633" custLinFactNeighborY="-18973"/>
      <dgm:spPr>
        <a:solidFill>
          <a:srgbClr val="FFE5FF"/>
        </a:solidFill>
      </dgm:spPr>
    </dgm:pt>
    <dgm:pt modelId="{CCB8A8B1-BEA4-4AE5-97CC-89830945E2C5}" type="pres">
      <dgm:prSet presAssocID="{4F2CAF3F-6B8E-4047-84BD-2E67323C40F6}" presName="arrowDiagram1" presStyleCnt="0">
        <dgm:presLayoutVars>
          <dgm:bulletEnabled val="1"/>
        </dgm:presLayoutVars>
      </dgm:prSet>
      <dgm:spPr/>
    </dgm:pt>
    <dgm:pt modelId="{F088A0E5-361B-4839-BCB9-B9EAEE418867}" type="pres">
      <dgm:prSet presAssocID="{C4F53283-E99E-4D75-9759-EE0EA0EB3857}" presName="bullet1" presStyleLbl="node1" presStyleIdx="0" presStyleCnt="1"/>
      <dgm:spPr>
        <a:noFill/>
        <a:ln>
          <a:noFill/>
        </a:ln>
      </dgm:spPr>
    </dgm:pt>
    <dgm:pt modelId="{B65ED7BF-FE82-4B54-B924-A286E194EE88}" type="pres">
      <dgm:prSet presAssocID="{C4F53283-E99E-4D75-9759-EE0EA0EB3857}" presName="textBox1" presStyleLbl="revTx" presStyleIdx="0" presStyleCnt="1" custAng="0" custFlipVert="1" custScaleX="10626" custScaleY="42725" custLinFactNeighborX="69687" custLinFactNeighborY="-28612">
        <dgm:presLayoutVars>
          <dgm:bulletEnabled val="1"/>
        </dgm:presLayoutVars>
      </dgm:prSet>
      <dgm:spPr/>
      <dgm:t>
        <a:bodyPr/>
        <a:lstStyle/>
        <a:p>
          <a:endParaRPr kumimoji="1" lang="ja-JP" altLang="en-US"/>
        </a:p>
      </dgm:t>
    </dgm:pt>
  </dgm:ptLst>
  <dgm:cxnLst>
    <dgm:cxn modelId="{3C4FE4BB-3863-4667-B9E6-3736040BF414}" srcId="{4F2CAF3F-6B8E-4047-84BD-2E67323C40F6}" destId="{C4F53283-E99E-4D75-9759-EE0EA0EB3857}" srcOrd="0" destOrd="0" parTransId="{596F20F1-42A7-44A2-A9DF-3E006F000161}" sibTransId="{999085FF-05EA-488E-B9B4-9369E42F6705}"/>
    <dgm:cxn modelId="{E7BBA7AC-7C60-4D42-8B3E-3077BEE87698}" type="presOf" srcId="{C4F53283-E99E-4D75-9759-EE0EA0EB3857}" destId="{B65ED7BF-FE82-4B54-B924-A286E194EE88}" srcOrd="0" destOrd="0" presId="urn:microsoft.com/office/officeart/2005/8/layout/arrow2"/>
    <dgm:cxn modelId="{14701610-28BD-4E0A-9EAC-9849218F1CC5}" type="presOf" srcId="{4F2CAF3F-6B8E-4047-84BD-2E67323C40F6}" destId="{56C1DA63-2D54-4FB8-A360-4D1E03DD574F}" srcOrd="0" destOrd="0" presId="urn:microsoft.com/office/officeart/2005/8/layout/arrow2"/>
    <dgm:cxn modelId="{C70C15EB-71B9-41CC-B32E-6D9D592ADC49}" type="presParOf" srcId="{56C1DA63-2D54-4FB8-A360-4D1E03DD574F}" destId="{19CF8F39-7C07-40C3-B04A-772060DC5A1D}" srcOrd="0" destOrd="0" presId="urn:microsoft.com/office/officeart/2005/8/layout/arrow2"/>
    <dgm:cxn modelId="{42C52D72-9B39-4B40-B07A-B32B5F783DE6}" type="presParOf" srcId="{56C1DA63-2D54-4FB8-A360-4D1E03DD574F}" destId="{CCB8A8B1-BEA4-4AE5-97CC-89830945E2C5}" srcOrd="1" destOrd="0" presId="urn:microsoft.com/office/officeart/2005/8/layout/arrow2"/>
    <dgm:cxn modelId="{3AE2B5A1-0AFD-4B3A-B151-15DBDEB23947}" type="presParOf" srcId="{CCB8A8B1-BEA4-4AE5-97CC-89830945E2C5}" destId="{F088A0E5-361B-4839-BCB9-B9EAEE418867}" srcOrd="0" destOrd="0" presId="urn:microsoft.com/office/officeart/2005/8/layout/arrow2"/>
    <dgm:cxn modelId="{F089B33D-F17B-4816-81D3-A3579199C957}" type="presParOf" srcId="{CCB8A8B1-BEA4-4AE5-97CC-89830945E2C5}" destId="{B65ED7BF-FE82-4B54-B924-A286E194EE88}" srcOrd="1" destOrd="0" presId="urn:microsoft.com/office/officeart/2005/8/layout/arrow2"/>
  </dgm:cxnLst>
  <dgm:bg/>
  <dgm:whole/>
  <dgm:extLst>
    <a:ext uri="http://schemas.microsoft.com/office/drawing/2008/diagram">
      <dsp:dataModelExt xmlns:dsp="http://schemas.microsoft.com/office/drawing/2008/diagram" relId="rId6" minVer="http://schemas.openxmlformats.org/drawingml/2006/diagram"/>
    </a:ext>
    <a:ext uri="{C62137D5-CB1D-491B-B009-E17868A290BF}">
      <dgm14:recolorImg xmlns:dgm14="http://schemas.microsoft.com/office/drawing/2010/diagram" val="1"/>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9CF8F39-7C07-40C3-B04A-772060DC5A1D}">
      <dsp:nvSpPr>
        <dsp:cNvPr id="0" name=""/>
        <dsp:cNvSpPr/>
      </dsp:nvSpPr>
      <dsp:spPr>
        <a:xfrm>
          <a:off x="-3" y="0"/>
          <a:ext cx="4911435" cy="1513864"/>
        </a:xfrm>
        <a:prstGeom prst="swooshArrow">
          <a:avLst>
            <a:gd name="adj1" fmla="val 25000"/>
            <a:gd name="adj2" fmla="val 25000"/>
          </a:avLst>
        </a:prstGeom>
        <a:solidFill>
          <a:srgbClr val="FFE5FF"/>
        </a:solidFill>
        <a:ln>
          <a:noFill/>
        </a:ln>
        <a:effectLst/>
      </dsp:spPr>
      <dsp:style>
        <a:lnRef idx="0">
          <a:scrgbClr r="0" g="0" b="0"/>
        </a:lnRef>
        <a:fillRef idx="1">
          <a:scrgbClr r="0" g="0" b="0"/>
        </a:fillRef>
        <a:effectRef idx="0">
          <a:scrgbClr r="0" g="0" b="0"/>
        </a:effectRef>
        <a:fontRef idx="minor"/>
      </dsp:style>
    </dsp:sp>
    <dsp:sp modelId="{F088A0E5-361B-4839-BCB9-B9EAEE418867}">
      <dsp:nvSpPr>
        <dsp:cNvPr id="0" name=""/>
        <dsp:cNvSpPr/>
      </dsp:nvSpPr>
      <dsp:spPr>
        <a:xfrm>
          <a:off x="3092747" y="307011"/>
          <a:ext cx="179241" cy="179241"/>
        </a:xfrm>
        <a:prstGeom prst="ellipse">
          <a:avLst/>
        </a:prstGeom>
        <a:no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B65ED7BF-FE82-4B54-B924-A286E194EE88}">
      <dsp:nvSpPr>
        <dsp:cNvPr id="0" name=""/>
        <dsp:cNvSpPr/>
      </dsp:nvSpPr>
      <dsp:spPr>
        <a:xfrm flipV="1">
          <a:off x="3321634" y="396917"/>
          <a:ext cx="102952" cy="477337"/>
        </a:xfrm>
        <a:prstGeom prst="round2Diag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94976" bIns="0" numCol="1" spcCol="1270" anchor="t" anchorCtr="0">
          <a:noAutofit/>
        </a:bodyPr>
        <a:lstStyle/>
        <a:p>
          <a:pPr lvl="0" algn="r" defTabSz="222250">
            <a:lnSpc>
              <a:spcPct val="90000"/>
            </a:lnSpc>
            <a:spcBef>
              <a:spcPct val="0"/>
            </a:spcBef>
            <a:spcAft>
              <a:spcPct val="35000"/>
            </a:spcAft>
          </a:pPr>
          <a:endParaRPr kumimoji="1" lang="ja-JP" altLang="en-US" sz="500" kern="1200" dirty="0">
            <a:noFill/>
          </a:endParaRPr>
        </a:p>
      </dsp:txBody>
      <dsp:txXfrm rot="10800000">
        <a:off x="3326660" y="401943"/>
        <a:ext cx="92900" cy="467285"/>
      </dsp:txXfrm>
    </dsp:sp>
  </dsp:spTree>
</dsp:drawing>
</file>

<file path=ppt/diagrams/layout1.xml><?xml version="1.0" encoding="utf-8"?>
<dgm:layoutDef xmlns:dgm="http://schemas.openxmlformats.org/drawingml/2006/diagram" xmlns:a="http://schemas.openxmlformats.org/drawingml/2006/main" uniqueId="urn:microsoft.com/office/officeart/2005/8/layout/arrow2">
  <dgm:title val=""/>
  <dgm:desc val=""/>
  <dgm:catLst>
    <dgm:cat type="process" pri="2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arrowDiagram">
    <dgm:varLst>
      <dgm:chMax val="5"/>
      <dgm:dir/>
      <dgm:resizeHandles val="exact"/>
    </dgm:varLst>
    <dgm:alg type="composite">
      <dgm:param type="ar" val="1.6"/>
    </dgm:alg>
    <dgm:shape xmlns:r="http://schemas.openxmlformats.org/officeDocument/2006/relationships" r:blip="">
      <dgm:adjLst/>
    </dgm:shape>
    <dgm:presOf/>
    <dgm:constrLst>
      <dgm:constr type="l" for="ch" forName="arrow"/>
      <dgm:constr type="t" for="ch" forName="arrow"/>
      <dgm:constr type="w" for="ch" forName="arrow" refType="w"/>
      <dgm:constr type="h" for="ch" forName="arrow" refType="h"/>
      <dgm:constr type="ctrX" for="ch" forName="arrowDiagram1" refType="w" fact="0.5"/>
      <dgm:constr type="ctrY" for="ch" forName="arrowDiagram1" refType="h" fact="0.5"/>
      <dgm:constr type="w" for="ch" forName="arrowDiagram1" refType="w"/>
      <dgm:constr type="h" for="ch" forName="arrowDiagram1" refType="h"/>
      <dgm:constr type="ctrX" for="ch" forName="arrowDiagram2" refType="w" fact="0.5"/>
      <dgm:constr type="ctrY" for="ch" forName="arrowDiagram2" refType="h" fact="0.5"/>
      <dgm:constr type="w" for="ch" forName="arrowDiagram2" refType="w"/>
      <dgm:constr type="h" for="ch" forName="arrowDiagram2" refType="h"/>
      <dgm:constr type="ctrX" for="ch" forName="arrowDiagram3" refType="w" fact="0.5"/>
      <dgm:constr type="ctrY" for="ch" forName="arrowDiagram3" refType="h" fact="0.5"/>
      <dgm:constr type="w" for="ch" forName="arrowDiagram3" refType="w"/>
      <dgm:constr type="h" for="ch" forName="arrowDiagram3" refType="h"/>
      <dgm:constr type="ctrX" for="ch" forName="arrowDiagram4" refType="w" fact="0.5"/>
      <dgm:constr type="ctrY" for="ch" forName="arrowDiagram4" refType="h" fact="0.5"/>
      <dgm:constr type="w" for="ch" forName="arrowDiagram4" refType="w"/>
      <dgm:constr type="h" for="ch" forName="arrowDiagram4" refType="h"/>
      <dgm:constr type="ctrX" for="ch" forName="arrowDiagram5" refType="w" fact="0.5"/>
      <dgm:constr type="ctrY" for="ch" forName="arrowDiagram5" refType="h" fact="0.5"/>
      <dgm:constr type="w" for="ch" forName="arrowDiagram5" refType="w"/>
      <dgm:constr type="h" for="ch" forName="arrowDiagram5" refType="h"/>
    </dgm:constrLst>
    <dgm:ruleLst/>
    <dgm:choose name="Name0">
      <dgm:if name="Name1" axis="ch" ptType="node" func="cnt" op="gte" val="1">
        <dgm:layoutNode name="arrow" styleLbl="bgShp">
          <dgm:alg type="sp"/>
          <dgm:shape xmlns:r="http://schemas.openxmlformats.org/officeDocument/2006/relationships" type="swooshArrow" r:blip="">
            <dgm:adjLst>
              <dgm:adj idx="2" val="0.25"/>
            </dgm:adjLst>
          </dgm:shape>
          <dgm:presOf/>
          <dgm:constrLst/>
          <dgm:ruleLst/>
        </dgm:layoutNode>
        <dgm:choose name="Name2">
          <dgm:if name="Name3" axis="ch" ptType="node" func="cnt" op="lt" val="1"/>
          <dgm:if name="Name4" axis="ch" ptType="node" func="cnt" op="equ" val="1">
            <dgm:layoutNode name="arrowDiagram1">
              <dgm:varLst>
                <dgm:bulletEnabled val="1"/>
              </dgm:varLst>
              <dgm:alg type="composite">
                <dgm:param type="vertAlign" val="none"/>
                <dgm:param type="horzAlign" val="none"/>
              </dgm:alg>
              <dgm:shape xmlns:r="http://schemas.openxmlformats.org/officeDocument/2006/relationships" r:blip="">
                <dgm:adjLst/>
              </dgm:shape>
              <dgm:presOf/>
              <dgm:constrLst>
                <dgm:constr type="ctrX" for="ch" forName="bullet1" refType="w" fact="0.8"/>
                <dgm:constr type="ctrY" for="ch" forName="bullet1" refType="h" fact="0.262"/>
                <dgm:constr type="w" for="ch" forName="bullet1" refType="w" fact="0.074"/>
                <dgm:constr type="h" for="ch" forName="bullet1" refType="w" refFor="ch" refForName="bullet1"/>
                <dgm:constr type="r" for="ch" forName="textBox1" refType="ctrX" refFor="ch" refForName="bullet1"/>
                <dgm:constr type="t" for="ch" forName="textBox1" refType="ctrY" refFor="ch" refForName="bullet1"/>
                <dgm:constr type="w" for="ch" forName="textBox1" refType="w" fact="0.4"/>
                <dgm:constr type="h" for="ch" forName="textBox1" refType="h" fact="0.738"/>
                <dgm:constr type="userA" refType="h" refFor="ch" refForName="bullet1" fact="0.53"/>
                <dgm:constr type="rMarg" for="ch" forName="textBox1" refType="userA" fact="2.834"/>
                <dgm:constr type="primFontSz" for="ch" ptType="node" op="equ" val="65"/>
              </dgm:constrLst>
              <dgm:ruleLst/>
              <dgm:forEach name="Name5" axis="ch" ptType="node" cnt="1">
                <dgm:layoutNode name="bullet1" styleLbl="node1">
                  <dgm:alg type="sp"/>
                  <dgm:shape xmlns:r="http://schemas.openxmlformats.org/officeDocument/2006/relationships" type="ellipse" r:blip="">
                    <dgm:adjLst/>
                  </dgm:shape>
                  <dgm:presOf/>
                  <dgm:constrLst/>
                  <dgm:ruleLst/>
                </dgm:layoutNode>
                <dgm:layoutNode name="textBox1" styleLbl="revTx">
                  <dgm:varLst>
                    <dgm:bulletEnabled val="1"/>
                  </dgm:varLst>
                  <dgm:alg type="tx">
                    <dgm:param type="txAnchorVert" val="t"/>
                    <dgm:param type="parTxLTRAlign" val="r"/>
                    <dgm:param type="parTxRTLAlign" val="r"/>
                  </dgm:alg>
                  <dgm:shape xmlns:r="http://schemas.openxmlformats.org/officeDocument/2006/relationships" type="round2DiagRect" r:blip="">
                    <dgm:adjLst/>
                  </dgm:shape>
                  <dgm:presOf axis="desOrSelf" ptType="node"/>
                  <dgm:constrLst>
                    <dgm:constr type="lMarg"/>
                    <dgm:constr type="tMarg"/>
                    <dgm:constr type="bMarg"/>
                  </dgm:constrLst>
                  <dgm:ruleLst>
                    <dgm:rule type="primFontSz" val="5" fact="NaN" max="NaN"/>
                  </dgm:ruleLst>
                </dgm:layoutNode>
              </dgm:forEach>
            </dgm:layoutNode>
          </dgm:if>
          <dgm:if name="Name6" axis="ch" ptType="node" func="cnt" op="equ" val="2">
            <dgm:layoutNode name="arrowDiagram2">
              <dgm:alg type="composite">
                <dgm:param type="vertAlign" val="none"/>
                <dgm:param type="horzAlign" val="none"/>
              </dgm:alg>
              <dgm:shape xmlns:r="http://schemas.openxmlformats.org/officeDocument/2006/relationships" r:blip="">
                <dgm:adjLst/>
              </dgm:shape>
              <dgm:presOf/>
              <dgm:choose name="Name7">
                <dgm:if name="Name8" func="var" arg="dir" op="equ" val="norm">
                  <dgm:constrLst>
                    <dgm:constr type="ctrX" for="ch" forName="bullet2a" refType="w" fact="0.25"/>
                    <dgm:constr type="ctrY" for="ch" forName="bullet2a" refType="h" fact="0.573"/>
                    <dgm:constr type="w" for="ch" forName="bullet2a" refType="w" fact="0.035"/>
                    <dgm:constr type="h" for="ch" forName="bullet2a" refType="w" refFor="ch" refForName="bullet2a"/>
                    <dgm:constr type="l" for="ch" forName="textBox2a" refType="ctrX" refFor="ch" refForName="bullet2a"/>
                    <dgm:constr type="t" for="ch" forName="textBox2a" refType="ctrY" refFor="ch" refForName="bullet2a"/>
                    <dgm:constr type="w" for="ch" forName="textBox2a" refType="w" fact="0.325"/>
                    <dgm:constr type="h" for="ch" forName="textBox2a" refType="h" fact="0.427"/>
                    <dgm:constr type="userA" refType="h" refFor="ch" refForName="bullet2a" fact="0.53"/>
                    <dgm:constr type="l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l" for="ch" forName="textBox2b" refType="ctrX" refFor="ch" refForName="bullet2b"/>
                    <dgm:constr type="t" for="ch" forName="textBox2b" refType="ctrY" refFor="ch" refForName="bullet2b"/>
                    <dgm:constr type="w" for="ch" forName="textBox2b" refType="w" fact="0.325"/>
                    <dgm:constr type="h" for="ch" forName="textBox2b" refType="h" fact="0.662"/>
                    <dgm:constr type="userB" refType="h" refFor="ch" refForName="bullet2b" fact="0.53"/>
                    <dgm:constr type="lMarg" for="ch" forName="textBox2b" refType="userB" fact="2.834"/>
                    <dgm:constr type="primFontSz" for="ch" ptType="node" op="equ" val="65"/>
                  </dgm:constrLst>
                </dgm:if>
                <dgm:else name="Name9">
                  <dgm:constrLst>
                    <dgm:constr type="ctrX" for="ch" forName="bullet2a" refType="w" fact="0.25"/>
                    <dgm:constr type="ctrY" for="ch" forName="bullet2a" refType="h" fact="0.573"/>
                    <dgm:constr type="w" for="ch" forName="bullet2a" refType="w" fact="0.035"/>
                    <dgm:constr type="h" for="ch" forName="bullet2a" refType="w" refFor="ch" refForName="bullet2a"/>
                    <dgm:constr type="r" for="ch" forName="textBox2a" refType="ctrX" refFor="ch" refForName="bullet2a"/>
                    <dgm:constr type="b" for="ch" forName="textBox2a" refType="ctrY" refFor="ch" refForName="bullet2a"/>
                    <dgm:constr type="w" for="ch" forName="textBox2a" refType="w" fact="0.25"/>
                    <dgm:constr type="h" for="ch" forName="textBox2a" refType="h" fact="0.573"/>
                    <dgm:constr type="userA" refType="h" refFor="ch" refForName="bullet2a" fact="0.53"/>
                    <dgm:constr type="r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r" for="ch" forName="textBox2b" refType="ctrX" refFor="ch" refForName="bullet2b"/>
                    <dgm:constr type="b" for="ch" forName="textBox2b" refType="ctrY" refFor="ch" refForName="bullet2b"/>
                    <dgm:constr type="w" for="ch" forName="textBox2b" refType="w" fact="0.28"/>
                    <dgm:constr type="h" for="ch" forName="textBox2b" refType="h" fact="0.338"/>
                    <dgm:constr type="userB" refType="h" refFor="ch" refForName="bullet2b" fact="0.53"/>
                    <dgm:constr type="rMarg" for="ch" forName="textBox2b" refType="userB" fact="2.834"/>
                    <dgm:constr type="primFontSz" for="ch" ptType="node" op="equ" val="65"/>
                  </dgm:constrLst>
                </dgm:else>
              </dgm:choose>
              <dgm:ruleLst/>
              <dgm:forEach name="Name10" axis="ch" ptType="node" cnt="1">
                <dgm:layoutNode name="bullet2a" styleLbl="node1">
                  <dgm:alg type="sp"/>
                  <dgm:shape xmlns:r="http://schemas.openxmlformats.org/officeDocument/2006/relationships" type="ellipse" r:blip="">
                    <dgm:adjLst/>
                  </dgm:shape>
                  <dgm:presOf/>
                  <dgm:constrLst/>
                  <dgm:ruleLst/>
                </dgm:layoutNode>
                <dgm:layoutNode name="textBox2a" styleLbl="revTx">
                  <dgm:varLst>
                    <dgm:bulletEnabled val="1"/>
                  </dgm:varLst>
                  <dgm:choose name="Name11">
                    <dgm:if name="Name12" func="var" arg="dir" op="equ" val="norm">
                      <dgm:choose name="Name13">
                        <dgm:if name="Name14" axis="root des" ptType="all node" func="maxDepth" op="gt" val="1">
                          <dgm:alg type="tx">
                            <dgm:param type="txAnchorVert" val="t"/>
                            <dgm:param type="parTxLTRAlign" val="l"/>
                            <dgm:param type="parTxRTLAlign" val="r"/>
                          </dgm:alg>
                        </dgm:if>
                        <dgm:else name="Name15">
                          <dgm:alg type="tx">
                            <dgm:param type="txAnchorVert" val="t"/>
                            <dgm:param type="parTxLTRAlign" val="l"/>
                            <dgm:param type="parTxRTLAlign" val="l"/>
                          </dgm:alg>
                        </dgm:else>
                      </dgm:choose>
                    </dgm:if>
                    <dgm:else name="Name16">
                      <dgm:choose name="Name17">
                        <dgm:if name="Name18" axis="root des" ptType="all node" func="maxDepth" op="gt" val="1">
                          <dgm:alg type="tx">
                            <dgm:param type="txAnchorVert" val="b"/>
                            <dgm:param type="txAnchorVertCh" val="b"/>
                            <dgm:param type="parTxLTRAlign" val="l"/>
                            <dgm:param type="parTxRTLAlign" val="r"/>
                          </dgm:alg>
                        </dgm:if>
                        <dgm:else name="Name1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
                    <dgm:if name="Name21" func="var" arg="dir" op="equ" val="norm">
                      <dgm:constrLst>
                        <dgm:constr type="rMarg"/>
                        <dgm:constr type="tMarg"/>
                        <dgm:constr type="bMarg"/>
                      </dgm:constrLst>
                    </dgm:if>
                    <dgm:else name="Name22">
                      <dgm:constrLst>
                        <dgm:constr type="lMarg"/>
                        <dgm:constr type="tMarg"/>
                        <dgm:constr type="bMarg"/>
                      </dgm:constrLst>
                    </dgm:else>
                  </dgm:choose>
                  <dgm:ruleLst>
                    <dgm:rule type="primFontSz" val="5" fact="NaN" max="NaN"/>
                  </dgm:ruleLst>
                </dgm:layoutNode>
              </dgm:forEach>
              <dgm:forEach name="Name23" axis="ch" ptType="node" st="2" cnt="1">
                <dgm:layoutNode name="bullet2b" styleLbl="node1">
                  <dgm:alg type="sp"/>
                  <dgm:shape xmlns:r="http://schemas.openxmlformats.org/officeDocument/2006/relationships" type="ellipse" r:blip="">
                    <dgm:adjLst/>
                  </dgm:shape>
                  <dgm:presOf/>
                  <dgm:constrLst/>
                  <dgm:ruleLst/>
                </dgm:layoutNode>
                <dgm:layoutNode name="textBox2b" styleLbl="revTx">
                  <dgm:varLst>
                    <dgm:bulletEnabled val="1"/>
                  </dgm:varLst>
                  <dgm:choose name="Name24">
                    <dgm:if name="Name25" func="var" arg="dir" op="equ" val="norm">
                      <dgm:choose name="Name26">
                        <dgm:if name="Name27" axis="root des" ptType="all node" func="maxDepth" op="gt" val="1">
                          <dgm:alg type="tx">
                            <dgm:param type="txAnchorVert" val="t"/>
                            <dgm:param type="parTxLTRAlign" val="l"/>
                            <dgm:param type="parTxRTLAlign" val="r"/>
                          </dgm:alg>
                        </dgm:if>
                        <dgm:else name="Name28">
                          <dgm:alg type="tx">
                            <dgm:param type="txAnchorVert" val="t"/>
                            <dgm:param type="parTxLTRAlign" val="l"/>
                            <dgm:param type="parTxRTLAlign" val="l"/>
                          </dgm:alg>
                        </dgm:else>
                      </dgm:choose>
                    </dgm:if>
                    <dgm:else name="Name29">
                      <dgm:choose name="Name30">
                        <dgm:if name="Name31" axis="root des" ptType="all node" func="maxDepth" op="gt" val="1">
                          <dgm:alg type="tx">
                            <dgm:param type="txAnchorVert" val="b"/>
                            <dgm:param type="txAnchorVertCh" val="b"/>
                            <dgm:param type="parTxLTRAlign" val="l"/>
                            <dgm:param type="parTxRTLAlign" val="r"/>
                          </dgm:alg>
                        </dgm:if>
                        <dgm:else name="Name3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33">
                    <dgm:if name="Name34" func="var" arg="dir" op="equ" val="norm">
                      <dgm:constrLst>
                        <dgm:constr type="rMarg"/>
                        <dgm:constr type="tMarg"/>
                        <dgm:constr type="bMarg"/>
                      </dgm:constrLst>
                    </dgm:if>
                    <dgm:else name="Name35">
                      <dgm:constrLst>
                        <dgm:constr type="lMarg"/>
                        <dgm:constr type="tMarg"/>
                        <dgm:constr type="bMarg"/>
                      </dgm:constrLst>
                    </dgm:else>
                  </dgm:choose>
                  <dgm:ruleLst>
                    <dgm:rule type="primFontSz" val="5" fact="NaN" max="NaN"/>
                  </dgm:ruleLst>
                </dgm:layoutNode>
              </dgm:forEach>
            </dgm:layoutNode>
          </dgm:if>
          <dgm:if name="Name36" axis="ch" ptType="node" func="cnt" op="equ" val="3">
            <dgm:layoutNode name="arrowDiagram3">
              <dgm:alg type="composite">
                <dgm:param type="vertAlign" val="none"/>
                <dgm:param type="horzAlign" val="none"/>
              </dgm:alg>
              <dgm:shape xmlns:r="http://schemas.openxmlformats.org/officeDocument/2006/relationships" r:blip="">
                <dgm:adjLst/>
              </dgm:shape>
              <dgm:presOf/>
              <dgm:choose name="Name37">
                <dgm:if name="Name38" func="var" arg="dir" op="equ" val="norm">
                  <dgm:constrLst>
                    <dgm:constr type="ctrX" for="ch" forName="bullet3a" refType="w" fact="0.14"/>
                    <dgm:constr type="ctrY" for="ch" forName="bullet3a" refType="h" fact="0.711"/>
                    <dgm:constr type="w" for="ch" forName="bullet3a" refType="w" fact="0.026"/>
                    <dgm:constr type="h" for="ch" forName="bullet3a" refType="w" refFor="ch" refForName="bullet3a"/>
                    <dgm:constr type="l" for="ch" forName="textBox3a" refType="ctrX" refFor="ch" refForName="bullet3a"/>
                    <dgm:constr type="t" for="ch" forName="textBox3a" refType="ctrY" refFor="ch" refForName="bullet3a"/>
                    <dgm:constr type="w" for="ch" forName="textBox3a" refType="w" fact="0.233"/>
                    <dgm:constr type="h" for="ch" forName="textBox3a" refType="h" fact="0.289"/>
                    <dgm:constr type="userA" refType="h" refFor="ch" refForName="bullet3a" fact="0.53"/>
                    <dgm:constr type="l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l" for="ch" forName="textBox3b" refType="ctrX" refFor="ch" refForName="bullet3b"/>
                    <dgm:constr type="t" for="ch" forName="textBox3b" refType="ctrY" refFor="ch" refForName="bullet3b"/>
                    <dgm:constr type="w" for="ch" forName="textBox3b" refType="w" fact="0.24"/>
                    <dgm:constr type="h" for="ch" forName="textBox3b" refType="h" fact="0.544"/>
                    <dgm:constr type="userB" refType="h" refFor="ch" refForName="bullet3b" fact="0.53"/>
                    <dgm:constr type="l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l" for="ch" forName="textBox3c" refType="ctrX" refFor="ch" refForName="bullet3c"/>
                    <dgm:constr type="t" for="ch" forName="textBox3c" refType="ctrY" refFor="ch" refForName="bullet3c"/>
                    <dgm:constr type="w" for="ch" forName="textBox3c" refType="w" fact="0.24"/>
                    <dgm:constr type="h" for="ch" forName="textBox3c" refType="h" fact="0.695"/>
                    <dgm:constr type="userC" refType="h" refFor="ch" refForName="bullet3c" fact="0.53"/>
                    <dgm:constr type="lMarg" for="ch" forName="textBox3c" refType="userC" fact="2.834"/>
                    <dgm:constr type="primFontSz" for="ch" ptType="node" op="equ" val="65"/>
                  </dgm:constrLst>
                </dgm:if>
                <dgm:else name="Name39">
                  <dgm:constrLst>
                    <dgm:constr type="ctrX" for="ch" forName="bullet3a" refType="w" fact="0.14"/>
                    <dgm:constr type="ctrY" for="ch" forName="bullet3a" refType="h" fact="0.711"/>
                    <dgm:constr type="w" for="ch" forName="bullet3a" refType="w" fact="0.026"/>
                    <dgm:constr type="h" for="ch" forName="bullet3a" refType="w" refFor="ch" refForName="bullet3a"/>
                    <dgm:constr type="r" for="ch" forName="textBox3a" refType="ctrX" refFor="ch" refForName="bullet3a"/>
                    <dgm:constr type="b" for="ch" forName="textBox3a" refType="ctrY" refFor="ch" refForName="bullet3a"/>
                    <dgm:constr type="w" for="ch" forName="textBox3a" refType="w" fact="0.14"/>
                    <dgm:constr type="h" for="ch" forName="textBox3a" refType="h" fact="0.711"/>
                    <dgm:constr type="userA" refType="h" refFor="ch" refForName="bullet3a" fact="0.53"/>
                    <dgm:constr type="r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r" for="ch" forName="textBox3b" refType="ctrX" refFor="ch" refForName="bullet3b"/>
                    <dgm:constr type="b" for="ch" forName="textBox3b" refType="ctrY" refFor="ch" refForName="bullet3b"/>
                    <dgm:constr type="w" for="ch" forName="textBox3b" refType="w" fact="0.24"/>
                    <dgm:constr type="h" for="ch" forName="textBox3b" refType="h" fact="0.456"/>
                    <dgm:constr type="userB" refType="h" refFor="ch" refForName="bullet3b" fact="0.53"/>
                    <dgm:constr type="r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r" for="ch" forName="textBox3c" refType="ctrX" refFor="ch" refForName="bullet3c"/>
                    <dgm:constr type="b" for="ch" forName="textBox3c" refType="ctrY" refFor="ch" refForName="bullet3c"/>
                    <dgm:constr type="w" for="ch" forName="textBox3c" refType="w" fact="0.24"/>
                    <dgm:constr type="h" for="ch" forName="textBox3c" refType="h" fact="0.305"/>
                    <dgm:constr type="userC" refType="h" refFor="ch" refForName="bullet3c" fact="0.53"/>
                    <dgm:constr type="rMarg" for="ch" forName="textBox3c" refType="userC" fact="2.834"/>
                    <dgm:constr type="primFontSz" for="ch" ptType="node" op="equ" val="65"/>
                  </dgm:constrLst>
                </dgm:else>
              </dgm:choose>
              <dgm:ruleLst/>
              <dgm:forEach name="Name40" axis="ch" ptType="node" cnt="1">
                <dgm:layoutNode name="bullet3a" styleLbl="node1">
                  <dgm:alg type="sp"/>
                  <dgm:shape xmlns:r="http://schemas.openxmlformats.org/officeDocument/2006/relationships" type="ellipse" r:blip="">
                    <dgm:adjLst/>
                  </dgm:shape>
                  <dgm:presOf/>
                  <dgm:constrLst/>
                  <dgm:ruleLst/>
                </dgm:layoutNode>
                <dgm:layoutNode name="textBox3a" styleLbl="revTx">
                  <dgm:varLst>
                    <dgm:bulletEnabled val="1"/>
                  </dgm:varLst>
                  <dgm:choose name="Name41">
                    <dgm:if name="Name42" func="var" arg="dir" op="equ" val="norm">
                      <dgm:choose name="Name43">
                        <dgm:if name="Name44" axis="root des" ptType="all node" func="maxDepth" op="gt" val="1">
                          <dgm:alg type="tx">
                            <dgm:param type="txAnchorVert" val="t"/>
                            <dgm:param type="parTxLTRAlign" val="l"/>
                            <dgm:param type="parTxRTLAlign" val="r"/>
                          </dgm:alg>
                        </dgm:if>
                        <dgm:else name="Name45">
                          <dgm:alg type="tx">
                            <dgm:param type="txAnchorVert" val="t"/>
                            <dgm:param type="parTxLTRAlign" val="l"/>
                            <dgm:param type="parTxRTLAlign" val="l"/>
                          </dgm:alg>
                        </dgm:else>
                      </dgm:choose>
                    </dgm:if>
                    <dgm:else name="Name46">
                      <dgm:choose name="Name47">
                        <dgm:if name="Name48" axis="root des" ptType="all node" func="maxDepth" op="gt" val="1">
                          <dgm:alg type="tx">
                            <dgm:param type="txAnchorVert" val="b"/>
                            <dgm:param type="txAnchorVertCh" val="b"/>
                            <dgm:param type="parTxLTRAlign" val="l"/>
                            <dgm:param type="parTxRTLAlign" val="r"/>
                          </dgm:alg>
                        </dgm:if>
                        <dgm:else name="Name4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50">
                    <dgm:if name="Name51" func="var" arg="dir" op="equ" val="norm">
                      <dgm:constrLst>
                        <dgm:constr type="rMarg"/>
                        <dgm:constr type="tMarg"/>
                        <dgm:constr type="bMarg"/>
                      </dgm:constrLst>
                    </dgm:if>
                    <dgm:else name="Name52">
                      <dgm:constrLst>
                        <dgm:constr type="lMarg"/>
                        <dgm:constr type="tMarg"/>
                        <dgm:constr type="bMarg"/>
                      </dgm:constrLst>
                    </dgm:else>
                  </dgm:choose>
                  <dgm:ruleLst>
                    <dgm:rule type="primFontSz" val="5" fact="NaN" max="NaN"/>
                  </dgm:ruleLst>
                </dgm:layoutNode>
              </dgm:forEach>
              <dgm:forEach name="Name53" axis="ch" ptType="node" st="2" cnt="1">
                <dgm:layoutNode name="bullet3b" styleLbl="node1">
                  <dgm:alg type="sp"/>
                  <dgm:shape xmlns:r="http://schemas.openxmlformats.org/officeDocument/2006/relationships" type="ellipse" r:blip="">
                    <dgm:adjLst/>
                  </dgm:shape>
                  <dgm:presOf/>
                  <dgm:constrLst/>
                  <dgm:ruleLst/>
                </dgm:layoutNode>
                <dgm:layoutNode name="textBox3b" styleLbl="revTx">
                  <dgm:varLst>
                    <dgm:bulletEnabled val="1"/>
                  </dgm:varLst>
                  <dgm:choose name="Name54">
                    <dgm:if name="Name55" func="var" arg="dir" op="equ" val="norm">
                      <dgm:choose name="Name56">
                        <dgm:if name="Name57" axis="root des" ptType="all node" func="maxDepth" op="gt" val="1">
                          <dgm:alg type="tx">
                            <dgm:param type="txAnchorVert" val="t"/>
                            <dgm:param type="parTxLTRAlign" val="l"/>
                            <dgm:param type="parTxRTLAlign" val="r"/>
                          </dgm:alg>
                        </dgm:if>
                        <dgm:else name="Name58">
                          <dgm:alg type="tx">
                            <dgm:param type="txAnchorVert" val="t"/>
                            <dgm:param type="parTxLTRAlign" val="l"/>
                            <dgm:param type="parTxRTLAlign" val="l"/>
                          </dgm:alg>
                        </dgm:else>
                      </dgm:choose>
                    </dgm:if>
                    <dgm:else name="Name59">
                      <dgm:choose name="Name60">
                        <dgm:if name="Name61" axis="root des" ptType="all node" func="maxDepth" op="gt" val="1">
                          <dgm:alg type="tx">
                            <dgm:param type="txAnchorVert" val="b"/>
                            <dgm:param type="txAnchorVertCh" val="b"/>
                            <dgm:param type="parTxLTRAlign" val="l"/>
                            <dgm:param type="parTxRTLAlign" val="r"/>
                          </dgm:alg>
                        </dgm:if>
                        <dgm:else name="Name6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63">
                    <dgm:if name="Name64" func="var" arg="dir" op="equ" val="norm">
                      <dgm:constrLst>
                        <dgm:constr type="rMarg"/>
                        <dgm:constr type="tMarg"/>
                        <dgm:constr type="bMarg"/>
                      </dgm:constrLst>
                    </dgm:if>
                    <dgm:else name="Name65">
                      <dgm:constrLst>
                        <dgm:constr type="lMarg"/>
                        <dgm:constr type="tMarg"/>
                        <dgm:constr type="bMarg"/>
                      </dgm:constrLst>
                    </dgm:else>
                  </dgm:choose>
                  <dgm:ruleLst>
                    <dgm:rule type="primFontSz" val="5" fact="NaN" max="NaN"/>
                  </dgm:ruleLst>
                </dgm:layoutNode>
              </dgm:forEach>
              <dgm:forEach name="Name66" axis="ch" ptType="node" st="3" cnt="1">
                <dgm:layoutNode name="bullet3c" styleLbl="node1">
                  <dgm:alg type="sp"/>
                  <dgm:shape xmlns:r="http://schemas.openxmlformats.org/officeDocument/2006/relationships" type="ellipse" r:blip="">
                    <dgm:adjLst/>
                  </dgm:shape>
                  <dgm:presOf/>
                  <dgm:constrLst/>
                  <dgm:ruleLst/>
                </dgm:layoutNode>
                <dgm:layoutNode name="textBox3c" styleLbl="revTx">
                  <dgm:varLst>
                    <dgm:bulletEnabled val="1"/>
                  </dgm:varLst>
                  <dgm:choose name="Name67">
                    <dgm:if name="Name68" func="var" arg="dir" op="equ" val="norm">
                      <dgm:choose name="Name69">
                        <dgm:if name="Name70" axis="root des" ptType="all node" func="maxDepth" op="gt" val="1">
                          <dgm:alg type="tx">
                            <dgm:param type="txAnchorVert" val="t"/>
                            <dgm:param type="parTxLTRAlign" val="l"/>
                            <dgm:param type="parTxRTLAlign" val="r"/>
                          </dgm:alg>
                        </dgm:if>
                        <dgm:else name="Name71">
                          <dgm:alg type="tx">
                            <dgm:param type="txAnchorVert" val="t"/>
                            <dgm:param type="parTxLTRAlign" val="l"/>
                            <dgm:param type="parTxRTLAlign" val="l"/>
                          </dgm:alg>
                        </dgm:else>
                      </dgm:choose>
                    </dgm:if>
                    <dgm:else name="Name72">
                      <dgm:choose name="Name73">
                        <dgm:if name="Name74" axis="root des" ptType="all node" func="maxDepth" op="gt" val="1">
                          <dgm:alg type="tx">
                            <dgm:param type="txAnchorVert" val="b"/>
                            <dgm:param type="txAnchorVertCh" val="b"/>
                            <dgm:param type="parTxLTRAlign" val="l"/>
                            <dgm:param type="parTxRTLAlign" val="r"/>
                          </dgm:alg>
                        </dgm:if>
                        <dgm:else name="Name7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76">
                    <dgm:if name="Name77" func="var" arg="dir" op="equ" val="norm">
                      <dgm:constrLst>
                        <dgm:constr type="rMarg"/>
                        <dgm:constr type="tMarg"/>
                        <dgm:constr type="bMarg"/>
                      </dgm:constrLst>
                    </dgm:if>
                    <dgm:else name="Name78">
                      <dgm:constrLst>
                        <dgm:constr type="lMarg"/>
                        <dgm:constr type="tMarg"/>
                        <dgm:constr type="bMarg"/>
                      </dgm:constrLst>
                    </dgm:else>
                  </dgm:choose>
                  <dgm:ruleLst>
                    <dgm:rule type="primFontSz" val="5" fact="NaN" max="NaN"/>
                  </dgm:ruleLst>
                </dgm:layoutNode>
              </dgm:forEach>
            </dgm:layoutNode>
          </dgm:if>
          <dgm:if name="Name79" axis="ch" ptType="node" func="cnt" op="equ" val="4">
            <dgm:layoutNode name="arrowDiagram4">
              <dgm:alg type="composite">
                <dgm:param type="vertAlign" val="none"/>
                <dgm:param type="horzAlign" val="none"/>
              </dgm:alg>
              <dgm:shape xmlns:r="http://schemas.openxmlformats.org/officeDocument/2006/relationships" r:blip="">
                <dgm:adjLst/>
              </dgm:shape>
              <dgm:presOf/>
              <dgm:choose name="Name80">
                <dgm:if name="Name81" func="var" arg="dir" op="equ" val="norm">
                  <dgm:constrLst>
                    <dgm:constr type="ctrX" for="ch" forName="bullet4a" refType="w" fact="0.11"/>
                    <dgm:constr type="ctrY" for="ch" forName="bullet4a" refType="h" fact="0.762"/>
                    <dgm:constr type="w" for="ch" forName="bullet4a" refType="w" fact="0.023"/>
                    <dgm:constr type="h" for="ch" forName="bullet4a" refType="w" refFor="ch" refForName="bullet4a"/>
                    <dgm:constr type="l" for="ch" forName="textBox4a" refType="ctrX" refFor="ch" refForName="bullet4a"/>
                    <dgm:constr type="t" for="ch" forName="textBox4a" refType="ctrY" refFor="ch" refForName="bullet4a"/>
                    <dgm:constr type="w" for="ch" forName="textBox4a" refType="w" fact="0.171"/>
                    <dgm:constr type="h" for="ch" forName="textBox4a" refType="h" fact="0.238"/>
                    <dgm:constr type="userA" refType="h" refFor="ch" refForName="bullet4a" fact="0.53"/>
                    <dgm:constr type="l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l" for="ch" forName="textBox4b" refType="ctrX" refFor="ch" refForName="bullet4b"/>
                    <dgm:constr type="t" for="ch" forName="textBox4b" refType="ctrY" refFor="ch" refForName="bullet4b"/>
                    <dgm:constr type="w" for="ch" forName="textBox4b" refType="w" fact="0.21"/>
                    <dgm:constr type="h" for="ch" forName="textBox4b" refType="h" fact="0.457"/>
                    <dgm:constr type="userB" refType="h" refFor="ch" refForName="bullet4b" fact="0.53"/>
                    <dgm:constr type="l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l" for="ch" forName="textBox4c" refType="ctrX" refFor="ch" refForName="bullet4c"/>
                    <dgm:constr type="t" for="ch" forName="textBox4c" refType="ctrY" refFor="ch" refForName="bullet4c"/>
                    <dgm:constr type="w" for="ch" forName="textBox4c" refType="w" fact="0.21"/>
                    <dgm:constr type="h" for="ch" forName="textBox4c" refType="h" fact="0.618"/>
                    <dgm:constr type="userC" refType="h" refFor="ch" refForName="bullet4c" fact="0.53"/>
                    <dgm:constr type="l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l" for="ch" forName="textBox4d" refType="ctrX" refFor="ch" refForName="bullet4d"/>
                    <dgm:constr type="t" for="ch" forName="textBox4d" refType="ctrY" refFor="ch" refForName="bullet4d"/>
                    <dgm:constr type="w" for="ch" forName="textBox4d" refType="w" fact="0.21"/>
                    <dgm:constr type="h" for="ch" forName="textBox4d" refType="h" fact="0.717"/>
                    <dgm:constr type="userD" refType="h" refFor="ch" refForName="bullet4d" fact="0.53"/>
                    <dgm:constr type="lMarg" for="ch" forName="textBox4d" refType="userD" fact="2.834"/>
                    <dgm:constr type="primFontSz" for="ch" ptType="node" op="equ" val="65"/>
                  </dgm:constrLst>
                </dgm:if>
                <dgm:else name="Name82">
                  <dgm:constrLst>
                    <dgm:constr type="ctrX" for="ch" forName="bullet4a" refType="w" fact="0.11"/>
                    <dgm:constr type="ctrY" for="ch" forName="bullet4a" refType="h" fact="0.762"/>
                    <dgm:constr type="w" for="ch" forName="bullet4a" refType="w" fact="0.023"/>
                    <dgm:constr type="h" for="ch" forName="bullet4a" refType="w" refFor="ch" refForName="bullet4a"/>
                    <dgm:constr type="r" for="ch" forName="textBox4a" refType="ctrX" refFor="ch" refForName="bullet4a"/>
                    <dgm:constr type="b" for="ch" forName="textBox4a" refType="ctrY" refFor="ch" refForName="bullet4a"/>
                    <dgm:constr type="w" for="ch" forName="textBox4a" refType="w" fact="0.11"/>
                    <dgm:constr type="h" for="ch" forName="textBox4a" refType="h" fact="0.762"/>
                    <dgm:constr type="userA" refType="h" refFor="ch" refForName="bullet4a" fact="0.53"/>
                    <dgm:constr type="r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r" for="ch" forName="textBox4b" refType="ctrX" refFor="ch" refForName="bullet4b"/>
                    <dgm:constr type="b" for="ch" forName="textBox4b" refType="ctrY" refFor="ch" refForName="bullet4b"/>
                    <dgm:constr type="w" for="ch" forName="textBox4b" refType="w" fact="0.171"/>
                    <dgm:constr type="h" for="ch" forName="textBox4b" refType="h" fact="0.543"/>
                    <dgm:constr type="userB" refType="h" refFor="ch" refForName="bullet4b" fact="0.53"/>
                    <dgm:constr type="r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r" for="ch" forName="textBox4c" refType="ctrX" refFor="ch" refForName="bullet4c"/>
                    <dgm:constr type="b" for="ch" forName="textBox4c" refType="ctrY" refFor="ch" refForName="bullet4c"/>
                    <dgm:constr type="w" for="ch" forName="textBox4c" refType="w" fact="0.21"/>
                    <dgm:constr type="h" for="ch" forName="textBox4c" refType="h" fact="0.382"/>
                    <dgm:constr type="userC" refType="h" refFor="ch" refForName="bullet4c" fact="0.53"/>
                    <dgm:constr type="r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r" for="ch" forName="textBox4d" refType="ctrX" refFor="ch" refForName="bullet4d"/>
                    <dgm:constr type="b" for="ch" forName="textBox4d" refType="ctrY" refFor="ch" refForName="bullet4d"/>
                    <dgm:constr type="w" for="ch" forName="textBox4d" refType="w" fact="0.21"/>
                    <dgm:constr type="h" for="ch" forName="textBox4d" refType="h" fact="0.283"/>
                    <dgm:constr type="userD" refType="h" refFor="ch" refForName="bullet4d" fact="0.53"/>
                    <dgm:constr type="rMarg" for="ch" forName="textBox4d" refType="userD" fact="2.834"/>
                    <dgm:constr type="primFontSz" for="ch" ptType="node" op="equ" val="65"/>
                  </dgm:constrLst>
                </dgm:else>
              </dgm:choose>
              <dgm:ruleLst/>
              <dgm:forEach name="Name83" axis="ch" ptType="node" cnt="1">
                <dgm:layoutNode name="bullet4a" styleLbl="node1">
                  <dgm:alg type="sp"/>
                  <dgm:shape xmlns:r="http://schemas.openxmlformats.org/officeDocument/2006/relationships" type="ellipse" r:blip="">
                    <dgm:adjLst/>
                  </dgm:shape>
                  <dgm:presOf/>
                  <dgm:constrLst/>
                  <dgm:ruleLst/>
                </dgm:layoutNode>
                <dgm:layoutNode name="textBox4a" styleLbl="revTx">
                  <dgm:varLst>
                    <dgm:bulletEnabled val="1"/>
                  </dgm:varLst>
                  <dgm:choose name="Name84">
                    <dgm:if name="Name85" func="var" arg="dir" op="equ" val="norm">
                      <dgm:choose name="Name86">
                        <dgm:if name="Name87" axis="root des" ptType="all node" func="maxDepth" op="gt" val="1">
                          <dgm:alg type="tx">
                            <dgm:param type="txAnchorVert" val="t"/>
                            <dgm:param type="parTxLTRAlign" val="l"/>
                            <dgm:param type="parTxRTLAlign" val="r"/>
                          </dgm:alg>
                        </dgm:if>
                        <dgm:else name="Name88">
                          <dgm:alg type="tx">
                            <dgm:param type="txAnchorVert" val="t"/>
                            <dgm:param type="parTxLTRAlign" val="l"/>
                            <dgm:param type="parTxRTLAlign" val="l"/>
                          </dgm:alg>
                        </dgm:else>
                      </dgm:choose>
                    </dgm:if>
                    <dgm:else name="Name89">
                      <dgm:choose name="Name90">
                        <dgm:if name="Name91" axis="root des" ptType="all node" func="maxDepth" op="gt" val="1">
                          <dgm:alg type="tx">
                            <dgm:param type="txAnchorVert" val="b"/>
                            <dgm:param type="txAnchorVertCh" val="b"/>
                            <dgm:param type="parTxLTRAlign" val="l"/>
                            <dgm:param type="parTxRTLAlign" val="r"/>
                          </dgm:alg>
                        </dgm:if>
                        <dgm:else name="Name9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93">
                    <dgm:if name="Name94" func="var" arg="dir" op="equ" val="norm">
                      <dgm:constrLst>
                        <dgm:constr type="rMarg"/>
                        <dgm:constr type="tMarg"/>
                        <dgm:constr type="bMarg"/>
                      </dgm:constrLst>
                    </dgm:if>
                    <dgm:else name="Name95">
                      <dgm:constrLst>
                        <dgm:constr type="lMarg"/>
                        <dgm:constr type="tMarg"/>
                        <dgm:constr type="bMarg"/>
                      </dgm:constrLst>
                    </dgm:else>
                  </dgm:choose>
                  <dgm:ruleLst>
                    <dgm:rule type="primFontSz" val="5" fact="NaN" max="NaN"/>
                  </dgm:ruleLst>
                </dgm:layoutNode>
              </dgm:forEach>
              <dgm:forEach name="Name96" axis="ch" ptType="node" st="2" cnt="1">
                <dgm:layoutNode name="bullet4b" styleLbl="node1">
                  <dgm:alg type="sp"/>
                  <dgm:shape xmlns:r="http://schemas.openxmlformats.org/officeDocument/2006/relationships" type="ellipse" r:blip="">
                    <dgm:adjLst/>
                  </dgm:shape>
                  <dgm:presOf/>
                  <dgm:constrLst/>
                  <dgm:ruleLst/>
                </dgm:layoutNode>
                <dgm:layoutNode name="textBox4b" styleLbl="revTx">
                  <dgm:varLst>
                    <dgm:bulletEnabled val="1"/>
                  </dgm:varLst>
                  <dgm:choose name="Name97">
                    <dgm:if name="Name98" func="var" arg="dir" op="equ" val="norm">
                      <dgm:choose name="Name99">
                        <dgm:if name="Name100" axis="root des" ptType="all node" func="maxDepth" op="gt" val="1">
                          <dgm:alg type="tx">
                            <dgm:param type="txAnchorVert" val="t"/>
                            <dgm:param type="parTxLTRAlign" val="l"/>
                            <dgm:param type="parTxRTLAlign" val="r"/>
                          </dgm:alg>
                        </dgm:if>
                        <dgm:else name="Name101">
                          <dgm:alg type="tx">
                            <dgm:param type="txAnchorVert" val="t"/>
                            <dgm:param type="parTxLTRAlign" val="l"/>
                            <dgm:param type="parTxRTLAlign" val="l"/>
                          </dgm:alg>
                        </dgm:else>
                      </dgm:choose>
                    </dgm:if>
                    <dgm:else name="Name102">
                      <dgm:choose name="Name103">
                        <dgm:if name="Name104" axis="root des" ptType="all node" func="maxDepth" op="gt" val="1">
                          <dgm:alg type="tx">
                            <dgm:param type="txAnchorVert" val="b"/>
                            <dgm:param type="txAnchorVertCh" val="b"/>
                            <dgm:param type="parTxLTRAlign" val="l"/>
                            <dgm:param type="parTxRTLAlign" val="r"/>
                          </dgm:alg>
                        </dgm:if>
                        <dgm:else name="Name10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06">
                    <dgm:if name="Name107" func="var" arg="dir" op="equ" val="norm">
                      <dgm:constrLst>
                        <dgm:constr type="rMarg"/>
                        <dgm:constr type="tMarg"/>
                        <dgm:constr type="bMarg"/>
                      </dgm:constrLst>
                    </dgm:if>
                    <dgm:else name="Name108">
                      <dgm:constrLst>
                        <dgm:constr type="lMarg"/>
                        <dgm:constr type="tMarg"/>
                        <dgm:constr type="bMarg"/>
                      </dgm:constrLst>
                    </dgm:else>
                  </dgm:choose>
                  <dgm:ruleLst>
                    <dgm:rule type="primFontSz" val="5" fact="NaN" max="NaN"/>
                  </dgm:ruleLst>
                </dgm:layoutNode>
              </dgm:forEach>
              <dgm:forEach name="Name109" axis="ch" ptType="node" st="3" cnt="1">
                <dgm:layoutNode name="bullet4c" styleLbl="node1">
                  <dgm:alg type="sp"/>
                  <dgm:shape xmlns:r="http://schemas.openxmlformats.org/officeDocument/2006/relationships" type="ellipse" r:blip="">
                    <dgm:adjLst/>
                  </dgm:shape>
                  <dgm:presOf/>
                  <dgm:constrLst/>
                  <dgm:ruleLst/>
                </dgm:layoutNode>
                <dgm:layoutNode name="textBox4c" styleLbl="revTx">
                  <dgm:varLst>
                    <dgm:bulletEnabled val="1"/>
                  </dgm:varLst>
                  <dgm:choose name="Name110">
                    <dgm:if name="Name111" func="var" arg="dir" op="equ" val="norm">
                      <dgm:choose name="Name112">
                        <dgm:if name="Name113" axis="root des" ptType="all node" func="maxDepth" op="gt" val="1">
                          <dgm:alg type="tx">
                            <dgm:param type="txAnchorVert" val="t"/>
                            <dgm:param type="parTxLTRAlign" val="l"/>
                            <dgm:param type="parTxRTLAlign" val="r"/>
                          </dgm:alg>
                        </dgm:if>
                        <dgm:else name="Name114">
                          <dgm:alg type="tx">
                            <dgm:param type="txAnchorVert" val="t"/>
                            <dgm:param type="parTxLTRAlign" val="l"/>
                            <dgm:param type="parTxRTLAlign" val="l"/>
                          </dgm:alg>
                        </dgm:else>
                      </dgm:choose>
                    </dgm:if>
                    <dgm:else name="Name115">
                      <dgm:choose name="Name116">
                        <dgm:if name="Name117" axis="root des" ptType="all node" func="maxDepth" op="gt" val="1">
                          <dgm:alg type="tx">
                            <dgm:param type="txAnchorVert" val="b"/>
                            <dgm:param type="txAnchorVertCh" val="b"/>
                            <dgm:param type="parTxLTRAlign" val="l"/>
                            <dgm:param type="parTxRTLAlign" val="r"/>
                          </dgm:alg>
                        </dgm:if>
                        <dgm:else name="Name11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19">
                    <dgm:if name="Name120" func="var" arg="dir" op="equ" val="norm">
                      <dgm:constrLst>
                        <dgm:constr type="rMarg"/>
                        <dgm:constr type="tMarg"/>
                        <dgm:constr type="bMarg"/>
                      </dgm:constrLst>
                    </dgm:if>
                    <dgm:else name="Name121">
                      <dgm:constrLst>
                        <dgm:constr type="lMarg"/>
                        <dgm:constr type="tMarg"/>
                        <dgm:constr type="bMarg"/>
                      </dgm:constrLst>
                    </dgm:else>
                  </dgm:choose>
                  <dgm:ruleLst>
                    <dgm:rule type="primFontSz" val="5" fact="NaN" max="NaN"/>
                  </dgm:ruleLst>
                </dgm:layoutNode>
              </dgm:forEach>
              <dgm:forEach name="Name122" axis="ch" ptType="node" st="4" cnt="1">
                <dgm:layoutNode name="bullet4d" styleLbl="node1">
                  <dgm:alg type="sp"/>
                  <dgm:shape xmlns:r="http://schemas.openxmlformats.org/officeDocument/2006/relationships" type="ellipse" r:blip="">
                    <dgm:adjLst/>
                  </dgm:shape>
                  <dgm:presOf/>
                  <dgm:constrLst/>
                  <dgm:ruleLst/>
                </dgm:layoutNode>
                <dgm:layoutNode name="textBox4d" styleLbl="revTx">
                  <dgm:varLst>
                    <dgm:bulletEnabled val="1"/>
                  </dgm:varLst>
                  <dgm:choose name="Name123">
                    <dgm:if name="Name124" func="var" arg="dir" op="equ" val="norm">
                      <dgm:choose name="Name125">
                        <dgm:if name="Name126" axis="root des" ptType="all node" func="maxDepth" op="gt" val="1">
                          <dgm:alg type="tx">
                            <dgm:param type="txAnchorVert" val="t"/>
                            <dgm:param type="parTxLTRAlign" val="l"/>
                            <dgm:param type="parTxRTLAlign" val="r"/>
                          </dgm:alg>
                        </dgm:if>
                        <dgm:else name="Name127">
                          <dgm:alg type="tx">
                            <dgm:param type="txAnchorVert" val="t"/>
                            <dgm:param type="parTxLTRAlign" val="l"/>
                            <dgm:param type="parTxRTLAlign" val="l"/>
                          </dgm:alg>
                        </dgm:else>
                      </dgm:choose>
                    </dgm:if>
                    <dgm:else name="Name128">
                      <dgm:choose name="Name129">
                        <dgm:if name="Name130" axis="root des" ptType="all node" func="maxDepth" op="gt" val="1">
                          <dgm:alg type="tx">
                            <dgm:param type="txAnchorVert" val="b"/>
                            <dgm:param type="txAnchorVertCh" val="b"/>
                            <dgm:param type="parTxLTRAlign" val="l"/>
                            <dgm:param type="parTxRTLAlign" val="r"/>
                          </dgm:alg>
                        </dgm:if>
                        <dgm:else name="Name13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32">
                    <dgm:if name="Name133" func="var" arg="dir" op="equ" val="norm">
                      <dgm:constrLst>
                        <dgm:constr type="rMarg"/>
                        <dgm:constr type="tMarg"/>
                        <dgm:constr type="bMarg"/>
                      </dgm:constrLst>
                    </dgm:if>
                    <dgm:else name="Name134">
                      <dgm:constrLst>
                        <dgm:constr type="lMarg"/>
                        <dgm:constr type="tMarg"/>
                        <dgm:constr type="bMarg"/>
                      </dgm:constrLst>
                    </dgm:else>
                  </dgm:choose>
                  <dgm:ruleLst>
                    <dgm:rule type="primFontSz" val="5" fact="NaN" max="NaN"/>
                  </dgm:ruleLst>
                </dgm:layoutNode>
              </dgm:forEach>
            </dgm:layoutNode>
          </dgm:if>
          <dgm:else name="Name135">
            <dgm:layoutNode name="arrowDiagram5">
              <dgm:alg type="composite">
                <dgm:param type="vertAlign" val="none"/>
                <dgm:param type="horzAlign" val="none"/>
              </dgm:alg>
              <dgm:shape xmlns:r="http://schemas.openxmlformats.org/officeDocument/2006/relationships" r:blip="">
                <dgm:adjLst/>
              </dgm:shape>
              <dgm:presOf/>
              <dgm:choose name="Name136">
                <dgm:if name="Name137" func="var" arg="dir" op="equ" val="norm">
                  <dgm:constrLst>
                    <dgm:constr type="ctrX" for="ch" forName="bullet5a" refType="w" fact="0.11"/>
                    <dgm:constr type="ctrY" for="ch" forName="bullet5a" refType="h" fact="0.762"/>
                    <dgm:constr type="w" for="ch" forName="bullet5a" refType="w" fact="0.023"/>
                    <dgm:constr type="h" for="ch" forName="bullet5a" refType="w" refFor="ch" refForName="bullet5a"/>
                    <dgm:constr type="l" for="ch" forName="textBox5a" refType="ctrX" refFor="ch" refForName="bullet5a"/>
                    <dgm:constr type="t" for="ch" forName="textBox5a" refType="ctrY" refFor="ch" refForName="bullet5a"/>
                    <dgm:constr type="w" for="ch" forName="textBox5a" refType="w" fact="0.131"/>
                    <dgm:constr type="h" for="ch" forName="textBox5a" refType="h" fact="0.238"/>
                    <dgm:constr type="userA" refType="h" refFor="ch" refForName="bullet5a" fact="0.53"/>
                    <dgm:constr type="l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l" for="ch" forName="textBox5b" refType="ctrX" refFor="ch" refForName="bullet5b"/>
                    <dgm:constr type="t" for="ch" forName="textBox5b" refType="ctrY" refFor="ch" refForName="bullet5b"/>
                    <dgm:constr type="w" for="ch" forName="textBox5b" refType="w" fact="0.166"/>
                    <dgm:constr type="h" for="ch" forName="textBox5b" refType="h" fact="0.419"/>
                    <dgm:constr type="userB" refType="h" refFor="ch" refForName="bullet5b" fact="0.53"/>
                    <dgm:constr type="l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l" for="ch" forName="textBox5c" refType="ctrX" refFor="ch" refForName="bullet5c"/>
                    <dgm:constr type="t" for="ch" forName="textBox5c" refType="ctrY" refFor="ch" refForName="bullet5c"/>
                    <dgm:constr type="w" for="ch" forName="textBox5c" refType="w" fact="0.193"/>
                    <dgm:constr type="h" for="ch" forName="textBox5c" refType="h" fact="0.562"/>
                    <dgm:constr type="userC" refType="h" refFor="ch" refForName="bullet5c" fact="0.53"/>
                    <dgm:constr type="l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l" for="ch" forName="textBox5d" refType="ctrX" refFor="ch" refForName="bullet5d"/>
                    <dgm:constr type="t" for="ch" forName="textBox5d" refType="ctrY" refFor="ch" refForName="bullet5d"/>
                    <dgm:constr type="w" for="ch" forName="textBox5d" refType="w" fact="0.2"/>
                    <dgm:constr type="h" for="ch" forName="textBox5d" refType="h" fact="0.67"/>
                    <dgm:constr type="userD" refType="h" refFor="ch" refForName="bullet5d" fact="0.53"/>
                    <dgm:constr type="l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l" for="ch" forName="textBox5e" refType="ctrX" refFor="ch" refForName="bullet5e"/>
                    <dgm:constr type="t" for="ch" forName="textBox5e" refType="ctrY" refFor="ch" refForName="bullet5e"/>
                    <dgm:constr type="w" for="ch" forName="textBox5e" refType="w" fact="0.2"/>
                    <dgm:constr type="h" for="ch" forName="textBox5e" refType="h" fact="0.736"/>
                    <dgm:constr type="userE" refType="h" refFor="ch" refForName="bullet5e" fact="0.53"/>
                    <dgm:constr type="lMarg" for="ch" forName="textBox5e" refType="userE" fact="2.834"/>
                    <dgm:constr type="primFontSz" for="ch" ptType="node" op="equ" val="65"/>
                  </dgm:constrLst>
                </dgm:if>
                <dgm:else name="Name138">
                  <dgm:constrLst>
                    <dgm:constr type="ctrX" for="ch" forName="bullet5a" refType="w" fact="0.11"/>
                    <dgm:constr type="ctrY" for="ch" forName="bullet5a" refType="h" fact="0.762"/>
                    <dgm:constr type="w" for="ch" forName="bullet5a" refType="w" fact="0.023"/>
                    <dgm:constr type="h" for="ch" forName="bullet5a" refType="w" refFor="ch" refForName="bullet5a"/>
                    <dgm:constr type="r" for="ch" forName="textBox5a" refType="ctrX" refFor="ch" refForName="bullet5a"/>
                    <dgm:constr type="b" for="ch" forName="textBox5a" refType="ctrY" refFor="ch" refForName="bullet5a"/>
                    <dgm:constr type="w" for="ch" forName="textBox5a" refType="w" fact="0.11"/>
                    <dgm:constr type="h" for="ch" forName="textBox5a" refType="h" fact="0.762"/>
                    <dgm:constr type="userA" refType="h" refFor="ch" refForName="bullet5a" fact="0.53"/>
                    <dgm:constr type="r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r" for="ch" forName="textBox5b" refType="ctrX" refFor="ch" refForName="bullet5b"/>
                    <dgm:constr type="b" for="ch" forName="textBox5b" refType="ctrY" refFor="ch" refForName="bullet5b"/>
                    <dgm:constr type="w" for="ch" forName="textBox5b" refType="w" fact="0.131"/>
                    <dgm:constr type="h" for="ch" forName="textBox5b" refType="h" fact="0.581"/>
                    <dgm:constr type="userB" refType="h" refFor="ch" refForName="bullet5b" fact="0.53"/>
                    <dgm:constr type="r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r" for="ch" forName="textBox5c" refType="ctrX" refFor="ch" refForName="bullet5c"/>
                    <dgm:constr type="b" for="ch" forName="textBox5c" refType="ctrY" refFor="ch" refForName="bullet5c"/>
                    <dgm:constr type="w" for="ch" forName="textBox5c" refType="w" fact="0.166"/>
                    <dgm:constr type="h" for="ch" forName="textBox5c" refType="h" fact="0.438"/>
                    <dgm:constr type="userC" refType="h" refFor="ch" refForName="bullet5c" fact="0.53"/>
                    <dgm:constr type="r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r" for="ch" forName="textBox5d" refType="ctrX" refFor="ch" refForName="bullet5d"/>
                    <dgm:constr type="b" for="ch" forName="textBox5d" refType="ctrY" refFor="ch" refForName="bullet5d"/>
                    <dgm:constr type="w" for="ch" forName="textBox5d" refType="w" fact="0.193"/>
                    <dgm:constr type="h" for="ch" forName="textBox5d" refType="h" fact="0.33"/>
                    <dgm:constr type="userD" refType="h" refFor="ch" refForName="bullet5d" fact="0.53"/>
                    <dgm:constr type="r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r" for="ch" forName="textBox5e" refType="ctrX" refFor="ch" refForName="bullet5e"/>
                    <dgm:constr type="b" for="ch" forName="textBox5e" refType="ctrY" refFor="ch" refForName="bullet5e"/>
                    <dgm:constr type="w" for="ch" forName="textBox5e" refType="w" fact="0.2"/>
                    <dgm:constr type="h" for="ch" forName="textBox5e" refType="h" fact="0.264"/>
                    <dgm:constr type="userE" refType="h" refFor="ch" refForName="bullet5e" fact="0.53"/>
                    <dgm:constr type="rMarg" for="ch" forName="textBox5e" refType="userE" fact="2.834"/>
                    <dgm:constr type="primFontSz" for="ch" ptType="node" op="equ" val="65"/>
                  </dgm:constrLst>
                </dgm:else>
              </dgm:choose>
              <dgm:ruleLst/>
              <dgm:forEach name="Name139" axis="ch" ptType="node" cnt="1">
                <dgm:layoutNode name="bullet5a" styleLbl="node1">
                  <dgm:alg type="sp"/>
                  <dgm:shape xmlns:r="http://schemas.openxmlformats.org/officeDocument/2006/relationships" type="ellipse" r:blip="">
                    <dgm:adjLst/>
                  </dgm:shape>
                  <dgm:presOf/>
                  <dgm:constrLst/>
                  <dgm:ruleLst/>
                </dgm:layoutNode>
                <dgm:layoutNode name="textBox5a" styleLbl="revTx">
                  <dgm:varLst>
                    <dgm:bulletEnabled val="1"/>
                  </dgm:varLst>
                  <dgm:choose name="Name140">
                    <dgm:if name="Name141" func="var" arg="dir" op="equ" val="norm">
                      <dgm:choose name="Name142">
                        <dgm:if name="Name143" axis="root des" ptType="all node" func="maxDepth" op="gt" val="1">
                          <dgm:alg type="tx">
                            <dgm:param type="txAnchorVert" val="t"/>
                            <dgm:param type="parTxLTRAlign" val="l"/>
                            <dgm:param type="parTxRTLAlign" val="r"/>
                          </dgm:alg>
                        </dgm:if>
                        <dgm:else name="Name144">
                          <dgm:alg type="tx">
                            <dgm:param type="txAnchorVert" val="t"/>
                            <dgm:param type="parTxLTRAlign" val="l"/>
                            <dgm:param type="parTxRTLAlign" val="l"/>
                          </dgm:alg>
                        </dgm:else>
                      </dgm:choose>
                    </dgm:if>
                    <dgm:else name="Name145">
                      <dgm:choose name="Name146">
                        <dgm:if name="Name147" axis="root des" ptType="all node" func="maxDepth" op="gt" val="1">
                          <dgm:alg type="tx">
                            <dgm:param type="txAnchorVert" val="b"/>
                            <dgm:param type="txAnchorVertCh" val="b"/>
                            <dgm:param type="parTxLTRAlign" val="l"/>
                            <dgm:param type="parTxRTLAlign" val="r"/>
                          </dgm:alg>
                        </dgm:if>
                        <dgm:else name="Name14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49">
                    <dgm:if name="Name150" func="var" arg="dir" op="equ" val="norm">
                      <dgm:constrLst>
                        <dgm:constr type="rMarg"/>
                        <dgm:constr type="tMarg"/>
                        <dgm:constr type="bMarg"/>
                      </dgm:constrLst>
                    </dgm:if>
                    <dgm:else name="Name151">
                      <dgm:constrLst>
                        <dgm:constr type="lMarg"/>
                        <dgm:constr type="tMarg"/>
                        <dgm:constr type="bMarg"/>
                      </dgm:constrLst>
                    </dgm:else>
                  </dgm:choose>
                  <dgm:ruleLst>
                    <dgm:rule type="primFontSz" val="5" fact="NaN" max="NaN"/>
                  </dgm:ruleLst>
                </dgm:layoutNode>
              </dgm:forEach>
              <dgm:forEach name="Name152" axis="ch" ptType="node" st="2" cnt="1">
                <dgm:layoutNode name="bullet5b" styleLbl="node1">
                  <dgm:alg type="sp"/>
                  <dgm:shape xmlns:r="http://schemas.openxmlformats.org/officeDocument/2006/relationships" type="ellipse" r:blip="">
                    <dgm:adjLst/>
                  </dgm:shape>
                  <dgm:presOf/>
                  <dgm:constrLst/>
                  <dgm:ruleLst/>
                </dgm:layoutNode>
                <dgm:layoutNode name="textBox5b" styleLbl="revTx">
                  <dgm:varLst>
                    <dgm:bulletEnabled val="1"/>
                  </dgm:varLst>
                  <dgm:choose name="Name153">
                    <dgm:if name="Name154" func="var" arg="dir" op="equ" val="norm">
                      <dgm:choose name="Name155">
                        <dgm:if name="Name156" axis="root des" ptType="all node" func="maxDepth" op="gt" val="1">
                          <dgm:alg type="tx">
                            <dgm:param type="txAnchorVert" val="t"/>
                            <dgm:param type="parTxLTRAlign" val="l"/>
                            <dgm:param type="parTxRTLAlign" val="r"/>
                          </dgm:alg>
                        </dgm:if>
                        <dgm:else name="Name157">
                          <dgm:alg type="tx">
                            <dgm:param type="txAnchorVert" val="t"/>
                            <dgm:param type="parTxLTRAlign" val="l"/>
                            <dgm:param type="parTxRTLAlign" val="l"/>
                          </dgm:alg>
                        </dgm:else>
                      </dgm:choose>
                    </dgm:if>
                    <dgm:else name="Name158">
                      <dgm:choose name="Name159">
                        <dgm:if name="Name160" axis="root des" ptType="all node" func="maxDepth" op="gt" val="1">
                          <dgm:alg type="tx">
                            <dgm:param type="txAnchorVert" val="b"/>
                            <dgm:param type="txAnchorVertCh" val="b"/>
                            <dgm:param type="parTxLTRAlign" val="l"/>
                            <dgm:param type="parTxRTLAlign" val="r"/>
                          </dgm:alg>
                        </dgm:if>
                        <dgm:else name="Name16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62">
                    <dgm:if name="Name163" func="var" arg="dir" op="equ" val="norm">
                      <dgm:constrLst>
                        <dgm:constr type="rMarg"/>
                        <dgm:constr type="tMarg"/>
                        <dgm:constr type="bMarg"/>
                      </dgm:constrLst>
                    </dgm:if>
                    <dgm:else name="Name164">
                      <dgm:constrLst>
                        <dgm:constr type="lMarg"/>
                        <dgm:constr type="tMarg"/>
                        <dgm:constr type="bMarg"/>
                      </dgm:constrLst>
                    </dgm:else>
                  </dgm:choose>
                  <dgm:ruleLst>
                    <dgm:rule type="primFontSz" val="5" fact="NaN" max="NaN"/>
                  </dgm:ruleLst>
                </dgm:layoutNode>
              </dgm:forEach>
              <dgm:forEach name="Name165" axis="ch" ptType="node" st="3" cnt="1">
                <dgm:layoutNode name="bullet5c" styleLbl="node1">
                  <dgm:alg type="sp"/>
                  <dgm:shape xmlns:r="http://schemas.openxmlformats.org/officeDocument/2006/relationships" type="ellipse" r:blip="">
                    <dgm:adjLst/>
                  </dgm:shape>
                  <dgm:presOf/>
                  <dgm:constrLst/>
                  <dgm:ruleLst/>
                </dgm:layoutNode>
                <dgm:layoutNode name="textBox5c" styleLbl="revTx">
                  <dgm:varLst>
                    <dgm:bulletEnabled val="1"/>
                  </dgm:varLst>
                  <dgm:choose name="Name166">
                    <dgm:if name="Name167" func="var" arg="dir" op="equ" val="norm">
                      <dgm:choose name="Name168">
                        <dgm:if name="Name169" axis="root des" ptType="all node" func="maxDepth" op="gt" val="1">
                          <dgm:alg type="tx">
                            <dgm:param type="txAnchorVert" val="t"/>
                            <dgm:param type="parTxLTRAlign" val="l"/>
                            <dgm:param type="parTxRTLAlign" val="r"/>
                          </dgm:alg>
                        </dgm:if>
                        <dgm:else name="Name170">
                          <dgm:alg type="tx">
                            <dgm:param type="txAnchorVert" val="t"/>
                            <dgm:param type="parTxLTRAlign" val="l"/>
                            <dgm:param type="parTxRTLAlign" val="l"/>
                          </dgm:alg>
                        </dgm:else>
                      </dgm:choose>
                    </dgm:if>
                    <dgm:else name="Name171">
                      <dgm:choose name="Name172">
                        <dgm:if name="Name173" axis="root des" ptType="all node" func="maxDepth" op="gt" val="1">
                          <dgm:alg type="tx">
                            <dgm:param type="txAnchorVert" val="b"/>
                            <dgm:param type="txAnchorVertCh" val="b"/>
                            <dgm:param type="parTxLTRAlign" val="l"/>
                            <dgm:param type="parTxRTLAlign" val="r"/>
                          </dgm:alg>
                        </dgm:if>
                        <dgm:else name="Name174">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75">
                    <dgm:if name="Name176" func="var" arg="dir" op="equ" val="norm">
                      <dgm:constrLst>
                        <dgm:constr type="rMarg"/>
                        <dgm:constr type="tMarg"/>
                        <dgm:constr type="bMarg"/>
                      </dgm:constrLst>
                    </dgm:if>
                    <dgm:else name="Name177">
                      <dgm:constrLst>
                        <dgm:constr type="lMarg"/>
                        <dgm:constr type="tMarg"/>
                        <dgm:constr type="bMarg"/>
                      </dgm:constrLst>
                    </dgm:else>
                  </dgm:choose>
                  <dgm:ruleLst>
                    <dgm:rule type="primFontSz" val="5" fact="NaN" max="NaN"/>
                  </dgm:ruleLst>
                </dgm:layoutNode>
              </dgm:forEach>
              <dgm:forEach name="Name178" axis="ch" ptType="node" st="4" cnt="1">
                <dgm:layoutNode name="bullet5d" styleLbl="node1">
                  <dgm:alg type="sp"/>
                  <dgm:shape xmlns:r="http://schemas.openxmlformats.org/officeDocument/2006/relationships" type="ellipse" r:blip="">
                    <dgm:adjLst/>
                  </dgm:shape>
                  <dgm:presOf/>
                  <dgm:constrLst/>
                  <dgm:ruleLst/>
                </dgm:layoutNode>
                <dgm:layoutNode name="textBox5d" styleLbl="revTx">
                  <dgm:varLst>
                    <dgm:bulletEnabled val="1"/>
                  </dgm:varLst>
                  <dgm:choose name="Name179">
                    <dgm:if name="Name180" func="var" arg="dir" op="equ" val="norm">
                      <dgm:choose name="Name181">
                        <dgm:if name="Name182" axis="root des" ptType="all node" func="maxDepth" op="gt" val="1">
                          <dgm:alg type="tx">
                            <dgm:param type="txAnchorVert" val="t"/>
                            <dgm:param type="parTxLTRAlign" val="l"/>
                            <dgm:param type="parTxRTLAlign" val="r"/>
                          </dgm:alg>
                        </dgm:if>
                        <dgm:else name="Name183">
                          <dgm:alg type="tx">
                            <dgm:param type="txAnchorVert" val="t"/>
                            <dgm:param type="parTxLTRAlign" val="l"/>
                            <dgm:param type="parTxRTLAlign" val="l"/>
                          </dgm:alg>
                        </dgm:else>
                      </dgm:choose>
                    </dgm:if>
                    <dgm:else name="Name184">
                      <dgm:choose name="Name185">
                        <dgm:if name="Name186" axis="root des" ptType="all node" func="maxDepth" op="gt" val="1">
                          <dgm:alg type="tx">
                            <dgm:param type="txAnchorVert" val="b"/>
                            <dgm:param type="txAnchorVertCh" val="b"/>
                            <dgm:param type="parTxLTRAlign" val="l"/>
                            <dgm:param type="parTxRTLAlign" val="r"/>
                          </dgm:alg>
                        </dgm:if>
                        <dgm:else name="Name187">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88">
                    <dgm:if name="Name189" func="var" arg="dir" op="equ" val="norm">
                      <dgm:constrLst>
                        <dgm:constr type="rMarg"/>
                        <dgm:constr type="tMarg"/>
                        <dgm:constr type="bMarg"/>
                      </dgm:constrLst>
                    </dgm:if>
                    <dgm:else name="Name190">
                      <dgm:constrLst>
                        <dgm:constr type="lMarg"/>
                        <dgm:constr type="tMarg"/>
                        <dgm:constr type="bMarg"/>
                      </dgm:constrLst>
                    </dgm:else>
                  </dgm:choose>
                  <dgm:ruleLst>
                    <dgm:rule type="primFontSz" val="5" fact="NaN" max="NaN"/>
                  </dgm:ruleLst>
                </dgm:layoutNode>
              </dgm:forEach>
              <dgm:forEach name="Name191" axis="ch" ptType="node" st="5" cnt="1">
                <dgm:layoutNode name="bullet5e" styleLbl="node1">
                  <dgm:alg type="sp"/>
                  <dgm:shape xmlns:r="http://schemas.openxmlformats.org/officeDocument/2006/relationships" type="ellipse" r:blip="">
                    <dgm:adjLst/>
                  </dgm:shape>
                  <dgm:presOf/>
                  <dgm:constrLst/>
                  <dgm:ruleLst/>
                </dgm:layoutNode>
                <dgm:layoutNode name="textBox5e" styleLbl="revTx">
                  <dgm:varLst>
                    <dgm:bulletEnabled val="1"/>
                  </dgm:varLst>
                  <dgm:choose name="Name192">
                    <dgm:if name="Name193" func="var" arg="dir" op="equ" val="norm">
                      <dgm:choose name="Name194">
                        <dgm:if name="Name195" axis="root des" ptType="all node" func="maxDepth" op="gt" val="1">
                          <dgm:alg type="tx">
                            <dgm:param type="txAnchorVert" val="t"/>
                            <dgm:param type="parTxLTRAlign" val="l"/>
                            <dgm:param type="parTxRTLAlign" val="r"/>
                          </dgm:alg>
                        </dgm:if>
                        <dgm:else name="Name196">
                          <dgm:alg type="tx">
                            <dgm:param type="txAnchorVert" val="t"/>
                            <dgm:param type="parTxLTRAlign" val="l"/>
                            <dgm:param type="parTxRTLAlign" val="l"/>
                          </dgm:alg>
                        </dgm:else>
                      </dgm:choose>
                    </dgm:if>
                    <dgm:else name="Name197">
                      <dgm:choose name="Name198">
                        <dgm:if name="Name199" axis="root des" ptType="all node" func="maxDepth" op="gt" val="1">
                          <dgm:alg type="tx">
                            <dgm:param type="txAnchorVert" val="b"/>
                            <dgm:param type="txAnchorVertCh" val="b"/>
                            <dgm:param type="parTxLTRAlign" val="l"/>
                            <dgm:param type="parTxRTLAlign" val="r"/>
                          </dgm:alg>
                        </dgm:if>
                        <dgm:else name="Name200">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1">
                    <dgm:if name="Name202" func="var" arg="dir" op="equ" val="norm">
                      <dgm:constrLst>
                        <dgm:constr type="rMarg"/>
                        <dgm:constr type="tMarg"/>
                        <dgm:constr type="bMarg"/>
                      </dgm:constrLst>
                    </dgm:if>
                    <dgm:else name="Name203">
                      <dgm:constrLst>
                        <dgm:constr type="lMarg"/>
                        <dgm:constr type="tMarg"/>
                        <dgm:constr type="bMarg"/>
                      </dgm:constrLst>
                    </dgm:else>
                  </dgm:choose>
                  <dgm:ruleLst>
                    <dgm:rule type="primFontSz" val="5" fact="NaN" max="NaN"/>
                  </dgm:ruleLst>
                </dgm:layoutNode>
              </dgm:forEach>
            </dgm:layoutNode>
          </dgm:else>
        </dgm:choose>
      </dgm:if>
      <dgm:else name="Name204"/>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4690" name="Rectangle 2"/>
          <p:cNvSpPr>
            <a:spLocks noGrp="1" noChangeArrowheads="1"/>
          </p:cNvSpPr>
          <p:nvPr>
            <p:ph type="hdr" sz="quarter"/>
          </p:nvPr>
        </p:nvSpPr>
        <p:spPr bwMode="auto">
          <a:xfrm>
            <a:off x="7" y="7"/>
            <a:ext cx="2949687" cy="4973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292" tIns="45647" rIns="91292" bIns="45647" numCol="1" anchor="t" anchorCtr="0" compatLnSpc="1">
            <a:prstTxWarp prst="textNoShape">
              <a:avLst/>
            </a:prstTxWarp>
          </a:bodyPr>
          <a:lstStyle>
            <a:lvl1pPr algn="l" defTabSz="913596">
              <a:spcBef>
                <a:spcPct val="0"/>
              </a:spcBef>
              <a:defRPr sz="1300" b="0" u="none">
                <a:latin typeface="Arial" charset="0"/>
              </a:defRPr>
            </a:lvl1pPr>
          </a:lstStyle>
          <a:p>
            <a:pPr>
              <a:defRPr/>
            </a:pPr>
            <a:endParaRPr lang="en-US" altLang="ja-JP"/>
          </a:p>
        </p:txBody>
      </p:sp>
      <p:sp>
        <p:nvSpPr>
          <p:cNvPr id="114691" name="Rectangle 3"/>
          <p:cNvSpPr>
            <a:spLocks noGrp="1" noChangeArrowheads="1"/>
          </p:cNvSpPr>
          <p:nvPr>
            <p:ph type="dt" sz="quarter" idx="1"/>
          </p:nvPr>
        </p:nvSpPr>
        <p:spPr bwMode="auto">
          <a:xfrm>
            <a:off x="3854322" y="7"/>
            <a:ext cx="2949686" cy="4973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292" tIns="45647" rIns="91292" bIns="45647" numCol="1" anchor="t" anchorCtr="0" compatLnSpc="1">
            <a:prstTxWarp prst="textNoShape">
              <a:avLst/>
            </a:prstTxWarp>
          </a:bodyPr>
          <a:lstStyle>
            <a:lvl1pPr algn="r" defTabSz="913596">
              <a:spcBef>
                <a:spcPct val="0"/>
              </a:spcBef>
              <a:defRPr sz="1300" b="0" u="none">
                <a:latin typeface="Arial" charset="0"/>
              </a:defRPr>
            </a:lvl1pPr>
          </a:lstStyle>
          <a:p>
            <a:pPr>
              <a:defRPr/>
            </a:pPr>
            <a:endParaRPr lang="en-US" altLang="ja-JP"/>
          </a:p>
        </p:txBody>
      </p:sp>
      <p:sp>
        <p:nvSpPr>
          <p:cNvPr id="114692" name="Rectangle 4"/>
          <p:cNvSpPr>
            <a:spLocks noGrp="1" noChangeArrowheads="1"/>
          </p:cNvSpPr>
          <p:nvPr>
            <p:ph type="ftr" sz="quarter" idx="2"/>
          </p:nvPr>
        </p:nvSpPr>
        <p:spPr bwMode="auto">
          <a:xfrm>
            <a:off x="7" y="9440372"/>
            <a:ext cx="2949687" cy="4973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292" tIns="45647" rIns="91292" bIns="45647" numCol="1" anchor="b" anchorCtr="0" compatLnSpc="1">
            <a:prstTxWarp prst="textNoShape">
              <a:avLst/>
            </a:prstTxWarp>
          </a:bodyPr>
          <a:lstStyle>
            <a:lvl1pPr algn="l" defTabSz="913596">
              <a:spcBef>
                <a:spcPct val="0"/>
              </a:spcBef>
              <a:defRPr sz="1300" b="0" u="none">
                <a:latin typeface="Arial" charset="0"/>
              </a:defRPr>
            </a:lvl1pPr>
          </a:lstStyle>
          <a:p>
            <a:pPr>
              <a:defRPr/>
            </a:pPr>
            <a:endParaRPr lang="en-US" altLang="ja-JP"/>
          </a:p>
        </p:txBody>
      </p:sp>
      <p:sp>
        <p:nvSpPr>
          <p:cNvPr id="114693" name="Rectangle 5"/>
          <p:cNvSpPr>
            <a:spLocks noGrp="1" noChangeArrowheads="1"/>
          </p:cNvSpPr>
          <p:nvPr>
            <p:ph type="sldNum" sz="quarter" idx="3"/>
          </p:nvPr>
        </p:nvSpPr>
        <p:spPr bwMode="auto">
          <a:xfrm>
            <a:off x="3854322" y="9440372"/>
            <a:ext cx="2949686" cy="4973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292" tIns="45647" rIns="91292" bIns="45647" numCol="1" anchor="b" anchorCtr="0" compatLnSpc="1">
            <a:prstTxWarp prst="textNoShape">
              <a:avLst/>
            </a:prstTxWarp>
          </a:bodyPr>
          <a:lstStyle>
            <a:lvl1pPr algn="r" defTabSz="913596">
              <a:spcBef>
                <a:spcPct val="0"/>
              </a:spcBef>
              <a:defRPr sz="1300" b="0" u="none">
                <a:latin typeface="Arial" charset="0"/>
              </a:defRPr>
            </a:lvl1pPr>
          </a:lstStyle>
          <a:p>
            <a:pPr>
              <a:defRPr/>
            </a:pPr>
            <a:fld id="{F540862B-CDEB-4795-BEBE-4B53FCA2C4FD}" type="slidenum">
              <a:rPr lang="en-US" altLang="ja-JP"/>
              <a:pPr>
                <a:defRPr/>
              </a:pPr>
              <a:t>‹#›</a:t>
            </a:fld>
            <a:endParaRPr lang="en-US" altLang="ja-JP"/>
          </a:p>
        </p:txBody>
      </p:sp>
    </p:spTree>
    <p:extLst>
      <p:ext uri="{BB962C8B-B14F-4D97-AF65-F5344CB8AC3E}">
        <p14:creationId xmlns:p14="http://schemas.microsoft.com/office/powerpoint/2010/main" val="3397374034"/>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22" name="Rectangle 2"/>
          <p:cNvSpPr>
            <a:spLocks noGrp="1" noChangeArrowheads="1"/>
          </p:cNvSpPr>
          <p:nvPr>
            <p:ph type="hdr" sz="quarter"/>
          </p:nvPr>
        </p:nvSpPr>
        <p:spPr bwMode="auto">
          <a:xfrm>
            <a:off x="7" y="7"/>
            <a:ext cx="2949687" cy="4973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292" tIns="45647" rIns="91292" bIns="45647" numCol="1" anchor="t" anchorCtr="0" compatLnSpc="1">
            <a:prstTxWarp prst="textNoShape">
              <a:avLst/>
            </a:prstTxWarp>
          </a:bodyPr>
          <a:lstStyle>
            <a:lvl1pPr algn="l" defTabSz="913596">
              <a:spcBef>
                <a:spcPct val="0"/>
              </a:spcBef>
              <a:defRPr sz="1300" b="0" u="none">
                <a:latin typeface="Arial" charset="0"/>
              </a:defRPr>
            </a:lvl1pPr>
          </a:lstStyle>
          <a:p>
            <a:pPr>
              <a:defRPr/>
            </a:pPr>
            <a:endParaRPr lang="en-US" altLang="ja-JP"/>
          </a:p>
        </p:txBody>
      </p:sp>
      <p:sp>
        <p:nvSpPr>
          <p:cNvPr id="30723" name="Rectangle 3"/>
          <p:cNvSpPr>
            <a:spLocks noGrp="1" noChangeArrowheads="1"/>
          </p:cNvSpPr>
          <p:nvPr>
            <p:ph type="dt" idx="1"/>
          </p:nvPr>
        </p:nvSpPr>
        <p:spPr bwMode="auto">
          <a:xfrm>
            <a:off x="3854322" y="7"/>
            <a:ext cx="2949686" cy="4973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292" tIns="45647" rIns="91292" bIns="45647" numCol="1" anchor="t" anchorCtr="0" compatLnSpc="1">
            <a:prstTxWarp prst="textNoShape">
              <a:avLst/>
            </a:prstTxWarp>
          </a:bodyPr>
          <a:lstStyle>
            <a:lvl1pPr algn="r" defTabSz="913596">
              <a:spcBef>
                <a:spcPct val="0"/>
              </a:spcBef>
              <a:defRPr sz="1300" b="0" u="none">
                <a:latin typeface="Arial" charset="0"/>
              </a:defRPr>
            </a:lvl1pPr>
          </a:lstStyle>
          <a:p>
            <a:pPr>
              <a:defRPr/>
            </a:pPr>
            <a:endParaRPr lang="en-US" altLang="ja-JP"/>
          </a:p>
        </p:txBody>
      </p:sp>
      <p:sp>
        <p:nvSpPr>
          <p:cNvPr id="197636" name="Rectangle 4"/>
          <p:cNvSpPr>
            <a:spLocks noGrp="1" noRot="1" noChangeAspect="1" noChangeArrowheads="1" noTextEdit="1"/>
          </p:cNvSpPr>
          <p:nvPr>
            <p:ph type="sldImg" idx="2"/>
          </p:nvPr>
        </p:nvSpPr>
        <p:spPr bwMode="auto">
          <a:xfrm>
            <a:off x="2008188" y="746125"/>
            <a:ext cx="2792412" cy="3724275"/>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30725" name="Rectangle 5"/>
          <p:cNvSpPr>
            <a:spLocks noGrp="1" noChangeArrowheads="1"/>
          </p:cNvSpPr>
          <p:nvPr>
            <p:ph type="body" sz="quarter" idx="3"/>
          </p:nvPr>
        </p:nvSpPr>
        <p:spPr bwMode="auto">
          <a:xfrm>
            <a:off x="681690" y="4720992"/>
            <a:ext cx="5442244" cy="44715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292" tIns="45647" rIns="91292" bIns="45647" numCol="1" anchor="t" anchorCtr="0" compatLnSpc="1">
            <a:prstTxWarp prst="textNoShape">
              <a:avLst/>
            </a:prstTxWarp>
          </a:bodyPr>
          <a:lstStyle/>
          <a:p>
            <a:pPr lvl="0"/>
            <a:r>
              <a:rPr lang="ja-JP" altLang="en-US" noProof="0"/>
              <a:t>マスタ テキストの書式設定</a:t>
            </a:r>
          </a:p>
          <a:p>
            <a:pPr lvl="1"/>
            <a:r>
              <a:rPr lang="ja-JP" altLang="en-US" noProof="0"/>
              <a:t>第 </a:t>
            </a:r>
            <a:r>
              <a:rPr lang="en-US" altLang="ja-JP" noProof="0"/>
              <a:t>2 </a:t>
            </a:r>
            <a:r>
              <a:rPr lang="ja-JP" altLang="en-US" noProof="0"/>
              <a:t>レベル</a:t>
            </a:r>
          </a:p>
          <a:p>
            <a:pPr lvl="2"/>
            <a:r>
              <a:rPr lang="ja-JP" altLang="en-US" noProof="0"/>
              <a:t>第 </a:t>
            </a:r>
            <a:r>
              <a:rPr lang="en-US" altLang="ja-JP" noProof="0"/>
              <a:t>3 </a:t>
            </a:r>
            <a:r>
              <a:rPr lang="ja-JP" altLang="en-US" noProof="0"/>
              <a:t>レベル</a:t>
            </a:r>
          </a:p>
          <a:p>
            <a:pPr lvl="3"/>
            <a:r>
              <a:rPr lang="ja-JP" altLang="en-US" noProof="0"/>
              <a:t>第 </a:t>
            </a:r>
            <a:r>
              <a:rPr lang="en-US" altLang="ja-JP" noProof="0"/>
              <a:t>4 </a:t>
            </a:r>
            <a:r>
              <a:rPr lang="ja-JP" altLang="en-US" noProof="0"/>
              <a:t>レベル</a:t>
            </a:r>
          </a:p>
          <a:p>
            <a:pPr lvl="4"/>
            <a:r>
              <a:rPr lang="ja-JP" altLang="en-US" noProof="0"/>
              <a:t>第 </a:t>
            </a:r>
            <a:r>
              <a:rPr lang="en-US" altLang="ja-JP" noProof="0"/>
              <a:t>5 </a:t>
            </a:r>
            <a:r>
              <a:rPr lang="ja-JP" altLang="en-US" noProof="0"/>
              <a:t>レベル</a:t>
            </a:r>
          </a:p>
        </p:txBody>
      </p:sp>
      <p:sp>
        <p:nvSpPr>
          <p:cNvPr id="30726" name="Rectangle 6"/>
          <p:cNvSpPr>
            <a:spLocks noGrp="1" noChangeArrowheads="1"/>
          </p:cNvSpPr>
          <p:nvPr>
            <p:ph type="ftr" sz="quarter" idx="4"/>
          </p:nvPr>
        </p:nvSpPr>
        <p:spPr bwMode="auto">
          <a:xfrm>
            <a:off x="7" y="9440372"/>
            <a:ext cx="2949687" cy="4973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292" tIns="45647" rIns="91292" bIns="45647" numCol="1" anchor="b" anchorCtr="0" compatLnSpc="1">
            <a:prstTxWarp prst="textNoShape">
              <a:avLst/>
            </a:prstTxWarp>
          </a:bodyPr>
          <a:lstStyle>
            <a:lvl1pPr algn="l" defTabSz="913596">
              <a:spcBef>
                <a:spcPct val="0"/>
              </a:spcBef>
              <a:defRPr sz="1300" b="0" u="none">
                <a:latin typeface="Arial" charset="0"/>
              </a:defRPr>
            </a:lvl1pPr>
          </a:lstStyle>
          <a:p>
            <a:pPr>
              <a:defRPr/>
            </a:pPr>
            <a:endParaRPr lang="en-US" altLang="ja-JP"/>
          </a:p>
        </p:txBody>
      </p:sp>
      <p:sp>
        <p:nvSpPr>
          <p:cNvPr id="30727" name="Rectangle 7"/>
          <p:cNvSpPr>
            <a:spLocks noGrp="1" noChangeArrowheads="1"/>
          </p:cNvSpPr>
          <p:nvPr>
            <p:ph type="sldNum" sz="quarter" idx="5"/>
          </p:nvPr>
        </p:nvSpPr>
        <p:spPr bwMode="auto">
          <a:xfrm>
            <a:off x="3854322" y="9440372"/>
            <a:ext cx="2949686" cy="4973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292" tIns="45647" rIns="91292" bIns="45647" numCol="1" anchor="b" anchorCtr="0" compatLnSpc="1">
            <a:prstTxWarp prst="textNoShape">
              <a:avLst/>
            </a:prstTxWarp>
          </a:bodyPr>
          <a:lstStyle>
            <a:lvl1pPr algn="r" defTabSz="913596">
              <a:spcBef>
                <a:spcPct val="0"/>
              </a:spcBef>
              <a:defRPr sz="1300" b="0" u="none">
                <a:latin typeface="Arial" charset="0"/>
              </a:defRPr>
            </a:lvl1pPr>
          </a:lstStyle>
          <a:p>
            <a:pPr>
              <a:defRPr/>
            </a:pPr>
            <a:fld id="{7D836F86-5F18-4610-8F80-9DC101D76F33}" type="slidenum">
              <a:rPr lang="en-US" altLang="ja-JP"/>
              <a:pPr>
                <a:defRPr/>
              </a:pPr>
              <a:t>‹#›</a:t>
            </a:fld>
            <a:endParaRPr lang="en-US" altLang="ja-JP"/>
          </a:p>
        </p:txBody>
      </p:sp>
    </p:spTree>
    <p:extLst>
      <p:ext uri="{BB962C8B-B14F-4D97-AF65-F5344CB8AC3E}">
        <p14:creationId xmlns:p14="http://schemas.microsoft.com/office/powerpoint/2010/main" val="2078502484"/>
      </p:ext>
    </p:extLst>
  </p:cSld>
  <p:clrMap bg1="lt1" tx1="dk1" bg2="lt2" tx2="dk2" accent1="accent1" accent2="accent2" accent3="accent3" accent4="accent4" accent5="accent5" accent6="accent6" hlink="hlink" folHlink="folHlink"/>
  <p:hf sldNum="0" hdr="0" ftr="0" dt="0"/>
  <p:notesStyle>
    <a:lvl1pPr algn="l" rtl="0" eaLnBrk="0" fontAlgn="base" hangingPunct="0">
      <a:spcBef>
        <a:spcPct val="30000"/>
      </a:spcBef>
      <a:spcAft>
        <a:spcPct val="0"/>
      </a:spcAft>
      <a:defRPr kumimoji="1" sz="1200" kern="1200">
        <a:solidFill>
          <a:schemeClr val="tx1"/>
        </a:solidFill>
        <a:latin typeface="Arial" charset="0"/>
        <a:ea typeface="ＭＳ Ｐ明朝" pitchFamily="18" charset="-128"/>
        <a:cs typeface="+mn-cs"/>
      </a:defRPr>
    </a:lvl1pPr>
    <a:lvl2pPr marL="457200" algn="l" rtl="0" eaLnBrk="0" fontAlgn="base" hangingPunct="0">
      <a:spcBef>
        <a:spcPct val="30000"/>
      </a:spcBef>
      <a:spcAft>
        <a:spcPct val="0"/>
      </a:spcAft>
      <a:defRPr kumimoji="1" sz="1200" kern="1200">
        <a:solidFill>
          <a:schemeClr val="tx1"/>
        </a:solidFill>
        <a:latin typeface="Arial" charset="0"/>
        <a:ea typeface="ＭＳ Ｐ明朝" pitchFamily="18" charset="-128"/>
        <a:cs typeface="+mn-cs"/>
      </a:defRPr>
    </a:lvl2pPr>
    <a:lvl3pPr marL="914400" algn="l" rtl="0" eaLnBrk="0" fontAlgn="base" hangingPunct="0">
      <a:spcBef>
        <a:spcPct val="30000"/>
      </a:spcBef>
      <a:spcAft>
        <a:spcPct val="0"/>
      </a:spcAft>
      <a:defRPr kumimoji="1" sz="1200" kern="1200">
        <a:solidFill>
          <a:schemeClr val="tx1"/>
        </a:solidFill>
        <a:latin typeface="Arial" charset="0"/>
        <a:ea typeface="ＭＳ Ｐ明朝" pitchFamily="18" charset="-128"/>
        <a:cs typeface="+mn-cs"/>
      </a:defRPr>
    </a:lvl3pPr>
    <a:lvl4pPr marL="1371600" algn="l" rtl="0" eaLnBrk="0" fontAlgn="base" hangingPunct="0">
      <a:spcBef>
        <a:spcPct val="30000"/>
      </a:spcBef>
      <a:spcAft>
        <a:spcPct val="0"/>
      </a:spcAft>
      <a:defRPr kumimoji="1" sz="1200" kern="1200">
        <a:solidFill>
          <a:schemeClr val="tx1"/>
        </a:solidFill>
        <a:latin typeface="Arial" charset="0"/>
        <a:ea typeface="ＭＳ Ｐ明朝" pitchFamily="18" charset="-128"/>
        <a:cs typeface="+mn-cs"/>
      </a:defRPr>
    </a:lvl4pPr>
    <a:lvl5pPr marL="1828800" algn="l" rtl="0" eaLnBrk="0" fontAlgn="base" hangingPunct="0">
      <a:spcBef>
        <a:spcPct val="30000"/>
      </a:spcBef>
      <a:spcAft>
        <a:spcPct val="0"/>
      </a:spcAft>
      <a:defRPr kumimoji="1" sz="1200" kern="1200">
        <a:solidFill>
          <a:schemeClr val="tx1"/>
        </a:solidFill>
        <a:latin typeface="Arial" charset="0"/>
        <a:ea typeface="ＭＳ Ｐ明朝" pitchFamily="18" charset="-128"/>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514350" y="2840933"/>
            <a:ext cx="5829300" cy="1960033"/>
          </a:xfrm>
        </p:spPr>
        <p:txBody>
          <a:bodyPr/>
          <a:lstStyle/>
          <a:p>
            <a:r>
              <a:rPr lang="ja-JP" altLang="en-US"/>
              <a:t>マスター タイトルの書式設定</a:t>
            </a:r>
          </a:p>
        </p:txBody>
      </p:sp>
      <p:sp>
        <p:nvSpPr>
          <p:cNvPr id="3" name="サブタイトル 2"/>
          <p:cNvSpPr>
            <a:spLocks noGrp="1"/>
          </p:cNvSpPr>
          <p:nvPr>
            <p:ph type="subTitle" idx="1"/>
          </p:nvPr>
        </p:nvSpPr>
        <p:spPr>
          <a:xfrm>
            <a:off x="1028700" y="5181600"/>
            <a:ext cx="4800600" cy="2336800"/>
          </a:xfrm>
        </p:spPr>
        <p:txBody>
          <a:bodyPr/>
          <a:lstStyle>
            <a:lvl1pPr marL="0" indent="0" algn="ctr">
              <a:buNone/>
              <a:defRPr/>
            </a:lvl1pPr>
            <a:lvl2pPr marL="316531" indent="0" algn="ctr">
              <a:buNone/>
              <a:defRPr/>
            </a:lvl2pPr>
            <a:lvl3pPr marL="633062" indent="0" algn="ctr">
              <a:buNone/>
              <a:defRPr/>
            </a:lvl3pPr>
            <a:lvl4pPr marL="949593" indent="0" algn="ctr">
              <a:buNone/>
              <a:defRPr/>
            </a:lvl4pPr>
            <a:lvl5pPr marL="1266124" indent="0" algn="ctr">
              <a:buNone/>
              <a:defRPr/>
            </a:lvl5pPr>
            <a:lvl6pPr marL="1582655" indent="0" algn="ctr">
              <a:buNone/>
              <a:defRPr/>
            </a:lvl6pPr>
            <a:lvl7pPr marL="1899186" indent="0" algn="ctr">
              <a:buNone/>
              <a:defRPr/>
            </a:lvl7pPr>
            <a:lvl8pPr marL="2215717" indent="0" algn="ctr">
              <a:buNone/>
              <a:defRPr/>
            </a:lvl8pPr>
            <a:lvl9pPr marL="2532248" indent="0" algn="ctr">
              <a:buNone/>
              <a:defRPr/>
            </a:lvl9pPr>
          </a:lstStyle>
          <a:p>
            <a:r>
              <a:rPr lang="ja-JP" altLang="en-US"/>
              <a:t>マスター サブタイトルの書式設定</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solidFill>
                <a:srgbClr val="000000"/>
              </a:solidFill>
            </a:endParaRPr>
          </a:p>
        </p:txBody>
      </p:sp>
      <p:sp>
        <p:nvSpPr>
          <p:cNvPr id="7" name="Rectangle 6"/>
          <p:cNvSpPr>
            <a:spLocks noGrp="1" noChangeArrowheads="1"/>
          </p:cNvSpPr>
          <p:nvPr>
            <p:ph type="sldNum" sz="quarter" idx="4"/>
          </p:nvPr>
        </p:nvSpPr>
        <p:spPr bwMode="auto">
          <a:xfrm>
            <a:off x="5319210" y="8826500"/>
            <a:ext cx="1600200" cy="63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32" tIns="45716" rIns="91432" bIns="45716" numCol="1" anchor="t" anchorCtr="0" compatLnSpc="1">
            <a:prstTxWarp prst="textNoShape">
              <a:avLst/>
            </a:prstTxWarp>
          </a:bodyPr>
          <a:lstStyle>
            <a:lvl1pPr algn="r">
              <a:spcBef>
                <a:spcPct val="0"/>
              </a:spcBef>
              <a:defRPr sz="969" b="0" u="none">
                <a:latin typeface="Arial" charset="0"/>
              </a:defRPr>
            </a:lvl1pPr>
          </a:lstStyle>
          <a:p>
            <a:pPr>
              <a:defRPr/>
            </a:pPr>
            <a:r>
              <a:rPr lang="en-US" altLang="ja-JP" dirty="0">
                <a:solidFill>
                  <a:srgbClr val="000000"/>
                </a:solidFill>
              </a:rPr>
              <a:t>-</a:t>
            </a:r>
            <a:fld id="{884A0E28-A1CA-460A-A61E-17A3D95B0AF9}" type="slidenum">
              <a:rPr lang="en-US" altLang="ja-JP" smtClean="0">
                <a:solidFill>
                  <a:srgbClr val="000000"/>
                </a:solidFill>
              </a:rPr>
              <a:pPr>
                <a:defRPr/>
              </a:pPr>
              <a:t>‹#›</a:t>
            </a:fld>
            <a:r>
              <a:rPr lang="en-US" altLang="ja-JP" dirty="0">
                <a:solidFill>
                  <a:srgbClr val="000000"/>
                </a:solidFill>
              </a:rPr>
              <a:t>-</a:t>
            </a:r>
          </a:p>
        </p:txBody>
      </p:sp>
    </p:spTree>
    <p:extLst>
      <p:ext uri="{BB962C8B-B14F-4D97-AF65-F5344CB8AC3E}">
        <p14:creationId xmlns:p14="http://schemas.microsoft.com/office/powerpoint/2010/main" val="210108158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縦書きテキスト プレースホルダー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solidFill>
                <a:srgbClr val="000000"/>
              </a:solidFill>
            </a:endParaRPr>
          </a:p>
        </p:txBody>
      </p:sp>
      <p:sp>
        <p:nvSpPr>
          <p:cNvPr id="7" name="Rectangle 6"/>
          <p:cNvSpPr>
            <a:spLocks noGrp="1" noChangeArrowheads="1"/>
          </p:cNvSpPr>
          <p:nvPr>
            <p:ph type="sldNum" sz="quarter" idx="4"/>
          </p:nvPr>
        </p:nvSpPr>
        <p:spPr bwMode="auto">
          <a:xfrm>
            <a:off x="5257800" y="8737533"/>
            <a:ext cx="1600200" cy="63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32" tIns="45716" rIns="91432" bIns="45716" numCol="1" anchor="t" anchorCtr="0" compatLnSpc="1">
            <a:prstTxWarp prst="textNoShape">
              <a:avLst/>
            </a:prstTxWarp>
          </a:bodyPr>
          <a:lstStyle>
            <a:lvl1pPr algn="r">
              <a:spcBef>
                <a:spcPct val="0"/>
              </a:spcBef>
              <a:defRPr sz="969" b="0" u="none">
                <a:latin typeface="Arial" charset="0"/>
              </a:defRPr>
            </a:lvl1pPr>
          </a:lstStyle>
          <a:p>
            <a:pPr>
              <a:defRPr/>
            </a:pPr>
            <a:r>
              <a:rPr lang="en-US" altLang="ja-JP" dirty="0">
                <a:solidFill>
                  <a:srgbClr val="000000"/>
                </a:solidFill>
              </a:rPr>
              <a:t>-</a:t>
            </a:r>
            <a:fld id="{884A0E28-A1CA-460A-A61E-17A3D95B0AF9}" type="slidenum">
              <a:rPr lang="en-US" altLang="ja-JP" smtClean="0">
                <a:solidFill>
                  <a:srgbClr val="000000"/>
                </a:solidFill>
              </a:rPr>
              <a:pPr>
                <a:defRPr/>
              </a:pPr>
              <a:t>‹#›</a:t>
            </a:fld>
            <a:r>
              <a:rPr lang="en-US" altLang="ja-JP" dirty="0">
                <a:solidFill>
                  <a:srgbClr val="000000"/>
                </a:solidFill>
              </a:rPr>
              <a:t>-</a:t>
            </a:r>
          </a:p>
        </p:txBody>
      </p:sp>
    </p:spTree>
    <p:extLst>
      <p:ext uri="{BB962C8B-B14F-4D97-AF65-F5344CB8AC3E}">
        <p14:creationId xmlns:p14="http://schemas.microsoft.com/office/powerpoint/2010/main" val="18965817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4972050" y="366188"/>
            <a:ext cx="1543050" cy="7802033"/>
          </a:xfrm>
        </p:spPr>
        <p:txBody>
          <a:bodyPr vert="eaVert"/>
          <a:lstStyle/>
          <a:p>
            <a:r>
              <a:rPr lang="ja-JP" altLang="en-US"/>
              <a:t>マスター タイトルの書式設定</a:t>
            </a:r>
          </a:p>
        </p:txBody>
      </p:sp>
      <p:sp>
        <p:nvSpPr>
          <p:cNvPr id="3" name="縦書きテキスト プレースホルダー 2"/>
          <p:cNvSpPr>
            <a:spLocks noGrp="1"/>
          </p:cNvSpPr>
          <p:nvPr>
            <p:ph type="body" orient="vert" idx="1"/>
          </p:nvPr>
        </p:nvSpPr>
        <p:spPr>
          <a:xfrm>
            <a:off x="342902" y="366188"/>
            <a:ext cx="4514850" cy="7802033"/>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solidFill>
                <a:srgbClr val="000000"/>
              </a:solidFill>
            </a:endParaRPr>
          </a:p>
        </p:txBody>
      </p:sp>
      <p:sp>
        <p:nvSpPr>
          <p:cNvPr id="7" name="Rectangle 6"/>
          <p:cNvSpPr>
            <a:spLocks noGrp="1" noChangeArrowheads="1"/>
          </p:cNvSpPr>
          <p:nvPr>
            <p:ph type="sldNum" sz="quarter" idx="4"/>
          </p:nvPr>
        </p:nvSpPr>
        <p:spPr bwMode="auto">
          <a:xfrm>
            <a:off x="5257800" y="8737533"/>
            <a:ext cx="1600200" cy="63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32" tIns="45716" rIns="91432" bIns="45716" numCol="1" anchor="t" anchorCtr="0" compatLnSpc="1">
            <a:prstTxWarp prst="textNoShape">
              <a:avLst/>
            </a:prstTxWarp>
          </a:bodyPr>
          <a:lstStyle>
            <a:lvl1pPr algn="r">
              <a:spcBef>
                <a:spcPct val="0"/>
              </a:spcBef>
              <a:defRPr sz="969" b="0" u="none">
                <a:latin typeface="Arial" charset="0"/>
              </a:defRPr>
            </a:lvl1pPr>
          </a:lstStyle>
          <a:p>
            <a:pPr>
              <a:defRPr/>
            </a:pPr>
            <a:r>
              <a:rPr lang="en-US" altLang="ja-JP" dirty="0">
                <a:solidFill>
                  <a:srgbClr val="000000"/>
                </a:solidFill>
              </a:rPr>
              <a:t>-</a:t>
            </a:r>
            <a:fld id="{884A0E28-A1CA-460A-A61E-17A3D95B0AF9}" type="slidenum">
              <a:rPr lang="en-US" altLang="ja-JP" smtClean="0">
                <a:solidFill>
                  <a:srgbClr val="000000"/>
                </a:solidFill>
              </a:rPr>
              <a:pPr>
                <a:defRPr/>
              </a:pPr>
              <a:t>‹#›</a:t>
            </a:fld>
            <a:r>
              <a:rPr lang="en-US" altLang="ja-JP" dirty="0">
                <a:solidFill>
                  <a:srgbClr val="000000"/>
                </a:solidFill>
              </a:rPr>
              <a:t>-</a:t>
            </a:r>
          </a:p>
        </p:txBody>
      </p:sp>
    </p:spTree>
    <p:extLst>
      <p:ext uri="{BB962C8B-B14F-4D97-AF65-F5344CB8AC3E}">
        <p14:creationId xmlns:p14="http://schemas.microsoft.com/office/powerpoint/2010/main" val="146771606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コンテンツ">
    <p:spTree>
      <p:nvGrpSpPr>
        <p:cNvPr id="1" name=""/>
        <p:cNvGrpSpPr/>
        <p:nvPr/>
      </p:nvGrpSpPr>
      <p:grpSpPr>
        <a:xfrm>
          <a:off x="0" y="0"/>
          <a:ext cx="0" cy="0"/>
          <a:chOff x="0" y="0"/>
          <a:chExt cx="0" cy="0"/>
        </a:xfrm>
      </p:grpSpPr>
      <p:sp>
        <p:nvSpPr>
          <p:cNvPr id="2" name="コンテンツ プレースホルダー 1"/>
          <p:cNvSpPr>
            <a:spLocks noGrp="1"/>
          </p:cNvSpPr>
          <p:nvPr>
            <p:ph/>
          </p:nvPr>
        </p:nvSpPr>
        <p:spPr>
          <a:xfrm>
            <a:off x="342900" y="366188"/>
            <a:ext cx="6172200" cy="7802033"/>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3" name="Rectangle 4"/>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ja-JP">
              <a:solidFill>
                <a:srgbClr val="000000"/>
              </a:solidFill>
            </a:endParaRPr>
          </a:p>
        </p:txBody>
      </p:sp>
      <p:sp>
        <p:nvSpPr>
          <p:cNvPr id="6" name="Rectangle 6"/>
          <p:cNvSpPr>
            <a:spLocks noGrp="1" noChangeArrowheads="1"/>
          </p:cNvSpPr>
          <p:nvPr>
            <p:ph type="sldNum" sz="quarter" idx="4"/>
          </p:nvPr>
        </p:nvSpPr>
        <p:spPr bwMode="auto">
          <a:xfrm>
            <a:off x="5257800" y="8737533"/>
            <a:ext cx="1600200" cy="63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32" tIns="45716" rIns="91432" bIns="45716" numCol="1" anchor="t" anchorCtr="0" compatLnSpc="1">
            <a:prstTxWarp prst="textNoShape">
              <a:avLst/>
            </a:prstTxWarp>
          </a:bodyPr>
          <a:lstStyle>
            <a:lvl1pPr algn="r">
              <a:spcBef>
                <a:spcPct val="0"/>
              </a:spcBef>
              <a:defRPr sz="969" b="0" u="none">
                <a:latin typeface="Arial" charset="0"/>
              </a:defRPr>
            </a:lvl1pPr>
          </a:lstStyle>
          <a:p>
            <a:pPr>
              <a:defRPr/>
            </a:pPr>
            <a:r>
              <a:rPr lang="en-US" altLang="ja-JP" dirty="0">
                <a:solidFill>
                  <a:srgbClr val="000000"/>
                </a:solidFill>
              </a:rPr>
              <a:t>-</a:t>
            </a:r>
            <a:fld id="{884A0E28-A1CA-460A-A61E-17A3D95B0AF9}" type="slidenum">
              <a:rPr lang="en-US" altLang="ja-JP" smtClean="0">
                <a:solidFill>
                  <a:srgbClr val="000000"/>
                </a:solidFill>
              </a:rPr>
              <a:pPr>
                <a:defRPr/>
              </a:pPr>
              <a:t>‹#›</a:t>
            </a:fld>
            <a:r>
              <a:rPr lang="en-US" altLang="ja-JP" dirty="0">
                <a:solidFill>
                  <a:srgbClr val="000000"/>
                </a:solidFill>
              </a:rPr>
              <a:t>-</a:t>
            </a:r>
          </a:p>
        </p:txBody>
      </p:sp>
    </p:spTree>
    <p:extLst>
      <p:ext uri="{BB962C8B-B14F-4D97-AF65-F5344CB8AC3E}">
        <p14:creationId xmlns:p14="http://schemas.microsoft.com/office/powerpoint/2010/main" val="183451956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AndTwoObj" preserve="1">
  <p:cSld name="タイトル、コンテンツ、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342900" y="366184"/>
            <a:ext cx="6172200" cy="1524000"/>
          </a:xfrm>
        </p:spPr>
        <p:txBody>
          <a:bodyPr/>
          <a:lstStyle/>
          <a:p>
            <a:r>
              <a:rPr lang="ja-JP" altLang="en-US"/>
              <a:t>マスター タイトルの書式設定</a:t>
            </a:r>
          </a:p>
        </p:txBody>
      </p:sp>
      <p:sp>
        <p:nvSpPr>
          <p:cNvPr id="3" name="コンテンツ プレースホルダー 2"/>
          <p:cNvSpPr>
            <a:spLocks noGrp="1"/>
          </p:cNvSpPr>
          <p:nvPr>
            <p:ph sz="half" idx="1"/>
          </p:nvPr>
        </p:nvSpPr>
        <p:spPr>
          <a:xfrm>
            <a:off x="342903" y="2133608"/>
            <a:ext cx="3028950" cy="6034617"/>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コンテンツ プレースホルダー 3"/>
          <p:cNvSpPr>
            <a:spLocks noGrp="1"/>
          </p:cNvSpPr>
          <p:nvPr>
            <p:ph sz="quarter" idx="2"/>
          </p:nvPr>
        </p:nvSpPr>
        <p:spPr>
          <a:xfrm>
            <a:off x="3486150" y="2133600"/>
            <a:ext cx="3028950" cy="2914651"/>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コンテンツ プレースホルダー 4"/>
          <p:cNvSpPr>
            <a:spLocks noGrp="1"/>
          </p:cNvSpPr>
          <p:nvPr>
            <p:ph sz="quarter" idx="3"/>
          </p:nvPr>
        </p:nvSpPr>
        <p:spPr>
          <a:xfrm>
            <a:off x="3486150" y="5251454"/>
            <a:ext cx="3028950" cy="2916767"/>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6" name="Rectangle 4"/>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7" name="Rectangle 5"/>
          <p:cNvSpPr>
            <a:spLocks noGrp="1" noChangeArrowheads="1"/>
          </p:cNvSpPr>
          <p:nvPr>
            <p:ph type="ftr" sz="quarter" idx="11"/>
          </p:nvPr>
        </p:nvSpPr>
        <p:spPr>
          <a:ln/>
        </p:spPr>
        <p:txBody>
          <a:bodyPr/>
          <a:lstStyle>
            <a:lvl1pPr>
              <a:defRPr/>
            </a:lvl1pPr>
          </a:lstStyle>
          <a:p>
            <a:pPr>
              <a:defRPr/>
            </a:pPr>
            <a:endParaRPr lang="en-US" altLang="ja-JP">
              <a:solidFill>
                <a:srgbClr val="000000"/>
              </a:solidFill>
            </a:endParaRPr>
          </a:p>
        </p:txBody>
      </p:sp>
      <p:sp>
        <p:nvSpPr>
          <p:cNvPr id="9" name="Rectangle 6"/>
          <p:cNvSpPr>
            <a:spLocks noGrp="1" noChangeArrowheads="1"/>
          </p:cNvSpPr>
          <p:nvPr>
            <p:ph type="sldNum" sz="quarter" idx="4"/>
          </p:nvPr>
        </p:nvSpPr>
        <p:spPr bwMode="auto">
          <a:xfrm>
            <a:off x="5257800" y="8737533"/>
            <a:ext cx="1600200" cy="63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32" tIns="45716" rIns="91432" bIns="45716" numCol="1" anchor="t" anchorCtr="0" compatLnSpc="1">
            <a:prstTxWarp prst="textNoShape">
              <a:avLst/>
            </a:prstTxWarp>
          </a:bodyPr>
          <a:lstStyle>
            <a:lvl1pPr algn="r">
              <a:spcBef>
                <a:spcPct val="0"/>
              </a:spcBef>
              <a:defRPr sz="969" b="0" u="none">
                <a:latin typeface="Arial" charset="0"/>
              </a:defRPr>
            </a:lvl1pPr>
          </a:lstStyle>
          <a:p>
            <a:pPr>
              <a:defRPr/>
            </a:pPr>
            <a:r>
              <a:rPr lang="en-US" altLang="ja-JP" dirty="0">
                <a:solidFill>
                  <a:srgbClr val="000000"/>
                </a:solidFill>
              </a:rPr>
              <a:t>-</a:t>
            </a:r>
            <a:fld id="{884A0E28-A1CA-460A-A61E-17A3D95B0AF9}" type="slidenum">
              <a:rPr lang="en-US" altLang="ja-JP" smtClean="0">
                <a:solidFill>
                  <a:srgbClr val="000000"/>
                </a:solidFill>
              </a:rPr>
              <a:pPr>
                <a:defRPr/>
              </a:pPr>
              <a:t>‹#›</a:t>
            </a:fld>
            <a:r>
              <a:rPr lang="en-US" altLang="ja-JP" dirty="0">
                <a:solidFill>
                  <a:srgbClr val="000000"/>
                </a:solidFill>
              </a:rPr>
              <a:t>-</a:t>
            </a:r>
          </a:p>
        </p:txBody>
      </p:sp>
    </p:spTree>
    <p:extLst>
      <p:ext uri="{BB962C8B-B14F-4D97-AF65-F5344CB8AC3E}">
        <p14:creationId xmlns:p14="http://schemas.microsoft.com/office/powerpoint/2010/main" val="385785152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xAndObj" preserve="1">
  <p:cSld name="タイトル、テキスト、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342900" y="366184"/>
            <a:ext cx="6172200" cy="1524000"/>
          </a:xfrm>
        </p:spPr>
        <p:txBody>
          <a:bodyPr/>
          <a:lstStyle/>
          <a:p>
            <a:r>
              <a:rPr lang="ja-JP" altLang="en-US"/>
              <a:t>マスター タイトルの書式設定</a:t>
            </a:r>
          </a:p>
        </p:txBody>
      </p:sp>
      <p:sp>
        <p:nvSpPr>
          <p:cNvPr id="3" name="テキスト プレースホルダー 2"/>
          <p:cNvSpPr>
            <a:spLocks noGrp="1"/>
          </p:cNvSpPr>
          <p:nvPr>
            <p:ph type="body" sz="half" idx="1"/>
          </p:nvPr>
        </p:nvSpPr>
        <p:spPr>
          <a:xfrm>
            <a:off x="342903" y="2133608"/>
            <a:ext cx="3028950" cy="6034617"/>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コンテンツ プレースホルダー 3"/>
          <p:cNvSpPr>
            <a:spLocks noGrp="1"/>
          </p:cNvSpPr>
          <p:nvPr>
            <p:ph sz="half" idx="2"/>
          </p:nvPr>
        </p:nvSpPr>
        <p:spPr>
          <a:xfrm>
            <a:off x="3486150" y="2133608"/>
            <a:ext cx="3028950" cy="6034617"/>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ja-JP">
              <a:solidFill>
                <a:srgbClr val="000000"/>
              </a:solidFill>
            </a:endParaRPr>
          </a:p>
        </p:txBody>
      </p:sp>
      <p:sp>
        <p:nvSpPr>
          <p:cNvPr id="8" name="Rectangle 6"/>
          <p:cNvSpPr>
            <a:spLocks noGrp="1" noChangeArrowheads="1"/>
          </p:cNvSpPr>
          <p:nvPr>
            <p:ph type="sldNum" sz="quarter" idx="4"/>
          </p:nvPr>
        </p:nvSpPr>
        <p:spPr bwMode="auto">
          <a:xfrm>
            <a:off x="5257800" y="8737533"/>
            <a:ext cx="1600200" cy="63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32" tIns="45716" rIns="91432" bIns="45716" numCol="1" anchor="t" anchorCtr="0" compatLnSpc="1">
            <a:prstTxWarp prst="textNoShape">
              <a:avLst/>
            </a:prstTxWarp>
          </a:bodyPr>
          <a:lstStyle>
            <a:lvl1pPr algn="r">
              <a:spcBef>
                <a:spcPct val="0"/>
              </a:spcBef>
              <a:defRPr sz="969" b="0" u="none">
                <a:latin typeface="Arial" charset="0"/>
              </a:defRPr>
            </a:lvl1pPr>
          </a:lstStyle>
          <a:p>
            <a:pPr>
              <a:defRPr/>
            </a:pPr>
            <a:r>
              <a:rPr lang="en-US" altLang="ja-JP" dirty="0">
                <a:solidFill>
                  <a:srgbClr val="000000"/>
                </a:solidFill>
              </a:rPr>
              <a:t>-</a:t>
            </a:r>
            <a:fld id="{884A0E28-A1CA-460A-A61E-17A3D95B0AF9}" type="slidenum">
              <a:rPr lang="en-US" altLang="ja-JP" smtClean="0">
                <a:solidFill>
                  <a:srgbClr val="000000"/>
                </a:solidFill>
              </a:rPr>
              <a:pPr>
                <a:defRPr/>
              </a:pPr>
              <a:t>‹#›</a:t>
            </a:fld>
            <a:r>
              <a:rPr lang="en-US" altLang="ja-JP" dirty="0">
                <a:solidFill>
                  <a:srgbClr val="000000"/>
                </a:solidFill>
              </a:rPr>
              <a:t>-</a:t>
            </a:r>
          </a:p>
        </p:txBody>
      </p:sp>
    </p:spTree>
    <p:extLst>
      <p:ext uri="{BB962C8B-B14F-4D97-AF65-F5344CB8AC3E}">
        <p14:creationId xmlns:p14="http://schemas.microsoft.com/office/powerpoint/2010/main" val="38532851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コンテンツ プレースホルダー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solidFill>
                <a:srgbClr val="000000"/>
              </a:solidFill>
            </a:endParaRPr>
          </a:p>
        </p:txBody>
      </p:sp>
      <p:sp>
        <p:nvSpPr>
          <p:cNvPr id="7" name="Rectangle 6"/>
          <p:cNvSpPr>
            <a:spLocks noGrp="1" noChangeArrowheads="1"/>
          </p:cNvSpPr>
          <p:nvPr>
            <p:ph type="sldNum" sz="quarter" idx="4"/>
          </p:nvPr>
        </p:nvSpPr>
        <p:spPr bwMode="auto">
          <a:xfrm>
            <a:off x="5257800" y="8737533"/>
            <a:ext cx="1600200" cy="63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32" tIns="45716" rIns="91432" bIns="45716" numCol="1" anchor="t" anchorCtr="0" compatLnSpc="1">
            <a:prstTxWarp prst="textNoShape">
              <a:avLst/>
            </a:prstTxWarp>
          </a:bodyPr>
          <a:lstStyle>
            <a:lvl1pPr algn="r">
              <a:spcBef>
                <a:spcPct val="0"/>
              </a:spcBef>
              <a:defRPr sz="969" b="0" u="none">
                <a:latin typeface="Arial" charset="0"/>
              </a:defRPr>
            </a:lvl1pPr>
          </a:lstStyle>
          <a:p>
            <a:pPr>
              <a:defRPr/>
            </a:pPr>
            <a:r>
              <a:rPr lang="en-US" altLang="ja-JP" dirty="0">
                <a:solidFill>
                  <a:srgbClr val="000000"/>
                </a:solidFill>
              </a:rPr>
              <a:t>-</a:t>
            </a:r>
            <a:fld id="{884A0E28-A1CA-460A-A61E-17A3D95B0AF9}" type="slidenum">
              <a:rPr lang="en-US" altLang="ja-JP" smtClean="0">
                <a:solidFill>
                  <a:srgbClr val="000000"/>
                </a:solidFill>
              </a:rPr>
              <a:pPr>
                <a:defRPr/>
              </a:pPr>
              <a:t>‹#›</a:t>
            </a:fld>
            <a:r>
              <a:rPr lang="en-US" altLang="ja-JP" dirty="0">
                <a:solidFill>
                  <a:srgbClr val="000000"/>
                </a:solidFill>
              </a:rPr>
              <a:t>-</a:t>
            </a:r>
          </a:p>
        </p:txBody>
      </p:sp>
    </p:spTree>
    <p:extLst>
      <p:ext uri="{BB962C8B-B14F-4D97-AF65-F5344CB8AC3E}">
        <p14:creationId xmlns:p14="http://schemas.microsoft.com/office/powerpoint/2010/main" val="11505137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541735" y="5876233"/>
            <a:ext cx="5829300" cy="1816100"/>
          </a:xfrm>
        </p:spPr>
        <p:txBody>
          <a:bodyPr anchor="t"/>
          <a:lstStyle>
            <a:lvl1pPr algn="l">
              <a:defRPr sz="2769" b="1" cap="all"/>
            </a:lvl1pPr>
          </a:lstStyle>
          <a:p>
            <a:r>
              <a:rPr lang="ja-JP" altLang="en-US"/>
              <a:t>マスター タイトルの書式設定</a:t>
            </a:r>
          </a:p>
        </p:txBody>
      </p:sp>
      <p:sp>
        <p:nvSpPr>
          <p:cNvPr id="3" name="テキスト プレースホルダー 2"/>
          <p:cNvSpPr>
            <a:spLocks noGrp="1"/>
          </p:cNvSpPr>
          <p:nvPr>
            <p:ph type="body" idx="1"/>
          </p:nvPr>
        </p:nvSpPr>
        <p:spPr>
          <a:xfrm>
            <a:off x="541735" y="3875618"/>
            <a:ext cx="5829300" cy="2000249"/>
          </a:xfrm>
        </p:spPr>
        <p:txBody>
          <a:bodyPr anchor="b"/>
          <a:lstStyle>
            <a:lvl1pPr marL="0" indent="0">
              <a:buNone/>
              <a:defRPr sz="1385"/>
            </a:lvl1pPr>
            <a:lvl2pPr marL="316531" indent="0">
              <a:buNone/>
              <a:defRPr sz="1247"/>
            </a:lvl2pPr>
            <a:lvl3pPr marL="633062" indent="0">
              <a:buNone/>
              <a:defRPr sz="1108"/>
            </a:lvl3pPr>
            <a:lvl4pPr marL="949593" indent="0">
              <a:buNone/>
              <a:defRPr sz="969"/>
            </a:lvl4pPr>
            <a:lvl5pPr marL="1266124" indent="0">
              <a:buNone/>
              <a:defRPr sz="969"/>
            </a:lvl5pPr>
            <a:lvl6pPr marL="1582655" indent="0">
              <a:buNone/>
              <a:defRPr sz="969"/>
            </a:lvl6pPr>
            <a:lvl7pPr marL="1899186" indent="0">
              <a:buNone/>
              <a:defRPr sz="969"/>
            </a:lvl7pPr>
            <a:lvl8pPr marL="2215717" indent="0">
              <a:buNone/>
              <a:defRPr sz="969"/>
            </a:lvl8pPr>
            <a:lvl9pPr marL="2532248" indent="0">
              <a:buNone/>
              <a:defRPr sz="969"/>
            </a:lvl9pPr>
          </a:lstStyle>
          <a:p>
            <a:pPr lvl="0"/>
            <a:r>
              <a:rPr lang="ja-JP" altLang="en-US"/>
              <a:t>マスター テキストの書式設定</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solidFill>
                <a:srgbClr val="000000"/>
              </a:solidFill>
            </a:endParaRPr>
          </a:p>
        </p:txBody>
      </p:sp>
      <p:sp>
        <p:nvSpPr>
          <p:cNvPr id="7" name="Rectangle 6"/>
          <p:cNvSpPr>
            <a:spLocks noGrp="1" noChangeArrowheads="1"/>
          </p:cNvSpPr>
          <p:nvPr>
            <p:ph type="sldNum" sz="quarter" idx="4"/>
          </p:nvPr>
        </p:nvSpPr>
        <p:spPr bwMode="auto">
          <a:xfrm>
            <a:off x="5257800" y="8737533"/>
            <a:ext cx="1600200" cy="63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32" tIns="45716" rIns="91432" bIns="45716" numCol="1" anchor="t" anchorCtr="0" compatLnSpc="1">
            <a:prstTxWarp prst="textNoShape">
              <a:avLst/>
            </a:prstTxWarp>
          </a:bodyPr>
          <a:lstStyle>
            <a:lvl1pPr algn="r">
              <a:spcBef>
                <a:spcPct val="0"/>
              </a:spcBef>
              <a:defRPr sz="969" b="0" u="none">
                <a:latin typeface="Arial" charset="0"/>
              </a:defRPr>
            </a:lvl1pPr>
          </a:lstStyle>
          <a:p>
            <a:pPr>
              <a:defRPr/>
            </a:pPr>
            <a:r>
              <a:rPr lang="en-US" altLang="ja-JP" dirty="0">
                <a:solidFill>
                  <a:srgbClr val="000000"/>
                </a:solidFill>
              </a:rPr>
              <a:t>-</a:t>
            </a:r>
            <a:fld id="{884A0E28-A1CA-460A-A61E-17A3D95B0AF9}" type="slidenum">
              <a:rPr lang="en-US" altLang="ja-JP" smtClean="0">
                <a:solidFill>
                  <a:srgbClr val="000000"/>
                </a:solidFill>
              </a:rPr>
              <a:pPr>
                <a:defRPr/>
              </a:pPr>
              <a:t>‹#›</a:t>
            </a:fld>
            <a:r>
              <a:rPr lang="en-US" altLang="ja-JP" dirty="0">
                <a:solidFill>
                  <a:srgbClr val="000000"/>
                </a:solidFill>
              </a:rPr>
              <a:t>-</a:t>
            </a:r>
          </a:p>
        </p:txBody>
      </p:sp>
    </p:spTree>
    <p:extLst>
      <p:ext uri="{BB962C8B-B14F-4D97-AF65-F5344CB8AC3E}">
        <p14:creationId xmlns:p14="http://schemas.microsoft.com/office/powerpoint/2010/main" val="271073610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コンテンツ プレースホルダー 2"/>
          <p:cNvSpPr>
            <a:spLocks noGrp="1"/>
          </p:cNvSpPr>
          <p:nvPr>
            <p:ph sz="half" idx="1"/>
          </p:nvPr>
        </p:nvSpPr>
        <p:spPr>
          <a:xfrm>
            <a:off x="342903" y="2133608"/>
            <a:ext cx="3028950" cy="6034617"/>
          </a:xfrm>
        </p:spPr>
        <p:txBody>
          <a:bodyPr/>
          <a:lstStyle>
            <a:lvl1pPr>
              <a:defRPr sz="1939"/>
            </a:lvl1pPr>
            <a:lvl2pPr>
              <a:defRPr sz="1661"/>
            </a:lvl2pPr>
            <a:lvl3pPr>
              <a:defRPr sz="1385"/>
            </a:lvl3pPr>
            <a:lvl4pPr>
              <a:defRPr sz="1247"/>
            </a:lvl4pPr>
            <a:lvl5pPr>
              <a:defRPr sz="1247"/>
            </a:lvl5pPr>
            <a:lvl6pPr>
              <a:defRPr sz="1247"/>
            </a:lvl6pPr>
            <a:lvl7pPr>
              <a:defRPr sz="1247"/>
            </a:lvl7pPr>
            <a:lvl8pPr>
              <a:defRPr sz="1247"/>
            </a:lvl8pPr>
            <a:lvl9pPr>
              <a:defRPr sz="1247"/>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コンテンツ プレースホルダー 3"/>
          <p:cNvSpPr>
            <a:spLocks noGrp="1"/>
          </p:cNvSpPr>
          <p:nvPr>
            <p:ph sz="half" idx="2"/>
          </p:nvPr>
        </p:nvSpPr>
        <p:spPr>
          <a:xfrm>
            <a:off x="3486150" y="2133608"/>
            <a:ext cx="3028950" cy="6034617"/>
          </a:xfrm>
        </p:spPr>
        <p:txBody>
          <a:bodyPr/>
          <a:lstStyle>
            <a:lvl1pPr>
              <a:defRPr sz="1939"/>
            </a:lvl1pPr>
            <a:lvl2pPr>
              <a:defRPr sz="1661"/>
            </a:lvl2pPr>
            <a:lvl3pPr>
              <a:defRPr sz="1385"/>
            </a:lvl3pPr>
            <a:lvl4pPr>
              <a:defRPr sz="1247"/>
            </a:lvl4pPr>
            <a:lvl5pPr>
              <a:defRPr sz="1247"/>
            </a:lvl5pPr>
            <a:lvl6pPr>
              <a:defRPr sz="1247"/>
            </a:lvl6pPr>
            <a:lvl7pPr>
              <a:defRPr sz="1247"/>
            </a:lvl7pPr>
            <a:lvl8pPr>
              <a:defRPr sz="1247"/>
            </a:lvl8pPr>
            <a:lvl9pPr>
              <a:defRPr sz="1247"/>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ja-JP">
              <a:solidFill>
                <a:srgbClr val="000000"/>
              </a:solidFill>
            </a:endParaRPr>
          </a:p>
        </p:txBody>
      </p:sp>
      <p:sp>
        <p:nvSpPr>
          <p:cNvPr id="8" name="Rectangle 6"/>
          <p:cNvSpPr>
            <a:spLocks noGrp="1" noChangeArrowheads="1"/>
          </p:cNvSpPr>
          <p:nvPr>
            <p:ph type="sldNum" sz="quarter" idx="4"/>
          </p:nvPr>
        </p:nvSpPr>
        <p:spPr bwMode="auto">
          <a:xfrm>
            <a:off x="5257800" y="8737533"/>
            <a:ext cx="1600200" cy="63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32" tIns="45716" rIns="91432" bIns="45716" numCol="1" anchor="t" anchorCtr="0" compatLnSpc="1">
            <a:prstTxWarp prst="textNoShape">
              <a:avLst/>
            </a:prstTxWarp>
          </a:bodyPr>
          <a:lstStyle>
            <a:lvl1pPr algn="r">
              <a:spcBef>
                <a:spcPct val="0"/>
              </a:spcBef>
              <a:defRPr sz="969" b="0" u="none">
                <a:latin typeface="Arial" charset="0"/>
              </a:defRPr>
            </a:lvl1pPr>
          </a:lstStyle>
          <a:p>
            <a:pPr>
              <a:defRPr/>
            </a:pPr>
            <a:r>
              <a:rPr lang="en-US" altLang="ja-JP" dirty="0">
                <a:solidFill>
                  <a:srgbClr val="000000"/>
                </a:solidFill>
              </a:rPr>
              <a:t>-</a:t>
            </a:r>
            <a:fld id="{884A0E28-A1CA-460A-A61E-17A3D95B0AF9}" type="slidenum">
              <a:rPr lang="en-US" altLang="ja-JP" smtClean="0">
                <a:solidFill>
                  <a:srgbClr val="000000"/>
                </a:solidFill>
              </a:rPr>
              <a:pPr>
                <a:defRPr/>
              </a:pPr>
              <a:t>‹#›</a:t>
            </a:fld>
            <a:r>
              <a:rPr lang="en-US" altLang="ja-JP" dirty="0">
                <a:solidFill>
                  <a:srgbClr val="000000"/>
                </a:solidFill>
              </a:rPr>
              <a:t>-</a:t>
            </a:r>
          </a:p>
        </p:txBody>
      </p:sp>
    </p:spTree>
    <p:extLst>
      <p:ext uri="{BB962C8B-B14F-4D97-AF65-F5344CB8AC3E}">
        <p14:creationId xmlns:p14="http://schemas.microsoft.com/office/powerpoint/2010/main" val="297532775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lang="ja-JP" altLang="en-US"/>
              <a:t>マスター タイトルの書式設定</a:t>
            </a:r>
          </a:p>
        </p:txBody>
      </p:sp>
      <p:sp>
        <p:nvSpPr>
          <p:cNvPr id="3" name="テキスト プレースホルダー 2"/>
          <p:cNvSpPr>
            <a:spLocks noGrp="1"/>
          </p:cNvSpPr>
          <p:nvPr>
            <p:ph type="body" idx="1"/>
          </p:nvPr>
        </p:nvSpPr>
        <p:spPr>
          <a:xfrm>
            <a:off x="342902" y="2046817"/>
            <a:ext cx="3030141" cy="853016"/>
          </a:xfrm>
        </p:spPr>
        <p:txBody>
          <a:bodyPr anchor="b"/>
          <a:lstStyle>
            <a:lvl1pPr marL="0" indent="0">
              <a:buNone/>
              <a:defRPr sz="1661" b="1"/>
            </a:lvl1pPr>
            <a:lvl2pPr marL="316531" indent="0">
              <a:buNone/>
              <a:defRPr sz="1385" b="1"/>
            </a:lvl2pPr>
            <a:lvl3pPr marL="633062" indent="0">
              <a:buNone/>
              <a:defRPr sz="1247" b="1"/>
            </a:lvl3pPr>
            <a:lvl4pPr marL="949593" indent="0">
              <a:buNone/>
              <a:defRPr sz="1108" b="1"/>
            </a:lvl4pPr>
            <a:lvl5pPr marL="1266124" indent="0">
              <a:buNone/>
              <a:defRPr sz="1108" b="1"/>
            </a:lvl5pPr>
            <a:lvl6pPr marL="1582655" indent="0">
              <a:buNone/>
              <a:defRPr sz="1108" b="1"/>
            </a:lvl6pPr>
            <a:lvl7pPr marL="1899186" indent="0">
              <a:buNone/>
              <a:defRPr sz="1108" b="1"/>
            </a:lvl7pPr>
            <a:lvl8pPr marL="2215717" indent="0">
              <a:buNone/>
              <a:defRPr sz="1108" b="1"/>
            </a:lvl8pPr>
            <a:lvl9pPr marL="2532248" indent="0">
              <a:buNone/>
              <a:defRPr sz="1108" b="1"/>
            </a:lvl9pPr>
          </a:lstStyle>
          <a:p>
            <a:pPr lvl="0"/>
            <a:r>
              <a:rPr lang="ja-JP" altLang="en-US"/>
              <a:t>マスター テキストの書式設定</a:t>
            </a:r>
          </a:p>
        </p:txBody>
      </p:sp>
      <p:sp>
        <p:nvSpPr>
          <p:cNvPr id="4" name="コンテンツ プレースホルダー 3"/>
          <p:cNvSpPr>
            <a:spLocks noGrp="1"/>
          </p:cNvSpPr>
          <p:nvPr>
            <p:ph sz="half" idx="2"/>
          </p:nvPr>
        </p:nvSpPr>
        <p:spPr>
          <a:xfrm>
            <a:off x="342902" y="2899833"/>
            <a:ext cx="3030141" cy="5268384"/>
          </a:xfrm>
        </p:spPr>
        <p:txBody>
          <a:bodyPr/>
          <a:lstStyle>
            <a:lvl1pPr>
              <a:defRPr sz="1661"/>
            </a:lvl1pPr>
            <a:lvl2pPr>
              <a:defRPr sz="1385"/>
            </a:lvl2pPr>
            <a:lvl3pPr>
              <a:defRPr sz="1247"/>
            </a:lvl3pPr>
            <a:lvl4pPr>
              <a:defRPr sz="1108"/>
            </a:lvl4pPr>
            <a:lvl5pPr>
              <a:defRPr sz="1108"/>
            </a:lvl5pPr>
            <a:lvl6pPr>
              <a:defRPr sz="1108"/>
            </a:lvl6pPr>
            <a:lvl7pPr>
              <a:defRPr sz="1108"/>
            </a:lvl7pPr>
            <a:lvl8pPr>
              <a:defRPr sz="1108"/>
            </a:lvl8pPr>
            <a:lvl9pPr>
              <a:defRPr sz="1108"/>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テキスト プレースホルダー 4"/>
          <p:cNvSpPr>
            <a:spLocks noGrp="1"/>
          </p:cNvSpPr>
          <p:nvPr>
            <p:ph type="body" sz="quarter" idx="3"/>
          </p:nvPr>
        </p:nvSpPr>
        <p:spPr>
          <a:xfrm>
            <a:off x="3483772" y="2046817"/>
            <a:ext cx="3031331" cy="853016"/>
          </a:xfrm>
        </p:spPr>
        <p:txBody>
          <a:bodyPr anchor="b"/>
          <a:lstStyle>
            <a:lvl1pPr marL="0" indent="0">
              <a:buNone/>
              <a:defRPr sz="1661" b="1"/>
            </a:lvl1pPr>
            <a:lvl2pPr marL="316531" indent="0">
              <a:buNone/>
              <a:defRPr sz="1385" b="1"/>
            </a:lvl2pPr>
            <a:lvl3pPr marL="633062" indent="0">
              <a:buNone/>
              <a:defRPr sz="1247" b="1"/>
            </a:lvl3pPr>
            <a:lvl4pPr marL="949593" indent="0">
              <a:buNone/>
              <a:defRPr sz="1108" b="1"/>
            </a:lvl4pPr>
            <a:lvl5pPr marL="1266124" indent="0">
              <a:buNone/>
              <a:defRPr sz="1108" b="1"/>
            </a:lvl5pPr>
            <a:lvl6pPr marL="1582655" indent="0">
              <a:buNone/>
              <a:defRPr sz="1108" b="1"/>
            </a:lvl6pPr>
            <a:lvl7pPr marL="1899186" indent="0">
              <a:buNone/>
              <a:defRPr sz="1108" b="1"/>
            </a:lvl7pPr>
            <a:lvl8pPr marL="2215717" indent="0">
              <a:buNone/>
              <a:defRPr sz="1108" b="1"/>
            </a:lvl8pPr>
            <a:lvl9pPr marL="2532248" indent="0">
              <a:buNone/>
              <a:defRPr sz="1108" b="1"/>
            </a:lvl9pPr>
          </a:lstStyle>
          <a:p>
            <a:pPr lvl="0"/>
            <a:r>
              <a:rPr lang="ja-JP" altLang="en-US"/>
              <a:t>マスター テキストの書式設定</a:t>
            </a:r>
          </a:p>
        </p:txBody>
      </p:sp>
      <p:sp>
        <p:nvSpPr>
          <p:cNvPr id="6" name="コンテンツ プレースホルダー 5"/>
          <p:cNvSpPr>
            <a:spLocks noGrp="1"/>
          </p:cNvSpPr>
          <p:nvPr>
            <p:ph sz="quarter" idx="4"/>
          </p:nvPr>
        </p:nvSpPr>
        <p:spPr>
          <a:xfrm>
            <a:off x="3483772" y="2899833"/>
            <a:ext cx="3031331" cy="5268384"/>
          </a:xfrm>
        </p:spPr>
        <p:txBody>
          <a:bodyPr/>
          <a:lstStyle>
            <a:lvl1pPr>
              <a:defRPr sz="1661"/>
            </a:lvl1pPr>
            <a:lvl2pPr>
              <a:defRPr sz="1385"/>
            </a:lvl2pPr>
            <a:lvl3pPr>
              <a:defRPr sz="1247"/>
            </a:lvl3pPr>
            <a:lvl4pPr>
              <a:defRPr sz="1108"/>
            </a:lvl4pPr>
            <a:lvl5pPr>
              <a:defRPr sz="1108"/>
            </a:lvl5pPr>
            <a:lvl6pPr>
              <a:defRPr sz="1108"/>
            </a:lvl6pPr>
            <a:lvl7pPr>
              <a:defRPr sz="1108"/>
            </a:lvl7pPr>
            <a:lvl8pPr>
              <a:defRPr sz="1108"/>
            </a:lvl8pPr>
            <a:lvl9pPr>
              <a:defRPr sz="1108"/>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7" name="Rectangle 4"/>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ltLang="ja-JP">
              <a:solidFill>
                <a:srgbClr val="000000"/>
              </a:solidFill>
            </a:endParaRPr>
          </a:p>
        </p:txBody>
      </p:sp>
      <p:sp>
        <p:nvSpPr>
          <p:cNvPr id="10" name="Rectangle 6"/>
          <p:cNvSpPr>
            <a:spLocks noGrp="1" noChangeArrowheads="1"/>
          </p:cNvSpPr>
          <p:nvPr>
            <p:ph type="sldNum" sz="quarter" idx="12"/>
          </p:nvPr>
        </p:nvSpPr>
        <p:spPr bwMode="auto">
          <a:xfrm>
            <a:off x="5257800" y="8737533"/>
            <a:ext cx="1600200" cy="63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32" tIns="45716" rIns="91432" bIns="45716" numCol="1" anchor="t" anchorCtr="0" compatLnSpc="1">
            <a:prstTxWarp prst="textNoShape">
              <a:avLst/>
            </a:prstTxWarp>
          </a:bodyPr>
          <a:lstStyle>
            <a:lvl1pPr algn="r">
              <a:spcBef>
                <a:spcPct val="0"/>
              </a:spcBef>
              <a:defRPr sz="969" b="0" u="none">
                <a:latin typeface="Arial" charset="0"/>
              </a:defRPr>
            </a:lvl1pPr>
          </a:lstStyle>
          <a:p>
            <a:pPr>
              <a:defRPr/>
            </a:pPr>
            <a:r>
              <a:rPr lang="en-US" altLang="ja-JP" dirty="0">
                <a:solidFill>
                  <a:srgbClr val="000000"/>
                </a:solidFill>
              </a:rPr>
              <a:t>-</a:t>
            </a:r>
            <a:fld id="{884A0E28-A1CA-460A-A61E-17A3D95B0AF9}" type="slidenum">
              <a:rPr lang="en-US" altLang="ja-JP" smtClean="0">
                <a:solidFill>
                  <a:srgbClr val="000000"/>
                </a:solidFill>
              </a:rPr>
              <a:pPr>
                <a:defRPr/>
              </a:pPr>
              <a:t>‹#›</a:t>
            </a:fld>
            <a:r>
              <a:rPr lang="en-US" altLang="ja-JP" dirty="0">
                <a:solidFill>
                  <a:srgbClr val="000000"/>
                </a:solidFill>
              </a:rPr>
              <a:t>-</a:t>
            </a:r>
          </a:p>
        </p:txBody>
      </p:sp>
    </p:spTree>
    <p:extLst>
      <p:ext uri="{BB962C8B-B14F-4D97-AF65-F5344CB8AC3E}">
        <p14:creationId xmlns:p14="http://schemas.microsoft.com/office/powerpoint/2010/main" val="208006445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Rectangle 4"/>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ja-JP">
              <a:solidFill>
                <a:srgbClr val="000000"/>
              </a:solidFill>
            </a:endParaRPr>
          </a:p>
        </p:txBody>
      </p:sp>
      <p:sp>
        <p:nvSpPr>
          <p:cNvPr id="6" name="Rectangle 6"/>
          <p:cNvSpPr>
            <a:spLocks noGrp="1" noChangeArrowheads="1"/>
          </p:cNvSpPr>
          <p:nvPr>
            <p:ph type="sldNum" sz="quarter" idx="4"/>
          </p:nvPr>
        </p:nvSpPr>
        <p:spPr bwMode="auto">
          <a:xfrm>
            <a:off x="5257800" y="8737533"/>
            <a:ext cx="1600200" cy="63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32" tIns="45716" rIns="91432" bIns="45716" numCol="1" anchor="t" anchorCtr="0" compatLnSpc="1">
            <a:prstTxWarp prst="textNoShape">
              <a:avLst/>
            </a:prstTxWarp>
          </a:bodyPr>
          <a:lstStyle>
            <a:lvl1pPr algn="r">
              <a:spcBef>
                <a:spcPct val="0"/>
              </a:spcBef>
              <a:defRPr sz="969" b="0" u="none">
                <a:latin typeface="Arial" charset="0"/>
              </a:defRPr>
            </a:lvl1pPr>
          </a:lstStyle>
          <a:p>
            <a:pPr>
              <a:defRPr/>
            </a:pPr>
            <a:r>
              <a:rPr lang="en-US" altLang="ja-JP" dirty="0">
                <a:solidFill>
                  <a:srgbClr val="000000"/>
                </a:solidFill>
              </a:rPr>
              <a:t>-</a:t>
            </a:r>
            <a:fld id="{884A0E28-A1CA-460A-A61E-17A3D95B0AF9}" type="slidenum">
              <a:rPr lang="en-US" altLang="ja-JP" smtClean="0">
                <a:solidFill>
                  <a:srgbClr val="000000"/>
                </a:solidFill>
              </a:rPr>
              <a:pPr>
                <a:defRPr/>
              </a:pPr>
              <a:t>‹#›</a:t>
            </a:fld>
            <a:r>
              <a:rPr lang="en-US" altLang="ja-JP" dirty="0">
                <a:solidFill>
                  <a:srgbClr val="000000"/>
                </a:solidFill>
              </a:rPr>
              <a:t>-</a:t>
            </a:r>
          </a:p>
        </p:txBody>
      </p:sp>
    </p:spTree>
    <p:extLst>
      <p:ext uri="{BB962C8B-B14F-4D97-AF65-F5344CB8AC3E}">
        <p14:creationId xmlns:p14="http://schemas.microsoft.com/office/powerpoint/2010/main" val="259817037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ltLang="ja-JP">
              <a:solidFill>
                <a:srgbClr val="000000"/>
              </a:solidFill>
            </a:endParaRPr>
          </a:p>
        </p:txBody>
      </p:sp>
      <p:sp>
        <p:nvSpPr>
          <p:cNvPr id="5" name="Rectangle 6"/>
          <p:cNvSpPr>
            <a:spLocks noGrp="1" noChangeArrowheads="1"/>
          </p:cNvSpPr>
          <p:nvPr>
            <p:ph type="sldNum" sz="quarter" idx="4"/>
          </p:nvPr>
        </p:nvSpPr>
        <p:spPr bwMode="auto">
          <a:xfrm>
            <a:off x="5257800" y="8737533"/>
            <a:ext cx="1600200" cy="63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32" tIns="45716" rIns="91432" bIns="45716" numCol="1" anchor="t" anchorCtr="0" compatLnSpc="1">
            <a:prstTxWarp prst="textNoShape">
              <a:avLst/>
            </a:prstTxWarp>
          </a:bodyPr>
          <a:lstStyle>
            <a:lvl1pPr algn="r">
              <a:spcBef>
                <a:spcPct val="0"/>
              </a:spcBef>
              <a:defRPr sz="969" b="0" u="none">
                <a:latin typeface="Arial" charset="0"/>
              </a:defRPr>
            </a:lvl1pPr>
          </a:lstStyle>
          <a:p>
            <a:pPr>
              <a:defRPr/>
            </a:pPr>
            <a:r>
              <a:rPr lang="en-US" altLang="ja-JP" dirty="0">
                <a:solidFill>
                  <a:srgbClr val="000000"/>
                </a:solidFill>
              </a:rPr>
              <a:t>-</a:t>
            </a:r>
            <a:fld id="{884A0E28-A1CA-460A-A61E-17A3D95B0AF9}" type="slidenum">
              <a:rPr lang="en-US" altLang="ja-JP" smtClean="0">
                <a:solidFill>
                  <a:srgbClr val="000000"/>
                </a:solidFill>
              </a:rPr>
              <a:pPr>
                <a:defRPr/>
              </a:pPr>
              <a:t>‹#›</a:t>
            </a:fld>
            <a:r>
              <a:rPr lang="en-US" altLang="ja-JP" dirty="0">
                <a:solidFill>
                  <a:srgbClr val="000000"/>
                </a:solidFill>
              </a:rPr>
              <a:t>-</a:t>
            </a:r>
          </a:p>
        </p:txBody>
      </p:sp>
    </p:spTree>
    <p:extLst>
      <p:ext uri="{BB962C8B-B14F-4D97-AF65-F5344CB8AC3E}">
        <p14:creationId xmlns:p14="http://schemas.microsoft.com/office/powerpoint/2010/main" val="306032739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342900" y="364067"/>
            <a:ext cx="2256235" cy="1549400"/>
          </a:xfrm>
        </p:spPr>
        <p:txBody>
          <a:bodyPr anchor="b"/>
          <a:lstStyle>
            <a:lvl1pPr algn="l">
              <a:defRPr sz="1385" b="1"/>
            </a:lvl1pPr>
          </a:lstStyle>
          <a:p>
            <a:r>
              <a:rPr lang="ja-JP" altLang="en-US"/>
              <a:t>マスター タイトルの書式設定</a:t>
            </a:r>
          </a:p>
        </p:txBody>
      </p:sp>
      <p:sp>
        <p:nvSpPr>
          <p:cNvPr id="3" name="コンテンツ プレースホルダー 2"/>
          <p:cNvSpPr>
            <a:spLocks noGrp="1"/>
          </p:cNvSpPr>
          <p:nvPr>
            <p:ph idx="1"/>
          </p:nvPr>
        </p:nvSpPr>
        <p:spPr>
          <a:xfrm>
            <a:off x="2681288" y="364071"/>
            <a:ext cx="3833813" cy="7804151"/>
          </a:xfrm>
        </p:spPr>
        <p:txBody>
          <a:bodyPr/>
          <a:lstStyle>
            <a:lvl1pPr>
              <a:defRPr sz="2216"/>
            </a:lvl1pPr>
            <a:lvl2pPr>
              <a:defRPr sz="1939"/>
            </a:lvl2pPr>
            <a:lvl3pPr>
              <a:defRPr sz="1661"/>
            </a:lvl3pPr>
            <a:lvl4pPr>
              <a:defRPr sz="1385"/>
            </a:lvl4pPr>
            <a:lvl5pPr>
              <a:defRPr sz="1385"/>
            </a:lvl5pPr>
            <a:lvl6pPr>
              <a:defRPr sz="1385"/>
            </a:lvl6pPr>
            <a:lvl7pPr>
              <a:defRPr sz="1385"/>
            </a:lvl7pPr>
            <a:lvl8pPr>
              <a:defRPr sz="1385"/>
            </a:lvl8pPr>
            <a:lvl9pPr>
              <a:defRPr sz="1385"/>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テキスト プレースホルダー 3"/>
          <p:cNvSpPr>
            <a:spLocks noGrp="1"/>
          </p:cNvSpPr>
          <p:nvPr>
            <p:ph type="body" sz="half" idx="2"/>
          </p:nvPr>
        </p:nvSpPr>
        <p:spPr>
          <a:xfrm>
            <a:off x="342900" y="1913471"/>
            <a:ext cx="2256235" cy="6254751"/>
          </a:xfrm>
        </p:spPr>
        <p:txBody>
          <a:bodyPr/>
          <a:lstStyle>
            <a:lvl1pPr marL="0" indent="0">
              <a:buNone/>
              <a:defRPr sz="969"/>
            </a:lvl1pPr>
            <a:lvl2pPr marL="316531" indent="0">
              <a:buNone/>
              <a:defRPr sz="831"/>
            </a:lvl2pPr>
            <a:lvl3pPr marL="633062" indent="0">
              <a:buNone/>
              <a:defRPr sz="692"/>
            </a:lvl3pPr>
            <a:lvl4pPr marL="949593" indent="0">
              <a:buNone/>
              <a:defRPr sz="623"/>
            </a:lvl4pPr>
            <a:lvl5pPr marL="1266124" indent="0">
              <a:buNone/>
              <a:defRPr sz="623"/>
            </a:lvl5pPr>
            <a:lvl6pPr marL="1582655" indent="0">
              <a:buNone/>
              <a:defRPr sz="623"/>
            </a:lvl6pPr>
            <a:lvl7pPr marL="1899186" indent="0">
              <a:buNone/>
              <a:defRPr sz="623"/>
            </a:lvl7pPr>
            <a:lvl8pPr marL="2215717" indent="0">
              <a:buNone/>
              <a:defRPr sz="623"/>
            </a:lvl8pPr>
            <a:lvl9pPr marL="2532248" indent="0">
              <a:buNone/>
              <a:defRPr sz="623"/>
            </a:lvl9pPr>
          </a:lstStyle>
          <a:p>
            <a:pPr lvl="0"/>
            <a:r>
              <a:rPr lang="ja-JP" altLang="en-US"/>
              <a:t>マスター テキストの書式設定</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ja-JP">
              <a:solidFill>
                <a:srgbClr val="000000"/>
              </a:solidFill>
            </a:endParaRPr>
          </a:p>
        </p:txBody>
      </p:sp>
      <p:sp>
        <p:nvSpPr>
          <p:cNvPr id="8" name="Rectangle 6"/>
          <p:cNvSpPr>
            <a:spLocks noGrp="1" noChangeArrowheads="1"/>
          </p:cNvSpPr>
          <p:nvPr>
            <p:ph type="sldNum" sz="quarter" idx="4"/>
          </p:nvPr>
        </p:nvSpPr>
        <p:spPr bwMode="auto">
          <a:xfrm>
            <a:off x="5257800" y="8737533"/>
            <a:ext cx="1600200" cy="63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32" tIns="45716" rIns="91432" bIns="45716" numCol="1" anchor="t" anchorCtr="0" compatLnSpc="1">
            <a:prstTxWarp prst="textNoShape">
              <a:avLst/>
            </a:prstTxWarp>
          </a:bodyPr>
          <a:lstStyle>
            <a:lvl1pPr algn="r">
              <a:spcBef>
                <a:spcPct val="0"/>
              </a:spcBef>
              <a:defRPr sz="969" b="0" u="none">
                <a:latin typeface="Arial" charset="0"/>
              </a:defRPr>
            </a:lvl1pPr>
          </a:lstStyle>
          <a:p>
            <a:pPr>
              <a:defRPr/>
            </a:pPr>
            <a:r>
              <a:rPr lang="en-US" altLang="ja-JP" dirty="0">
                <a:solidFill>
                  <a:srgbClr val="000000"/>
                </a:solidFill>
              </a:rPr>
              <a:t>-</a:t>
            </a:r>
            <a:fld id="{884A0E28-A1CA-460A-A61E-17A3D95B0AF9}" type="slidenum">
              <a:rPr lang="en-US" altLang="ja-JP" smtClean="0">
                <a:solidFill>
                  <a:srgbClr val="000000"/>
                </a:solidFill>
              </a:rPr>
              <a:pPr>
                <a:defRPr/>
              </a:pPr>
              <a:t>‹#›</a:t>
            </a:fld>
            <a:r>
              <a:rPr lang="en-US" altLang="ja-JP" dirty="0">
                <a:solidFill>
                  <a:srgbClr val="000000"/>
                </a:solidFill>
              </a:rPr>
              <a:t>-</a:t>
            </a:r>
          </a:p>
        </p:txBody>
      </p:sp>
    </p:spTree>
    <p:extLst>
      <p:ext uri="{BB962C8B-B14F-4D97-AF65-F5344CB8AC3E}">
        <p14:creationId xmlns:p14="http://schemas.microsoft.com/office/powerpoint/2010/main" val="296913255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344216" y="6400800"/>
            <a:ext cx="4114800" cy="755651"/>
          </a:xfrm>
        </p:spPr>
        <p:txBody>
          <a:bodyPr anchor="b"/>
          <a:lstStyle>
            <a:lvl1pPr algn="l">
              <a:defRPr sz="1385" b="1"/>
            </a:lvl1pPr>
          </a:lstStyle>
          <a:p>
            <a:r>
              <a:rPr lang="ja-JP" altLang="en-US"/>
              <a:t>マスター タイトルの書式設定</a:t>
            </a:r>
          </a:p>
        </p:txBody>
      </p:sp>
      <p:sp>
        <p:nvSpPr>
          <p:cNvPr id="3" name="図プレースホルダー 2"/>
          <p:cNvSpPr>
            <a:spLocks noGrp="1"/>
          </p:cNvSpPr>
          <p:nvPr>
            <p:ph type="pic" idx="1"/>
          </p:nvPr>
        </p:nvSpPr>
        <p:spPr>
          <a:xfrm>
            <a:off x="1344216" y="817033"/>
            <a:ext cx="4114800" cy="5486400"/>
          </a:xfrm>
        </p:spPr>
        <p:txBody>
          <a:bodyPr/>
          <a:lstStyle>
            <a:lvl1pPr marL="0" indent="0">
              <a:buNone/>
              <a:defRPr sz="2216"/>
            </a:lvl1pPr>
            <a:lvl2pPr marL="316531" indent="0">
              <a:buNone/>
              <a:defRPr sz="1939"/>
            </a:lvl2pPr>
            <a:lvl3pPr marL="633062" indent="0">
              <a:buNone/>
              <a:defRPr sz="1661"/>
            </a:lvl3pPr>
            <a:lvl4pPr marL="949593" indent="0">
              <a:buNone/>
              <a:defRPr sz="1385"/>
            </a:lvl4pPr>
            <a:lvl5pPr marL="1266124" indent="0">
              <a:buNone/>
              <a:defRPr sz="1385"/>
            </a:lvl5pPr>
            <a:lvl6pPr marL="1582655" indent="0">
              <a:buNone/>
              <a:defRPr sz="1385"/>
            </a:lvl6pPr>
            <a:lvl7pPr marL="1899186" indent="0">
              <a:buNone/>
              <a:defRPr sz="1385"/>
            </a:lvl7pPr>
            <a:lvl8pPr marL="2215717" indent="0">
              <a:buNone/>
              <a:defRPr sz="1385"/>
            </a:lvl8pPr>
            <a:lvl9pPr marL="2532248" indent="0">
              <a:buNone/>
              <a:defRPr sz="1385"/>
            </a:lvl9pPr>
          </a:lstStyle>
          <a:p>
            <a:pPr lvl="0"/>
            <a:endParaRPr lang="ja-JP" altLang="en-US" noProof="0"/>
          </a:p>
        </p:txBody>
      </p:sp>
      <p:sp>
        <p:nvSpPr>
          <p:cNvPr id="4" name="テキスト プレースホルダー 3"/>
          <p:cNvSpPr>
            <a:spLocks noGrp="1"/>
          </p:cNvSpPr>
          <p:nvPr>
            <p:ph type="body" sz="half" idx="2"/>
          </p:nvPr>
        </p:nvSpPr>
        <p:spPr>
          <a:xfrm>
            <a:off x="1344216" y="7156451"/>
            <a:ext cx="4114800" cy="1073149"/>
          </a:xfrm>
        </p:spPr>
        <p:txBody>
          <a:bodyPr/>
          <a:lstStyle>
            <a:lvl1pPr marL="0" indent="0">
              <a:buNone/>
              <a:defRPr sz="969"/>
            </a:lvl1pPr>
            <a:lvl2pPr marL="316531" indent="0">
              <a:buNone/>
              <a:defRPr sz="831"/>
            </a:lvl2pPr>
            <a:lvl3pPr marL="633062" indent="0">
              <a:buNone/>
              <a:defRPr sz="692"/>
            </a:lvl3pPr>
            <a:lvl4pPr marL="949593" indent="0">
              <a:buNone/>
              <a:defRPr sz="623"/>
            </a:lvl4pPr>
            <a:lvl5pPr marL="1266124" indent="0">
              <a:buNone/>
              <a:defRPr sz="623"/>
            </a:lvl5pPr>
            <a:lvl6pPr marL="1582655" indent="0">
              <a:buNone/>
              <a:defRPr sz="623"/>
            </a:lvl6pPr>
            <a:lvl7pPr marL="1899186" indent="0">
              <a:buNone/>
              <a:defRPr sz="623"/>
            </a:lvl7pPr>
            <a:lvl8pPr marL="2215717" indent="0">
              <a:buNone/>
              <a:defRPr sz="623"/>
            </a:lvl8pPr>
            <a:lvl9pPr marL="2532248" indent="0">
              <a:buNone/>
              <a:defRPr sz="623"/>
            </a:lvl9pPr>
          </a:lstStyle>
          <a:p>
            <a:pPr lvl="0"/>
            <a:r>
              <a:rPr lang="ja-JP" altLang="en-US"/>
              <a:t>マスター テキストの書式設定</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ja-JP">
              <a:solidFill>
                <a:srgbClr val="000000"/>
              </a:solidFill>
            </a:endParaRPr>
          </a:p>
        </p:txBody>
      </p:sp>
      <p:sp>
        <p:nvSpPr>
          <p:cNvPr id="8" name="Rectangle 6"/>
          <p:cNvSpPr>
            <a:spLocks noGrp="1" noChangeArrowheads="1"/>
          </p:cNvSpPr>
          <p:nvPr>
            <p:ph type="sldNum" sz="quarter" idx="4"/>
          </p:nvPr>
        </p:nvSpPr>
        <p:spPr bwMode="auto">
          <a:xfrm>
            <a:off x="5257800" y="8737533"/>
            <a:ext cx="1600200" cy="63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32" tIns="45716" rIns="91432" bIns="45716" numCol="1" anchor="t" anchorCtr="0" compatLnSpc="1">
            <a:prstTxWarp prst="textNoShape">
              <a:avLst/>
            </a:prstTxWarp>
          </a:bodyPr>
          <a:lstStyle>
            <a:lvl1pPr algn="r">
              <a:spcBef>
                <a:spcPct val="0"/>
              </a:spcBef>
              <a:defRPr sz="969" b="0" u="none">
                <a:latin typeface="Arial" charset="0"/>
              </a:defRPr>
            </a:lvl1pPr>
          </a:lstStyle>
          <a:p>
            <a:pPr>
              <a:defRPr/>
            </a:pPr>
            <a:r>
              <a:rPr lang="en-US" altLang="ja-JP" dirty="0">
                <a:solidFill>
                  <a:srgbClr val="000000"/>
                </a:solidFill>
              </a:rPr>
              <a:t>-</a:t>
            </a:r>
            <a:fld id="{884A0E28-A1CA-460A-A61E-17A3D95B0AF9}" type="slidenum">
              <a:rPr lang="en-US" altLang="ja-JP" smtClean="0">
                <a:solidFill>
                  <a:srgbClr val="000000"/>
                </a:solidFill>
              </a:rPr>
              <a:pPr>
                <a:defRPr/>
              </a:pPr>
              <a:t>‹#›</a:t>
            </a:fld>
            <a:r>
              <a:rPr lang="en-US" altLang="ja-JP" dirty="0">
                <a:solidFill>
                  <a:srgbClr val="000000"/>
                </a:solidFill>
              </a:rPr>
              <a:t>-</a:t>
            </a:r>
          </a:p>
        </p:txBody>
      </p:sp>
    </p:spTree>
    <p:extLst>
      <p:ext uri="{BB962C8B-B14F-4D97-AF65-F5344CB8AC3E}">
        <p14:creationId xmlns:p14="http://schemas.microsoft.com/office/powerpoint/2010/main" val="51187464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342900" y="366184"/>
            <a:ext cx="6172200" cy="152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32" tIns="45716" rIns="91432" bIns="45716" numCol="1" anchor="ctr" anchorCtr="0" compatLnSpc="1">
            <a:prstTxWarp prst="textNoShape">
              <a:avLst/>
            </a:prstTxWarp>
          </a:bodyPr>
          <a:lstStyle/>
          <a:p>
            <a:pPr lvl="0"/>
            <a:r>
              <a:rPr lang="ja-JP" altLang="en-US"/>
              <a:t>マスタ タイトルの書式設定</a:t>
            </a:r>
          </a:p>
        </p:txBody>
      </p:sp>
      <p:sp>
        <p:nvSpPr>
          <p:cNvPr id="1027" name="Rectangle 3"/>
          <p:cNvSpPr>
            <a:spLocks noGrp="1" noChangeArrowheads="1"/>
          </p:cNvSpPr>
          <p:nvPr>
            <p:ph type="body" idx="1"/>
          </p:nvPr>
        </p:nvSpPr>
        <p:spPr bwMode="auto">
          <a:xfrm>
            <a:off x="342900" y="2133608"/>
            <a:ext cx="6172200" cy="60346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32" tIns="45716" rIns="91432" bIns="45716" numCol="1" anchor="t" anchorCtr="0" compatLnSpc="1">
            <a:prstTxWarp prst="textNoShape">
              <a:avLst/>
            </a:prstTxWarp>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251908" name="Rectangle 4"/>
          <p:cNvSpPr>
            <a:spLocks noGrp="1" noChangeArrowheads="1"/>
          </p:cNvSpPr>
          <p:nvPr>
            <p:ph type="dt" sz="half" idx="2"/>
          </p:nvPr>
        </p:nvSpPr>
        <p:spPr bwMode="auto">
          <a:xfrm>
            <a:off x="342900" y="8326967"/>
            <a:ext cx="1600200" cy="63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32" tIns="45716" rIns="91432" bIns="45716" numCol="1" anchor="t" anchorCtr="0" compatLnSpc="1">
            <a:prstTxWarp prst="textNoShape">
              <a:avLst/>
            </a:prstTxWarp>
          </a:bodyPr>
          <a:lstStyle>
            <a:lvl1pPr algn="l">
              <a:spcBef>
                <a:spcPct val="0"/>
              </a:spcBef>
              <a:defRPr sz="969" b="0" u="none">
                <a:latin typeface="Arial" charset="0"/>
              </a:defRPr>
            </a:lvl1pPr>
          </a:lstStyle>
          <a:p>
            <a:pPr>
              <a:defRPr/>
            </a:pPr>
            <a:endParaRPr lang="en-US" altLang="ja-JP">
              <a:solidFill>
                <a:srgbClr val="000000"/>
              </a:solidFill>
            </a:endParaRPr>
          </a:p>
        </p:txBody>
      </p:sp>
      <p:sp>
        <p:nvSpPr>
          <p:cNvPr id="251909" name="Rectangle 5"/>
          <p:cNvSpPr>
            <a:spLocks noGrp="1" noChangeArrowheads="1"/>
          </p:cNvSpPr>
          <p:nvPr>
            <p:ph type="ftr" sz="quarter" idx="3"/>
          </p:nvPr>
        </p:nvSpPr>
        <p:spPr bwMode="auto">
          <a:xfrm>
            <a:off x="2343150" y="8326967"/>
            <a:ext cx="2171700" cy="63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32" tIns="45716" rIns="91432" bIns="45716" numCol="1" anchor="t" anchorCtr="0" compatLnSpc="1">
            <a:prstTxWarp prst="textNoShape">
              <a:avLst/>
            </a:prstTxWarp>
          </a:bodyPr>
          <a:lstStyle>
            <a:lvl1pPr>
              <a:spcBef>
                <a:spcPct val="0"/>
              </a:spcBef>
              <a:defRPr sz="969" b="0" u="none">
                <a:latin typeface="Arial" charset="0"/>
              </a:defRPr>
            </a:lvl1pPr>
          </a:lstStyle>
          <a:p>
            <a:pPr>
              <a:defRPr/>
            </a:pPr>
            <a:endParaRPr lang="en-US" altLang="ja-JP">
              <a:solidFill>
                <a:srgbClr val="000000"/>
              </a:solidFill>
            </a:endParaRPr>
          </a:p>
        </p:txBody>
      </p:sp>
      <p:sp>
        <p:nvSpPr>
          <p:cNvPr id="251910" name="Rectangle 6"/>
          <p:cNvSpPr>
            <a:spLocks noGrp="1" noChangeArrowheads="1"/>
          </p:cNvSpPr>
          <p:nvPr>
            <p:ph type="sldNum" sz="quarter" idx="4"/>
          </p:nvPr>
        </p:nvSpPr>
        <p:spPr bwMode="auto">
          <a:xfrm>
            <a:off x="5257800" y="8737533"/>
            <a:ext cx="1600200" cy="63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32" tIns="45716" rIns="91432" bIns="45716" numCol="1" anchor="t" anchorCtr="0" compatLnSpc="1">
            <a:prstTxWarp prst="textNoShape">
              <a:avLst/>
            </a:prstTxWarp>
          </a:bodyPr>
          <a:lstStyle>
            <a:lvl1pPr algn="r">
              <a:spcBef>
                <a:spcPct val="0"/>
              </a:spcBef>
              <a:defRPr sz="969" b="0" u="none">
                <a:latin typeface="Arial" charset="0"/>
              </a:defRPr>
            </a:lvl1pPr>
          </a:lstStyle>
          <a:p>
            <a:pPr>
              <a:defRPr/>
            </a:pPr>
            <a:r>
              <a:rPr lang="en-US" altLang="ja-JP" dirty="0">
                <a:solidFill>
                  <a:srgbClr val="000000"/>
                </a:solidFill>
              </a:rPr>
              <a:t>-</a:t>
            </a:r>
            <a:fld id="{884A0E28-A1CA-460A-A61E-17A3D95B0AF9}" type="slidenum">
              <a:rPr lang="en-US" altLang="ja-JP" smtClean="0">
                <a:solidFill>
                  <a:srgbClr val="000000"/>
                </a:solidFill>
              </a:rPr>
              <a:pPr>
                <a:defRPr/>
              </a:pPr>
              <a:t>‹#›</a:t>
            </a:fld>
            <a:r>
              <a:rPr lang="en-US" altLang="ja-JP" dirty="0">
                <a:solidFill>
                  <a:srgbClr val="000000"/>
                </a:solidFill>
              </a:rPr>
              <a:t>-</a:t>
            </a:r>
          </a:p>
        </p:txBody>
      </p:sp>
    </p:spTree>
    <p:extLst>
      <p:ext uri="{BB962C8B-B14F-4D97-AF65-F5344CB8AC3E}">
        <p14:creationId xmlns:p14="http://schemas.microsoft.com/office/powerpoint/2010/main" val="1349057690"/>
      </p:ext>
    </p:extLst>
  </p:cSld>
  <p:clrMap bg1="lt1" tx1="dk1" bg2="lt2" tx2="dk2" accent1="accent1" accent2="accent2" accent3="accent3" accent4="accent4" accent5="accent5" accent6="accent6" hlink="hlink" folHlink="folHlink"/>
  <p:sldLayoutIdLst>
    <p:sldLayoutId id="2147488272" r:id="rId1"/>
    <p:sldLayoutId id="2147488273" r:id="rId2"/>
    <p:sldLayoutId id="2147488274" r:id="rId3"/>
    <p:sldLayoutId id="2147488275" r:id="rId4"/>
    <p:sldLayoutId id="2147488276" r:id="rId5"/>
    <p:sldLayoutId id="2147488277" r:id="rId6"/>
    <p:sldLayoutId id="2147488278" r:id="rId7"/>
    <p:sldLayoutId id="2147488279" r:id="rId8"/>
    <p:sldLayoutId id="2147488280" r:id="rId9"/>
    <p:sldLayoutId id="2147488281" r:id="rId10"/>
    <p:sldLayoutId id="2147488282" r:id="rId11"/>
    <p:sldLayoutId id="2147488283" r:id="rId12"/>
    <p:sldLayoutId id="2147488284" r:id="rId13"/>
    <p:sldLayoutId id="2147488285" r:id="rId14"/>
  </p:sldLayoutIdLst>
  <p:hf hdr="0" ftr="0" dt="0"/>
  <p:txStyles>
    <p:titleStyle>
      <a:lvl1pPr algn="ctr" rtl="0" eaLnBrk="0" fontAlgn="base" hangingPunct="0">
        <a:spcBef>
          <a:spcPct val="0"/>
        </a:spcBef>
        <a:spcAft>
          <a:spcPct val="0"/>
        </a:spcAft>
        <a:defRPr kumimoji="1" sz="3047">
          <a:solidFill>
            <a:schemeClr val="tx2"/>
          </a:solidFill>
          <a:latin typeface="+mj-lt"/>
          <a:ea typeface="+mj-ea"/>
          <a:cs typeface="+mj-cs"/>
        </a:defRPr>
      </a:lvl1pPr>
      <a:lvl2pPr algn="ctr" rtl="0" eaLnBrk="0" fontAlgn="base" hangingPunct="0">
        <a:spcBef>
          <a:spcPct val="0"/>
        </a:spcBef>
        <a:spcAft>
          <a:spcPct val="0"/>
        </a:spcAft>
        <a:defRPr kumimoji="1" sz="3047">
          <a:solidFill>
            <a:schemeClr val="tx2"/>
          </a:solidFill>
          <a:latin typeface="Arial" charset="0"/>
          <a:ea typeface="ＭＳ Ｐゴシック" pitchFamily="50" charset="-128"/>
        </a:defRPr>
      </a:lvl2pPr>
      <a:lvl3pPr algn="ctr" rtl="0" eaLnBrk="0" fontAlgn="base" hangingPunct="0">
        <a:spcBef>
          <a:spcPct val="0"/>
        </a:spcBef>
        <a:spcAft>
          <a:spcPct val="0"/>
        </a:spcAft>
        <a:defRPr kumimoji="1" sz="3047">
          <a:solidFill>
            <a:schemeClr val="tx2"/>
          </a:solidFill>
          <a:latin typeface="Arial" charset="0"/>
          <a:ea typeface="ＭＳ Ｐゴシック" pitchFamily="50" charset="-128"/>
        </a:defRPr>
      </a:lvl3pPr>
      <a:lvl4pPr algn="ctr" rtl="0" eaLnBrk="0" fontAlgn="base" hangingPunct="0">
        <a:spcBef>
          <a:spcPct val="0"/>
        </a:spcBef>
        <a:spcAft>
          <a:spcPct val="0"/>
        </a:spcAft>
        <a:defRPr kumimoji="1" sz="3047">
          <a:solidFill>
            <a:schemeClr val="tx2"/>
          </a:solidFill>
          <a:latin typeface="Arial" charset="0"/>
          <a:ea typeface="ＭＳ Ｐゴシック" pitchFamily="50" charset="-128"/>
        </a:defRPr>
      </a:lvl4pPr>
      <a:lvl5pPr algn="ctr" rtl="0" eaLnBrk="0" fontAlgn="base" hangingPunct="0">
        <a:spcBef>
          <a:spcPct val="0"/>
        </a:spcBef>
        <a:spcAft>
          <a:spcPct val="0"/>
        </a:spcAft>
        <a:defRPr kumimoji="1" sz="3047">
          <a:solidFill>
            <a:schemeClr val="tx2"/>
          </a:solidFill>
          <a:latin typeface="Arial" charset="0"/>
          <a:ea typeface="ＭＳ Ｐゴシック" pitchFamily="50" charset="-128"/>
        </a:defRPr>
      </a:lvl5pPr>
      <a:lvl6pPr marL="316531" algn="ctr" rtl="0" fontAlgn="base">
        <a:spcBef>
          <a:spcPct val="0"/>
        </a:spcBef>
        <a:spcAft>
          <a:spcPct val="0"/>
        </a:spcAft>
        <a:defRPr kumimoji="1" sz="3047">
          <a:solidFill>
            <a:schemeClr val="tx2"/>
          </a:solidFill>
          <a:latin typeface="Arial" charset="0"/>
          <a:ea typeface="ＭＳ Ｐゴシック" pitchFamily="50" charset="-128"/>
        </a:defRPr>
      </a:lvl6pPr>
      <a:lvl7pPr marL="633062" algn="ctr" rtl="0" fontAlgn="base">
        <a:spcBef>
          <a:spcPct val="0"/>
        </a:spcBef>
        <a:spcAft>
          <a:spcPct val="0"/>
        </a:spcAft>
        <a:defRPr kumimoji="1" sz="3047">
          <a:solidFill>
            <a:schemeClr val="tx2"/>
          </a:solidFill>
          <a:latin typeface="Arial" charset="0"/>
          <a:ea typeface="ＭＳ Ｐゴシック" pitchFamily="50" charset="-128"/>
        </a:defRPr>
      </a:lvl7pPr>
      <a:lvl8pPr marL="949593" algn="ctr" rtl="0" fontAlgn="base">
        <a:spcBef>
          <a:spcPct val="0"/>
        </a:spcBef>
        <a:spcAft>
          <a:spcPct val="0"/>
        </a:spcAft>
        <a:defRPr kumimoji="1" sz="3047">
          <a:solidFill>
            <a:schemeClr val="tx2"/>
          </a:solidFill>
          <a:latin typeface="Arial" charset="0"/>
          <a:ea typeface="ＭＳ Ｐゴシック" pitchFamily="50" charset="-128"/>
        </a:defRPr>
      </a:lvl8pPr>
      <a:lvl9pPr marL="1266124" algn="ctr" rtl="0" fontAlgn="base">
        <a:spcBef>
          <a:spcPct val="0"/>
        </a:spcBef>
        <a:spcAft>
          <a:spcPct val="0"/>
        </a:spcAft>
        <a:defRPr kumimoji="1" sz="3047">
          <a:solidFill>
            <a:schemeClr val="tx2"/>
          </a:solidFill>
          <a:latin typeface="Arial" charset="0"/>
          <a:ea typeface="ＭＳ Ｐゴシック" pitchFamily="50" charset="-128"/>
        </a:defRPr>
      </a:lvl9pPr>
    </p:titleStyle>
    <p:bodyStyle>
      <a:lvl1pPr marL="237398" indent="-237398" algn="l" rtl="0" eaLnBrk="0" fontAlgn="base" hangingPunct="0">
        <a:spcBef>
          <a:spcPct val="20000"/>
        </a:spcBef>
        <a:spcAft>
          <a:spcPct val="0"/>
        </a:spcAft>
        <a:buChar char="•"/>
        <a:defRPr kumimoji="1" sz="2216">
          <a:solidFill>
            <a:schemeClr val="tx1"/>
          </a:solidFill>
          <a:latin typeface="+mn-lt"/>
          <a:ea typeface="+mn-ea"/>
          <a:cs typeface="+mn-cs"/>
        </a:defRPr>
      </a:lvl1pPr>
      <a:lvl2pPr marL="514363" indent="-197832" algn="l" rtl="0" eaLnBrk="0" fontAlgn="base" hangingPunct="0">
        <a:spcBef>
          <a:spcPct val="20000"/>
        </a:spcBef>
        <a:spcAft>
          <a:spcPct val="0"/>
        </a:spcAft>
        <a:buChar char="–"/>
        <a:defRPr kumimoji="1" sz="1939">
          <a:solidFill>
            <a:schemeClr val="tx1"/>
          </a:solidFill>
          <a:latin typeface="+mn-lt"/>
          <a:ea typeface="+mn-ea"/>
        </a:defRPr>
      </a:lvl2pPr>
      <a:lvl3pPr marL="791327" indent="-158266" algn="l" rtl="0" eaLnBrk="0" fontAlgn="base" hangingPunct="0">
        <a:spcBef>
          <a:spcPct val="20000"/>
        </a:spcBef>
        <a:spcAft>
          <a:spcPct val="0"/>
        </a:spcAft>
        <a:buChar char="•"/>
        <a:defRPr kumimoji="1" sz="1661">
          <a:solidFill>
            <a:schemeClr val="tx1"/>
          </a:solidFill>
          <a:latin typeface="+mn-lt"/>
          <a:ea typeface="+mn-ea"/>
        </a:defRPr>
      </a:lvl3pPr>
      <a:lvl4pPr marL="1107859" indent="-158266" algn="l" rtl="0" eaLnBrk="0" fontAlgn="base" hangingPunct="0">
        <a:spcBef>
          <a:spcPct val="20000"/>
        </a:spcBef>
        <a:spcAft>
          <a:spcPct val="0"/>
        </a:spcAft>
        <a:buChar char="–"/>
        <a:defRPr kumimoji="1" sz="1385">
          <a:solidFill>
            <a:schemeClr val="tx1"/>
          </a:solidFill>
          <a:latin typeface="+mn-lt"/>
          <a:ea typeface="+mn-ea"/>
        </a:defRPr>
      </a:lvl4pPr>
      <a:lvl5pPr marL="1424390" indent="-158266" algn="l" rtl="0" eaLnBrk="0" fontAlgn="base" hangingPunct="0">
        <a:spcBef>
          <a:spcPct val="20000"/>
        </a:spcBef>
        <a:spcAft>
          <a:spcPct val="0"/>
        </a:spcAft>
        <a:buChar char="»"/>
        <a:defRPr kumimoji="1" sz="1385">
          <a:solidFill>
            <a:schemeClr val="tx1"/>
          </a:solidFill>
          <a:latin typeface="+mn-lt"/>
          <a:ea typeface="+mn-ea"/>
        </a:defRPr>
      </a:lvl5pPr>
      <a:lvl6pPr marL="1740920" indent="-158266" algn="l" rtl="0" fontAlgn="base">
        <a:spcBef>
          <a:spcPct val="20000"/>
        </a:spcBef>
        <a:spcAft>
          <a:spcPct val="0"/>
        </a:spcAft>
        <a:buChar char="»"/>
        <a:defRPr kumimoji="1" sz="1385">
          <a:solidFill>
            <a:schemeClr val="tx1"/>
          </a:solidFill>
          <a:latin typeface="+mn-lt"/>
          <a:ea typeface="+mn-ea"/>
        </a:defRPr>
      </a:lvl6pPr>
      <a:lvl7pPr marL="2057452" indent="-158266" algn="l" rtl="0" fontAlgn="base">
        <a:spcBef>
          <a:spcPct val="20000"/>
        </a:spcBef>
        <a:spcAft>
          <a:spcPct val="0"/>
        </a:spcAft>
        <a:buChar char="»"/>
        <a:defRPr kumimoji="1" sz="1385">
          <a:solidFill>
            <a:schemeClr val="tx1"/>
          </a:solidFill>
          <a:latin typeface="+mn-lt"/>
          <a:ea typeface="+mn-ea"/>
        </a:defRPr>
      </a:lvl7pPr>
      <a:lvl8pPr marL="2373983" indent="-158266" algn="l" rtl="0" fontAlgn="base">
        <a:spcBef>
          <a:spcPct val="20000"/>
        </a:spcBef>
        <a:spcAft>
          <a:spcPct val="0"/>
        </a:spcAft>
        <a:buChar char="»"/>
        <a:defRPr kumimoji="1" sz="1385">
          <a:solidFill>
            <a:schemeClr val="tx1"/>
          </a:solidFill>
          <a:latin typeface="+mn-lt"/>
          <a:ea typeface="+mn-ea"/>
        </a:defRPr>
      </a:lvl8pPr>
      <a:lvl9pPr marL="2690513" indent="-158266" algn="l" rtl="0" fontAlgn="base">
        <a:spcBef>
          <a:spcPct val="20000"/>
        </a:spcBef>
        <a:spcAft>
          <a:spcPct val="0"/>
        </a:spcAft>
        <a:buChar char="»"/>
        <a:defRPr kumimoji="1" sz="1385">
          <a:solidFill>
            <a:schemeClr val="tx1"/>
          </a:solidFill>
          <a:latin typeface="+mn-lt"/>
          <a:ea typeface="+mn-ea"/>
        </a:defRPr>
      </a:lvl9pPr>
    </p:bodyStyle>
    <p:otherStyle>
      <a:defPPr>
        <a:defRPr lang="ja-JP"/>
      </a:defPPr>
      <a:lvl1pPr marL="0" algn="l" defTabSz="633062" rtl="0" eaLnBrk="1" latinLnBrk="0" hangingPunct="1">
        <a:defRPr kumimoji="1" sz="1247" kern="1200">
          <a:solidFill>
            <a:schemeClr val="tx1"/>
          </a:solidFill>
          <a:latin typeface="+mn-lt"/>
          <a:ea typeface="+mn-ea"/>
          <a:cs typeface="+mn-cs"/>
        </a:defRPr>
      </a:lvl1pPr>
      <a:lvl2pPr marL="316531" algn="l" defTabSz="633062" rtl="0" eaLnBrk="1" latinLnBrk="0" hangingPunct="1">
        <a:defRPr kumimoji="1" sz="1247" kern="1200">
          <a:solidFill>
            <a:schemeClr val="tx1"/>
          </a:solidFill>
          <a:latin typeface="+mn-lt"/>
          <a:ea typeface="+mn-ea"/>
          <a:cs typeface="+mn-cs"/>
        </a:defRPr>
      </a:lvl2pPr>
      <a:lvl3pPr marL="633062" algn="l" defTabSz="633062" rtl="0" eaLnBrk="1" latinLnBrk="0" hangingPunct="1">
        <a:defRPr kumimoji="1" sz="1247" kern="1200">
          <a:solidFill>
            <a:schemeClr val="tx1"/>
          </a:solidFill>
          <a:latin typeface="+mn-lt"/>
          <a:ea typeface="+mn-ea"/>
          <a:cs typeface="+mn-cs"/>
        </a:defRPr>
      </a:lvl3pPr>
      <a:lvl4pPr marL="949593" algn="l" defTabSz="633062" rtl="0" eaLnBrk="1" latinLnBrk="0" hangingPunct="1">
        <a:defRPr kumimoji="1" sz="1247" kern="1200">
          <a:solidFill>
            <a:schemeClr val="tx1"/>
          </a:solidFill>
          <a:latin typeface="+mn-lt"/>
          <a:ea typeface="+mn-ea"/>
          <a:cs typeface="+mn-cs"/>
        </a:defRPr>
      </a:lvl4pPr>
      <a:lvl5pPr marL="1266124" algn="l" defTabSz="633062" rtl="0" eaLnBrk="1" latinLnBrk="0" hangingPunct="1">
        <a:defRPr kumimoji="1" sz="1247" kern="1200">
          <a:solidFill>
            <a:schemeClr val="tx1"/>
          </a:solidFill>
          <a:latin typeface="+mn-lt"/>
          <a:ea typeface="+mn-ea"/>
          <a:cs typeface="+mn-cs"/>
        </a:defRPr>
      </a:lvl5pPr>
      <a:lvl6pPr marL="1582655" algn="l" defTabSz="633062" rtl="0" eaLnBrk="1" latinLnBrk="0" hangingPunct="1">
        <a:defRPr kumimoji="1" sz="1247" kern="1200">
          <a:solidFill>
            <a:schemeClr val="tx1"/>
          </a:solidFill>
          <a:latin typeface="+mn-lt"/>
          <a:ea typeface="+mn-ea"/>
          <a:cs typeface="+mn-cs"/>
        </a:defRPr>
      </a:lvl6pPr>
      <a:lvl7pPr marL="1899186" algn="l" defTabSz="633062" rtl="0" eaLnBrk="1" latinLnBrk="0" hangingPunct="1">
        <a:defRPr kumimoji="1" sz="1247" kern="1200">
          <a:solidFill>
            <a:schemeClr val="tx1"/>
          </a:solidFill>
          <a:latin typeface="+mn-lt"/>
          <a:ea typeface="+mn-ea"/>
          <a:cs typeface="+mn-cs"/>
        </a:defRPr>
      </a:lvl7pPr>
      <a:lvl8pPr marL="2215717" algn="l" defTabSz="633062" rtl="0" eaLnBrk="1" latinLnBrk="0" hangingPunct="1">
        <a:defRPr kumimoji="1" sz="1247" kern="1200">
          <a:solidFill>
            <a:schemeClr val="tx1"/>
          </a:solidFill>
          <a:latin typeface="+mn-lt"/>
          <a:ea typeface="+mn-ea"/>
          <a:cs typeface="+mn-cs"/>
        </a:defRPr>
      </a:lvl8pPr>
      <a:lvl9pPr marL="2532248" algn="l" defTabSz="633062" rtl="0" eaLnBrk="1" latinLnBrk="0" hangingPunct="1">
        <a:defRPr kumimoji="1" sz="1247"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image" Target="../media/image6.png"/><Relationship Id="rId1" Type="http://schemas.openxmlformats.org/officeDocument/2006/relationships/slideLayout" Target="../slideLayouts/slideLayout12.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 Id="rId9" Type="http://schemas.openxmlformats.org/officeDocument/2006/relationships/image" Target="../media/image13.png"/></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4.png"/><Relationship Id="rId1" Type="http://schemas.openxmlformats.org/officeDocument/2006/relationships/slideLayout" Target="../slideLayouts/slideLayout12.xml"/><Relationship Id="rId5" Type="http://schemas.openxmlformats.org/officeDocument/2006/relationships/image" Target="../media/image16.png"/><Relationship Id="rId4" Type="http://schemas.openxmlformats.org/officeDocument/2006/relationships/image" Target="../media/image15.png"/></Relationships>
</file>

<file path=ppt/slides/_rels/slide4.xml.rels><?xml version="1.0" encoding="UTF-8" standalone="yes"?>
<Relationships xmlns="http://schemas.openxmlformats.org/package/2006/relationships"><Relationship Id="rId8" Type="http://schemas.openxmlformats.org/officeDocument/2006/relationships/image" Target="../media/image18.png"/><Relationship Id="rId13" Type="http://schemas.openxmlformats.org/officeDocument/2006/relationships/image" Target="../media/image23.png"/><Relationship Id="rId3" Type="http://schemas.openxmlformats.org/officeDocument/2006/relationships/diagramLayout" Target="../diagrams/layout1.xml"/><Relationship Id="rId7" Type="http://schemas.openxmlformats.org/officeDocument/2006/relationships/image" Target="../media/image17.png"/><Relationship Id="rId12" Type="http://schemas.openxmlformats.org/officeDocument/2006/relationships/image" Target="../media/image22.png"/><Relationship Id="rId2" Type="http://schemas.openxmlformats.org/officeDocument/2006/relationships/diagramData" Target="../diagrams/data1.xml"/><Relationship Id="rId1" Type="http://schemas.openxmlformats.org/officeDocument/2006/relationships/slideLayout" Target="../slideLayouts/slideLayout12.xml"/><Relationship Id="rId6" Type="http://schemas.microsoft.com/office/2007/relationships/diagramDrawing" Target="../diagrams/drawing1.xml"/><Relationship Id="rId11" Type="http://schemas.openxmlformats.org/officeDocument/2006/relationships/image" Target="../media/image21.png"/><Relationship Id="rId5" Type="http://schemas.openxmlformats.org/officeDocument/2006/relationships/diagramColors" Target="../diagrams/colors1.xml"/><Relationship Id="rId15" Type="http://schemas.openxmlformats.org/officeDocument/2006/relationships/image" Target="../media/image25.png"/><Relationship Id="rId10" Type="http://schemas.openxmlformats.org/officeDocument/2006/relationships/image" Target="../media/image20.png"/><Relationship Id="rId4" Type="http://schemas.openxmlformats.org/officeDocument/2006/relationships/diagramQuickStyle" Target="../diagrams/quickStyle1.xml"/><Relationship Id="rId9" Type="http://schemas.openxmlformats.org/officeDocument/2006/relationships/image" Target="../media/image19.png"/><Relationship Id="rId14" Type="http://schemas.openxmlformats.org/officeDocument/2006/relationships/image" Target="../media/image24.png"/></Relationships>
</file>

<file path=ppt/slides/_rels/slide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7.pn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12.xml"/><Relationship Id="rId6" Type="http://schemas.openxmlformats.org/officeDocument/2006/relationships/image" Target="../media/image31.png"/><Relationship Id="rId5" Type="http://schemas.openxmlformats.org/officeDocument/2006/relationships/image" Target="../media/image30.png"/><Relationship Id="rId4" Type="http://schemas.openxmlformats.org/officeDocument/2006/relationships/image" Target="../media/image29.png"/></Relationships>
</file>

<file path=ppt/slides/_rels/slide7.xml.rels><?xml version="1.0" encoding="UTF-8" standalone="yes"?>
<Relationships xmlns="http://schemas.openxmlformats.org/package/2006/relationships"><Relationship Id="rId3" Type="http://schemas.openxmlformats.org/officeDocument/2006/relationships/image" Target="../media/image33.png"/><Relationship Id="rId7" Type="http://schemas.openxmlformats.org/officeDocument/2006/relationships/image" Target="../media/image37.png"/><Relationship Id="rId2" Type="http://schemas.openxmlformats.org/officeDocument/2006/relationships/image" Target="../media/image32.png"/><Relationship Id="rId1" Type="http://schemas.openxmlformats.org/officeDocument/2006/relationships/slideLayout" Target="../slideLayouts/slideLayout12.xml"/><Relationship Id="rId6" Type="http://schemas.openxmlformats.org/officeDocument/2006/relationships/image" Target="../media/image36.png"/><Relationship Id="rId5" Type="http://schemas.openxmlformats.org/officeDocument/2006/relationships/image" Target="../media/image35.png"/><Relationship Id="rId4" Type="http://schemas.openxmlformats.org/officeDocument/2006/relationships/image" Target="../media/image34.png"/></Relationships>
</file>

<file path=ppt/slides/_rels/slide8.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FFFE1"/>
        </a:solidFill>
        <a:effectLst/>
      </p:bgPr>
    </p:bg>
    <p:spTree>
      <p:nvGrpSpPr>
        <p:cNvPr id="1" name=""/>
        <p:cNvGrpSpPr/>
        <p:nvPr/>
      </p:nvGrpSpPr>
      <p:grpSpPr>
        <a:xfrm>
          <a:off x="0" y="0"/>
          <a:ext cx="0" cy="0"/>
          <a:chOff x="0" y="0"/>
          <a:chExt cx="0" cy="0"/>
        </a:xfrm>
      </p:grpSpPr>
      <p:sp>
        <p:nvSpPr>
          <p:cNvPr id="6" name="思考の吹き出し: 雲形 5"/>
          <p:cNvSpPr/>
          <p:nvPr/>
        </p:nvSpPr>
        <p:spPr>
          <a:xfrm>
            <a:off x="-70508" y="2351314"/>
            <a:ext cx="6929805" cy="4254110"/>
          </a:xfrm>
          <a:prstGeom prst="cloudCallout">
            <a:avLst>
              <a:gd name="adj1" fmla="val 31103"/>
              <a:gd name="adj2" fmla="val -61084"/>
            </a:avLst>
          </a:prstGeom>
          <a:solidFill>
            <a:schemeClr val="bg1"/>
          </a:solidFill>
          <a:ln w="28575" cmpd="sng">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nchorCtr="0">
            <a:spAutoFit/>
          </a:bodyPr>
          <a:lstStyle/>
          <a:p>
            <a:pPr algn="ctr">
              <a:lnSpc>
                <a:spcPct val="150000"/>
              </a:lnSpc>
            </a:pPr>
            <a:endParaRPr kumimoji="1" lang="ja-JP" altLang="en-US" sz="1400" u="none" dirty="0">
              <a:solidFill>
                <a:schemeClr val="tx1"/>
              </a:solidFill>
              <a:latin typeface="メイリオ" pitchFamily="50" charset="-128"/>
              <a:ea typeface="メイリオ" pitchFamily="50" charset="-128"/>
              <a:cs typeface="メイリオ" pitchFamily="50" charset="-128"/>
            </a:endParaRPr>
          </a:p>
        </p:txBody>
      </p:sp>
      <p:sp>
        <p:nvSpPr>
          <p:cNvPr id="16" name="正方形/長方形 15"/>
          <p:cNvSpPr/>
          <p:nvPr/>
        </p:nvSpPr>
        <p:spPr>
          <a:xfrm>
            <a:off x="62270" y="3226884"/>
            <a:ext cx="3059316" cy="194925"/>
          </a:xfrm>
          <a:prstGeom prst="rect">
            <a:avLst/>
          </a:prstGeom>
        </p:spPr>
        <p:txBody>
          <a:bodyPr wrap="square">
            <a:spAutoFit/>
          </a:bodyPr>
          <a:lstStyle/>
          <a:p>
            <a:pPr algn="l">
              <a:lnSpc>
                <a:spcPts val="750"/>
              </a:lnSpc>
            </a:pPr>
            <a:endParaRPr lang="ja-JP" altLang="en-US" sz="900" b="0" u="none" dirty="0"/>
          </a:p>
        </p:txBody>
      </p:sp>
      <p:sp>
        <p:nvSpPr>
          <p:cNvPr id="9" name="正方形/長方形 8"/>
          <p:cNvSpPr/>
          <p:nvPr/>
        </p:nvSpPr>
        <p:spPr>
          <a:xfrm>
            <a:off x="188640" y="305150"/>
            <a:ext cx="2376264" cy="461665"/>
          </a:xfrm>
          <a:prstGeom prst="rect">
            <a:avLst/>
          </a:prstGeom>
          <a:noFill/>
          <a:ln w="3175">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nchorCtr="0">
            <a:spAutoFit/>
          </a:bodyPr>
          <a:lstStyle/>
          <a:p>
            <a:pPr algn="ctr">
              <a:lnSpc>
                <a:spcPct val="150000"/>
              </a:lnSpc>
            </a:pPr>
            <a:r>
              <a:rPr kumimoji="1" lang="ja-JP" altLang="en-US" sz="2000" b="0" u="none" dirty="0">
                <a:solidFill>
                  <a:schemeClr val="accent6">
                    <a:lumMod val="60000"/>
                    <a:lumOff val="40000"/>
                  </a:schemeClr>
                </a:solidFill>
                <a:latin typeface="HG丸ｺﾞｼｯｸM-PRO" panose="020F0600000000000000" pitchFamily="50" charset="-128"/>
                <a:ea typeface="HG丸ｺﾞｼｯｸM-PRO" panose="020F0600000000000000" pitchFamily="50" charset="-128"/>
                <a:cs typeface="メイリオ" pitchFamily="50" charset="-128"/>
              </a:rPr>
              <a:t>保護者の方へ</a:t>
            </a:r>
          </a:p>
        </p:txBody>
      </p:sp>
      <p:sp>
        <p:nvSpPr>
          <p:cNvPr id="24" name="正方形/長方形 23"/>
          <p:cNvSpPr/>
          <p:nvPr/>
        </p:nvSpPr>
        <p:spPr>
          <a:xfrm>
            <a:off x="2278709" y="8462638"/>
            <a:ext cx="2804441" cy="400110"/>
          </a:xfrm>
          <a:prstGeom prst="rect">
            <a:avLst/>
          </a:prstGeom>
        </p:spPr>
        <p:txBody>
          <a:bodyPr wrap="square">
            <a:spAutoFit/>
          </a:bodyPr>
          <a:lstStyle/>
          <a:p>
            <a:pPr algn="l"/>
            <a:r>
              <a:rPr lang="ja-JP" altLang="en-US" sz="2000" b="0" u="none" dirty="0">
                <a:latin typeface="HG丸ｺﾞｼｯｸM-PRO" panose="020F0600000000000000" pitchFamily="50" charset="-128"/>
                <a:ea typeface="HG丸ｺﾞｼｯｸM-PRO" panose="020F0600000000000000" pitchFamily="50" charset="-128"/>
              </a:rPr>
              <a:t>平成</a:t>
            </a:r>
            <a:r>
              <a:rPr lang="en-US" altLang="ja-JP" sz="2000" b="0" u="none" dirty="0">
                <a:latin typeface="HG丸ｺﾞｼｯｸM-PRO" panose="020F0600000000000000" pitchFamily="50" charset="-128"/>
                <a:ea typeface="HG丸ｺﾞｼｯｸM-PRO" panose="020F0600000000000000" pitchFamily="50" charset="-128"/>
              </a:rPr>
              <a:t>30</a:t>
            </a:r>
            <a:r>
              <a:rPr lang="ja-JP" altLang="en-US" sz="2000" b="0" u="none" dirty="0">
                <a:latin typeface="HG丸ｺﾞｼｯｸM-PRO" panose="020F0600000000000000" pitchFamily="50" charset="-128"/>
                <a:ea typeface="HG丸ｺﾞｼｯｸM-PRO" panose="020F0600000000000000" pitchFamily="50" charset="-128"/>
              </a:rPr>
              <a:t>年　○○市</a:t>
            </a:r>
          </a:p>
        </p:txBody>
      </p:sp>
      <p:sp>
        <p:nvSpPr>
          <p:cNvPr id="2" name="テキスト ボックス 1"/>
          <p:cNvSpPr txBox="1"/>
          <p:nvPr/>
        </p:nvSpPr>
        <p:spPr>
          <a:xfrm>
            <a:off x="431489" y="704665"/>
            <a:ext cx="4896864" cy="1323439"/>
          </a:xfrm>
          <a:prstGeom prst="rect">
            <a:avLst/>
          </a:prstGeom>
          <a:noFill/>
        </p:spPr>
        <p:txBody>
          <a:bodyPr wrap="square" rtlCol="0">
            <a:spAutoFit/>
          </a:bodyPr>
          <a:lstStyle/>
          <a:p>
            <a:pPr algn="l"/>
            <a:r>
              <a:rPr kumimoji="1" lang="ja-JP" altLang="en-US" sz="3200" u="none" dirty="0">
                <a:latin typeface="HG丸ｺﾞｼｯｸM-PRO" panose="020F0600000000000000" pitchFamily="50" charset="-128"/>
                <a:ea typeface="HG丸ｺﾞｼｯｸM-PRO" panose="020F0600000000000000" pitchFamily="50" charset="-128"/>
              </a:rPr>
              <a:t>子育ての困りごと、</a:t>
            </a:r>
            <a:endParaRPr kumimoji="1" lang="en-US" altLang="ja-JP" sz="3200" u="none" dirty="0">
              <a:latin typeface="HG丸ｺﾞｼｯｸM-PRO" panose="020F0600000000000000" pitchFamily="50" charset="-128"/>
              <a:ea typeface="HG丸ｺﾞｼｯｸM-PRO" panose="020F0600000000000000" pitchFamily="50" charset="-128"/>
            </a:endParaRPr>
          </a:p>
          <a:p>
            <a:pPr algn="l"/>
            <a:r>
              <a:rPr kumimoji="1" lang="ja-JP" altLang="en-US" sz="3200" u="none" dirty="0">
                <a:latin typeface="HG丸ｺﾞｼｯｸM-PRO" panose="020F0600000000000000" pitchFamily="50" charset="-128"/>
                <a:ea typeface="HG丸ｺﾞｼｯｸM-PRO" panose="020F0600000000000000" pitchFamily="50" charset="-128"/>
              </a:rPr>
              <a:t>　　ありませんか？</a:t>
            </a:r>
            <a:endParaRPr lang="en-US" altLang="ja-JP" sz="3600" u="none" dirty="0">
              <a:latin typeface="HG丸ｺﾞｼｯｸM-PRO" panose="020F0600000000000000" pitchFamily="50" charset="-128"/>
              <a:ea typeface="HG丸ｺﾞｼｯｸM-PRO" panose="020F0600000000000000" pitchFamily="50" charset="-128"/>
            </a:endParaRPr>
          </a:p>
        </p:txBody>
      </p:sp>
      <p:pic>
        <p:nvPicPr>
          <p:cNvPr id="7" name="図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213728" y="4762369"/>
            <a:ext cx="1407448" cy="1563830"/>
          </a:xfrm>
          <a:prstGeom prst="rect">
            <a:avLst/>
          </a:prstGeom>
        </p:spPr>
      </p:pic>
      <p:sp>
        <p:nvSpPr>
          <p:cNvPr id="15" name="正方形/長方形 14"/>
          <p:cNvSpPr/>
          <p:nvPr/>
        </p:nvSpPr>
        <p:spPr>
          <a:xfrm>
            <a:off x="366156" y="3755960"/>
            <a:ext cx="3281321" cy="815608"/>
          </a:xfrm>
          <a:prstGeom prst="rect">
            <a:avLst/>
          </a:prstGeom>
        </p:spPr>
        <p:txBody>
          <a:bodyPr wrap="square">
            <a:spAutoFit/>
          </a:bodyPr>
          <a:lstStyle/>
          <a:p>
            <a:pPr algn="l">
              <a:spcBef>
                <a:spcPts val="300"/>
              </a:spcBef>
            </a:pPr>
            <a:r>
              <a:rPr lang="ja-JP" altLang="en-US" sz="1400" b="0" u="none" dirty="0">
                <a:latin typeface="HG丸ｺﾞｼｯｸM-PRO" panose="020F0600000000000000" pitchFamily="50" charset="-128"/>
                <a:ea typeface="HG丸ｺﾞｼｯｸM-PRO" panose="020F0600000000000000" pitchFamily="50" charset="-128"/>
              </a:rPr>
              <a:t>○一方的に話すことが多い</a:t>
            </a:r>
            <a:endParaRPr lang="en-US" altLang="ja-JP" sz="1400" b="0" u="none" dirty="0">
              <a:latin typeface="HG丸ｺﾞｼｯｸM-PRO" panose="020F0600000000000000" pitchFamily="50" charset="-128"/>
              <a:ea typeface="HG丸ｺﾞｼｯｸM-PRO" panose="020F0600000000000000" pitchFamily="50" charset="-128"/>
            </a:endParaRPr>
          </a:p>
          <a:p>
            <a:pPr algn="l">
              <a:spcBef>
                <a:spcPts val="300"/>
              </a:spcBef>
            </a:pPr>
            <a:r>
              <a:rPr lang="ja-JP" altLang="en-US" sz="1400" b="0" u="none" dirty="0">
                <a:latin typeface="HG丸ｺﾞｼｯｸM-PRO" panose="020F0600000000000000" pitchFamily="50" charset="-128"/>
                <a:ea typeface="HG丸ｺﾞｼｯｸM-PRO" panose="020F0600000000000000" pitchFamily="50" charset="-128"/>
              </a:rPr>
              <a:t>○あまり人と関わらず、</a:t>
            </a:r>
            <a:endParaRPr lang="en-US" altLang="ja-JP" sz="1400" b="0" u="none" dirty="0">
              <a:latin typeface="HG丸ｺﾞｼｯｸM-PRO" panose="020F0600000000000000" pitchFamily="50" charset="-128"/>
              <a:ea typeface="HG丸ｺﾞｼｯｸM-PRO" panose="020F0600000000000000" pitchFamily="50" charset="-128"/>
            </a:endParaRPr>
          </a:p>
          <a:p>
            <a:pPr algn="l">
              <a:spcBef>
                <a:spcPts val="300"/>
              </a:spcBef>
            </a:pPr>
            <a:r>
              <a:rPr lang="ja-JP" altLang="en-US" sz="1400" b="0" u="none" dirty="0">
                <a:latin typeface="HG丸ｺﾞｼｯｸM-PRO" panose="020F0600000000000000" pitchFamily="50" charset="-128"/>
                <a:ea typeface="HG丸ｺﾞｼｯｸM-PRO" panose="020F0600000000000000" pitchFamily="50" charset="-128"/>
              </a:rPr>
              <a:t>　一人遊びが多い</a:t>
            </a:r>
            <a:endParaRPr lang="en-US" altLang="ja-JP" sz="1400" b="0" u="none" dirty="0">
              <a:latin typeface="HG丸ｺﾞｼｯｸM-PRO" panose="020F0600000000000000" pitchFamily="50" charset="-128"/>
              <a:ea typeface="HG丸ｺﾞｼｯｸM-PRO" panose="020F0600000000000000" pitchFamily="50" charset="-128"/>
            </a:endParaRPr>
          </a:p>
        </p:txBody>
      </p:sp>
      <p:sp>
        <p:nvSpPr>
          <p:cNvPr id="17" name="正方形/長方形 16"/>
          <p:cNvSpPr/>
          <p:nvPr/>
        </p:nvSpPr>
        <p:spPr>
          <a:xfrm>
            <a:off x="3629326" y="3770799"/>
            <a:ext cx="3041241" cy="2085186"/>
          </a:xfrm>
          <a:prstGeom prst="rect">
            <a:avLst/>
          </a:prstGeom>
        </p:spPr>
        <p:txBody>
          <a:bodyPr wrap="square">
            <a:spAutoFit/>
          </a:bodyPr>
          <a:lstStyle/>
          <a:p>
            <a:pPr algn="l">
              <a:spcBef>
                <a:spcPts val="300"/>
              </a:spcBef>
            </a:pPr>
            <a:r>
              <a:rPr lang="ja-JP" altLang="en-US" sz="1400" b="0" u="none" dirty="0">
                <a:latin typeface="HG丸ｺﾞｼｯｸM-PRO" panose="020F0600000000000000" pitchFamily="50" charset="-128"/>
                <a:ea typeface="HG丸ｺﾞｼｯｸM-PRO" panose="020F0600000000000000" pitchFamily="50" charset="-128"/>
              </a:rPr>
              <a:t>○落ち着きがない、集中力がない</a:t>
            </a:r>
            <a:endParaRPr lang="en-US" altLang="ja-JP" sz="1400" b="0" u="none" dirty="0">
              <a:latin typeface="HG丸ｺﾞｼｯｸM-PRO" panose="020F0600000000000000" pitchFamily="50" charset="-128"/>
              <a:ea typeface="HG丸ｺﾞｼｯｸM-PRO" panose="020F0600000000000000" pitchFamily="50" charset="-128"/>
            </a:endParaRPr>
          </a:p>
          <a:p>
            <a:pPr algn="l">
              <a:spcBef>
                <a:spcPts val="300"/>
              </a:spcBef>
            </a:pPr>
            <a:r>
              <a:rPr lang="ja-JP" altLang="en-US" sz="1400" b="0" u="none" dirty="0">
                <a:latin typeface="HG丸ｺﾞｼｯｸM-PRO" panose="020F0600000000000000" pitchFamily="50" charset="-128"/>
                <a:ea typeface="HG丸ｺﾞｼｯｸM-PRO" panose="020F0600000000000000" pitchFamily="50" charset="-128"/>
              </a:rPr>
              <a:t>○破ろうとしているわけではない</a:t>
            </a:r>
            <a:endParaRPr lang="en-US" altLang="ja-JP" sz="1400" b="0" u="none" dirty="0">
              <a:latin typeface="HG丸ｺﾞｼｯｸM-PRO" panose="020F0600000000000000" pitchFamily="50" charset="-128"/>
              <a:ea typeface="HG丸ｺﾞｼｯｸM-PRO" panose="020F0600000000000000" pitchFamily="50" charset="-128"/>
            </a:endParaRPr>
          </a:p>
          <a:p>
            <a:pPr algn="l">
              <a:spcBef>
                <a:spcPts val="300"/>
              </a:spcBef>
            </a:pPr>
            <a:r>
              <a:rPr lang="ja-JP" altLang="en-US" sz="1400" b="0" u="none" dirty="0">
                <a:latin typeface="HG丸ｺﾞｼｯｸM-PRO" panose="020F0600000000000000" pitchFamily="50" charset="-128"/>
                <a:ea typeface="HG丸ｺﾞｼｯｸM-PRO" panose="020F0600000000000000" pitchFamily="50" charset="-128"/>
              </a:rPr>
              <a:t>　のにルールや約束事が守れない</a:t>
            </a:r>
            <a:endParaRPr lang="en-US" altLang="ja-JP" sz="1400" b="0" u="none" dirty="0">
              <a:latin typeface="HG丸ｺﾞｼｯｸM-PRO" panose="020F0600000000000000" pitchFamily="50" charset="-128"/>
              <a:ea typeface="HG丸ｺﾞｼｯｸM-PRO" panose="020F0600000000000000" pitchFamily="50" charset="-128"/>
            </a:endParaRPr>
          </a:p>
          <a:p>
            <a:pPr algn="l">
              <a:spcBef>
                <a:spcPts val="300"/>
              </a:spcBef>
            </a:pPr>
            <a:r>
              <a:rPr lang="ja-JP" altLang="en-US" sz="1400" b="0" u="none" dirty="0">
                <a:latin typeface="HG丸ｺﾞｼｯｸM-PRO" panose="020F0600000000000000" pitchFamily="50" charset="-128"/>
                <a:ea typeface="HG丸ｺﾞｼｯｸM-PRO" panose="020F0600000000000000" pitchFamily="50" charset="-128"/>
              </a:rPr>
              <a:t>○支度や片付けが苦手</a:t>
            </a:r>
            <a:endParaRPr lang="en-US" altLang="ja-JP" sz="1400" b="0" u="none" dirty="0">
              <a:latin typeface="HG丸ｺﾞｼｯｸM-PRO" panose="020F0600000000000000" pitchFamily="50" charset="-128"/>
              <a:ea typeface="HG丸ｺﾞｼｯｸM-PRO" panose="020F0600000000000000" pitchFamily="50" charset="-128"/>
            </a:endParaRPr>
          </a:p>
          <a:p>
            <a:pPr algn="l">
              <a:spcBef>
                <a:spcPts val="300"/>
              </a:spcBef>
            </a:pPr>
            <a:r>
              <a:rPr lang="ja-JP" altLang="en-US" sz="1400" b="0" u="none" dirty="0">
                <a:latin typeface="HG丸ｺﾞｼｯｸM-PRO" panose="020F0600000000000000" pitchFamily="50" charset="-128"/>
                <a:ea typeface="HG丸ｺﾞｼｯｸM-PRO" panose="020F0600000000000000" pitchFamily="50" charset="-128"/>
              </a:rPr>
              <a:t>○人混み、大きな音、光</a:t>
            </a:r>
            <a:endParaRPr lang="en-US" altLang="ja-JP" sz="1400" b="0" u="none" dirty="0">
              <a:latin typeface="HG丸ｺﾞｼｯｸM-PRO" panose="020F0600000000000000" pitchFamily="50" charset="-128"/>
              <a:ea typeface="HG丸ｺﾞｼｯｸM-PRO" panose="020F0600000000000000" pitchFamily="50" charset="-128"/>
            </a:endParaRPr>
          </a:p>
          <a:p>
            <a:pPr algn="l">
              <a:spcBef>
                <a:spcPts val="300"/>
              </a:spcBef>
            </a:pPr>
            <a:r>
              <a:rPr lang="ja-JP" altLang="en-US" sz="1400" b="0" u="none" dirty="0">
                <a:latin typeface="HG丸ｺﾞｼｯｸM-PRO" panose="020F0600000000000000" pitchFamily="50" charset="-128"/>
                <a:ea typeface="HG丸ｺﾞｼｯｸM-PRO" panose="020F0600000000000000" pitchFamily="50" charset="-128"/>
              </a:rPr>
              <a:t>　などの刺激が苦手</a:t>
            </a:r>
            <a:endParaRPr lang="en-US" altLang="ja-JP" sz="1400" b="0" u="none" dirty="0">
              <a:latin typeface="HG丸ｺﾞｼｯｸM-PRO" panose="020F0600000000000000" pitchFamily="50" charset="-128"/>
              <a:ea typeface="HG丸ｺﾞｼｯｸM-PRO" panose="020F0600000000000000" pitchFamily="50" charset="-128"/>
            </a:endParaRPr>
          </a:p>
          <a:p>
            <a:pPr algn="l">
              <a:spcBef>
                <a:spcPts val="300"/>
              </a:spcBef>
            </a:pPr>
            <a:r>
              <a:rPr lang="ja-JP" altLang="en-US" sz="1400" b="0" u="none" dirty="0">
                <a:latin typeface="HG丸ｺﾞｼｯｸM-PRO" panose="020F0600000000000000" pitchFamily="50" charset="-128"/>
                <a:ea typeface="HG丸ｺﾞｼｯｸM-PRO" panose="020F0600000000000000" pitchFamily="50" charset="-128"/>
              </a:rPr>
              <a:t>○急な予定変更があると、</a:t>
            </a:r>
            <a:endParaRPr lang="en-US" altLang="ja-JP" sz="1400" b="0" u="none" dirty="0">
              <a:latin typeface="HG丸ｺﾞｼｯｸM-PRO" panose="020F0600000000000000" pitchFamily="50" charset="-128"/>
              <a:ea typeface="HG丸ｺﾞｼｯｸM-PRO" panose="020F0600000000000000" pitchFamily="50" charset="-128"/>
            </a:endParaRPr>
          </a:p>
          <a:p>
            <a:pPr algn="l">
              <a:spcBef>
                <a:spcPts val="300"/>
              </a:spcBef>
            </a:pPr>
            <a:r>
              <a:rPr lang="ja-JP" altLang="en-US" sz="1400" b="0" u="none" dirty="0">
                <a:latin typeface="HG丸ｺﾞｼｯｸM-PRO" panose="020F0600000000000000" pitchFamily="50" charset="-128"/>
                <a:ea typeface="HG丸ｺﾞｼｯｸM-PRO" panose="020F0600000000000000" pitchFamily="50" charset="-128"/>
              </a:rPr>
              <a:t>　パニックになる</a:t>
            </a:r>
            <a:endParaRPr lang="en-US" altLang="ja-JP" sz="1200" b="0" u="none" dirty="0">
              <a:latin typeface="HG丸ｺﾞｼｯｸM-PRO" panose="020F0600000000000000" pitchFamily="50" charset="-128"/>
              <a:ea typeface="HG丸ｺﾞｼｯｸM-PRO" panose="020F0600000000000000" pitchFamily="50" charset="-128"/>
            </a:endParaRPr>
          </a:p>
        </p:txBody>
      </p:sp>
      <p:sp>
        <p:nvSpPr>
          <p:cNvPr id="18" name="四角形: 角を丸くする 17"/>
          <p:cNvSpPr/>
          <p:nvPr/>
        </p:nvSpPr>
        <p:spPr>
          <a:xfrm>
            <a:off x="399609" y="3401835"/>
            <a:ext cx="2577268" cy="327749"/>
          </a:xfrm>
          <a:prstGeom prst="roundRect">
            <a:avLst/>
          </a:prstGeom>
          <a:noFill/>
          <a:ln w="3175">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nchorCtr="0">
            <a:spAutoFit/>
          </a:bodyPr>
          <a:lstStyle/>
          <a:p>
            <a:pPr algn="ctr">
              <a:lnSpc>
                <a:spcPct val="150000"/>
              </a:lnSpc>
            </a:pPr>
            <a:r>
              <a:rPr lang="ja-JP" altLang="en-US" sz="1400" u="none" dirty="0">
                <a:solidFill>
                  <a:schemeClr val="accent6">
                    <a:lumMod val="60000"/>
                    <a:lumOff val="40000"/>
                  </a:schemeClr>
                </a:solidFill>
                <a:latin typeface="メイリオ" pitchFamily="50" charset="-128"/>
                <a:ea typeface="メイリオ" pitchFamily="50" charset="-128"/>
                <a:cs typeface="メイリオ" pitchFamily="50" charset="-128"/>
              </a:rPr>
              <a:t>友達や周りの大人と</a:t>
            </a:r>
            <a:endParaRPr kumimoji="1" lang="ja-JP" altLang="en-US" sz="1400" u="none" dirty="0">
              <a:solidFill>
                <a:schemeClr val="accent6">
                  <a:lumMod val="60000"/>
                  <a:lumOff val="40000"/>
                </a:schemeClr>
              </a:solidFill>
              <a:latin typeface="メイリオ" pitchFamily="50" charset="-128"/>
              <a:ea typeface="メイリオ" pitchFamily="50" charset="-128"/>
              <a:cs typeface="メイリオ" pitchFamily="50" charset="-128"/>
            </a:endParaRPr>
          </a:p>
        </p:txBody>
      </p:sp>
      <p:sp>
        <p:nvSpPr>
          <p:cNvPr id="19" name="四角形: 角を丸くする 18"/>
          <p:cNvSpPr/>
          <p:nvPr/>
        </p:nvSpPr>
        <p:spPr>
          <a:xfrm>
            <a:off x="3651628" y="3383317"/>
            <a:ext cx="2577268" cy="327749"/>
          </a:xfrm>
          <a:prstGeom prst="roundRect">
            <a:avLst/>
          </a:prstGeom>
          <a:noFill/>
          <a:ln w="3175">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nchorCtr="0">
            <a:spAutoFit/>
          </a:bodyPr>
          <a:lstStyle/>
          <a:p>
            <a:pPr algn="ctr">
              <a:lnSpc>
                <a:spcPct val="150000"/>
              </a:lnSpc>
            </a:pPr>
            <a:r>
              <a:rPr lang="ja-JP" altLang="en-US" sz="1400" u="none" dirty="0">
                <a:solidFill>
                  <a:schemeClr val="accent6">
                    <a:lumMod val="60000"/>
                    <a:lumOff val="40000"/>
                  </a:schemeClr>
                </a:solidFill>
                <a:latin typeface="メイリオ" pitchFamily="50" charset="-128"/>
                <a:ea typeface="メイリオ" pitchFamily="50" charset="-128"/>
                <a:cs typeface="メイリオ" pitchFamily="50" charset="-128"/>
              </a:rPr>
              <a:t>日常生活で</a:t>
            </a:r>
            <a:endParaRPr kumimoji="1" lang="ja-JP" altLang="en-US" sz="1400" u="none" dirty="0">
              <a:solidFill>
                <a:schemeClr val="accent6">
                  <a:lumMod val="60000"/>
                  <a:lumOff val="40000"/>
                </a:schemeClr>
              </a:solidFill>
              <a:latin typeface="メイリオ" pitchFamily="50" charset="-128"/>
              <a:ea typeface="メイリオ" pitchFamily="50" charset="-128"/>
              <a:cs typeface="メイリオ" pitchFamily="50" charset="-128"/>
            </a:endParaRPr>
          </a:p>
        </p:txBody>
      </p:sp>
      <p:sp>
        <p:nvSpPr>
          <p:cNvPr id="20" name="四角形: 角を丸くする 19"/>
          <p:cNvSpPr/>
          <p:nvPr/>
        </p:nvSpPr>
        <p:spPr>
          <a:xfrm>
            <a:off x="411833" y="4711447"/>
            <a:ext cx="2577268" cy="327749"/>
          </a:xfrm>
          <a:prstGeom prst="roundRect">
            <a:avLst/>
          </a:prstGeom>
          <a:noFill/>
          <a:ln w="3175">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nchorCtr="0">
            <a:spAutoFit/>
          </a:bodyPr>
          <a:lstStyle/>
          <a:p>
            <a:pPr algn="ctr">
              <a:lnSpc>
                <a:spcPct val="150000"/>
              </a:lnSpc>
            </a:pPr>
            <a:r>
              <a:rPr lang="ja-JP" altLang="en-US" sz="1400" u="none" dirty="0">
                <a:solidFill>
                  <a:schemeClr val="accent6">
                    <a:lumMod val="60000"/>
                    <a:lumOff val="40000"/>
                  </a:schemeClr>
                </a:solidFill>
                <a:latin typeface="メイリオ" pitchFamily="50" charset="-128"/>
                <a:ea typeface="メイリオ" pitchFamily="50" charset="-128"/>
                <a:cs typeface="メイリオ" pitchFamily="50" charset="-128"/>
              </a:rPr>
              <a:t>運動や学習面で</a:t>
            </a:r>
            <a:endParaRPr kumimoji="1" lang="ja-JP" altLang="en-US" sz="1400" u="none" dirty="0">
              <a:solidFill>
                <a:schemeClr val="accent6">
                  <a:lumMod val="60000"/>
                  <a:lumOff val="40000"/>
                </a:schemeClr>
              </a:solidFill>
              <a:latin typeface="メイリオ" pitchFamily="50" charset="-128"/>
              <a:ea typeface="メイリオ" pitchFamily="50" charset="-128"/>
              <a:cs typeface="メイリオ" pitchFamily="50" charset="-128"/>
            </a:endParaRPr>
          </a:p>
        </p:txBody>
      </p:sp>
      <p:sp>
        <p:nvSpPr>
          <p:cNvPr id="21" name="正方形/長方形 20"/>
          <p:cNvSpPr/>
          <p:nvPr/>
        </p:nvSpPr>
        <p:spPr>
          <a:xfrm>
            <a:off x="399609" y="5056589"/>
            <a:ext cx="3533447" cy="815608"/>
          </a:xfrm>
          <a:prstGeom prst="rect">
            <a:avLst/>
          </a:prstGeom>
        </p:spPr>
        <p:txBody>
          <a:bodyPr wrap="square">
            <a:spAutoFit/>
          </a:bodyPr>
          <a:lstStyle/>
          <a:p>
            <a:pPr algn="l">
              <a:spcBef>
                <a:spcPts val="300"/>
              </a:spcBef>
            </a:pPr>
            <a:r>
              <a:rPr lang="ja-JP" altLang="en-US" sz="1400" b="0" u="none" dirty="0">
                <a:latin typeface="HG丸ｺﾞｼｯｸM-PRO" panose="020F0600000000000000" pitchFamily="50" charset="-128"/>
                <a:ea typeface="HG丸ｺﾞｼｯｸM-PRO" panose="020F0600000000000000" pitchFamily="50" charset="-128"/>
              </a:rPr>
              <a:t>○言葉が遅い</a:t>
            </a:r>
            <a:endParaRPr lang="en-US" altLang="ja-JP" sz="1400" b="0" u="none" dirty="0">
              <a:latin typeface="HG丸ｺﾞｼｯｸM-PRO" panose="020F0600000000000000" pitchFamily="50" charset="-128"/>
              <a:ea typeface="HG丸ｺﾞｼｯｸM-PRO" panose="020F0600000000000000" pitchFamily="50" charset="-128"/>
            </a:endParaRPr>
          </a:p>
          <a:p>
            <a:pPr algn="l">
              <a:spcBef>
                <a:spcPts val="300"/>
              </a:spcBef>
            </a:pPr>
            <a:r>
              <a:rPr lang="ja-JP" altLang="en-US" sz="1400" b="0" u="none" dirty="0">
                <a:latin typeface="HG丸ｺﾞｼｯｸM-PRO" panose="020F0600000000000000" pitchFamily="50" charset="-128"/>
                <a:ea typeface="HG丸ｺﾞｼｯｸM-PRO" panose="020F0600000000000000" pitchFamily="50" charset="-128"/>
              </a:rPr>
              <a:t>○授業中に教室から飛び出してしまう</a:t>
            </a:r>
            <a:endParaRPr lang="en-US" altLang="ja-JP" sz="1400" b="0" u="none" dirty="0">
              <a:latin typeface="HG丸ｺﾞｼｯｸM-PRO" panose="020F0600000000000000" pitchFamily="50" charset="-128"/>
              <a:ea typeface="HG丸ｺﾞｼｯｸM-PRO" panose="020F0600000000000000" pitchFamily="50" charset="-128"/>
            </a:endParaRPr>
          </a:p>
          <a:p>
            <a:pPr algn="l">
              <a:spcBef>
                <a:spcPts val="300"/>
              </a:spcBef>
            </a:pPr>
            <a:r>
              <a:rPr lang="ja-JP" altLang="en-US" sz="1400" b="0" u="none" dirty="0">
                <a:latin typeface="HG丸ｺﾞｼｯｸM-PRO" panose="020F0600000000000000" pitchFamily="50" charset="-128"/>
                <a:ea typeface="HG丸ｺﾞｼｯｸM-PRO" panose="020F0600000000000000" pitchFamily="50" charset="-128"/>
              </a:rPr>
              <a:t>○文字を書くことや読むことが難しい</a:t>
            </a:r>
            <a:endParaRPr lang="en-US" altLang="ja-JP" sz="1400" b="0" u="none" dirty="0">
              <a:latin typeface="HG丸ｺﾞｼｯｸM-PRO" panose="020F0600000000000000" pitchFamily="50" charset="-128"/>
              <a:ea typeface="HG丸ｺﾞｼｯｸM-PRO" panose="020F0600000000000000" pitchFamily="50" charset="-128"/>
            </a:endParaRPr>
          </a:p>
        </p:txBody>
      </p:sp>
      <p:sp>
        <p:nvSpPr>
          <p:cNvPr id="32" name="四角形: 角を丸くする 31"/>
          <p:cNvSpPr/>
          <p:nvPr/>
        </p:nvSpPr>
        <p:spPr>
          <a:xfrm>
            <a:off x="366156" y="7236470"/>
            <a:ext cx="6231196" cy="953453"/>
          </a:xfrm>
          <a:prstGeom prst="roundRect">
            <a:avLst/>
          </a:prstGeom>
          <a:pattFill prst="pct20">
            <a:fgClr>
              <a:srgbClr val="FFC000"/>
            </a:fgClr>
            <a:bgClr>
              <a:schemeClr val="bg1"/>
            </a:bgClr>
          </a:pattFill>
          <a:ln w="19050">
            <a:solidFill>
              <a:srgbClr val="FF9900"/>
            </a:solidFill>
          </a:ln>
        </p:spPr>
        <p:style>
          <a:lnRef idx="2">
            <a:schemeClr val="accent1">
              <a:shade val="50000"/>
            </a:schemeClr>
          </a:lnRef>
          <a:fillRef idx="1">
            <a:schemeClr val="accent1"/>
          </a:fillRef>
          <a:effectRef idx="0">
            <a:schemeClr val="accent1"/>
          </a:effectRef>
          <a:fontRef idx="minor">
            <a:schemeClr val="lt1"/>
          </a:fontRef>
        </p:style>
        <p:txBody>
          <a:bodyPr wrap="square" lIns="108000" tIns="0" rIns="0" bIns="0" rtlCol="0" anchor="ctr" anchorCtr="0">
            <a:spAutoFit/>
          </a:bodyPr>
          <a:lstStyle/>
          <a:p>
            <a:pPr algn="l">
              <a:spcBef>
                <a:spcPts val="0"/>
              </a:spcBef>
            </a:pPr>
            <a:r>
              <a:rPr lang="ja-JP" altLang="en-US" sz="1400" b="0" u="none" dirty="0">
                <a:solidFill>
                  <a:schemeClr val="tx1"/>
                </a:solidFill>
                <a:latin typeface="HG丸ｺﾞｼｯｸM-PRO" panose="020F0600000000000000" pitchFamily="50" charset="-128"/>
                <a:ea typeface="HG丸ｺﾞｼｯｸM-PRO" panose="020F0600000000000000" pitchFamily="50" charset="-128"/>
                <a:cs typeface="メイリオ" pitchFamily="50" charset="-128"/>
              </a:rPr>
              <a:t>お子さんのこのような行動や状況は、育て方のせいではありません。お子さんのせいでもありません。</a:t>
            </a:r>
            <a:endParaRPr lang="en-US" altLang="ja-JP" sz="1400" b="0" u="none" dirty="0">
              <a:solidFill>
                <a:schemeClr val="tx1"/>
              </a:solidFill>
              <a:latin typeface="HG丸ｺﾞｼｯｸM-PRO" panose="020F0600000000000000" pitchFamily="50" charset="-128"/>
              <a:ea typeface="HG丸ｺﾞｼｯｸM-PRO" panose="020F0600000000000000" pitchFamily="50" charset="-128"/>
              <a:cs typeface="メイリオ" pitchFamily="50" charset="-128"/>
            </a:endParaRPr>
          </a:p>
          <a:p>
            <a:pPr algn="l">
              <a:spcBef>
                <a:spcPts val="0"/>
              </a:spcBef>
            </a:pPr>
            <a:r>
              <a:rPr lang="ja-JP" altLang="en-US" sz="1400" b="0" u="none" dirty="0">
                <a:solidFill>
                  <a:schemeClr val="tx1"/>
                </a:solidFill>
                <a:latin typeface="HG丸ｺﾞｼｯｸM-PRO" panose="020F0600000000000000" pitchFamily="50" charset="-128"/>
                <a:ea typeface="HG丸ｺﾞｼｯｸM-PRO" panose="020F0600000000000000" pitchFamily="50" charset="-128"/>
                <a:cs typeface="メイリオ" pitchFamily="50" charset="-128"/>
              </a:rPr>
              <a:t>この冊子では、子育てをみんなで支えあうための、ご家庭での工夫や相談機関等のサポートについてご紹介します。</a:t>
            </a:r>
          </a:p>
        </p:txBody>
      </p:sp>
      <p:sp>
        <p:nvSpPr>
          <p:cNvPr id="33" name="四角形: 角を丸くする 32"/>
          <p:cNvSpPr/>
          <p:nvPr/>
        </p:nvSpPr>
        <p:spPr>
          <a:xfrm rot="21234034">
            <a:off x="4288271" y="1214480"/>
            <a:ext cx="1614756" cy="357545"/>
          </a:xfrm>
          <a:prstGeom prst="roundRect">
            <a:avLst/>
          </a:prstGeom>
          <a:solidFill>
            <a:srgbClr val="00B050"/>
          </a:solidFill>
          <a:ln w="3175">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nchorCtr="0">
            <a:spAutoFit/>
          </a:bodyPr>
          <a:lstStyle/>
          <a:p>
            <a:pPr algn="ctr">
              <a:lnSpc>
                <a:spcPct val="150000"/>
              </a:lnSpc>
            </a:pPr>
            <a:r>
              <a:rPr kumimoji="1" lang="ja-JP" altLang="en-US" sz="1400" u="none" dirty="0">
                <a:solidFill>
                  <a:schemeClr val="bg1"/>
                </a:solidFill>
                <a:latin typeface="メイリオ" pitchFamily="50" charset="-128"/>
                <a:ea typeface="メイリオ" pitchFamily="50" charset="-128"/>
                <a:cs typeface="メイリオ" pitchFamily="50" charset="-128"/>
              </a:rPr>
              <a:t>うちの子って</a:t>
            </a:r>
            <a:r>
              <a:rPr lang="en-US" altLang="ja-JP" sz="1400" u="none" dirty="0">
                <a:solidFill>
                  <a:schemeClr val="bg1"/>
                </a:solidFill>
                <a:latin typeface="メイリオ" pitchFamily="50" charset="-128"/>
                <a:ea typeface="メイリオ" pitchFamily="50" charset="-128"/>
                <a:cs typeface="メイリオ" pitchFamily="50" charset="-128"/>
              </a:rPr>
              <a:t>…</a:t>
            </a:r>
            <a:endParaRPr kumimoji="1" lang="ja-JP" altLang="en-US" sz="1400" u="none" dirty="0">
              <a:solidFill>
                <a:schemeClr val="bg1"/>
              </a:solidFill>
              <a:latin typeface="メイリオ" pitchFamily="50" charset="-128"/>
              <a:ea typeface="メイリオ" pitchFamily="50" charset="-128"/>
              <a:cs typeface="メイリオ" pitchFamily="50" charset="-128"/>
            </a:endParaRPr>
          </a:p>
        </p:txBody>
      </p:sp>
      <p:sp>
        <p:nvSpPr>
          <p:cNvPr id="25" name="吹き出し: 角を丸めた四角形 24"/>
          <p:cNvSpPr/>
          <p:nvPr/>
        </p:nvSpPr>
        <p:spPr>
          <a:xfrm>
            <a:off x="409265" y="6804248"/>
            <a:ext cx="2646650" cy="357545"/>
          </a:xfrm>
          <a:prstGeom prst="wedgeRoundRectCallout">
            <a:avLst>
              <a:gd name="adj1" fmla="val -4433"/>
              <a:gd name="adj2" fmla="val 71183"/>
              <a:gd name="adj3" fmla="val 16667"/>
            </a:avLst>
          </a:prstGeom>
          <a:solidFill>
            <a:srgbClr val="FF9900"/>
          </a:solidFill>
          <a:ln w="25400">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nchorCtr="0">
            <a:spAutoFit/>
          </a:bodyPr>
          <a:lstStyle/>
          <a:p>
            <a:pPr algn="ctr">
              <a:lnSpc>
                <a:spcPct val="150000"/>
              </a:lnSpc>
            </a:pPr>
            <a:r>
              <a:rPr kumimoji="1" lang="ja-JP" altLang="en-US" sz="1400" u="none" dirty="0">
                <a:solidFill>
                  <a:schemeClr val="bg1"/>
                </a:solidFill>
                <a:latin typeface="メイリオ" pitchFamily="50" charset="-128"/>
                <a:ea typeface="メイリオ" pitchFamily="50" charset="-128"/>
                <a:cs typeface="メイリオ" pitchFamily="50" charset="-128"/>
              </a:rPr>
              <a:t>一人で悩まないでください。</a:t>
            </a:r>
          </a:p>
        </p:txBody>
      </p:sp>
      <p:cxnSp>
        <p:nvCxnSpPr>
          <p:cNvPr id="35" name="直線コネクタ 34"/>
          <p:cNvCxnSpPr/>
          <p:nvPr/>
        </p:nvCxnSpPr>
        <p:spPr bwMode="auto">
          <a:xfrm flipV="1">
            <a:off x="556500" y="3711066"/>
            <a:ext cx="2152420" cy="13960"/>
          </a:xfrm>
          <a:prstGeom prst="line">
            <a:avLst/>
          </a:prstGeom>
          <a:noFill/>
          <a:ln w="47625" cap="flat" cmpd="sng" algn="ctr">
            <a:solidFill>
              <a:schemeClr val="accent6">
                <a:lumMod val="40000"/>
                <a:lumOff val="60000"/>
              </a:schemeClr>
            </a:solidFill>
            <a:prstDash val="solid"/>
            <a:round/>
            <a:headEnd type="oval" w="sm" len="med"/>
            <a:tailEnd type="oval" w="sm"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9" name="直線コネクタ 38"/>
          <p:cNvCxnSpPr/>
          <p:nvPr/>
        </p:nvCxnSpPr>
        <p:spPr bwMode="auto">
          <a:xfrm flipV="1">
            <a:off x="3770415" y="3712053"/>
            <a:ext cx="2152420" cy="13960"/>
          </a:xfrm>
          <a:prstGeom prst="line">
            <a:avLst/>
          </a:prstGeom>
          <a:noFill/>
          <a:ln w="47625" cap="flat" cmpd="sng" algn="ctr">
            <a:solidFill>
              <a:schemeClr val="accent6">
                <a:lumMod val="40000"/>
                <a:lumOff val="60000"/>
              </a:schemeClr>
            </a:solidFill>
            <a:prstDash val="solid"/>
            <a:round/>
            <a:headEnd type="oval" w="sm" len="med"/>
            <a:tailEnd type="oval" w="sm"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pic>
        <p:nvPicPr>
          <p:cNvPr id="22" name="図 21"/>
          <p:cNvPicPr>
            <a:picLocks noChangeAspect="1"/>
          </p:cNvPicPr>
          <p:nvPr/>
        </p:nvPicPr>
        <p:blipFill>
          <a:blip r:embed="rId3"/>
          <a:stretch>
            <a:fillRect/>
          </a:stretch>
        </p:blipFill>
        <p:spPr>
          <a:xfrm>
            <a:off x="5480421" y="2558945"/>
            <a:ext cx="1278517" cy="1232444"/>
          </a:xfrm>
          <a:prstGeom prst="rect">
            <a:avLst/>
          </a:prstGeom>
        </p:spPr>
      </p:pic>
      <p:cxnSp>
        <p:nvCxnSpPr>
          <p:cNvPr id="40" name="直線コネクタ 39"/>
          <p:cNvCxnSpPr/>
          <p:nvPr/>
        </p:nvCxnSpPr>
        <p:spPr bwMode="auto">
          <a:xfrm flipV="1">
            <a:off x="554483" y="5015084"/>
            <a:ext cx="2152420" cy="13960"/>
          </a:xfrm>
          <a:prstGeom prst="line">
            <a:avLst/>
          </a:prstGeom>
          <a:noFill/>
          <a:ln w="47625" cap="flat" cmpd="sng" algn="ctr">
            <a:solidFill>
              <a:schemeClr val="accent6">
                <a:lumMod val="40000"/>
                <a:lumOff val="60000"/>
              </a:schemeClr>
            </a:solidFill>
            <a:prstDash val="solid"/>
            <a:round/>
            <a:headEnd type="oval" w="sm" len="med"/>
            <a:tailEnd type="oval" w="sm"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pic>
        <p:nvPicPr>
          <p:cNvPr id="14" name="図 1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475486" y="4211960"/>
            <a:ext cx="1114672" cy="1114672"/>
          </a:xfrm>
          <a:prstGeom prst="rect">
            <a:avLst/>
          </a:prstGeom>
        </p:spPr>
      </p:pic>
      <p:sp>
        <p:nvSpPr>
          <p:cNvPr id="30" name="スライド番号プレースホルダー 4"/>
          <p:cNvSpPr>
            <a:spLocks noGrp="1"/>
          </p:cNvSpPr>
          <p:nvPr>
            <p:ph type="sldNum" sz="quarter" idx="4"/>
          </p:nvPr>
        </p:nvSpPr>
        <p:spPr>
          <a:xfrm>
            <a:off x="5257800" y="8891319"/>
            <a:ext cx="1600200" cy="481213"/>
          </a:xfrm>
        </p:spPr>
        <p:txBody>
          <a:bodyPr/>
          <a:lstStyle/>
          <a:p>
            <a:pPr>
              <a:defRPr/>
            </a:pPr>
            <a:r>
              <a:rPr lang="en-US" altLang="ja-JP" dirty="0">
                <a:solidFill>
                  <a:srgbClr val="000000"/>
                </a:solidFill>
              </a:rPr>
              <a:t>-1-</a:t>
            </a:r>
          </a:p>
        </p:txBody>
      </p:sp>
      <p:pic>
        <p:nvPicPr>
          <p:cNvPr id="3" name="図 2"/>
          <p:cNvPicPr>
            <a:picLocks noChangeAspect="1"/>
          </p:cNvPicPr>
          <p:nvPr/>
        </p:nvPicPr>
        <p:blipFill>
          <a:blip r:embed="rId5"/>
          <a:stretch>
            <a:fillRect/>
          </a:stretch>
        </p:blipFill>
        <p:spPr>
          <a:xfrm>
            <a:off x="5352142" y="792493"/>
            <a:ext cx="1097375" cy="1542422"/>
          </a:xfrm>
          <a:prstGeom prst="rect">
            <a:avLst/>
          </a:prstGeom>
        </p:spPr>
      </p:pic>
      <p:pic>
        <p:nvPicPr>
          <p:cNvPr id="4" name="図 3"/>
          <p:cNvPicPr>
            <a:picLocks noChangeAspect="1"/>
          </p:cNvPicPr>
          <p:nvPr/>
        </p:nvPicPr>
        <p:blipFill>
          <a:blip r:embed="rId6"/>
          <a:stretch>
            <a:fillRect/>
          </a:stretch>
        </p:blipFill>
        <p:spPr>
          <a:xfrm>
            <a:off x="307746" y="2168496"/>
            <a:ext cx="1322947" cy="1316850"/>
          </a:xfrm>
          <a:prstGeom prst="rect">
            <a:avLst/>
          </a:prstGeom>
        </p:spPr>
      </p:pic>
    </p:spTree>
    <p:extLst>
      <p:ext uri="{BB962C8B-B14F-4D97-AF65-F5344CB8AC3E}">
        <p14:creationId xmlns:p14="http://schemas.microsoft.com/office/powerpoint/2010/main" val="212287159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 name="四角形: 角を丸くする 56"/>
          <p:cNvSpPr/>
          <p:nvPr/>
        </p:nvSpPr>
        <p:spPr>
          <a:xfrm>
            <a:off x="836712" y="7631909"/>
            <a:ext cx="5472608" cy="1261004"/>
          </a:xfrm>
          <a:prstGeom prst="roundRect">
            <a:avLst/>
          </a:prstGeom>
          <a:pattFill prst="solidDmnd">
            <a:fgClr>
              <a:srgbClr val="FFE5FF"/>
            </a:fgClr>
            <a:bgClr>
              <a:schemeClr val="bg1"/>
            </a:bgClr>
          </a:pattFill>
          <a:ln w="3175">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nchorCtr="0">
            <a:spAutoFit/>
          </a:bodyPr>
          <a:lstStyle/>
          <a:p>
            <a:pPr algn="ctr">
              <a:lnSpc>
                <a:spcPct val="150000"/>
              </a:lnSpc>
            </a:pPr>
            <a:endParaRPr kumimoji="1" lang="ja-JP" altLang="en-US" sz="1400" u="none" dirty="0">
              <a:solidFill>
                <a:schemeClr val="tx1"/>
              </a:solidFill>
              <a:latin typeface="メイリオ" pitchFamily="50" charset="-128"/>
              <a:ea typeface="メイリオ" pitchFamily="50" charset="-128"/>
              <a:cs typeface="メイリオ" pitchFamily="50" charset="-128"/>
            </a:endParaRPr>
          </a:p>
        </p:txBody>
      </p:sp>
      <p:sp>
        <p:nvSpPr>
          <p:cNvPr id="5" name="スライド番号プレースホルダー 4"/>
          <p:cNvSpPr>
            <a:spLocks noGrp="1"/>
          </p:cNvSpPr>
          <p:nvPr>
            <p:ph type="sldNum" sz="quarter" idx="4"/>
          </p:nvPr>
        </p:nvSpPr>
        <p:spPr>
          <a:xfrm>
            <a:off x="5257800" y="8891319"/>
            <a:ext cx="1600200" cy="481213"/>
          </a:xfrm>
        </p:spPr>
        <p:txBody>
          <a:bodyPr/>
          <a:lstStyle/>
          <a:p>
            <a:pPr>
              <a:defRPr/>
            </a:pPr>
            <a:r>
              <a:rPr lang="en-US" altLang="ja-JP" dirty="0">
                <a:solidFill>
                  <a:srgbClr val="000000"/>
                </a:solidFill>
              </a:rPr>
              <a:t>-2-</a:t>
            </a:r>
          </a:p>
        </p:txBody>
      </p:sp>
      <p:sp>
        <p:nvSpPr>
          <p:cNvPr id="2" name="四角形: 角を丸くする 1"/>
          <p:cNvSpPr/>
          <p:nvPr/>
        </p:nvSpPr>
        <p:spPr>
          <a:xfrm>
            <a:off x="314948" y="283584"/>
            <a:ext cx="6317584" cy="902375"/>
          </a:xfrm>
          <a:prstGeom prst="roundRect">
            <a:avLst/>
          </a:prstGeom>
          <a:pattFill prst="sphere">
            <a:fgClr>
              <a:srgbClr val="CCFFCC"/>
            </a:fgClr>
            <a:bgClr>
              <a:schemeClr val="bg1"/>
            </a:bgClr>
          </a:pattFill>
          <a:ln w="190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nchorCtr="0">
            <a:spAutoFit/>
          </a:bodyPr>
          <a:lstStyle/>
          <a:p>
            <a:pPr algn="ctr"/>
            <a:r>
              <a:rPr kumimoji="1" lang="ja-JP" altLang="en-US" sz="2400" u="none" dirty="0">
                <a:solidFill>
                  <a:schemeClr val="tx1"/>
                </a:solidFill>
                <a:latin typeface="HG丸ｺﾞｼｯｸM-PRO" panose="020F0600000000000000" pitchFamily="50" charset="-128"/>
                <a:ea typeface="HG丸ｺﾞｼｯｸM-PRO" panose="020F0600000000000000" pitchFamily="50" charset="-128"/>
                <a:cs typeface="メイリオ" pitchFamily="50" charset="-128"/>
              </a:rPr>
              <a:t>それぞれのお子さんに合った</a:t>
            </a:r>
            <a:endParaRPr kumimoji="1" lang="en-US" altLang="ja-JP" sz="2400" u="none" dirty="0">
              <a:solidFill>
                <a:schemeClr val="tx1"/>
              </a:solidFill>
              <a:latin typeface="HG丸ｺﾞｼｯｸM-PRO" panose="020F0600000000000000" pitchFamily="50" charset="-128"/>
              <a:ea typeface="HG丸ｺﾞｼｯｸM-PRO" panose="020F0600000000000000" pitchFamily="50" charset="-128"/>
              <a:cs typeface="メイリオ" pitchFamily="50" charset="-128"/>
            </a:endParaRPr>
          </a:p>
          <a:p>
            <a:pPr algn="ctr">
              <a:spcBef>
                <a:spcPts val="600"/>
              </a:spcBef>
            </a:pPr>
            <a:r>
              <a:rPr kumimoji="1" lang="ja-JP" altLang="en-US" sz="2400" u="none" dirty="0">
                <a:solidFill>
                  <a:schemeClr val="tx1"/>
                </a:solidFill>
                <a:latin typeface="HG丸ｺﾞｼｯｸM-PRO" panose="020F0600000000000000" pitchFamily="50" charset="-128"/>
                <a:ea typeface="HG丸ｺﾞｼｯｸM-PRO" panose="020F0600000000000000" pitchFamily="50" charset="-128"/>
                <a:cs typeface="メイリオ" pitchFamily="50" charset="-128"/>
              </a:rPr>
              <a:t>接し方やサポートをすることが大事です。</a:t>
            </a:r>
          </a:p>
        </p:txBody>
      </p:sp>
      <p:pic>
        <p:nvPicPr>
          <p:cNvPr id="14" name="図 13"/>
          <p:cNvPicPr>
            <a:picLocks noChangeAspect="1"/>
          </p:cNvPicPr>
          <p:nvPr/>
        </p:nvPicPr>
        <p:blipFill>
          <a:blip r:embed="rId2"/>
          <a:stretch>
            <a:fillRect/>
          </a:stretch>
        </p:blipFill>
        <p:spPr>
          <a:xfrm>
            <a:off x="1093740" y="8100185"/>
            <a:ext cx="855863" cy="648711"/>
          </a:xfrm>
          <a:prstGeom prst="rect">
            <a:avLst/>
          </a:prstGeom>
        </p:spPr>
      </p:pic>
      <p:sp>
        <p:nvSpPr>
          <p:cNvPr id="35" name="正方形/長方形 34"/>
          <p:cNvSpPr/>
          <p:nvPr/>
        </p:nvSpPr>
        <p:spPr>
          <a:xfrm>
            <a:off x="301249" y="6795064"/>
            <a:ext cx="6304411" cy="561692"/>
          </a:xfrm>
          <a:prstGeom prst="rect">
            <a:avLst/>
          </a:prstGeom>
        </p:spPr>
        <p:txBody>
          <a:bodyPr wrap="square">
            <a:spAutoFit/>
          </a:bodyPr>
          <a:lstStyle/>
          <a:p>
            <a:pPr>
              <a:spcBef>
                <a:spcPts val="300"/>
              </a:spcBef>
            </a:pPr>
            <a:r>
              <a:rPr lang="ja-JP" altLang="en-US" sz="1400" b="0" u="none" dirty="0">
                <a:latin typeface="HG丸ｺﾞｼｯｸM-PRO" panose="020F0600000000000000" pitchFamily="50" charset="-128"/>
                <a:ea typeface="HG丸ｺﾞｼｯｸM-PRO" panose="020F0600000000000000" pitchFamily="50" charset="-128"/>
              </a:rPr>
              <a:t>　ご家庭のみでなく、様々な相談機関から情報を得ることで、</a:t>
            </a:r>
            <a:endParaRPr lang="en-US" altLang="ja-JP" sz="1400" b="0" u="none" dirty="0">
              <a:latin typeface="HG丸ｺﾞｼｯｸM-PRO" panose="020F0600000000000000" pitchFamily="50" charset="-128"/>
              <a:ea typeface="HG丸ｺﾞｼｯｸM-PRO" panose="020F0600000000000000" pitchFamily="50" charset="-128"/>
            </a:endParaRPr>
          </a:p>
          <a:p>
            <a:pPr>
              <a:spcBef>
                <a:spcPts val="300"/>
              </a:spcBef>
            </a:pPr>
            <a:r>
              <a:rPr lang="ja-JP" altLang="en-US" sz="1400" b="0" u="none" dirty="0">
                <a:latin typeface="HG丸ｺﾞｼｯｸM-PRO" panose="020F0600000000000000" pitchFamily="50" charset="-128"/>
                <a:ea typeface="HG丸ｺﾞｼｯｸM-PRO" panose="020F0600000000000000" pitchFamily="50" charset="-128"/>
              </a:rPr>
              <a:t>その子に合った接し方やサポートを見つけていきましょう。</a:t>
            </a:r>
            <a:endParaRPr lang="en-US" altLang="ja-JP" sz="1400" b="0" u="none" dirty="0">
              <a:latin typeface="HG丸ｺﾞｼｯｸM-PRO" panose="020F0600000000000000" pitchFamily="50" charset="-128"/>
              <a:ea typeface="HG丸ｺﾞｼｯｸM-PRO" panose="020F0600000000000000" pitchFamily="50" charset="-128"/>
            </a:endParaRPr>
          </a:p>
        </p:txBody>
      </p:sp>
      <p:sp>
        <p:nvSpPr>
          <p:cNvPr id="15" name="吹き出し: 角を丸めた四角形 14"/>
          <p:cNvSpPr/>
          <p:nvPr/>
        </p:nvSpPr>
        <p:spPr>
          <a:xfrm>
            <a:off x="1080782" y="2598220"/>
            <a:ext cx="1512168" cy="327749"/>
          </a:xfrm>
          <a:prstGeom prst="wedgeRoundRectCallout">
            <a:avLst>
              <a:gd name="adj1" fmla="val 53648"/>
              <a:gd name="adj2" fmla="val 103329"/>
              <a:gd name="adj3" fmla="val 16667"/>
            </a:avLst>
          </a:prstGeom>
          <a:solidFill>
            <a:srgbClr val="FFFFE1"/>
          </a:solidFill>
          <a:ln w="19050">
            <a:solidFill>
              <a:schemeClr val="accent3">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nchorCtr="0">
            <a:spAutoFit/>
          </a:bodyPr>
          <a:lstStyle/>
          <a:p>
            <a:pPr algn="ctr">
              <a:lnSpc>
                <a:spcPct val="150000"/>
              </a:lnSpc>
            </a:pPr>
            <a:r>
              <a:rPr kumimoji="1" lang="ja-JP" altLang="en-US" sz="1400" u="none" dirty="0">
                <a:solidFill>
                  <a:schemeClr val="bg2"/>
                </a:solidFill>
                <a:latin typeface="メイリオ" pitchFamily="50" charset="-128"/>
                <a:ea typeface="メイリオ" pitchFamily="50" charset="-128"/>
                <a:cs typeface="メイリオ" pitchFamily="50" charset="-128"/>
              </a:rPr>
              <a:t>性格</a:t>
            </a:r>
          </a:p>
        </p:txBody>
      </p:sp>
      <p:sp>
        <p:nvSpPr>
          <p:cNvPr id="25" name="吹き出し: 角を丸めた四角形 24"/>
          <p:cNvSpPr/>
          <p:nvPr/>
        </p:nvSpPr>
        <p:spPr>
          <a:xfrm>
            <a:off x="1031822" y="3626816"/>
            <a:ext cx="1512168" cy="327749"/>
          </a:xfrm>
          <a:prstGeom prst="wedgeRoundRectCallout">
            <a:avLst>
              <a:gd name="adj1" fmla="val 55123"/>
              <a:gd name="adj2" fmla="val -97411"/>
              <a:gd name="adj3" fmla="val 16667"/>
            </a:avLst>
          </a:prstGeom>
          <a:solidFill>
            <a:srgbClr val="CCFFFF"/>
          </a:solidFill>
          <a:ln w="19050">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nchorCtr="0">
            <a:spAutoFit/>
          </a:bodyPr>
          <a:lstStyle/>
          <a:p>
            <a:pPr algn="ctr">
              <a:lnSpc>
                <a:spcPct val="150000"/>
              </a:lnSpc>
            </a:pPr>
            <a:r>
              <a:rPr kumimoji="1" lang="ja-JP" altLang="en-US" sz="1400" u="none" dirty="0">
                <a:solidFill>
                  <a:schemeClr val="bg2"/>
                </a:solidFill>
                <a:latin typeface="メイリオ" pitchFamily="50" charset="-128"/>
                <a:ea typeface="メイリオ" pitchFamily="50" charset="-128"/>
                <a:cs typeface="メイリオ" pitchFamily="50" charset="-128"/>
              </a:rPr>
              <a:t>生活能力</a:t>
            </a:r>
          </a:p>
        </p:txBody>
      </p:sp>
      <p:sp>
        <p:nvSpPr>
          <p:cNvPr id="27" name="吹き出し: 角を丸めた四角形 26"/>
          <p:cNvSpPr/>
          <p:nvPr/>
        </p:nvSpPr>
        <p:spPr>
          <a:xfrm>
            <a:off x="1080782" y="4154703"/>
            <a:ext cx="1512168" cy="357545"/>
          </a:xfrm>
          <a:prstGeom prst="wedgeRoundRectCallout">
            <a:avLst>
              <a:gd name="adj1" fmla="val 58810"/>
              <a:gd name="adj2" fmla="val -90606"/>
              <a:gd name="adj3" fmla="val 16667"/>
            </a:avLst>
          </a:prstGeom>
          <a:solidFill>
            <a:srgbClr val="FFFFE1"/>
          </a:solidFill>
          <a:ln w="19050">
            <a:solidFill>
              <a:schemeClr val="accent3">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nchorCtr="0">
            <a:spAutoFit/>
          </a:bodyPr>
          <a:lstStyle/>
          <a:p>
            <a:pPr algn="ctr">
              <a:lnSpc>
                <a:spcPct val="150000"/>
              </a:lnSpc>
            </a:pPr>
            <a:r>
              <a:rPr kumimoji="1" lang="ja-JP" altLang="en-US" sz="1400" u="none" dirty="0">
                <a:solidFill>
                  <a:schemeClr val="bg2"/>
                </a:solidFill>
                <a:latin typeface="メイリオ" pitchFamily="50" charset="-128"/>
                <a:ea typeface="メイリオ" pitchFamily="50" charset="-128"/>
                <a:cs typeface="メイリオ" pitchFamily="50" charset="-128"/>
              </a:rPr>
              <a:t>こだわり、好み</a:t>
            </a:r>
          </a:p>
        </p:txBody>
      </p:sp>
      <p:sp>
        <p:nvSpPr>
          <p:cNvPr id="28" name="吹き出し: 角を丸めた四角形 27"/>
          <p:cNvSpPr/>
          <p:nvPr/>
        </p:nvSpPr>
        <p:spPr>
          <a:xfrm>
            <a:off x="4378116" y="2610628"/>
            <a:ext cx="1512168" cy="327749"/>
          </a:xfrm>
          <a:prstGeom prst="wedgeRoundRectCallout">
            <a:avLst>
              <a:gd name="adj1" fmla="val -60654"/>
              <a:gd name="adj2" fmla="val 144157"/>
              <a:gd name="adj3" fmla="val 16667"/>
            </a:avLst>
          </a:prstGeom>
          <a:solidFill>
            <a:srgbClr val="FFFFE1"/>
          </a:solidFill>
          <a:ln w="19050">
            <a:solidFill>
              <a:schemeClr val="accent3">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nchorCtr="0">
            <a:spAutoFit/>
          </a:bodyPr>
          <a:lstStyle/>
          <a:p>
            <a:pPr algn="ctr">
              <a:lnSpc>
                <a:spcPct val="150000"/>
              </a:lnSpc>
            </a:pPr>
            <a:r>
              <a:rPr kumimoji="1" lang="ja-JP" altLang="en-US" sz="1400" u="none" dirty="0">
                <a:solidFill>
                  <a:schemeClr val="bg2"/>
                </a:solidFill>
                <a:latin typeface="メイリオ" pitchFamily="50" charset="-128"/>
                <a:ea typeface="メイリオ" pitchFamily="50" charset="-128"/>
                <a:cs typeface="メイリオ" pitchFamily="50" charset="-128"/>
              </a:rPr>
              <a:t>感覚</a:t>
            </a:r>
          </a:p>
        </p:txBody>
      </p:sp>
      <p:sp>
        <p:nvSpPr>
          <p:cNvPr id="29" name="吹き出し: 角を丸めた四角形 28"/>
          <p:cNvSpPr/>
          <p:nvPr/>
        </p:nvSpPr>
        <p:spPr>
          <a:xfrm>
            <a:off x="4370394" y="3844924"/>
            <a:ext cx="1512168" cy="357545"/>
          </a:xfrm>
          <a:prstGeom prst="wedgeRoundRectCallout">
            <a:avLst>
              <a:gd name="adj1" fmla="val -62129"/>
              <a:gd name="adj2" fmla="val -93157"/>
              <a:gd name="adj3" fmla="val 16667"/>
            </a:avLst>
          </a:prstGeom>
          <a:solidFill>
            <a:srgbClr val="FFFFE1"/>
          </a:solidFill>
          <a:ln w="19050">
            <a:solidFill>
              <a:schemeClr val="accent3">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nchorCtr="0">
            <a:spAutoFit/>
          </a:bodyPr>
          <a:lstStyle/>
          <a:p>
            <a:pPr algn="ctr">
              <a:lnSpc>
                <a:spcPct val="150000"/>
              </a:lnSpc>
            </a:pPr>
            <a:r>
              <a:rPr kumimoji="1" lang="ja-JP" altLang="en-US" sz="1400" u="none" dirty="0">
                <a:solidFill>
                  <a:schemeClr val="bg2"/>
                </a:solidFill>
                <a:latin typeface="メイリオ" pitchFamily="50" charset="-128"/>
                <a:ea typeface="メイリオ" pitchFamily="50" charset="-128"/>
                <a:cs typeface="メイリオ" pitchFamily="50" charset="-128"/>
              </a:rPr>
              <a:t>身体的特徴</a:t>
            </a:r>
          </a:p>
        </p:txBody>
      </p:sp>
      <p:sp>
        <p:nvSpPr>
          <p:cNvPr id="31" name="吹き出し: 角を丸めた四角形 30"/>
          <p:cNvSpPr/>
          <p:nvPr/>
        </p:nvSpPr>
        <p:spPr>
          <a:xfrm>
            <a:off x="4636471" y="3332756"/>
            <a:ext cx="1512168" cy="327749"/>
          </a:xfrm>
          <a:prstGeom prst="wedgeRoundRectCallout">
            <a:avLst>
              <a:gd name="adj1" fmla="val -78352"/>
              <a:gd name="adj2" fmla="val -2145"/>
              <a:gd name="adj3" fmla="val 16667"/>
            </a:avLst>
          </a:prstGeom>
          <a:solidFill>
            <a:srgbClr val="CCFFFF"/>
          </a:solidFill>
          <a:ln w="19050">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nchorCtr="0">
            <a:spAutoFit/>
          </a:bodyPr>
          <a:lstStyle/>
          <a:p>
            <a:pPr algn="ctr">
              <a:lnSpc>
                <a:spcPct val="150000"/>
              </a:lnSpc>
            </a:pPr>
            <a:r>
              <a:rPr kumimoji="1" lang="ja-JP" altLang="en-US" sz="1400" u="none" dirty="0">
                <a:solidFill>
                  <a:schemeClr val="bg2"/>
                </a:solidFill>
                <a:latin typeface="メイリオ" pitchFamily="50" charset="-128"/>
                <a:ea typeface="メイリオ" pitchFamily="50" charset="-128"/>
                <a:cs typeface="メイリオ" pitchFamily="50" charset="-128"/>
              </a:rPr>
              <a:t>学習力</a:t>
            </a:r>
          </a:p>
        </p:txBody>
      </p:sp>
      <p:sp>
        <p:nvSpPr>
          <p:cNvPr id="32" name="吹き出し: 角を丸めた四角形 31"/>
          <p:cNvSpPr/>
          <p:nvPr/>
        </p:nvSpPr>
        <p:spPr>
          <a:xfrm>
            <a:off x="4005064" y="4427561"/>
            <a:ext cx="1512168" cy="327749"/>
          </a:xfrm>
          <a:prstGeom prst="wedgeRoundRectCallout">
            <a:avLst>
              <a:gd name="adj1" fmla="val -40006"/>
              <a:gd name="adj2" fmla="val -114423"/>
              <a:gd name="adj3" fmla="val 16667"/>
            </a:avLst>
          </a:prstGeom>
          <a:solidFill>
            <a:srgbClr val="CCFFFF"/>
          </a:solidFill>
          <a:ln w="19050">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nchorCtr="0">
            <a:spAutoFit/>
          </a:bodyPr>
          <a:lstStyle/>
          <a:p>
            <a:pPr algn="ctr">
              <a:lnSpc>
                <a:spcPct val="150000"/>
              </a:lnSpc>
            </a:pPr>
            <a:r>
              <a:rPr kumimoji="1" lang="ja-JP" altLang="en-US" sz="1400" u="none" dirty="0">
                <a:solidFill>
                  <a:schemeClr val="bg2"/>
                </a:solidFill>
                <a:latin typeface="メイリオ" pitchFamily="50" charset="-128"/>
                <a:ea typeface="メイリオ" pitchFamily="50" charset="-128"/>
                <a:cs typeface="メイリオ" pitchFamily="50" charset="-128"/>
              </a:rPr>
              <a:t>技術</a:t>
            </a:r>
          </a:p>
        </p:txBody>
      </p:sp>
      <p:sp>
        <p:nvSpPr>
          <p:cNvPr id="33" name="正方形/長方形 32"/>
          <p:cNvSpPr/>
          <p:nvPr/>
        </p:nvSpPr>
        <p:spPr>
          <a:xfrm>
            <a:off x="328121" y="1284448"/>
            <a:ext cx="6304411" cy="1208023"/>
          </a:xfrm>
          <a:prstGeom prst="rect">
            <a:avLst/>
          </a:prstGeom>
        </p:spPr>
        <p:txBody>
          <a:bodyPr wrap="square">
            <a:spAutoFit/>
          </a:bodyPr>
          <a:lstStyle/>
          <a:p>
            <a:pPr algn="l">
              <a:spcBef>
                <a:spcPts val="300"/>
              </a:spcBef>
            </a:pPr>
            <a:r>
              <a:rPr lang="ja-JP" altLang="en-US" sz="1400" b="0" u="none" dirty="0">
                <a:latin typeface="HG丸ｺﾞｼｯｸM-PRO" panose="020F0600000000000000" pitchFamily="50" charset="-128"/>
                <a:ea typeface="HG丸ｺﾞｼｯｸM-PRO" panose="020F0600000000000000" pitchFamily="50" charset="-128"/>
              </a:rPr>
              <a:t>　前ページの行動や状況は、お子さんがわざとやっているのではなく、何かに困っているからなのかもしれません。</a:t>
            </a:r>
            <a:endParaRPr lang="en-US" altLang="ja-JP" sz="1400" b="0" u="none" dirty="0">
              <a:latin typeface="HG丸ｺﾞｼｯｸM-PRO" panose="020F0600000000000000" pitchFamily="50" charset="-128"/>
              <a:ea typeface="HG丸ｺﾞｼｯｸM-PRO" panose="020F0600000000000000" pitchFamily="50" charset="-128"/>
            </a:endParaRPr>
          </a:p>
          <a:p>
            <a:pPr algn="l">
              <a:spcBef>
                <a:spcPts val="300"/>
              </a:spcBef>
            </a:pPr>
            <a:r>
              <a:rPr lang="ja-JP" altLang="en-US" sz="1400" b="0" u="none" dirty="0">
                <a:latin typeface="HG丸ｺﾞｼｯｸM-PRO" panose="020F0600000000000000" pitchFamily="50" charset="-128"/>
                <a:ea typeface="HG丸ｺﾞｼｯｸM-PRO" panose="020F0600000000000000" pitchFamily="50" charset="-128"/>
              </a:rPr>
              <a:t>　成長のスピードや、成長の仕方は一人一人異なります。それぞれのお子さんの特徴を踏まえ、その子に合った接し方をしたり、環境を整えてあげることで、お子さんの困りごとを減らすことができます。</a:t>
            </a:r>
            <a:endParaRPr lang="en-US" altLang="ja-JP" sz="1400" b="0" u="none" dirty="0">
              <a:latin typeface="HG丸ｺﾞｼｯｸM-PRO" panose="020F0600000000000000" pitchFamily="50" charset="-128"/>
              <a:ea typeface="HG丸ｺﾞｼｯｸM-PRO" panose="020F0600000000000000" pitchFamily="50" charset="-128"/>
            </a:endParaRPr>
          </a:p>
        </p:txBody>
      </p:sp>
      <p:sp>
        <p:nvSpPr>
          <p:cNvPr id="39" name="正方形/長方形 38"/>
          <p:cNvSpPr/>
          <p:nvPr/>
        </p:nvSpPr>
        <p:spPr>
          <a:xfrm>
            <a:off x="3037015" y="4257582"/>
            <a:ext cx="1281332" cy="261610"/>
          </a:xfrm>
          <a:prstGeom prst="rect">
            <a:avLst/>
          </a:prstGeom>
        </p:spPr>
        <p:txBody>
          <a:bodyPr wrap="square">
            <a:spAutoFit/>
          </a:bodyPr>
          <a:lstStyle/>
          <a:p>
            <a:pPr algn="l">
              <a:spcBef>
                <a:spcPts val="300"/>
              </a:spcBef>
            </a:pPr>
            <a:r>
              <a:rPr lang="ja-JP" altLang="en-US" sz="1100" b="0" dirty="0">
                <a:latin typeface="HG丸ｺﾞｼｯｸM-PRO" panose="020F0600000000000000" pitchFamily="50" charset="-128"/>
                <a:ea typeface="HG丸ｺﾞｼｯｸM-PRO" panose="020F0600000000000000" pitchFamily="50" charset="-128"/>
              </a:rPr>
              <a:t>お子さん</a:t>
            </a:r>
            <a:endParaRPr lang="en-US" altLang="ja-JP" sz="1100" b="0" dirty="0">
              <a:latin typeface="HG丸ｺﾞｼｯｸM-PRO" panose="020F0600000000000000" pitchFamily="50" charset="-128"/>
              <a:ea typeface="HG丸ｺﾞｼｯｸM-PRO" panose="020F0600000000000000" pitchFamily="50" charset="-128"/>
            </a:endParaRPr>
          </a:p>
        </p:txBody>
      </p:sp>
      <p:sp>
        <p:nvSpPr>
          <p:cNvPr id="40" name="正方形/長方形 39"/>
          <p:cNvSpPr/>
          <p:nvPr/>
        </p:nvSpPr>
        <p:spPr>
          <a:xfrm>
            <a:off x="1465168" y="5847736"/>
            <a:ext cx="4124072" cy="677108"/>
          </a:xfrm>
          <a:prstGeom prst="rect">
            <a:avLst/>
          </a:prstGeom>
        </p:spPr>
        <p:txBody>
          <a:bodyPr wrap="square">
            <a:spAutoFit/>
          </a:bodyPr>
          <a:lstStyle/>
          <a:p>
            <a:pPr>
              <a:spcBef>
                <a:spcPts val="300"/>
              </a:spcBef>
            </a:pPr>
            <a:r>
              <a:rPr lang="ja-JP" altLang="en-US" sz="1100" b="0" dirty="0">
                <a:latin typeface="HG丸ｺﾞｼｯｸM-PRO" panose="020F0600000000000000" pitchFamily="50" charset="-128"/>
                <a:ea typeface="HG丸ｺﾞｼｯｸM-PRO" panose="020F0600000000000000" pitchFamily="50" charset="-128"/>
              </a:rPr>
              <a:t>環境</a:t>
            </a:r>
            <a:endParaRPr lang="en-US" altLang="ja-JP" sz="1100" b="0" dirty="0">
              <a:latin typeface="HG丸ｺﾞｼｯｸM-PRO" panose="020F0600000000000000" pitchFamily="50" charset="-128"/>
              <a:ea typeface="HG丸ｺﾞｼｯｸM-PRO" panose="020F0600000000000000" pitchFamily="50" charset="-128"/>
            </a:endParaRPr>
          </a:p>
          <a:p>
            <a:pPr algn="l">
              <a:spcBef>
                <a:spcPts val="300"/>
              </a:spcBef>
            </a:pPr>
            <a:r>
              <a:rPr lang="ja-JP" altLang="en-US" sz="1100" b="0" u="none" dirty="0">
                <a:latin typeface="HG丸ｺﾞｼｯｸM-PRO" panose="020F0600000000000000" pitchFamily="50" charset="-128"/>
                <a:ea typeface="HG丸ｺﾞｼｯｸM-PRO" panose="020F0600000000000000" pitchFamily="50" charset="-128"/>
              </a:rPr>
              <a:t>　・家庭、教育機関、地域の周囲の理解、サポート体制など</a:t>
            </a:r>
            <a:endParaRPr lang="en-US" altLang="ja-JP" sz="1100" b="0" u="none" dirty="0">
              <a:latin typeface="HG丸ｺﾞｼｯｸM-PRO" panose="020F0600000000000000" pitchFamily="50" charset="-128"/>
              <a:ea typeface="HG丸ｺﾞｼｯｸM-PRO" panose="020F0600000000000000" pitchFamily="50" charset="-128"/>
            </a:endParaRPr>
          </a:p>
          <a:p>
            <a:pPr algn="l">
              <a:spcBef>
                <a:spcPts val="300"/>
              </a:spcBef>
            </a:pPr>
            <a:r>
              <a:rPr lang="ja-JP" altLang="en-US" sz="1100" b="0" u="none" dirty="0">
                <a:latin typeface="HG丸ｺﾞｼｯｸM-PRO" panose="020F0600000000000000" pitchFamily="50" charset="-128"/>
                <a:ea typeface="HG丸ｺﾞｼｯｸM-PRO" panose="020F0600000000000000" pitchFamily="50" charset="-128"/>
              </a:rPr>
              <a:t>　・広さ、音、視覚的または聴覚的補助の有無、設備など</a:t>
            </a:r>
            <a:endParaRPr lang="en-US" altLang="ja-JP" sz="1100" b="0" u="none" dirty="0">
              <a:latin typeface="HG丸ｺﾞｼｯｸM-PRO" panose="020F0600000000000000" pitchFamily="50" charset="-128"/>
              <a:ea typeface="HG丸ｺﾞｼｯｸM-PRO" panose="020F0600000000000000" pitchFamily="50" charset="-128"/>
            </a:endParaRPr>
          </a:p>
        </p:txBody>
      </p:sp>
      <p:pic>
        <p:nvPicPr>
          <p:cNvPr id="43" name="図 42"/>
          <p:cNvPicPr>
            <a:picLocks noChangeAspect="1"/>
          </p:cNvPicPr>
          <p:nvPr/>
        </p:nvPicPr>
        <p:blipFill>
          <a:blip r:embed="rId3"/>
          <a:stretch>
            <a:fillRect/>
          </a:stretch>
        </p:blipFill>
        <p:spPr>
          <a:xfrm>
            <a:off x="3897684" y="7888779"/>
            <a:ext cx="963615" cy="913769"/>
          </a:xfrm>
          <a:prstGeom prst="rect">
            <a:avLst/>
          </a:prstGeom>
        </p:spPr>
      </p:pic>
      <p:sp>
        <p:nvSpPr>
          <p:cNvPr id="49" name="四角形: 角を丸くする 48"/>
          <p:cNvSpPr/>
          <p:nvPr/>
        </p:nvSpPr>
        <p:spPr>
          <a:xfrm>
            <a:off x="1080782" y="5031644"/>
            <a:ext cx="4701434" cy="1534963"/>
          </a:xfrm>
          <a:prstGeom prst="roundRect">
            <a:avLst/>
          </a:prstGeom>
          <a:noFill/>
          <a:ln w="19050">
            <a:solidFill>
              <a:schemeClr val="accent6">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nchorCtr="0">
            <a:spAutoFit/>
          </a:bodyPr>
          <a:lstStyle/>
          <a:p>
            <a:pPr algn="ctr">
              <a:lnSpc>
                <a:spcPct val="150000"/>
              </a:lnSpc>
            </a:pPr>
            <a:endParaRPr kumimoji="1" lang="ja-JP" altLang="en-US" sz="1400" u="none" dirty="0">
              <a:solidFill>
                <a:schemeClr val="tx1"/>
              </a:solidFill>
              <a:latin typeface="メイリオ" pitchFamily="50" charset="-128"/>
              <a:ea typeface="メイリオ" pitchFamily="50" charset="-128"/>
              <a:cs typeface="メイリオ" pitchFamily="50" charset="-128"/>
            </a:endParaRPr>
          </a:p>
        </p:txBody>
      </p:sp>
      <p:sp>
        <p:nvSpPr>
          <p:cNvPr id="50" name="二等辺三角形 49"/>
          <p:cNvSpPr/>
          <p:nvPr/>
        </p:nvSpPr>
        <p:spPr>
          <a:xfrm>
            <a:off x="2969431" y="4714763"/>
            <a:ext cx="968049" cy="251579"/>
          </a:xfrm>
          <a:prstGeom prst="triangle">
            <a:avLst/>
          </a:prstGeom>
          <a:solidFill>
            <a:schemeClr val="accent6">
              <a:lumMod val="60000"/>
              <a:lumOff val="40000"/>
            </a:schemeClr>
          </a:solidFill>
          <a:ln w="3175">
            <a:solidFill>
              <a:schemeClr val="accent6">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nchorCtr="0">
            <a:spAutoFit/>
          </a:bodyPr>
          <a:lstStyle/>
          <a:p>
            <a:pPr algn="ctr">
              <a:lnSpc>
                <a:spcPct val="150000"/>
              </a:lnSpc>
            </a:pPr>
            <a:endParaRPr kumimoji="1" lang="ja-JP" altLang="en-US" sz="1400" u="none" dirty="0">
              <a:solidFill>
                <a:schemeClr val="tx1"/>
              </a:solidFill>
              <a:latin typeface="メイリオ" pitchFamily="50" charset="-128"/>
              <a:ea typeface="メイリオ" pitchFamily="50" charset="-128"/>
              <a:cs typeface="メイリオ" pitchFamily="50" charset="-128"/>
            </a:endParaRPr>
          </a:p>
        </p:txBody>
      </p:sp>
      <p:sp>
        <p:nvSpPr>
          <p:cNvPr id="51" name="正方形/長方形 50"/>
          <p:cNvSpPr/>
          <p:nvPr/>
        </p:nvSpPr>
        <p:spPr>
          <a:xfrm>
            <a:off x="1208779" y="7687272"/>
            <a:ext cx="1910316" cy="561692"/>
          </a:xfrm>
          <a:prstGeom prst="rect">
            <a:avLst/>
          </a:prstGeom>
        </p:spPr>
        <p:txBody>
          <a:bodyPr wrap="square">
            <a:spAutoFit/>
          </a:bodyPr>
          <a:lstStyle/>
          <a:p>
            <a:pPr>
              <a:spcBef>
                <a:spcPts val="300"/>
              </a:spcBef>
            </a:pPr>
            <a:r>
              <a:rPr lang="ja-JP" altLang="en-US" sz="1400" u="none" dirty="0">
                <a:latin typeface="HG丸ｺﾞｼｯｸM-PRO" panose="020F0600000000000000" pitchFamily="50" charset="-128"/>
                <a:ea typeface="HG丸ｺﾞｼｯｸM-PRO" panose="020F0600000000000000" pitchFamily="50" charset="-128"/>
              </a:rPr>
              <a:t>ご家庭でできる</a:t>
            </a:r>
            <a:endParaRPr lang="en-US" altLang="ja-JP" sz="1400" u="none" dirty="0">
              <a:latin typeface="HG丸ｺﾞｼｯｸM-PRO" panose="020F0600000000000000" pitchFamily="50" charset="-128"/>
              <a:ea typeface="HG丸ｺﾞｼｯｸM-PRO" panose="020F0600000000000000" pitchFamily="50" charset="-128"/>
            </a:endParaRPr>
          </a:p>
          <a:p>
            <a:pPr>
              <a:spcBef>
                <a:spcPts val="300"/>
              </a:spcBef>
            </a:pPr>
            <a:r>
              <a:rPr lang="ja-JP" altLang="en-US" sz="1400" u="none" dirty="0">
                <a:latin typeface="HG丸ｺﾞｼｯｸM-PRO" panose="020F0600000000000000" pitchFamily="50" charset="-128"/>
                <a:ea typeface="HG丸ｺﾞｼｯｸM-PRO" panose="020F0600000000000000" pitchFamily="50" charset="-128"/>
              </a:rPr>
              <a:t>工夫について</a:t>
            </a:r>
            <a:endParaRPr lang="en-US" altLang="ja-JP" sz="1400" u="none" dirty="0">
              <a:latin typeface="HG丸ｺﾞｼｯｸM-PRO" panose="020F0600000000000000" pitchFamily="50" charset="-128"/>
              <a:ea typeface="HG丸ｺﾞｼｯｸM-PRO" panose="020F0600000000000000" pitchFamily="50" charset="-128"/>
            </a:endParaRPr>
          </a:p>
        </p:txBody>
      </p:sp>
      <p:sp>
        <p:nvSpPr>
          <p:cNvPr id="52" name="正方形/長方形 51"/>
          <p:cNvSpPr/>
          <p:nvPr/>
        </p:nvSpPr>
        <p:spPr>
          <a:xfrm>
            <a:off x="4147584" y="7700843"/>
            <a:ext cx="1910316" cy="561692"/>
          </a:xfrm>
          <a:prstGeom prst="rect">
            <a:avLst/>
          </a:prstGeom>
        </p:spPr>
        <p:txBody>
          <a:bodyPr wrap="square">
            <a:spAutoFit/>
          </a:bodyPr>
          <a:lstStyle/>
          <a:p>
            <a:pPr>
              <a:spcBef>
                <a:spcPts val="300"/>
              </a:spcBef>
            </a:pPr>
            <a:r>
              <a:rPr lang="ja-JP" altLang="en-US" sz="1400" u="none" dirty="0">
                <a:latin typeface="HG丸ｺﾞｼｯｸM-PRO" panose="020F0600000000000000" pitchFamily="50" charset="-128"/>
                <a:ea typeface="HG丸ｺﾞｼｯｸM-PRO" panose="020F0600000000000000" pitchFamily="50" charset="-128"/>
              </a:rPr>
              <a:t>相談先</a:t>
            </a:r>
            <a:endParaRPr lang="en-US" altLang="ja-JP" sz="1400" u="none" dirty="0">
              <a:latin typeface="HG丸ｺﾞｼｯｸM-PRO" panose="020F0600000000000000" pitchFamily="50" charset="-128"/>
              <a:ea typeface="HG丸ｺﾞｼｯｸM-PRO" panose="020F0600000000000000" pitchFamily="50" charset="-128"/>
            </a:endParaRPr>
          </a:p>
          <a:p>
            <a:pPr>
              <a:spcBef>
                <a:spcPts val="300"/>
              </a:spcBef>
            </a:pPr>
            <a:r>
              <a:rPr lang="ja-JP" altLang="en-US" sz="1400" u="none" dirty="0">
                <a:latin typeface="HG丸ｺﾞｼｯｸM-PRO" panose="020F0600000000000000" pitchFamily="50" charset="-128"/>
                <a:ea typeface="HG丸ｺﾞｼｯｸM-PRO" panose="020F0600000000000000" pitchFamily="50" charset="-128"/>
              </a:rPr>
              <a:t>について</a:t>
            </a:r>
            <a:endParaRPr lang="en-US" altLang="ja-JP" sz="1400" u="none" dirty="0">
              <a:latin typeface="HG丸ｺﾞｼｯｸM-PRO" panose="020F0600000000000000" pitchFamily="50" charset="-128"/>
              <a:ea typeface="HG丸ｺﾞｼｯｸM-PRO" panose="020F0600000000000000" pitchFamily="50" charset="-128"/>
            </a:endParaRPr>
          </a:p>
        </p:txBody>
      </p:sp>
      <p:pic>
        <p:nvPicPr>
          <p:cNvPr id="56" name="図 5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88727" y="7125580"/>
            <a:ext cx="6077686" cy="411480"/>
          </a:xfrm>
          <a:prstGeom prst="rect">
            <a:avLst/>
          </a:prstGeom>
        </p:spPr>
      </p:pic>
      <p:sp>
        <p:nvSpPr>
          <p:cNvPr id="58" name="矢印: 右 57"/>
          <p:cNvSpPr/>
          <p:nvPr/>
        </p:nvSpPr>
        <p:spPr>
          <a:xfrm>
            <a:off x="2173343" y="8266793"/>
            <a:ext cx="1153247" cy="464272"/>
          </a:xfrm>
          <a:prstGeom prst="rightArrow">
            <a:avLst/>
          </a:prstGeom>
          <a:solidFill>
            <a:schemeClr val="bg1"/>
          </a:solidFill>
          <a:ln w="254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nchorCtr="0">
            <a:spAutoFit/>
          </a:bodyPr>
          <a:lstStyle/>
          <a:p>
            <a:pPr algn="ctr">
              <a:lnSpc>
                <a:spcPct val="150000"/>
              </a:lnSpc>
            </a:pPr>
            <a:r>
              <a:rPr kumimoji="1" lang="ja-JP" altLang="en-US" sz="1200" b="0" u="none" dirty="0">
                <a:solidFill>
                  <a:schemeClr val="tx1"/>
                </a:solidFill>
                <a:latin typeface="HG丸ｺﾞｼｯｸM-PRO" panose="020F0600000000000000" pitchFamily="50" charset="-128"/>
                <a:ea typeface="HG丸ｺﾞｼｯｸM-PRO" panose="020F0600000000000000" pitchFamily="50" charset="-128"/>
                <a:cs typeface="メイリオ" pitchFamily="50" charset="-128"/>
              </a:rPr>
              <a:t>Ｐ．３</a:t>
            </a:r>
          </a:p>
        </p:txBody>
      </p:sp>
      <p:sp>
        <p:nvSpPr>
          <p:cNvPr id="59" name="矢印: 右 58"/>
          <p:cNvSpPr/>
          <p:nvPr/>
        </p:nvSpPr>
        <p:spPr>
          <a:xfrm>
            <a:off x="5033196" y="8180818"/>
            <a:ext cx="884779" cy="550247"/>
          </a:xfrm>
          <a:prstGeom prst="rightArrow">
            <a:avLst/>
          </a:prstGeom>
          <a:solidFill>
            <a:schemeClr val="bg1"/>
          </a:solidFill>
          <a:ln w="254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nchorCtr="0">
            <a:spAutoFit/>
          </a:bodyPr>
          <a:lstStyle/>
          <a:p>
            <a:pPr algn="ctr">
              <a:lnSpc>
                <a:spcPct val="150000"/>
              </a:lnSpc>
            </a:pPr>
            <a:r>
              <a:rPr kumimoji="1" lang="ja-JP" altLang="en-US" sz="1200" b="0" u="none" dirty="0">
                <a:solidFill>
                  <a:schemeClr val="tx1"/>
                </a:solidFill>
                <a:latin typeface="HG丸ｺﾞｼｯｸM-PRO" panose="020F0600000000000000" pitchFamily="50" charset="-128"/>
                <a:ea typeface="HG丸ｺﾞｼｯｸM-PRO" panose="020F0600000000000000" pitchFamily="50" charset="-128"/>
                <a:cs typeface="メイリオ" pitchFamily="50" charset="-128"/>
              </a:rPr>
              <a:t>Ｐ．５</a:t>
            </a:r>
          </a:p>
        </p:txBody>
      </p:sp>
      <p:pic>
        <p:nvPicPr>
          <p:cNvPr id="3" name="図 2"/>
          <p:cNvPicPr>
            <a:picLocks noChangeAspect="1"/>
          </p:cNvPicPr>
          <p:nvPr/>
        </p:nvPicPr>
        <p:blipFill>
          <a:blip r:embed="rId5"/>
          <a:stretch>
            <a:fillRect/>
          </a:stretch>
        </p:blipFill>
        <p:spPr>
          <a:xfrm>
            <a:off x="3262558" y="2713031"/>
            <a:ext cx="1042506" cy="1548518"/>
          </a:xfrm>
          <a:prstGeom prst="rect">
            <a:avLst/>
          </a:prstGeom>
        </p:spPr>
      </p:pic>
      <p:pic>
        <p:nvPicPr>
          <p:cNvPr id="4" name="図 3"/>
          <p:cNvPicPr>
            <a:picLocks noChangeAspect="1"/>
          </p:cNvPicPr>
          <p:nvPr/>
        </p:nvPicPr>
        <p:blipFill>
          <a:blip r:embed="rId6"/>
          <a:stretch>
            <a:fillRect/>
          </a:stretch>
        </p:blipFill>
        <p:spPr>
          <a:xfrm>
            <a:off x="2537341" y="2707507"/>
            <a:ext cx="1042506" cy="1542422"/>
          </a:xfrm>
          <a:prstGeom prst="rect">
            <a:avLst/>
          </a:prstGeom>
        </p:spPr>
      </p:pic>
      <p:pic>
        <p:nvPicPr>
          <p:cNvPr id="6" name="図 5"/>
          <p:cNvPicPr>
            <a:picLocks noChangeAspect="1"/>
          </p:cNvPicPr>
          <p:nvPr/>
        </p:nvPicPr>
        <p:blipFill>
          <a:blip r:embed="rId7"/>
          <a:stretch>
            <a:fillRect/>
          </a:stretch>
        </p:blipFill>
        <p:spPr>
          <a:xfrm>
            <a:off x="4365261" y="5095662"/>
            <a:ext cx="682811" cy="737680"/>
          </a:xfrm>
          <a:prstGeom prst="rect">
            <a:avLst/>
          </a:prstGeom>
        </p:spPr>
      </p:pic>
      <p:pic>
        <p:nvPicPr>
          <p:cNvPr id="7" name="図 6"/>
          <p:cNvPicPr>
            <a:picLocks noChangeAspect="1"/>
          </p:cNvPicPr>
          <p:nvPr/>
        </p:nvPicPr>
        <p:blipFill>
          <a:blip r:embed="rId8"/>
          <a:stretch>
            <a:fillRect/>
          </a:stretch>
        </p:blipFill>
        <p:spPr>
          <a:xfrm>
            <a:off x="3363150" y="5412892"/>
            <a:ext cx="841321" cy="317019"/>
          </a:xfrm>
          <a:prstGeom prst="rect">
            <a:avLst/>
          </a:prstGeom>
        </p:spPr>
      </p:pic>
      <p:pic>
        <p:nvPicPr>
          <p:cNvPr id="8" name="図 7"/>
          <p:cNvPicPr>
            <a:picLocks noChangeAspect="1"/>
          </p:cNvPicPr>
          <p:nvPr/>
        </p:nvPicPr>
        <p:blipFill>
          <a:blip r:embed="rId9"/>
          <a:stretch>
            <a:fillRect/>
          </a:stretch>
        </p:blipFill>
        <p:spPr>
          <a:xfrm>
            <a:off x="1674540" y="4993870"/>
            <a:ext cx="1548518" cy="969348"/>
          </a:xfrm>
          <a:prstGeom prst="rect">
            <a:avLst/>
          </a:prstGeom>
        </p:spPr>
      </p:pic>
    </p:spTree>
    <p:extLst>
      <p:ext uri="{BB962C8B-B14F-4D97-AF65-F5344CB8AC3E}">
        <p14:creationId xmlns:p14="http://schemas.microsoft.com/office/powerpoint/2010/main" val="259041408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スライド番号プレースホルダー 4"/>
          <p:cNvSpPr>
            <a:spLocks noGrp="1"/>
          </p:cNvSpPr>
          <p:nvPr>
            <p:ph type="sldNum" sz="quarter" idx="4"/>
          </p:nvPr>
        </p:nvSpPr>
        <p:spPr>
          <a:xfrm>
            <a:off x="5257800" y="8855118"/>
            <a:ext cx="1600200" cy="481213"/>
          </a:xfrm>
        </p:spPr>
        <p:txBody>
          <a:bodyPr/>
          <a:lstStyle/>
          <a:p>
            <a:pPr>
              <a:defRPr/>
            </a:pPr>
            <a:r>
              <a:rPr lang="en-US" altLang="ja-JP" dirty="0">
                <a:solidFill>
                  <a:srgbClr val="000000"/>
                </a:solidFill>
              </a:rPr>
              <a:t>-3-</a:t>
            </a:r>
          </a:p>
        </p:txBody>
      </p:sp>
      <p:sp>
        <p:nvSpPr>
          <p:cNvPr id="24" name="四角形: 角を丸くする 23"/>
          <p:cNvSpPr/>
          <p:nvPr/>
        </p:nvSpPr>
        <p:spPr>
          <a:xfrm>
            <a:off x="307350" y="580123"/>
            <a:ext cx="6138388" cy="612934"/>
          </a:xfrm>
          <a:prstGeom prst="roundRect">
            <a:avLst/>
          </a:prstGeom>
          <a:pattFill prst="sphere">
            <a:fgClr>
              <a:srgbClr val="CCFFCC"/>
            </a:fgClr>
            <a:bgClr>
              <a:schemeClr val="bg1"/>
            </a:bgClr>
          </a:pattFill>
          <a:ln w="190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nchorCtr="0">
            <a:spAutoFit/>
          </a:bodyPr>
          <a:lstStyle/>
          <a:p>
            <a:pPr algn="ctr">
              <a:lnSpc>
                <a:spcPct val="150000"/>
              </a:lnSpc>
            </a:pPr>
            <a:r>
              <a:rPr kumimoji="1" lang="ja-JP" altLang="en-US" sz="2400" u="none" dirty="0">
                <a:solidFill>
                  <a:schemeClr val="tx1"/>
                </a:solidFill>
                <a:latin typeface="HG丸ｺﾞｼｯｸM-PRO" panose="020F0600000000000000" pitchFamily="50" charset="-128"/>
                <a:ea typeface="HG丸ｺﾞｼｯｸM-PRO" panose="020F0600000000000000" pitchFamily="50" charset="-128"/>
                <a:cs typeface="メイリオ" pitchFamily="50" charset="-128"/>
              </a:rPr>
              <a:t>ご家庭で工夫できる接し方</a:t>
            </a:r>
          </a:p>
        </p:txBody>
      </p:sp>
      <p:sp>
        <p:nvSpPr>
          <p:cNvPr id="30" name="四角形: 角を丸くする 29"/>
          <p:cNvSpPr/>
          <p:nvPr/>
        </p:nvSpPr>
        <p:spPr>
          <a:xfrm>
            <a:off x="542853" y="322523"/>
            <a:ext cx="1786074" cy="327749"/>
          </a:xfrm>
          <a:prstGeom prst="roundRect">
            <a:avLst/>
          </a:prstGeom>
          <a:solidFill>
            <a:srgbClr val="FF9900"/>
          </a:solidFill>
          <a:ln w="3175">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nchorCtr="0">
            <a:spAutoFit/>
          </a:bodyPr>
          <a:lstStyle/>
          <a:p>
            <a:pPr algn="ctr">
              <a:lnSpc>
                <a:spcPct val="150000"/>
              </a:lnSpc>
            </a:pPr>
            <a:r>
              <a:rPr kumimoji="1" lang="ja-JP" altLang="en-US" sz="1400" u="none" dirty="0">
                <a:solidFill>
                  <a:schemeClr val="bg1"/>
                </a:solidFill>
                <a:latin typeface="メイリオ" pitchFamily="50" charset="-128"/>
                <a:ea typeface="メイリオ" pitchFamily="50" charset="-128"/>
                <a:cs typeface="メイリオ" pitchFamily="50" charset="-128"/>
              </a:rPr>
              <a:t>どうしたらよい？</a:t>
            </a:r>
          </a:p>
        </p:txBody>
      </p:sp>
      <p:pic>
        <p:nvPicPr>
          <p:cNvPr id="10" name="図 9"/>
          <p:cNvPicPr>
            <a:picLocks noChangeAspect="1"/>
          </p:cNvPicPr>
          <p:nvPr/>
        </p:nvPicPr>
        <p:blipFill>
          <a:blip r:embed="rId2"/>
          <a:stretch>
            <a:fillRect/>
          </a:stretch>
        </p:blipFill>
        <p:spPr>
          <a:xfrm>
            <a:off x="29882" y="107504"/>
            <a:ext cx="704802" cy="783493"/>
          </a:xfrm>
          <a:prstGeom prst="rect">
            <a:avLst/>
          </a:prstGeom>
        </p:spPr>
      </p:pic>
      <p:pic>
        <p:nvPicPr>
          <p:cNvPr id="14" name="図 13"/>
          <p:cNvPicPr>
            <a:picLocks noChangeAspect="1"/>
          </p:cNvPicPr>
          <p:nvPr/>
        </p:nvPicPr>
        <p:blipFill>
          <a:blip r:embed="rId3"/>
          <a:stretch>
            <a:fillRect/>
          </a:stretch>
        </p:blipFill>
        <p:spPr>
          <a:xfrm>
            <a:off x="5049385" y="2389931"/>
            <a:ext cx="1156758" cy="876778"/>
          </a:xfrm>
          <a:prstGeom prst="rect">
            <a:avLst/>
          </a:prstGeom>
        </p:spPr>
      </p:pic>
      <p:sp>
        <p:nvSpPr>
          <p:cNvPr id="35" name="正方形/長方形 34"/>
          <p:cNvSpPr/>
          <p:nvPr/>
        </p:nvSpPr>
        <p:spPr>
          <a:xfrm>
            <a:off x="508068" y="2776565"/>
            <a:ext cx="6161292" cy="1323439"/>
          </a:xfrm>
          <a:prstGeom prst="rect">
            <a:avLst/>
          </a:prstGeom>
        </p:spPr>
        <p:txBody>
          <a:bodyPr wrap="square">
            <a:spAutoFit/>
          </a:bodyPr>
          <a:lstStyle/>
          <a:p>
            <a:pPr algn="l">
              <a:spcBef>
                <a:spcPts val="300"/>
              </a:spcBef>
            </a:pPr>
            <a:r>
              <a:rPr lang="ja-JP" altLang="en-US" sz="1400" b="0" u="none" dirty="0">
                <a:latin typeface="HG丸ｺﾞｼｯｸM-PRO" panose="020F0600000000000000" pitchFamily="50" charset="-128"/>
                <a:ea typeface="HG丸ｺﾞｼｯｸM-PRO" panose="020F0600000000000000" pitchFamily="50" charset="-128"/>
              </a:rPr>
              <a:t>（例）</a:t>
            </a:r>
            <a:endParaRPr lang="en-US" altLang="ja-JP" sz="1400" b="0" u="none" dirty="0">
              <a:latin typeface="HG丸ｺﾞｼｯｸM-PRO" panose="020F0600000000000000" pitchFamily="50" charset="-128"/>
              <a:ea typeface="HG丸ｺﾞｼｯｸM-PRO" panose="020F0600000000000000" pitchFamily="50" charset="-128"/>
            </a:endParaRPr>
          </a:p>
          <a:p>
            <a:pPr algn="l">
              <a:spcBef>
                <a:spcPts val="300"/>
              </a:spcBef>
            </a:pPr>
            <a:r>
              <a:rPr lang="ja-JP" altLang="en-US" sz="1400" b="0" u="none" dirty="0">
                <a:latin typeface="HG丸ｺﾞｼｯｸM-PRO" panose="020F0600000000000000" pitchFamily="50" charset="-128"/>
                <a:ea typeface="HG丸ｺﾞｼｯｸM-PRO" panose="020F0600000000000000" pitchFamily="50" charset="-128"/>
              </a:rPr>
              <a:t>・</a:t>
            </a:r>
            <a:r>
              <a:rPr lang="ja-JP" altLang="en-US" sz="1400" b="0" u="none" dirty="0">
                <a:highlight>
                  <a:srgbClr val="FFFFCC"/>
                </a:highlight>
                <a:latin typeface="HG丸ｺﾞｼｯｸM-PRO" panose="020F0600000000000000" pitchFamily="50" charset="-128"/>
                <a:ea typeface="HG丸ｺﾞｼｯｸM-PRO" panose="020F0600000000000000" pitchFamily="50" charset="-128"/>
              </a:rPr>
              <a:t>短い文章で、具体的</a:t>
            </a:r>
            <a:r>
              <a:rPr lang="ja-JP" altLang="en-US" sz="1400" b="0" u="none" dirty="0">
                <a:latin typeface="HG丸ｺﾞｼｯｸM-PRO" panose="020F0600000000000000" pitchFamily="50" charset="-128"/>
                <a:ea typeface="HG丸ｺﾞｼｯｸM-PRO" panose="020F0600000000000000" pitchFamily="50" charset="-128"/>
              </a:rPr>
              <a:t>に伝えましょう。</a:t>
            </a:r>
            <a:endParaRPr lang="en-US" altLang="ja-JP" sz="1400" b="0" u="none" dirty="0">
              <a:latin typeface="HG丸ｺﾞｼｯｸM-PRO" panose="020F0600000000000000" pitchFamily="50" charset="-128"/>
              <a:ea typeface="HG丸ｺﾞｼｯｸM-PRO" panose="020F0600000000000000" pitchFamily="50" charset="-128"/>
            </a:endParaRPr>
          </a:p>
          <a:p>
            <a:pPr algn="l">
              <a:spcBef>
                <a:spcPts val="300"/>
              </a:spcBef>
            </a:pPr>
            <a:r>
              <a:rPr lang="ja-JP" altLang="en-US" sz="1400" b="0" u="none" dirty="0">
                <a:latin typeface="HG丸ｺﾞｼｯｸM-PRO" panose="020F0600000000000000" pitchFamily="50" charset="-128"/>
                <a:ea typeface="HG丸ｺﾞｼｯｸM-PRO" panose="020F0600000000000000" pitchFamily="50" charset="-128"/>
              </a:rPr>
              <a:t>・</a:t>
            </a:r>
            <a:r>
              <a:rPr lang="ja-JP" altLang="en-US" sz="1400" b="0" u="none" dirty="0">
                <a:highlight>
                  <a:srgbClr val="FFFFCC"/>
                </a:highlight>
                <a:latin typeface="HG丸ｺﾞｼｯｸM-PRO" panose="020F0600000000000000" pitchFamily="50" charset="-128"/>
                <a:ea typeface="HG丸ｺﾞｼｯｸM-PRO" panose="020F0600000000000000" pitchFamily="50" charset="-128"/>
              </a:rPr>
              <a:t>写真や絵</a:t>
            </a:r>
            <a:r>
              <a:rPr lang="ja-JP" altLang="en-US" sz="1400" b="0" u="none" dirty="0">
                <a:latin typeface="HG丸ｺﾞｼｯｸM-PRO" panose="020F0600000000000000" pitchFamily="50" charset="-128"/>
                <a:ea typeface="HG丸ｺﾞｼｯｸM-PRO" panose="020F0600000000000000" pitchFamily="50" charset="-128"/>
              </a:rPr>
              <a:t>などで示しながら伝えましょう。</a:t>
            </a:r>
            <a:endParaRPr lang="en-US" altLang="ja-JP" sz="1400" b="0" u="none" dirty="0">
              <a:latin typeface="HG丸ｺﾞｼｯｸM-PRO" panose="020F0600000000000000" pitchFamily="50" charset="-128"/>
              <a:ea typeface="HG丸ｺﾞｼｯｸM-PRO" panose="020F0600000000000000" pitchFamily="50" charset="-128"/>
            </a:endParaRPr>
          </a:p>
          <a:p>
            <a:pPr algn="l">
              <a:spcBef>
                <a:spcPts val="300"/>
              </a:spcBef>
            </a:pPr>
            <a:r>
              <a:rPr lang="ja-JP" altLang="en-US" sz="1400" b="0" u="none" dirty="0">
                <a:latin typeface="HG丸ｺﾞｼｯｸM-PRO" panose="020F0600000000000000" pitchFamily="50" charset="-128"/>
                <a:ea typeface="HG丸ｺﾞｼｯｸM-PRO" panose="020F0600000000000000" pitchFamily="50" charset="-128"/>
              </a:rPr>
              <a:t>・</a:t>
            </a:r>
            <a:r>
              <a:rPr lang="en-US" altLang="ja-JP" sz="1400" b="0" u="none" dirty="0">
                <a:latin typeface="HG丸ｺﾞｼｯｸM-PRO" panose="020F0600000000000000" pitchFamily="50" charset="-128"/>
                <a:ea typeface="HG丸ｺﾞｼｯｸM-PRO" panose="020F0600000000000000" pitchFamily="50" charset="-128"/>
              </a:rPr>
              <a:t>1</a:t>
            </a:r>
            <a:r>
              <a:rPr lang="ja-JP" altLang="en-US" sz="1400" b="0" u="none" dirty="0">
                <a:latin typeface="HG丸ｺﾞｼｯｸM-PRO" panose="020F0600000000000000" pitchFamily="50" charset="-128"/>
                <a:ea typeface="HG丸ｺﾞｼｯｸM-PRO" panose="020F0600000000000000" pitchFamily="50" charset="-128"/>
              </a:rPr>
              <a:t>日の活動の流れや、予定の変更などについて事前に伝え、</a:t>
            </a:r>
            <a:r>
              <a:rPr lang="ja-JP" altLang="en-US" sz="1400" b="0" u="none" dirty="0">
                <a:highlight>
                  <a:srgbClr val="FFFFCC"/>
                </a:highlight>
                <a:latin typeface="HG丸ｺﾞｼｯｸM-PRO" panose="020F0600000000000000" pitchFamily="50" charset="-128"/>
                <a:ea typeface="HG丸ｺﾞｼｯｸM-PRO" panose="020F0600000000000000" pitchFamily="50" charset="-128"/>
              </a:rPr>
              <a:t>見通しを</a:t>
            </a:r>
            <a:endParaRPr lang="en-US" altLang="ja-JP" sz="1400" b="0" u="none" dirty="0">
              <a:highlight>
                <a:srgbClr val="FFFFCC"/>
              </a:highlight>
              <a:latin typeface="HG丸ｺﾞｼｯｸM-PRO" panose="020F0600000000000000" pitchFamily="50" charset="-128"/>
              <a:ea typeface="HG丸ｺﾞｼｯｸM-PRO" panose="020F0600000000000000" pitchFamily="50" charset="-128"/>
            </a:endParaRPr>
          </a:p>
          <a:p>
            <a:pPr algn="l">
              <a:spcBef>
                <a:spcPts val="300"/>
              </a:spcBef>
            </a:pPr>
            <a:r>
              <a:rPr lang="ja-JP" altLang="en-US" sz="1400" b="0" u="none" dirty="0">
                <a:latin typeface="HG丸ｺﾞｼｯｸM-PRO" panose="020F0600000000000000" pitchFamily="50" charset="-128"/>
                <a:ea typeface="HG丸ｺﾞｼｯｸM-PRO" panose="020F0600000000000000" pitchFamily="50" charset="-128"/>
              </a:rPr>
              <a:t>　</a:t>
            </a:r>
            <a:r>
              <a:rPr lang="ja-JP" altLang="en-US" sz="1400" b="0" u="none" dirty="0">
                <a:highlight>
                  <a:srgbClr val="FFFFCC"/>
                </a:highlight>
                <a:latin typeface="HG丸ｺﾞｼｯｸM-PRO" panose="020F0600000000000000" pitchFamily="50" charset="-128"/>
                <a:ea typeface="HG丸ｺﾞｼｯｸM-PRO" panose="020F0600000000000000" pitchFamily="50" charset="-128"/>
              </a:rPr>
              <a:t>持てるように</a:t>
            </a:r>
            <a:r>
              <a:rPr lang="ja-JP" altLang="en-US" sz="1400" b="0" u="none" dirty="0">
                <a:latin typeface="HG丸ｺﾞｼｯｸM-PRO" panose="020F0600000000000000" pitchFamily="50" charset="-128"/>
                <a:ea typeface="HG丸ｺﾞｼｯｸM-PRO" panose="020F0600000000000000" pitchFamily="50" charset="-128"/>
              </a:rPr>
              <a:t>しましょう。</a:t>
            </a:r>
            <a:endParaRPr lang="ja-JP" altLang="en-US" sz="1600" b="0" u="none" dirty="0">
              <a:latin typeface="HG丸ｺﾞｼｯｸM-PRO" panose="020F0600000000000000" pitchFamily="50" charset="-128"/>
              <a:ea typeface="HG丸ｺﾞｼｯｸM-PRO" panose="020F0600000000000000" pitchFamily="50" charset="-128"/>
            </a:endParaRPr>
          </a:p>
        </p:txBody>
      </p:sp>
      <p:sp>
        <p:nvSpPr>
          <p:cNvPr id="19" name="四角形: 角を丸くする 18"/>
          <p:cNvSpPr/>
          <p:nvPr/>
        </p:nvSpPr>
        <p:spPr>
          <a:xfrm>
            <a:off x="368418" y="1432966"/>
            <a:ext cx="3564637" cy="357545"/>
          </a:xfrm>
          <a:prstGeom prst="roundRect">
            <a:avLst/>
          </a:prstGeom>
          <a:solidFill>
            <a:srgbClr val="92D050"/>
          </a:solidFill>
          <a:ln w="3175">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nchorCtr="0">
            <a:spAutoFit/>
          </a:bodyPr>
          <a:lstStyle/>
          <a:p>
            <a:pPr algn="ctr">
              <a:lnSpc>
                <a:spcPct val="150000"/>
              </a:lnSpc>
            </a:pPr>
            <a:r>
              <a:rPr kumimoji="1" lang="ja-JP" altLang="en-US" sz="1400" u="none" dirty="0">
                <a:solidFill>
                  <a:schemeClr val="bg1"/>
                </a:solidFill>
                <a:latin typeface="メイリオ" pitchFamily="50" charset="-128"/>
                <a:ea typeface="メイリオ" pitchFamily="50" charset="-128"/>
                <a:cs typeface="メイリオ" pitchFamily="50" charset="-128"/>
              </a:rPr>
              <a:t>ポジティブな関わり方をしましょう。</a:t>
            </a:r>
          </a:p>
        </p:txBody>
      </p:sp>
      <p:sp>
        <p:nvSpPr>
          <p:cNvPr id="20" name="四角形: 角を丸くする 19"/>
          <p:cNvSpPr/>
          <p:nvPr/>
        </p:nvSpPr>
        <p:spPr>
          <a:xfrm>
            <a:off x="341958" y="2419724"/>
            <a:ext cx="2629853" cy="357545"/>
          </a:xfrm>
          <a:prstGeom prst="roundRect">
            <a:avLst/>
          </a:prstGeom>
          <a:solidFill>
            <a:srgbClr val="92D050"/>
          </a:solidFill>
          <a:ln w="3175">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nchorCtr="0">
            <a:spAutoFit/>
          </a:bodyPr>
          <a:lstStyle/>
          <a:p>
            <a:pPr algn="ctr">
              <a:lnSpc>
                <a:spcPct val="150000"/>
              </a:lnSpc>
            </a:pPr>
            <a:r>
              <a:rPr kumimoji="1" lang="ja-JP" altLang="en-US" sz="1400" u="none" dirty="0">
                <a:solidFill>
                  <a:schemeClr val="bg1"/>
                </a:solidFill>
                <a:latin typeface="メイリオ" pitchFamily="50" charset="-128"/>
                <a:ea typeface="メイリオ" pitchFamily="50" charset="-128"/>
                <a:cs typeface="メイリオ" pitchFamily="50" charset="-128"/>
              </a:rPr>
              <a:t>伝え方を工夫しましょう。</a:t>
            </a:r>
          </a:p>
        </p:txBody>
      </p:sp>
      <p:sp>
        <p:nvSpPr>
          <p:cNvPr id="25" name="正方形/長方形 24"/>
          <p:cNvSpPr/>
          <p:nvPr/>
        </p:nvSpPr>
        <p:spPr>
          <a:xfrm>
            <a:off x="508068" y="1819605"/>
            <a:ext cx="6609607" cy="561692"/>
          </a:xfrm>
          <a:prstGeom prst="rect">
            <a:avLst/>
          </a:prstGeom>
        </p:spPr>
        <p:txBody>
          <a:bodyPr wrap="square">
            <a:spAutoFit/>
          </a:bodyPr>
          <a:lstStyle/>
          <a:p>
            <a:pPr algn="l">
              <a:spcBef>
                <a:spcPts val="300"/>
              </a:spcBef>
            </a:pPr>
            <a:r>
              <a:rPr lang="ja-JP" altLang="en-US" sz="1400" b="0" u="none" dirty="0">
                <a:latin typeface="HG丸ｺﾞｼｯｸM-PRO" panose="020F0600000000000000" pitchFamily="50" charset="-128"/>
                <a:ea typeface="HG丸ｺﾞｼｯｸM-PRO" panose="020F0600000000000000" pitchFamily="50" charset="-128"/>
              </a:rPr>
              <a:t>・できなかったことを叱るのではなく、</a:t>
            </a:r>
            <a:r>
              <a:rPr lang="ja-JP" altLang="en-US" sz="1400" b="0" u="none" dirty="0">
                <a:highlight>
                  <a:srgbClr val="FFFFCC"/>
                </a:highlight>
                <a:latin typeface="HG丸ｺﾞｼｯｸM-PRO" panose="020F0600000000000000" pitchFamily="50" charset="-128"/>
                <a:ea typeface="HG丸ｺﾞｼｯｸM-PRO" panose="020F0600000000000000" pitchFamily="50" charset="-128"/>
              </a:rPr>
              <a:t>できたことを褒めましょう。</a:t>
            </a:r>
            <a:endParaRPr lang="en-US" altLang="ja-JP" sz="1400" b="0" u="none" dirty="0">
              <a:highlight>
                <a:srgbClr val="FFFFCC"/>
              </a:highlight>
              <a:latin typeface="HG丸ｺﾞｼｯｸM-PRO" panose="020F0600000000000000" pitchFamily="50" charset="-128"/>
              <a:ea typeface="HG丸ｺﾞｼｯｸM-PRO" panose="020F0600000000000000" pitchFamily="50" charset="-128"/>
            </a:endParaRPr>
          </a:p>
          <a:p>
            <a:pPr algn="l">
              <a:spcBef>
                <a:spcPts val="300"/>
              </a:spcBef>
            </a:pPr>
            <a:r>
              <a:rPr lang="ja-JP" altLang="en-US" sz="1400" b="0" u="none" dirty="0">
                <a:latin typeface="HG丸ｺﾞｼｯｸM-PRO" panose="020F0600000000000000" pitchFamily="50" charset="-128"/>
                <a:ea typeface="HG丸ｺﾞｼｯｸM-PRO" panose="020F0600000000000000" pitchFamily="50" charset="-128"/>
              </a:rPr>
              <a:t>・「それはダメ」と否定するのではなく、</a:t>
            </a:r>
            <a:r>
              <a:rPr lang="ja-JP" altLang="en-US" sz="1400" b="0" u="none" dirty="0">
                <a:highlight>
                  <a:srgbClr val="FFFFCC"/>
                </a:highlight>
                <a:latin typeface="HG丸ｺﾞｼｯｸM-PRO" panose="020F0600000000000000" pitchFamily="50" charset="-128"/>
                <a:ea typeface="HG丸ｺﾞｼｯｸM-PRO" panose="020F0600000000000000" pitchFamily="50" charset="-128"/>
              </a:rPr>
              <a:t>どうすると良いかを伝えましょう</a:t>
            </a:r>
            <a:r>
              <a:rPr lang="ja-JP" altLang="en-US" sz="1400" b="0" u="none" dirty="0">
                <a:latin typeface="HG丸ｺﾞｼｯｸM-PRO" panose="020F0600000000000000" pitchFamily="50" charset="-128"/>
                <a:ea typeface="HG丸ｺﾞｼｯｸM-PRO" panose="020F0600000000000000" pitchFamily="50" charset="-128"/>
              </a:rPr>
              <a:t>。</a:t>
            </a:r>
            <a:endParaRPr lang="en-US" altLang="ja-JP" sz="1400" b="0" u="none" dirty="0">
              <a:latin typeface="HG丸ｺﾞｼｯｸM-PRO" panose="020F0600000000000000" pitchFamily="50" charset="-128"/>
              <a:ea typeface="HG丸ｺﾞｼｯｸM-PRO" panose="020F0600000000000000" pitchFamily="50" charset="-128"/>
            </a:endParaRPr>
          </a:p>
        </p:txBody>
      </p:sp>
      <p:sp>
        <p:nvSpPr>
          <p:cNvPr id="31" name="四角形: 角を丸くする 30"/>
          <p:cNvSpPr/>
          <p:nvPr/>
        </p:nvSpPr>
        <p:spPr>
          <a:xfrm>
            <a:off x="307350" y="4283968"/>
            <a:ext cx="6138388" cy="612934"/>
          </a:xfrm>
          <a:prstGeom prst="roundRect">
            <a:avLst/>
          </a:prstGeom>
          <a:pattFill prst="sphere">
            <a:fgClr>
              <a:srgbClr val="CCFFCC"/>
            </a:fgClr>
            <a:bgClr>
              <a:schemeClr val="bg1"/>
            </a:bgClr>
          </a:pattFill>
          <a:ln w="190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nchorCtr="0">
            <a:spAutoFit/>
          </a:bodyPr>
          <a:lstStyle/>
          <a:p>
            <a:pPr algn="ctr">
              <a:lnSpc>
                <a:spcPct val="150000"/>
              </a:lnSpc>
            </a:pPr>
            <a:r>
              <a:rPr kumimoji="1" lang="ja-JP" altLang="en-US" sz="2400" u="none" dirty="0">
                <a:solidFill>
                  <a:schemeClr val="tx1"/>
                </a:solidFill>
                <a:latin typeface="HG丸ｺﾞｼｯｸM-PRO" panose="020F0600000000000000" pitchFamily="50" charset="-128"/>
                <a:ea typeface="HG丸ｺﾞｼｯｸM-PRO" panose="020F0600000000000000" pitchFamily="50" charset="-128"/>
                <a:cs typeface="メイリオ" pitchFamily="50" charset="-128"/>
              </a:rPr>
              <a:t>ご家庭で工夫できる環境の整え</a:t>
            </a:r>
          </a:p>
        </p:txBody>
      </p:sp>
      <p:sp>
        <p:nvSpPr>
          <p:cNvPr id="42" name="正方形/長方形 41"/>
          <p:cNvSpPr/>
          <p:nvPr/>
        </p:nvSpPr>
        <p:spPr>
          <a:xfrm>
            <a:off x="368418" y="4957384"/>
            <a:ext cx="6093448" cy="738664"/>
          </a:xfrm>
          <a:prstGeom prst="rect">
            <a:avLst/>
          </a:prstGeom>
        </p:spPr>
        <p:txBody>
          <a:bodyPr wrap="square">
            <a:spAutoFit/>
          </a:bodyPr>
          <a:lstStyle/>
          <a:p>
            <a:pPr algn="l">
              <a:spcBef>
                <a:spcPts val="300"/>
              </a:spcBef>
            </a:pPr>
            <a:r>
              <a:rPr lang="ja-JP" altLang="en-US" sz="1400" b="0" u="none" dirty="0">
                <a:latin typeface="HG丸ｺﾞｼｯｸM-PRO" panose="020F0600000000000000" pitchFamily="50" charset="-128"/>
                <a:ea typeface="HG丸ｺﾞｼｯｸM-PRO" panose="020F0600000000000000" pitchFamily="50" charset="-128"/>
              </a:rPr>
              <a:t>　困っているお子さんの中には、</a:t>
            </a:r>
            <a:r>
              <a:rPr lang="ja-JP" altLang="en-US" sz="1400" b="0" u="none" dirty="0">
                <a:highlight>
                  <a:srgbClr val="FFFFCC"/>
                </a:highlight>
                <a:latin typeface="HG丸ｺﾞｼｯｸM-PRO" panose="020F0600000000000000" pitchFamily="50" charset="-128"/>
                <a:ea typeface="HG丸ｺﾞｼｯｸM-PRO" panose="020F0600000000000000" pitchFamily="50" charset="-128"/>
              </a:rPr>
              <a:t>感じ方（感覚）</a:t>
            </a:r>
            <a:r>
              <a:rPr lang="ja-JP" altLang="en-US" sz="1400" b="0" u="none" dirty="0">
                <a:latin typeface="HG丸ｺﾞｼｯｸM-PRO" panose="020F0600000000000000" pitchFamily="50" charset="-128"/>
                <a:ea typeface="HG丸ｺﾞｼｯｸM-PRO" panose="020F0600000000000000" pitchFamily="50" charset="-128"/>
              </a:rPr>
              <a:t>に特徴がある方が多くいます。お子さんが苦手なものと上手に向き合えるよう、</a:t>
            </a:r>
            <a:r>
              <a:rPr lang="ja-JP" altLang="en-US" sz="1400" b="0" u="none" dirty="0">
                <a:highlight>
                  <a:srgbClr val="FFFFCC"/>
                </a:highlight>
                <a:latin typeface="HG丸ｺﾞｼｯｸM-PRO" panose="020F0600000000000000" pitchFamily="50" charset="-128"/>
                <a:ea typeface="HG丸ｺﾞｼｯｸM-PRO" panose="020F0600000000000000" pitchFamily="50" charset="-128"/>
              </a:rPr>
              <a:t>安心できる環境をつくってあげましょう</a:t>
            </a:r>
            <a:r>
              <a:rPr lang="ja-JP" altLang="en-US" sz="1400" b="0" u="none" dirty="0">
                <a:latin typeface="HG丸ｺﾞｼｯｸM-PRO" panose="020F0600000000000000" pitchFamily="50" charset="-128"/>
                <a:ea typeface="HG丸ｺﾞｼｯｸM-PRO" panose="020F0600000000000000" pitchFamily="50" charset="-128"/>
              </a:rPr>
              <a:t>。</a:t>
            </a:r>
            <a:endParaRPr lang="en-US" altLang="ja-JP" sz="1400" b="0" u="none" dirty="0">
              <a:latin typeface="HG丸ｺﾞｼｯｸM-PRO" panose="020F0600000000000000" pitchFamily="50" charset="-128"/>
              <a:ea typeface="HG丸ｺﾞｼｯｸM-PRO" panose="020F0600000000000000" pitchFamily="50" charset="-128"/>
            </a:endParaRPr>
          </a:p>
        </p:txBody>
      </p:sp>
      <p:sp>
        <p:nvSpPr>
          <p:cNvPr id="47" name="四角形: 角を丸くする 19"/>
          <p:cNvSpPr/>
          <p:nvPr/>
        </p:nvSpPr>
        <p:spPr>
          <a:xfrm>
            <a:off x="335680" y="5797901"/>
            <a:ext cx="1671490" cy="357545"/>
          </a:xfrm>
          <a:prstGeom prst="roundRect">
            <a:avLst/>
          </a:prstGeom>
          <a:solidFill>
            <a:srgbClr val="92D050"/>
          </a:solidFill>
          <a:ln w="3175">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nchorCtr="0">
            <a:spAutoFit/>
          </a:bodyPr>
          <a:lstStyle/>
          <a:p>
            <a:pPr algn="ctr">
              <a:lnSpc>
                <a:spcPct val="150000"/>
              </a:lnSpc>
            </a:pPr>
            <a:r>
              <a:rPr lang="ja-JP" altLang="en-US" sz="1400" u="none" dirty="0">
                <a:solidFill>
                  <a:schemeClr val="bg1"/>
                </a:solidFill>
                <a:latin typeface="メイリオ" pitchFamily="50" charset="-128"/>
                <a:ea typeface="メイリオ" pitchFamily="50" charset="-128"/>
                <a:cs typeface="メイリオ" pitchFamily="50" charset="-128"/>
              </a:rPr>
              <a:t>感覚の過敏さ</a:t>
            </a:r>
            <a:endParaRPr kumimoji="1" lang="en-US" altLang="ja-JP" sz="1400" u="none" dirty="0">
              <a:solidFill>
                <a:schemeClr val="bg1"/>
              </a:solidFill>
              <a:latin typeface="メイリオ" pitchFamily="50" charset="-128"/>
              <a:ea typeface="メイリオ" pitchFamily="50" charset="-128"/>
              <a:cs typeface="メイリオ" pitchFamily="50" charset="-128"/>
            </a:endParaRPr>
          </a:p>
        </p:txBody>
      </p:sp>
      <p:sp>
        <p:nvSpPr>
          <p:cNvPr id="48" name="正方形/長方形 47"/>
          <p:cNvSpPr/>
          <p:nvPr/>
        </p:nvSpPr>
        <p:spPr>
          <a:xfrm>
            <a:off x="307350" y="6155446"/>
            <a:ext cx="6434018" cy="2846933"/>
          </a:xfrm>
          <a:prstGeom prst="rect">
            <a:avLst/>
          </a:prstGeom>
        </p:spPr>
        <p:txBody>
          <a:bodyPr wrap="square">
            <a:spAutoFit/>
          </a:bodyPr>
          <a:lstStyle/>
          <a:p>
            <a:pPr algn="l">
              <a:spcBef>
                <a:spcPts val="300"/>
              </a:spcBef>
            </a:pPr>
            <a:r>
              <a:rPr lang="ja-JP" altLang="en-US" sz="1400" b="0" u="none" dirty="0">
                <a:latin typeface="HG丸ｺﾞｼｯｸM-PRO" panose="020F0600000000000000" pitchFamily="50" charset="-128"/>
                <a:ea typeface="HG丸ｺﾞｼｯｸM-PRO" panose="020F0600000000000000" pitchFamily="50" charset="-128"/>
              </a:rPr>
              <a:t>　（例）　</a:t>
            </a:r>
            <a:endParaRPr lang="en-US" altLang="ja-JP" sz="1400" b="0" u="none" dirty="0">
              <a:latin typeface="HG丸ｺﾞｼｯｸM-PRO" panose="020F0600000000000000" pitchFamily="50" charset="-128"/>
              <a:ea typeface="HG丸ｺﾞｼｯｸM-PRO" panose="020F0600000000000000" pitchFamily="50" charset="-128"/>
            </a:endParaRPr>
          </a:p>
          <a:p>
            <a:pPr algn="l">
              <a:spcBef>
                <a:spcPts val="300"/>
              </a:spcBef>
            </a:pPr>
            <a:r>
              <a:rPr lang="ja-JP" altLang="en-US" sz="1400" b="0" u="none" dirty="0">
                <a:latin typeface="HG丸ｺﾞｼｯｸM-PRO" panose="020F0600000000000000" pitchFamily="50" charset="-128"/>
                <a:ea typeface="HG丸ｺﾞｼｯｸM-PRO" panose="020F0600000000000000" pitchFamily="50" charset="-128"/>
              </a:rPr>
              <a:t>　・</a:t>
            </a:r>
            <a:r>
              <a:rPr lang="ja-JP" altLang="en-US" sz="1400" b="0" u="none" dirty="0">
                <a:highlight>
                  <a:srgbClr val="FFFFCC"/>
                </a:highlight>
                <a:latin typeface="HG丸ｺﾞｼｯｸM-PRO" panose="020F0600000000000000" pitchFamily="50" charset="-128"/>
                <a:ea typeface="HG丸ｺﾞｼｯｸM-PRO" panose="020F0600000000000000" pitchFamily="50" charset="-128"/>
              </a:rPr>
              <a:t>特定の音</a:t>
            </a:r>
            <a:r>
              <a:rPr lang="ja-JP" altLang="en-US" sz="1400" b="0" u="none" dirty="0">
                <a:latin typeface="HG丸ｺﾞｼｯｸM-PRO" panose="020F0600000000000000" pitchFamily="50" charset="-128"/>
                <a:ea typeface="HG丸ｺﾞｼｯｸM-PRO" panose="020F0600000000000000" pitchFamily="50" charset="-128"/>
              </a:rPr>
              <a:t>を過度に嫌がる</a:t>
            </a:r>
            <a:endParaRPr lang="en-US" altLang="ja-JP" sz="1400" b="0" u="none" dirty="0">
              <a:latin typeface="HG丸ｺﾞｼｯｸM-PRO" panose="020F0600000000000000" pitchFamily="50" charset="-128"/>
              <a:ea typeface="HG丸ｺﾞｼｯｸM-PRO" panose="020F0600000000000000" pitchFamily="50" charset="-128"/>
            </a:endParaRPr>
          </a:p>
          <a:p>
            <a:pPr algn="l">
              <a:spcBef>
                <a:spcPts val="300"/>
              </a:spcBef>
            </a:pPr>
            <a:r>
              <a:rPr lang="ja-JP" altLang="en-US" sz="1400" b="0" u="none" dirty="0">
                <a:latin typeface="HG丸ｺﾞｼｯｸM-PRO" panose="020F0600000000000000" pitchFamily="50" charset="-128"/>
                <a:ea typeface="HG丸ｺﾞｼｯｸM-PRO" panose="020F0600000000000000" pitchFamily="50" charset="-128"/>
              </a:rPr>
              <a:t>　　→音が聞こえすぎたり、特定の音が痛く聞こえていたりする</a:t>
            </a:r>
            <a:endParaRPr lang="en-US" altLang="ja-JP" sz="1400" b="0" u="none" dirty="0">
              <a:latin typeface="HG丸ｺﾞｼｯｸM-PRO" panose="020F0600000000000000" pitchFamily="50" charset="-128"/>
              <a:ea typeface="HG丸ｺﾞｼｯｸM-PRO" panose="020F0600000000000000" pitchFamily="50" charset="-128"/>
            </a:endParaRPr>
          </a:p>
          <a:p>
            <a:pPr algn="l">
              <a:spcBef>
                <a:spcPts val="300"/>
              </a:spcBef>
            </a:pPr>
            <a:r>
              <a:rPr lang="ja-JP" altLang="en-US" sz="1400" b="0" u="none" dirty="0">
                <a:latin typeface="HG丸ｺﾞｼｯｸM-PRO" panose="020F0600000000000000" pitchFamily="50" charset="-128"/>
                <a:ea typeface="HG丸ｺﾞｼｯｸM-PRO" panose="020F0600000000000000" pitchFamily="50" charset="-128"/>
              </a:rPr>
              <a:t>　　　場合があります。イヤーマフを活用しましょう。</a:t>
            </a:r>
            <a:endParaRPr lang="en-US" altLang="ja-JP" sz="1400" b="0" u="none" dirty="0">
              <a:latin typeface="HG丸ｺﾞｼｯｸM-PRO" panose="020F0600000000000000" pitchFamily="50" charset="-128"/>
              <a:ea typeface="HG丸ｺﾞｼｯｸM-PRO" panose="020F0600000000000000" pitchFamily="50" charset="-128"/>
            </a:endParaRPr>
          </a:p>
          <a:p>
            <a:pPr algn="l">
              <a:spcBef>
                <a:spcPts val="300"/>
              </a:spcBef>
            </a:pPr>
            <a:r>
              <a:rPr lang="ja-JP" altLang="en-US" sz="1400" b="0" u="none" dirty="0">
                <a:latin typeface="HG丸ｺﾞｼｯｸM-PRO" panose="020F0600000000000000" pitchFamily="50" charset="-128"/>
                <a:ea typeface="HG丸ｺﾞｼｯｸM-PRO" panose="020F0600000000000000" pitchFamily="50" charset="-128"/>
              </a:rPr>
              <a:t>   ・乗り物の中のにおいや食べ物の</a:t>
            </a:r>
            <a:r>
              <a:rPr lang="ja-JP" altLang="en-US" sz="1400" b="0" u="none" dirty="0">
                <a:highlight>
                  <a:srgbClr val="FFFFCC"/>
                </a:highlight>
                <a:latin typeface="HG丸ｺﾞｼｯｸM-PRO" panose="020F0600000000000000" pitchFamily="50" charset="-128"/>
                <a:ea typeface="HG丸ｺﾞｼｯｸM-PRO" panose="020F0600000000000000" pitchFamily="50" charset="-128"/>
              </a:rPr>
              <a:t>におい</a:t>
            </a:r>
            <a:r>
              <a:rPr lang="ja-JP" altLang="en-US" sz="1400" b="0" u="none" dirty="0">
                <a:latin typeface="HG丸ｺﾞｼｯｸM-PRO" panose="020F0600000000000000" pitchFamily="50" charset="-128"/>
                <a:ea typeface="HG丸ｺﾞｼｯｸM-PRO" panose="020F0600000000000000" pitchFamily="50" charset="-128"/>
              </a:rPr>
              <a:t>を嫌がる</a:t>
            </a:r>
            <a:endParaRPr lang="en-US" altLang="ja-JP" sz="1400" b="0" u="none" dirty="0">
              <a:latin typeface="HG丸ｺﾞｼｯｸM-PRO" panose="020F0600000000000000" pitchFamily="50" charset="-128"/>
              <a:ea typeface="HG丸ｺﾞｼｯｸM-PRO" panose="020F0600000000000000" pitchFamily="50" charset="-128"/>
            </a:endParaRPr>
          </a:p>
          <a:p>
            <a:pPr algn="l">
              <a:spcBef>
                <a:spcPts val="300"/>
              </a:spcBef>
            </a:pPr>
            <a:r>
              <a:rPr lang="ja-JP" altLang="en-US" sz="1400" b="0" u="none" dirty="0">
                <a:latin typeface="HG丸ｺﾞｼｯｸM-PRO" panose="020F0600000000000000" pitchFamily="50" charset="-128"/>
                <a:ea typeface="HG丸ｺﾞｼｯｸM-PRO" panose="020F0600000000000000" pitchFamily="50" charset="-128"/>
              </a:rPr>
              <a:t>　　→マスクをしましょう。</a:t>
            </a:r>
            <a:endParaRPr lang="en-US" altLang="ja-JP" sz="1400" b="0" u="none" dirty="0">
              <a:latin typeface="HG丸ｺﾞｼｯｸM-PRO" panose="020F0600000000000000" pitchFamily="50" charset="-128"/>
              <a:ea typeface="HG丸ｺﾞｼｯｸM-PRO" panose="020F0600000000000000" pitchFamily="50" charset="-128"/>
            </a:endParaRPr>
          </a:p>
          <a:p>
            <a:pPr algn="l">
              <a:spcBef>
                <a:spcPts val="300"/>
              </a:spcBef>
            </a:pPr>
            <a:r>
              <a:rPr lang="ja-JP" altLang="en-US" sz="1400" b="0" u="none" dirty="0">
                <a:latin typeface="HG丸ｺﾞｼｯｸM-PRO" panose="020F0600000000000000" pitchFamily="50" charset="-128"/>
                <a:ea typeface="HG丸ｺﾞｼｯｸM-PRO" panose="020F0600000000000000" pitchFamily="50" charset="-128"/>
              </a:rPr>
              <a:t>　・</a:t>
            </a:r>
            <a:r>
              <a:rPr lang="ja-JP" altLang="en-US" sz="1400" b="0" u="none" dirty="0">
                <a:highlight>
                  <a:srgbClr val="FFFFCC"/>
                </a:highlight>
                <a:latin typeface="HG丸ｺﾞｼｯｸM-PRO" panose="020F0600000000000000" pitchFamily="50" charset="-128"/>
                <a:ea typeface="HG丸ｺﾞｼｯｸM-PRO" panose="020F0600000000000000" pitchFamily="50" charset="-128"/>
              </a:rPr>
              <a:t>服を着ること</a:t>
            </a:r>
            <a:r>
              <a:rPr lang="ja-JP" altLang="en-US" sz="1400" b="0" u="none" dirty="0">
                <a:latin typeface="HG丸ｺﾞｼｯｸM-PRO" panose="020F0600000000000000" pitchFamily="50" charset="-128"/>
                <a:ea typeface="HG丸ｺﾞｼｯｸM-PRO" panose="020F0600000000000000" pitchFamily="50" charset="-128"/>
              </a:rPr>
              <a:t>を嫌がる</a:t>
            </a:r>
            <a:endParaRPr lang="en-US" altLang="ja-JP" sz="1400" b="0" u="none" dirty="0">
              <a:latin typeface="HG丸ｺﾞｼｯｸM-PRO" panose="020F0600000000000000" pitchFamily="50" charset="-128"/>
              <a:ea typeface="HG丸ｺﾞｼｯｸM-PRO" panose="020F0600000000000000" pitchFamily="50" charset="-128"/>
            </a:endParaRPr>
          </a:p>
          <a:p>
            <a:pPr algn="l">
              <a:spcBef>
                <a:spcPts val="300"/>
              </a:spcBef>
            </a:pPr>
            <a:r>
              <a:rPr lang="ja-JP" altLang="en-US" sz="1400" b="0" u="none" dirty="0">
                <a:latin typeface="HG丸ｺﾞｼｯｸM-PRO" panose="020F0600000000000000" pitchFamily="50" charset="-128"/>
                <a:ea typeface="HG丸ｺﾞｼｯｸM-PRO" panose="020F0600000000000000" pitchFamily="50" charset="-128"/>
              </a:rPr>
              <a:t>　　→タグや生地が痛いと感じる可能性があります。タグを切ったり、</a:t>
            </a:r>
            <a:endParaRPr lang="en-US" altLang="ja-JP" sz="1400" b="0" u="none" dirty="0">
              <a:latin typeface="HG丸ｺﾞｼｯｸM-PRO" panose="020F0600000000000000" pitchFamily="50" charset="-128"/>
              <a:ea typeface="HG丸ｺﾞｼｯｸM-PRO" panose="020F0600000000000000" pitchFamily="50" charset="-128"/>
            </a:endParaRPr>
          </a:p>
          <a:p>
            <a:pPr algn="l">
              <a:spcBef>
                <a:spcPts val="300"/>
              </a:spcBef>
            </a:pPr>
            <a:r>
              <a:rPr lang="ja-JP" altLang="en-US" sz="1400" b="0" u="none" dirty="0">
                <a:latin typeface="HG丸ｺﾞｼｯｸM-PRO" panose="020F0600000000000000" pitchFamily="50" charset="-128"/>
                <a:ea typeface="HG丸ｺﾞｼｯｸM-PRO" panose="020F0600000000000000" pitchFamily="50" charset="-128"/>
              </a:rPr>
              <a:t>　　　好きな生地を探して心地よく着られる服を何枚か用意しましょう。</a:t>
            </a:r>
            <a:endParaRPr lang="en-US" altLang="ja-JP" sz="1400" b="0" u="none" dirty="0">
              <a:latin typeface="HG丸ｺﾞｼｯｸM-PRO" panose="020F0600000000000000" pitchFamily="50" charset="-128"/>
              <a:ea typeface="HG丸ｺﾞｼｯｸM-PRO" panose="020F0600000000000000" pitchFamily="50" charset="-128"/>
            </a:endParaRPr>
          </a:p>
          <a:p>
            <a:pPr algn="l">
              <a:spcBef>
                <a:spcPts val="300"/>
              </a:spcBef>
            </a:pPr>
            <a:r>
              <a:rPr lang="ja-JP" altLang="en-US" sz="1400" b="0" u="none" dirty="0">
                <a:latin typeface="HG丸ｺﾞｼｯｸM-PRO" panose="020F0600000000000000" pitchFamily="50" charset="-128"/>
                <a:ea typeface="HG丸ｺﾞｼｯｸM-PRO" panose="020F0600000000000000" pitchFamily="50" charset="-128"/>
              </a:rPr>
              <a:t>　・</a:t>
            </a:r>
            <a:r>
              <a:rPr lang="ja-JP" altLang="en-US" sz="1400" b="0" u="none" dirty="0">
                <a:highlight>
                  <a:srgbClr val="FFFFCC"/>
                </a:highlight>
                <a:latin typeface="HG丸ｺﾞｼｯｸM-PRO" panose="020F0600000000000000" pitchFamily="50" charset="-128"/>
                <a:ea typeface="HG丸ｺﾞｼｯｸM-PRO" panose="020F0600000000000000" pitchFamily="50" charset="-128"/>
              </a:rPr>
              <a:t>冷たい水やシャワー</a:t>
            </a:r>
            <a:r>
              <a:rPr lang="ja-JP" altLang="en-US" sz="1400" b="0" u="none" dirty="0">
                <a:latin typeface="HG丸ｺﾞｼｯｸM-PRO" panose="020F0600000000000000" pitchFamily="50" charset="-128"/>
                <a:ea typeface="HG丸ｺﾞｼｯｸM-PRO" panose="020F0600000000000000" pitchFamily="50" charset="-128"/>
              </a:rPr>
              <a:t>を嫌がる</a:t>
            </a:r>
            <a:endParaRPr lang="en-US" altLang="ja-JP" sz="1400" b="0" u="none" dirty="0">
              <a:latin typeface="HG丸ｺﾞｼｯｸM-PRO" panose="020F0600000000000000" pitchFamily="50" charset="-128"/>
              <a:ea typeface="HG丸ｺﾞｼｯｸM-PRO" panose="020F0600000000000000" pitchFamily="50" charset="-128"/>
            </a:endParaRPr>
          </a:p>
          <a:p>
            <a:pPr algn="l">
              <a:spcBef>
                <a:spcPts val="300"/>
              </a:spcBef>
            </a:pPr>
            <a:r>
              <a:rPr lang="ja-JP" altLang="en-US" sz="1400" b="0" u="none" dirty="0">
                <a:latin typeface="HG丸ｺﾞｼｯｸM-PRO" panose="020F0600000000000000" pitchFamily="50" charset="-128"/>
                <a:ea typeface="HG丸ｺﾞｼｯｸM-PRO" panose="020F0600000000000000" pitchFamily="50" charset="-128"/>
              </a:rPr>
              <a:t>　　→水を痛いと感じているかもしれません。濡れタオルを活用しましょう。</a:t>
            </a:r>
            <a:endParaRPr lang="en-US" altLang="ja-JP" sz="1400" b="0" u="none" dirty="0">
              <a:latin typeface="HG丸ｺﾞｼｯｸM-PRO" panose="020F0600000000000000" pitchFamily="50" charset="-128"/>
              <a:ea typeface="HG丸ｺﾞｼｯｸM-PRO" panose="020F0600000000000000" pitchFamily="50" charset="-128"/>
            </a:endParaRPr>
          </a:p>
        </p:txBody>
      </p:sp>
      <p:pic>
        <p:nvPicPr>
          <p:cNvPr id="2" name="図 1"/>
          <p:cNvPicPr>
            <a:picLocks noChangeAspect="1"/>
          </p:cNvPicPr>
          <p:nvPr/>
        </p:nvPicPr>
        <p:blipFill>
          <a:blip r:embed="rId4"/>
          <a:stretch>
            <a:fillRect/>
          </a:stretch>
        </p:blipFill>
        <p:spPr>
          <a:xfrm>
            <a:off x="5497595" y="5967259"/>
            <a:ext cx="896190" cy="1066892"/>
          </a:xfrm>
          <a:prstGeom prst="rect">
            <a:avLst/>
          </a:prstGeom>
        </p:spPr>
      </p:pic>
      <p:pic>
        <p:nvPicPr>
          <p:cNvPr id="4" name="図 3"/>
          <p:cNvPicPr>
            <a:picLocks noChangeAspect="1"/>
          </p:cNvPicPr>
          <p:nvPr/>
        </p:nvPicPr>
        <p:blipFill>
          <a:blip r:embed="rId5"/>
          <a:stretch>
            <a:fillRect/>
          </a:stretch>
        </p:blipFill>
        <p:spPr>
          <a:xfrm>
            <a:off x="4644275" y="7034151"/>
            <a:ext cx="780356" cy="902286"/>
          </a:xfrm>
          <a:prstGeom prst="rect">
            <a:avLst/>
          </a:prstGeom>
        </p:spPr>
      </p:pic>
    </p:spTree>
    <p:extLst>
      <p:ext uri="{BB962C8B-B14F-4D97-AF65-F5344CB8AC3E}">
        <p14:creationId xmlns:p14="http://schemas.microsoft.com/office/powerpoint/2010/main" val="412761843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 name="右中かっこ 92"/>
          <p:cNvSpPr/>
          <p:nvPr/>
        </p:nvSpPr>
        <p:spPr bwMode="auto">
          <a:xfrm rot="16200000" flipV="1">
            <a:off x="2028057" y="2396447"/>
            <a:ext cx="273072" cy="2994705"/>
          </a:xfrm>
          <a:prstGeom prst="rightBrace">
            <a:avLst>
              <a:gd name="adj1" fmla="val 24998"/>
              <a:gd name="adj2" fmla="val 51474"/>
            </a:avLst>
          </a:prstGeom>
          <a:noFill/>
          <a:ln w="25400" cap="flat" cmpd="sng" algn="ctr">
            <a:solidFill>
              <a:schemeClr val="bg2"/>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32" tIns="45716" rIns="91432" bIns="45716" numCol="1" rtlCol="0" anchor="ctr" anchorCtr="0" compatLnSpc="1">
            <a:prstTxWarp prst="textNoShape">
              <a:avLst/>
            </a:prstTxWarp>
            <a:spAutoFit/>
          </a:bodyPr>
          <a:lstStyle/>
          <a:p>
            <a:pPr marL="342900" marR="0" indent="-342900" algn="ctr" defTabSz="914400" rtl="0" eaLnBrk="1" fontAlgn="base" latinLnBrk="0" hangingPunct="1">
              <a:lnSpc>
                <a:spcPct val="100000"/>
              </a:lnSpc>
              <a:spcBef>
                <a:spcPct val="50000"/>
              </a:spcBef>
              <a:spcAft>
                <a:spcPct val="0"/>
              </a:spcAft>
              <a:buClrTx/>
              <a:buSzTx/>
              <a:buFontTx/>
              <a:buNone/>
              <a:tabLst/>
            </a:pPr>
            <a:endParaRPr kumimoji="1" lang="ja-JP" altLang="en-US" sz="2600" b="1" i="0" u="sng" strike="noStrike" cap="none" normalizeH="0" baseline="0">
              <a:ln>
                <a:noFill/>
              </a:ln>
              <a:solidFill>
                <a:schemeClr val="tx1"/>
              </a:solidFill>
              <a:effectLst/>
              <a:latin typeface="Arial" charset="0"/>
              <a:ea typeface="ＭＳ Ｐゴシック" pitchFamily="50" charset="-128"/>
            </a:endParaRPr>
          </a:p>
        </p:txBody>
      </p:sp>
      <p:cxnSp>
        <p:nvCxnSpPr>
          <p:cNvPr id="67" name="直線コネクタ 66"/>
          <p:cNvCxnSpPr/>
          <p:nvPr/>
        </p:nvCxnSpPr>
        <p:spPr bwMode="auto">
          <a:xfrm flipH="1">
            <a:off x="5702574" y="3826445"/>
            <a:ext cx="203921" cy="481631"/>
          </a:xfrm>
          <a:prstGeom prst="line">
            <a:avLst/>
          </a:prstGeom>
          <a:noFill/>
          <a:ln w="25400" cap="flat" cmpd="sng" algn="ctr">
            <a:solidFill>
              <a:schemeClr val="bg2"/>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5" name="スライド番号プレースホルダー 4"/>
          <p:cNvSpPr>
            <a:spLocks noGrp="1"/>
          </p:cNvSpPr>
          <p:nvPr>
            <p:ph type="sldNum" sz="quarter" idx="4"/>
          </p:nvPr>
        </p:nvSpPr>
        <p:spPr>
          <a:xfrm>
            <a:off x="5216744" y="8849409"/>
            <a:ext cx="1600200" cy="481213"/>
          </a:xfrm>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1" lang="en-US" altLang="ja-JP" sz="969" b="0" i="0" u="none" strike="noStrike" kern="1200" cap="none" spc="0" normalizeH="0" baseline="0" noProof="0" dirty="0">
                <a:ln>
                  <a:noFill/>
                </a:ln>
                <a:solidFill>
                  <a:srgbClr val="000000"/>
                </a:solidFill>
                <a:effectLst/>
                <a:uLnTx/>
                <a:uFillTx/>
                <a:latin typeface="Arial" charset="0"/>
                <a:ea typeface="ＭＳ Ｐゴシック" pitchFamily="50" charset="-128"/>
                <a:cs typeface="+mn-cs"/>
              </a:rPr>
              <a:t>-4-</a:t>
            </a:r>
          </a:p>
        </p:txBody>
      </p:sp>
      <p:sp>
        <p:nvSpPr>
          <p:cNvPr id="20" name="四角形: 角を丸くする 19"/>
          <p:cNvSpPr/>
          <p:nvPr/>
        </p:nvSpPr>
        <p:spPr>
          <a:xfrm>
            <a:off x="359807" y="478560"/>
            <a:ext cx="6138388" cy="612934"/>
          </a:xfrm>
          <a:prstGeom prst="roundRect">
            <a:avLst/>
          </a:prstGeom>
          <a:pattFill prst="sphere">
            <a:fgClr>
              <a:srgbClr val="CCFFCC"/>
            </a:fgClr>
            <a:bgClr>
              <a:schemeClr val="bg1"/>
            </a:bgClr>
          </a:pattFill>
          <a:ln w="190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nchorCtr="0">
            <a:spAutoFit/>
          </a:bodyPr>
          <a:lstStyle/>
          <a:p>
            <a:pPr marL="0" marR="0" lvl="0" indent="0" algn="ctr" defTabSz="914400" rtl="0" eaLnBrk="1" fontAlgn="base" latinLnBrk="0" hangingPunct="1">
              <a:lnSpc>
                <a:spcPct val="150000"/>
              </a:lnSpc>
              <a:spcBef>
                <a:spcPct val="50000"/>
              </a:spcBef>
              <a:spcAft>
                <a:spcPct val="0"/>
              </a:spcAft>
              <a:buClrTx/>
              <a:buSzTx/>
              <a:buFontTx/>
              <a:buNone/>
              <a:tabLst/>
              <a:defRPr/>
            </a:pPr>
            <a:r>
              <a:rPr lang="ja-JP" altLang="en-US" sz="2400" u="none" dirty="0">
                <a:solidFill>
                  <a:srgbClr val="000000"/>
                </a:solidFill>
                <a:latin typeface="HG丸ｺﾞｼｯｸM-PRO" panose="020F0600000000000000" pitchFamily="50" charset="-128"/>
                <a:ea typeface="HG丸ｺﾞｼｯｸM-PRO" panose="020F0600000000000000" pitchFamily="50" charset="-128"/>
                <a:cs typeface="メイリオ" pitchFamily="50" charset="-128"/>
              </a:rPr>
              <a:t>様々な</a:t>
            </a:r>
            <a:r>
              <a:rPr kumimoji="1" lang="ja-JP" altLang="en-US" sz="2400" b="1"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メイリオ" pitchFamily="50" charset="-128"/>
              </a:rPr>
              <a:t>制度やサービスがあります。</a:t>
            </a:r>
          </a:p>
        </p:txBody>
      </p:sp>
      <p:sp>
        <p:nvSpPr>
          <p:cNvPr id="21" name="四角形: 角を丸くする 20"/>
          <p:cNvSpPr/>
          <p:nvPr/>
        </p:nvSpPr>
        <p:spPr>
          <a:xfrm>
            <a:off x="536603" y="251846"/>
            <a:ext cx="1817751" cy="357545"/>
          </a:xfrm>
          <a:prstGeom prst="roundRect">
            <a:avLst/>
          </a:prstGeom>
          <a:solidFill>
            <a:srgbClr val="FF9900"/>
          </a:solidFill>
          <a:ln w="3175">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nchorCtr="0">
            <a:spAutoFit/>
          </a:bodyPr>
          <a:lstStyle/>
          <a:p>
            <a:pPr marL="0" marR="0" lvl="0" indent="0" algn="ctr" defTabSz="914400" rtl="0" eaLnBrk="1" fontAlgn="base" latinLnBrk="0" hangingPunct="1">
              <a:lnSpc>
                <a:spcPct val="150000"/>
              </a:lnSpc>
              <a:spcBef>
                <a:spcPct val="50000"/>
              </a:spcBef>
              <a:spcAft>
                <a:spcPct val="0"/>
              </a:spcAft>
              <a:buClrTx/>
              <a:buSzTx/>
              <a:buFontTx/>
              <a:buNone/>
              <a:tabLst/>
              <a:defRPr/>
            </a:pPr>
            <a:r>
              <a:rPr kumimoji="1" lang="ja-JP" altLang="en-US" sz="1400" b="1" i="0" u="none" strike="noStrike" kern="1200" cap="none" spc="0" normalizeH="0" baseline="0" noProof="0" dirty="0">
                <a:ln>
                  <a:noFill/>
                </a:ln>
                <a:solidFill>
                  <a:srgbClr val="FFFFFF"/>
                </a:solidFill>
                <a:effectLst/>
                <a:uLnTx/>
                <a:uFillTx/>
                <a:latin typeface="メイリオ" pitchFamily="50" charset="-128"/>
                <a:ea typeface="メイリオ" pitchFamily="50" charset="-128"/>
                <a:cs typeface="メイリオ" pitchFamily="50" charset="-128"/>
              </a:rPr>
              <a:t>家庭以外にも</a:t>
            </a:r>
          </a:p>
        </p:txBody>
      </p:sp>
      <p:sp>
        <p:nvSpPr>
          <p:cNvPr id="28" name="正方形/長方形 27"/>
          <p:cNvSpPr/>
          <p:nvPr/>
        </p:nvSpPr>
        <p:spPr>
          <a:xfrm>
            <a:off x="280555" y="1191701"/>
            <a:ext cx="6273668" cy="523220"/>
          </a:xfrm>
          <a:prstGeom prst="rect">
            <a:avLst/>
          </a:prstGeom>
        </p:spPr>
        <p:txBody>
          <a:bodyPr wrap="square">
            <a:spAutoFit/>
          </a:bodyPr>
          <a:lstStyle/>
          <a:p>
            <a:pPr marL="0" marR="0" lvl="0" indent="0" algn="l" defTabSz="914400" rtl="0" eaLnBrk="1" fontAlgn="base" latinLnBrk="0" hangingPunct="1">
              <a:lnSpc>
                <a:spcPct val="100000"/>
              </a:lnSpc>
              <a:spcBef>
                <a:spcPts val="300"/>
              </a:spcBef>
              <a:spcAft>
                <a:spcPct val="0"/>
              </a:spcAft>
              <a:buClrTx/>
              <a:buSzTx/>
              <a:buFontTx/>
              <a:buNone/>
              <a:tabLst/>
              <a:defRPr/>
            </a:pPr>
            <a:r>
              <a:rPr lang="ja-JP" altLang="en-US" sz="1400" b="0" u="none" noProof="0" dirty="0">
                <a:solidFill>
                  <a:srgbClr val="000000"/>
                </a:solidFill>
                <a:latin typeface="HG丸ｺﾞｼｯｸM-PRO" panose="020F0600000000000000" pitchFamily="50" charset="-128"/>
                <a:ea typeface="HG丸ｺﾞｼｯｸM-PRO" panose="020F0600000000000000" pitchFamily="50" charset="-128"/>
              </a:rPr>
              <a:t>　子育てや就学等に関して、</a:t>
            </a:r>
            <a:r>
              <a:rPr kumimoji="1" lang="ja-JP" altLang="en-US" sz="14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お子さんや保護者の方を支援する様々な制度やサービスがあります。</a:t>
            </a:r>
            <a:endParaRPr kumimoji="1" lang="en-US" altLang="ja-JP" sz="14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endParaRPr>
          </a:p>
        </p:txBody>
      </p:sp>
      <p:grpSp>
        <p:nvGrpSpPr>
          <p:cNvPr id="79" name="グループ化 78"/>
          <p:cNvGrpSpPr/>
          <p:nvPr/>
        </p:nvGrpSpPr>
        <p:grpSpPr>
          <a:xfrm>
            <a:off x="384369" y="4339357"/>
            <a:ext cx="5714391" cy="1635488"/>
            <a:chOff x="297631" y="3488951"/>
            <a:chExt cx="5714391" cy="1635488"/>
          </a:xfrm>
        </p:grpSpPr>
        <p:graphicFrame>
          <p:nvGraphicFramePr>
            <p:cNvPr id="9" name="図表 8"/>
            <p:cNvGraphicFramePr/>
            <p:nvPr>
              <p:extLst>
                <p:ext uri="{D42A27DB-BD31-4B8C-83A1-F6EECF244321}">
                  <p14:modId xmlns:p14="http://schemas.microsoft.com/office/powerpoint/2010/main" val="2627585186"/>
                </p:ext>
              </p:extLst>
            </p:nvPr>
          </p:nvGraphicFramePr>
          <p:xfrm>
            <a:off x="1100594" y="3610575"/>
            <a:ext cx="4911428" cy="151386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14" name="図 13"/>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220120" y="3622811"/>
              <a:ext cx="1269610" cy="799798"/>
            </a:xfrm>
            <a:prstGeom prst="rect">
              <a:avLst/>
            </a:prstGeom>
          </p:spPr>
        </p:pic>
        <p:pic>
          <p:nvPicPr>
            <p:cNvPr id="15" name="図 14"/>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505539" y="4065326"/>
              <a:ext cx="1195693" cy="684889"/>
            </a:xfrm>
            <a:prstGeom prst="rect">
              <a:avLst/>
            </a:prstGeom>
          </p:spPr>
        </p:pic>
        <p:pic>
          <p:nvPicPr>
            <p:cNvPr id="16" name="図 15"/>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5021644" y="3513260"/>
              <a:ext cx="794909" cy="737446"/>
            </a:xfrm>
            <a:prstGeom prst="rect">
              <a:avLst/>
            </a:prstGeom>
          </p:spPr>
        </p:pic>
        <p:pic>
          <p:nvPicPr>
            <p:cNvPr id="17" name="図 16"/>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2267616" y="4204326"/>
              <a:ext cx="469334" cy="640730"/>
            </a:xfrm>
            <a:prstGeom prst="rect">
              <a:avLst/>
            </a:prstGeom>
          </p:spPr>
        </p:pic>
        <p:pic>
          <p:nvPicPr>
            <p:cNvPr id="18" name="図 17"/>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4171791" y="3590673"/>
              <a:ext cx="533610" cy="981351"/>
            </a:xfrm>
            <a:prstGeom prst="rect">
              <a:avLst/>
            </a:prstGeom>
          </p:spPr>
        </p:pic>
        <p:pic>
          <p:nvPicPr>
            <p:cNvPr id="3" name="図 2"/>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762078" y="4420813"/>
              <a:ext cx="655685" cy="655685"/>
            </a:xfrm>
            <a:prstGeom prst="rect">
              <a:avLst/>
            </a:prstGeom>
          </p:spPr>
        </p:pic>
        <p:pic>
          <p:nvPicPr>
            <p:cNvPr id="8" name="図 7"/>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3116850" y="4117181"/>
              <a:ext cx="496267" cy="599718"/>
            </a:xfrm>
            <a:prstGeom prst="rect">
              <a:avLst/>
            </a:prstGeom>
          </p:spPr>
        </p:pic>
        <p:sp>
          <p:nvSpPr>
            <p:cNvPr id="26" name="テキスト ボックス 25"/>
            <p:cNvSpPr txBox="1"/>
            <p:nvPr/>
          </p:nvSpPr>
          <p:spPr>
            <a:xfrm>
              <a:off x="297631" y="4869637"/>
              <a:ext cx="725041" cy="230832"/>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1" lang="ja-JP" altLang="en-US" sz="900" b="0"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rPr>
                <a:t>乳幼児</a:t>
              </a:r>
            </a:p>
          </p:txBody>
        </p:sp>
        <p:sp>
          <p:nvSpPr>
            <p:cNvPr id="27" name="テキスト ボックス 26"/>
            <p:cNvSpPr txBox="1"/>
            <p:nvPr/>
          </p:nvSpPr>
          <p:spPr>
            <a:xfrm>
              <a:off x="1718064" y="4715202"/>
              <a:ext cx="853447" cy="230832"/>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1" lang="ja-JP" altLang="en-US" sz="900" b="0"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rPr>
                <a:t>就学前段階</a:t>
              </a:r>
            </a:p>
          </p:txBody>
        </p:sp>
        <p:sp>
          <p:nvSpPr>
            <p:cNvPr id="29" name="テキスト ボックス 28"/>
            <p:cNvSpPr txBox="1"/>
            <p:nvPr/>
          </p:nvSpPr>
          <p:spPr>
            <a:xfrm>
              <a:off x="3591040" y="4416748"/>
              <a:ext cx="725041" cy="230832"/>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1" lang="ja-JP" altLang="en-US" sz="900" b="0"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rPr>
                <a:t>小～高校</a:t>
              </a:r>
            </a:p>
          </p:txBody>
        </p:sp>
        <p:sp>
          <p:nvSpPr>
            <p:cNvPr id="31" name="テキスト ボックス 30"/>
            <p:cNvSpPr txBox="1"/>
            <p:nvPr/>
          </p:nvSpPr>
          <p:spPr>
            <a:xfrm>
              <a:off x="4844760" y="4176836"/>
              <a:ext cx="900455" cy="230832"/>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1" lang="ja-JP" altLang="en-US" sz="900" b="0"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rPr>
                <a:t>大学・就職</a:t>
              </a:r>
            </a:p>
          </p:txBody>
        </p:sp>
        <p:pic>
          <p:nvPicPr>
            <p:cNvPr id="11" name="図 10"/>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flipH="1">
              <a:off x="5565396" y="3488951"/>
              <a:ext cx="414023" cy="854306"/>
            </a:xfrm>
            <a:prstGeom prst="rect">
              <a:avLst/>
            </a:prstGeom>
          </p:spPr>
        </p:pic>
      </p:grpSp>
      <p:sp>
        <p:nvSpPr>
          <p:cNvPr id="36" name="四角形: 角を丸くする 35"/>
          <p:cNvSpPr/>
          <p:nvPr/>
        </p:nvSpPr>
        <p:spPr>
          <a:xfrm>
            <a:off x="190642" y="3963900"/>
            <a:ext cx="3249097" cy="817245"/>
          </a:xfrm>
          <a:prstGeom prst="roundRect">
            <a:avLst/>
          </a:prstGeom>
          <a:solidFill>
            <a:schemeClr val="bg1"/>
          </a:solidFill>
          <a:ln w="25400">
            <a:solidFill>
              <a:srgbClr val="009900"/>
            </a:solid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nchorCtr="0">
            <a:spAutoFit/>
          </a:bodyPr>
          <a:lstStyle/>
          <a:p>
            <a:pPr algn="ctr">
              <a:spcBef>
                <a:spcPts val="0"/>
              </a:spcBef>
            </a:pPr>
            <a:r>
              <a:rPr kumimoji="1" lang="ja-JP" altLang="en-US" sz="1200" dirty="0">
                <a:solidFill>
                  <a:srgbClr val="009900"/>
                </a:solidFill>
                <a:highlight>
                  <a:srgbClr val="CCFFCC"/>
                </a:highlight>
                <a:latin typeface="HG丸ｺﾞｼｯｸM-PRO" panose="020F0600000000000000" pitchFamily="50" charset="-128"/>
                <a:ea typeface="HG丸ｺﾞｼｯｸM-PRO" panose="020F0600000000000000" pitchFamily="50" charset="-128"/>
                <a:cs typeface="メイリオ" pitchFamily="50" charset="-128"/>
              </a:rPr>
              <a:t>児童発達支援</a:t>
            </a:r>
            <a:endParaRPr kumimoji="1" lang="en-US" altLang="ja-JP" sz="1200" dirty="0">
              <a:solidFill>
                <a:srgbClr val="009900"/>
              </a:solidFill>
              <a:highlight>
                <a:srgbClr val="CCFFCC"/>
              </a:highlight>
              <a:latin typeface="HG丸ｺﾞｼｯｸM-PRO" panose="020F0600000000000000" pitchFamily="50" charset="-128"/>
              <a:ea typeface="HG丸ｺﾞｼｯｸM-PRO" panose="020F0600000000000000" pitchFamily="50" charset="-128"/>
              <a:cs typeface="メイリオ" pitchFamily="50" charset="-128"/>
            </a:endParaRPr>
          </a:p>
          <a:p>
            <a:pPr algn="ctr">
              <a:lnSpc>
                <a:spcPct val="300000"/>
              </a:lnSpc>
              <a:spcBef>
                <a:spcPts val="0"/>
              </a:spcBef>
            </a:pPr>
            <a:endParaRPr kumimoji="1" lang="ja-JP" altLang="en-US" sz="1200" b="0" u="none" dirty="0">
              <a:solidFill>
                <a:schemeClr val="tx1"/>
              </a:solidFill>
              <a:latin typeface="HG丸ｺﾞｼｯｸM-PRO" panose="020F0600000000000000" pitchFamily="50" charset="-128"/>
              <a:ea typeface="HG丸ｺﾞｼｯｸM-PRO" panose="020F0600000000000000" pitchFamily="50" charset="-128"/>
              <a:cs typeface="メイリオ" pitchFamily="50" charset="-128"/>
            </a:endParaRPr>
          </a:p>
        </p:txBody>
      </p:sp>
      <p:sp>
        <p:nvSpPr>
          <p:cNvPr id="38" name="四角形: 角を丸くする 37"/>
          <p:cNvSpPr/>
          <p:nvPr/>
        </p:nvSpPr>
        <p:spPr>
          <a:xfrm>
            <a:off x="276901" y="5993402"/>
            <a:ext cx="6293425" cy="3000732"/>
          </a:xfrm>
          <a:prstGeom prst="roundRect">
            <a:avLst>
              <a:gd name="adj" fmla="val 9139"/>
            </a:avLst>
          </a:prstGeom>
          <a:solidFill>
            <a:schemeClr val="bg1"/>
          </a:solidFill>
          <a:ln w="2540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nchorCtr="0">
            <a:spAutoFit/>
          </a:bodyPr>
          <a:lstStyle/>
          <a:p>
            <a:pPr algn="ctr">
              <a:spcBef>
                <a:spcPts val="0"/>
              </a:spcBef>
              <a:spcAft>
                <a:spcPts val="600"/>
              </a:spcAft>
            </a:pPr>
            <a:r>
              <a:rPr kumimoji="1" lang="ja-JP" altLang="en-US" sz="1200" dirty="0">
                <a:solidFill>
                  <a:srgbClr val="0070C0"/>
                </a:solidFill>
                <a:latin typeface="HG丸ｺﾞｼｯｸM-PRO" panose="020F0600000000000000" pitchFamily="50" charset="-128"/>
                <a:ea typeface="HG丸ｺﾞｼｯｸM-PRO" panose="020F0600000000000000" pitchFamily="50" charset="-128"/>
                <a:cs typeface="メイリオ" pitchFamily="50" charset="-128"/>
              </a:rPr>
              <a:t>就学（県市区町村）</a:t>
            </a:r>
            <a:endParaRPr kumimoji="1" lang="en-US" altLang="ja-JP" sz="1200" dirty="0">
              <a:solidFill>
                <a:srgbClr val="0070C0"/>
              </a:solidFill>
              <a:latin typeface="HG丸ｺﾞｼｯｸM-PRO" panose="020F0600000000000000" pitchFamily="50" charset="-128"/>
              <a:ea typeface="HG丸ｺﾞｼｯｸM-PRO" panose="020F0600000000000000" pitchFamily="50" charset="-128"/>
              <a:cs typeface="メイリオ" pitchFamily="50" charset="-128"/>
            </a:endParaRPr>
          </a:p>
          <a:p>
            <a:pPr marL="531813" indent="-265113" algn="l">
              <a:spcBef>
                <a:spcPts val="0"/>
              </a:spcBef>
              <a:spcAft>
                <a:spcPts val="0"/>
              </a:spcAft>
            </a:pPr>
            <a:r>
              <a:rPr lang="ja-JP" altLang="en-US" sz="1000" b="0" u="none" dirty="0">
                <a:solidFill>
                  <a:schemeClr val="tx1"/>
                </a:solidFill>
                <a:latin typeface="HG丸ｺﾞｼｯｸM-PRO" panose="020F0600000000000000" pitchFamily="50" charset="-128"/>
                <a:ea typeface="HG丸ｺﾞｼｯｸM-PRO" panose="020F0600000000000000" pitchFamily="50" charset="-128"/>
                <a:cs typeface="メイリオ" pitchFamily="50" charset="-128"/>
              </a:rPr>
              <a:t>お子さん一人一人に合った学びや支援を提供できるよう、様々な学びの場があります。</a:t>
            </a:r>
            <a:endParaRPr lang="en-US" altLang="ja-JP" sz="1000" b="0" u="none" dirty="0">
              <a:solidFill>
                <a:schemeClr val="tx1"/>
              </a:solidFill>
              <a:latin typeface="HG丸ｺﾞｼｯｸM-PRO" panose="020F0600000000000000" pitchFamily="50" charset="-128"/>
              <a:ea typeface="HG丸ｺﾞｼｯｸM-PRO" panose="020F0600000000000000" pitchFamily="50" charset="-128"/>
              <a:cs typeface="メイリオ" pitchFamily="50" charset="-128"/>
            </a:endParaRPr>
          </a:p>
          <a:p>
            <a:pPr marL="531813" indent="-265113" algn="l">
              <a:spcBef>
                <a:spcPts val="0"/>
              </a:spcBef>
              <a:spcAft>
                <a:spcPts val="600"/>
              </a:spcAft>
              <a:tabLst>
                <a:tab pos="5556250" algn="l"/>
                <a:tab pos="5834063" algn="l"/>
              </a:tabLst>
            </a:pPr>
            <a:r>
              <a:rPr lang="ja-JP" altLang="en-US" sz="1000" b="0" u="none" dirty="0">
                <a:solidFill>
                  <a:srgbClr val="000000"/>
                </a:solidFill>
                <a:latin typeface="HG丸ｺﾞｼｯｸM-PRO" panose="020F0600000000000000" pitchFamily="50" charset="-128"/>
                <a:ea typeface="HG丸ｺﾞｼｯｸM-PRO" panose="020F0600000000000000" pitchFamily="50" charset="-128"/>
              </a:rPr>
              <a:t>お子さんや保護者の方の意見、専門家の意見、学校や地域の状況等を踏まえ、就学先を決定します。</a:t>
            </a:r>
            <a:endParaRPr lang="en-US" altLang="ja-JP" sz="1000" b="0" u="none" dirty="0">
              <a:solidFill>
                <a:srgbClr val="000000"/>
              </a:solidFill>
              <a:latin typeface="HG丸ｺﾞｼｯｸM-PRO" panose="020F0600000000000000" pitchFamily="50" charset="-128"/>
              <a:ea typeface="HG丸ｺﾞｼｯｸM-PRO" panose="020F0600000000000000" pitchFamily="50" charset="-128"/>
            </a:endParaRPr>
          </a:p>
          <a:p>
            <a:pPr marL="531813" indent="-265113" algn="l">
              <a:lnSpc>
                <a:spcPts val="700"/>
              </a:lnSpc>
              <a:spcBef>
                <a:spcPts val="0"/>
              </a:spcBef>
              <a:spcAft>
                <a:spcPts val="600"/>
              </a:spcAft>
            </a:pPr>
            <a:r>
              <a:rPr lang="ja-JP" altLang="en-US" sz="1000" b="0" u="none" dirty="0">
                <a:solidFill>
                  <a:srgbClr val="000000"/>
                </a:solidFill>
                <a:latin typeface="HG丸ｺﾞｼｯｸM-PRO" panose="020F0600000000000000" pitchFamily="50" charset="-128"/>
                <a:ea typeface="HG丸ｺﾞｼｯｸM-PRO" panose="020F0600000000000000" pitchFamily="50" charset="-128"/>
              </a:rPr>
              <a:t>就学した後でも、お子さんの状況等により柔軟に転学することは可能です。</a:t>
            </a:r>
            <a:endParaRPr lang="en-US" altLang="ja-JP" sz="1000" b="0" u="none" dirty="0">
              <a:solidFill>
                <a:schemeClr val="tx1"/>
              </a:solidFill>
              <a:latin typeface="HG丸ｺﾞｼｯｸM-PRO" panose="020F0600000000000000" pitchFamily="50" charset="-128"/>
              <a:ea typeface="HG丸ｺﾞｼｯｸM-PRO" panose="020F0600000000000000" pitchFamily="50" charset="-128"/>
              <a:cs typeface="メイリオ" pitchFamily="50" charset="-128"/>
            </a:endParaRPr>
          </a:p>
          <a:p>
            <a:pPr algn="l"/>
            <a:endParaRPr kumimoji="1" lang="en-US" altLang="ja-JP" sz="1400" u="none" dirty="0">
              <a:solidFill>
                <a:schemeClr val="tx1"/>
              </a:solidFill>
              <a:latin typeface="メイリオ" pitchFamily="50" charset="-128"/>
              <a:ea typeface="メイリオ" pitchFamily="50" charset="-128"/>
              <a:cs typeface="メイリオ" pitchFamily="50" charset="-128"/>
            </a:endParaRPr>
          </a:p>
          <a:p>
            <a:pPr algn="l"/>
            <a:endParaRPr lang="en-US" altLang="ja-JP" sz="1400" u="none" dirty="0">
              <a:solidFill>
                <a:schemeClr val="tx1"/>
              </a:solidFill>
              <a:latin typeface="メイリオ" pitchFamily="50" charset="-128"/>
              <a:ea typeface="メイリオ" pitchFamily="50" charset="-128"/>
              <a:cs typeface="メイリオ" pitchFamily="50" charset="-128"/>
            </a:endParaRPr>
          </a:p>
          <a:p>
            <a:pPr algn="l"/>
            <a:endParaRPr kumimoji="1" lang="en-US" altLang="ja-JP" sz="1400" u="none" dirty="0">
              <a:solidFill>
                <a:schemeClr val="tx1"/>
              </a:solidFill>
              <a:latin typeface="メイリオ" pitchFamily="50" charset="-128"/>
              <a:ea typeface="メイリオ" pitchFamily="50" charset="-128"/>
              <a:cs typeface="メイリオ" pitchFamily="50" charset="-128"/>
            </a:endParaRPr>
          </a:p>
          <a:p>
            <a:pPr algn="l"/>
            <a:endParaRPr lang="en-US" altLang="ja-JP" sz="1400" u="none" dirty="0">
              <a:solidFill>
                <a:schemeClr val="tx1"/>
              </a:solidFill>
              <a:latin typeface="メイリオ" pitchFamily="50" charset="-128"/>
              <a:ea typeface="メイリオ" pitchFamily="50" charset="-128"/>
              <a:cs typeface="メイリオ" pitchFamily="50" charset="-128"/>
            </a:endParaRPr>
          </a:p>
          <a:p>
            <a:pPr algn="l"/>
            <a:endParaRPr lang="en-US" altLang="ja-JP" sz="1400" u="none" dirty="0">
              <a:solidFill>
                <a:schemeClr val="tx1"/>
              </a:solidFill>
              <a:latin typeface="メイリオ" pitchFamily="50" charset="-128"/>
              <a:ea typeface="メイリオ" pitchFamily="50" charset="-128"/>
              <a:cs typeface="メイリオ" pitchFamily="50" charset="-128"/>
            </a:endParaRPr>
          </a:p>
          <a:p>
            <a:pPr algn="l"/>
            <a:endParaRPr kumimoji="1" lang="ja-JP" altLang="en-US" sz="1400" u="none" dirty="0">
              <a:solidFill>
                <a:schemeClr val="tx1"/>
              </a:solidFill>
              <a:latin typeface="メイリオ" pitchFamily="50" charset="-128"/>
              <a:ea typeface="メイリオ" pitchFamily="50" charset="-128"/>
              <a:cs typeface="メイリオ" pitchFamily="50" charset="-128"/>
            </a:endParaRPr>
          </a:p>
        </p:txBody>
      </p:sp>
      <p:sp>
        <p:nvSpPr>
          <p:cNvPr id="41" name="正方形/長方形 40"/>
          <p:cNvSpPr/>
          <p:nvPr/>
        </p:nvSpPr>
        <p:spPr>
          <a:xfrm>
            <a:off x="475117" y="7170181"/>
            <a:ext cx="2745672" cy="584775"/>
          </a:xfrm>
          <a:prstGeom prst="rect">
            <a:avLst/>
          </a:prstGeom>
        </p:spPr>
        <p:txBody>
          <a:bodyPr wrap="square">
            <a:spAutoFit/>
          </a:bodyPr>
          <a:lstStyle/>
          <a:p>
            <a:pPr algn="l">
              <a:spcBef>
                <a:spcPts val="600"/>
              </a:spcBef>
            </a:pPr>
            <a:r>
              <a:rPr lang="ja-JP" altLang="en-US" sz="1200" b="0" u="none" dirty="0">
                <a:latin typeface="+mj-ea"/>
                <a:ea typeface="+mj-ea"/>
              </a:rPr>
              <a:t>　</a:t>
            </a:r>
            <a:r>
              <a:rPr lang="ja-JP" altLang="en-US" sz="1000" b="0" u="none" dirty="0">
                <a:latin typeface="HG丸ｺﾞｼｯｸM-PRO" panose="020F0600000000000000" pitchFamily="50" charset="-128"/>
                <a:ea typeface="HG丸ｺﾞｼｯｸM-PRO" panose="020F0600000000000000" pitchFamily="50" charset="-128"/>
              </a:rPr>
              <a:t>通常の学級においても、配慮を要する児童生徒のために、授業方法や教材を工夫して、わかりやすい授業を行っています。</a:t>
            </a:r>
            <a:endParaRPr lang="ja-JP" altLang="en-US" sz="1200" b="0" u="none" dirty="0">
              <a:latin typeface="HG丸ｺﾞｼｯｸM-PRO" panose="020F0600000000000000" pitchFamily="50" charset="-128"/>
              <a:ea typeface="HG丸ｺﾞｼｯｸM-PRO" panose="020F0600000000000000" pitchFamily="50" charset="-128"/>
            </a:endParaRPr>
          </a:p>
        </p:txBody>
      </p:sp>
      <p:sp>
        <p:nvSpPr>
          <p:cNvPr id="42" name="正方形/長方形 41"/>
          <p:cNvSpPr/>
          <p:nvPr/>
        </p:nvSpPr>
        <p:spPr>
          <a:xfrm>
            <a:off x="3280146" y="7188545"/>
            <a:ext cx="3328451" cy="584775"/>
          </a:xfrm>
          <a:prstGeom prst="rect">
            <a:avLst/>
          </a:prstGeom>
        </p:spPr>
        <p:txBody>
          <a:bodyPr wrap="square">
            <a:spAutoFit/>
          </a:bodyPr>
          <a:lstStyle/>
          <a:p>
            <a:pPr algn="l">
              <a:spcBef>
                <a:spcPts val="600"/>
              </a:spcBef>
            </a:pPr>
            <a:r>
              <a:rPr lang="ja-JP" altLang="en-US" sz="1200" b="0" u="none" dirty="0">
                <a:latin typeface="+mj-ea"/>
                <a:ea typeface="+mj-ea"/>
              </a:rPr>
              <a:t>　</a:t>
            </a:r>
            <a:r>
              <a:rPr lang="ja-JP" altLang="en-US" sz="1000" b="0" u="none" dirty="0">
                <a:latin typeface="HG丸ｺﾞｼｯｸM-PRO" panose="020F0600000000000000" pitchFamily="50" charset="-128"/>
                <a:ea typeface="HG丸ｺﾞｼｯｸM-PRO" panose="020F0600000000000000" pitchFamily="50" charset="-128"/>
              </a:rPr>
              <a:t>普段は、在籍している通常の学級において授業を受け、学習上または生活上の困難など特性に応じて、別の場で特別の指導を行います。（小・中・高等学校）　</a:t>
            </a:r>
            <a:endParaRPr lang="ja-JP" altLang="en-US" sz="1200" b="0" u="none" dirty="0">
              <a:latin typeface="HG丸ｺﾞｼｯｸM-PRO" panose="020F0600000000000000" pitchFamily="50" charset="-128"/>
              <a:ea typeface="HG丸ｺﾞｼｯｸM-PRO" panose="020F0600000000000000" pitchFamily="50" charset="-128"/>
            </a:endParaRPr>
          </a:p>
        </p:txBody>
      </p:sp>
      <p:sp>
        <p:nvSpPr>
          <p:cNvPr id="43" name="正方形/長方形 42"/>
          <p:cNvSpPr/>
          <p:nvPr/>
        </p:nvSpPr>
        <p:spPr>
          <a:xfrm>
            <a:off x="517197" y="8080270"/>
            <a:ext cx="2676505" cy="584775"/>
          </a:xfrm>
          <a:prstGeom prst="rect">
            <a:avLst/>
          </a:prstGeom>
        </p:spPr>
        <p:txBody>
          <a:bodyPr wrap="square">
            <a:spAutoFit/>
          </a:bodyPr>
          <a:lstStyle/>
          <a:p>
            <a:pPr algn="l">
              <a:spcBef>
                <a:spcPts val="300"/>
              </a:spcBef>
            </a:pPr>
            <a:r>
              <a:rPr lang="ja-JP" altLang="en-US" sz="1200" b="0" u="none" dirty="0">
                <a:latin typeface="+mj-ea"/>
                <a:ea typeface="+mj-ea"/>
              </a:rPr>
              <a:t>　</a:t>
            </a:r>
            <a:r>
              <a:rPr lang="ja-JP" altLang="en-US" sz="1000" b="0" u="none" dirty="0">
                <a:latin typeface="HG丸ｺﾞｼｯｸM-PRO" panose="020F0600000000000000" pitchFamily="50" charset="-128"/>
                <a:ea typeface="HG丸ｺﾞｼｯｸM-PRO" panose="020F0600000000000000" pitchFamily="50" charset="-128"/>
              </a:rPr>
              <a:t>障害の種別ごとに置かれる少人数の学級です。障害のある児童生徒一人一人に応じた教育を行っています。</a:t>
            </a:r>
            <a:r>
              <a:rPr lang="en-US" altLang="ja-JP" sz="1000" b="0" u="none" dirty="0">
                <a:latin typeface="HG丸ｺﾞｼｯｸM-PRO" panose="020F0600000000000000" pitchFamily="50" charset="-128"/>
                <a:ea typeface="HG丸ｺﾞｼｯｸM-PRO" panose="020F0600000000000000" pitchFamily="50" charset="-128"/>
              </a:rPr>
              <a:t> </a:t>
            </a:r>
            <a:r>
              <a:rPr lang="ja-JP" altLang="en-US" sz="1000" b="0" u="none" dirty="0">
                <a:latin typeface="HG丸ｺﾞｼｯｸM-PRO" panose="020F0600000000000000" pitchFamily="50" charset="-128"/>
                <a:ea typeface="HG丸ｺﾞｼｯｸM-PRO" panose="020F0600000000000000" pitchFamily="50" charset="-128"/>
              </a:rPr>
              <a:t>（小・中学校）</a:t>
            </a:r>
            <a:endParaRPr lang="ja-JP" altLang="en-US" sz="1200" b="0" u="none" dirty="0">
              <a:latin typeface="HG丸ｺﾞｼｯｸM-PRO" panose="020F0600000000000000" pitchFamily="50" charset="-128"/>
              <a:ea typeface="HG丸ｺﾞｼｯｸM-PRO" panose="020F0600000000000000" pitchFamily="50" charset="-128"/>
            </a:endParaRPr>
          </a:p>
        </p:txBody>
      </p:sp>
      <p:sp>
        <p:nvSpPr>
          <p:cNvPr id="44" name="正方形/長方形 43"/>
          <p:cNvSpPr/>
          <p:nvPr/>
        </p:nvSpPr>
        <p:spPr>
          <a:xfrm>
            <a:off x="3439740" y="8069257"/>
            <a:ext cx="3064946" cy="584775"/>
          </a:xfrm>
          <a:prstGeom prst="rect">
            <a:avLst/>
          </a:prstGeom>
        </p:spPr>
        <p:txBody>
          <a:bodyPr wrap="square">
            <a:spAutoFit/>
          </a:bodyPr>
          <a:lstStyle/>
          <a:p>
            <a:pPr algn="l">
              <a:spcBef>
                <a:spcPts val="300"/>
              </a:spcBef>
            </a:pPr>
            <a:r>
              <a:rPr lang="ja-JP" altLang="en-US" sz="1200" b="0" u="none" dirty="0">
                <a:latin typeface="+mj-ea"/>
                <a:ea typeface="+mj-ea"/>
              </a:rPr>
              <a:t>　</a:t>
            </a:r>
            <a:r>
              <a:rPr lang="ja-JP" altLang="en-US" sz="1000" b="0" u="none" dirty="0">
                <a:latin typeface="HG丸ｺﾞｼｯｸM-PRO" panose="020F0600000000000000" pitchFamily="50" charset="-128"/>
                <a:ea typeface="HG丸ｺﾞｼｯｸM-PRO" panose="020F0600000000000000" pitchFamily="50" charset="-128"/>
              </a:rPr>
              <a:t>障害の程度が比較的重い児童生徒を対象とし、障害による学習上または生活上の困難を克服し、自立を図るための教育を行います。</a:t>
            </a:r>
          </a:p>
        </p:txBody>
      </p:sp>
      <p:sp>
        <p:nvSpPr>
          <p:cNvPr id="45" name="正方形/長方形 44"/>
          <p:cNvSpPr/>
          <p:nvPr/>
        </p:nvSpPr>
        <p:spPr>
          <a:xfrm>
            <a:off x="957169" y="6859192"/>
            <a:ext cx="1561064" cy="276999"/>
          </a:xfrm>
          <a:prstGeom prst="rect">
            <a:avLst/>
          </a:prstGeom>
        </p:spPr>
        <p:txBody>
          <a:bodyPr wrap="square">
            <a:spAutoFit/>
          </a:bodyPr>
          <a:lstStyle/>
          <a:p>
            <a:pPr>
              <a:spcBef>
                <a:spcPts val="300"/>
              </a:spcBef>
            </a:pPr>
            <a:r>
              <a:rPr lang="ja-JP" altLang="en-US" sz="1200" b="0" u="none" dirty="0">
                <a:latin typeface="HG丸ｺﾞｼｯｸM-PRO" panose="020F0600000000000000" pitchFamily="50" charset="-128"/>
                <a:ea typeface="HG丸ｺﾞｼｯｸM-PRO" panose="020F0600000000000000" pitchFamily="50" charset="-128"/>
              </a:rPr>
              <a:t>　</a:t>
            </a:r>
            <a:r>
              <a:rPr lang="ja-JP" altLang="en-US" sz="1200" b="0" u="none" dirty="0">
                <a:solidFill>
                  <a:srgbClr val="0070C0"/>
                </a:solidFill>
                <a:highlight>
                  <a:srgbClr val="CCFFFF"/>
                </a:highlight>
                <a:latin typeface="HG丸ｺﾞｼｯｸM-PRO" panose="020F0600000000000000" pitchFamily="50" charset="-128"/>
                <a:ea typeface="HG丸ｺﾞｼｯｸM-PRO" panose="020F0600000000000000" pitchFamily="50" charset="-128"/>
              </a:rPr>
              <a:t>通常の学級</a:t>
            </a:r>
          </a:p>
        </p:txBody>
      </p:sp>
      <p:sp>
        <p:nvSpPr>
          <p:cNvPr id="46" name="正方形/長方形 45"/>
          <p:cNvSpPr/>
          <p:nvPr/>
        </p:nvSpPr>
        <p:spPr>
          <a:xfrm>
            <a:off x="3243153" y="6826743"/>
            <a:ext cx="3362129" cy="276999"/>
          </a:xfrm>
          <a:prstGeom prst="rect">
            <a:avLst/>
          </a:prstGeom>
        </p:spPr>
        <p:txBody>
          <a:bodyPr wrap="square">
            <a:spAutoFit/>
          </a:bodyPr>
          <a:lstStyle/>
          <a:p>
            <a:pPr>
              <a:spcBef>
                <a:spcPts val="300"/>
              </a:spcBef>
            </a:pPr>
            <a:r>
              <a:rPr lang="ja-JP" altLang="en-US" sz="1200" b="0" u="none" dirty="0">
                <a:latin typeface="HG丸ｺﾞｼｯｸM-PRO" panose="020F0600000000000000" pitchFamily="50" charset="-128"/>
                <a:ea typeface="HG丸ｺﾞｼｯｸM-PRO" panose="020F0600000000000000" pitchFamily="50" charset="-128"/>
              </a:rPr>
              <a:t>　</a:t>
            </a:r>
            <a:r>
              <a:rPr lang="ja-JP" altLang="en-US" sz="1200" b="0" u="none" dirty="0">
                <a:solidFill>
                  <a:srgbClr val="0070C0"/>
                </a:solidFill>
                <a:highlight>
                  <a:srgbClr val="CCFFFF"/>
                </a:highlight>
                <a:latin typeface="HG丸ｺﾞｼｯｸM-PRO" panose="020F0600000000000000" pitchFamily="50" charset="-128"/>
                <a:ea typeface="HG丸ｺﾞｼｯｸM-PRO" panose="020F0600000000000000" pitchFamily="50" charset="-128"/>
              </a:rPr>
              <a:t>通常の学級 ＋ 通級による指導を行う教室</a:t>
            </a:r>
          </a:p>
        </p:txBody>
      </p:sp>
      <p:sp>
        <p:nvSpPr>
          <p:cNvPr id="47" name="正方形/長方形 46"/>
          <p:cNvSpPr/>
          <p:nvPr/>
        </p:nvSpPr>
        <p:spPr>
          <a:xfrm>
            <a:off x="994817" y="7832764"/>
            <a:ext cx="1549439" cy="276999"/>
          </a:xfrm>
          <a:prstGeom prst="rect">
            <a:avLst/>
          </a:prstGeom>
        </p:spPr>
        <p:txBody>
          <a:bodyPr wrap="square">
            <a:spAutoFit/>
          </a:bodyPr>
          <a:lstStyle/>
          <a:p>
            <a:pPr>
              <a:spcBef>
                <a:spcPts val="300"/>
              </a:spcBef>
            </a:pPr>
            <a:r>
              <a:rPr lang="ja-JP" altLang="en-US" sz="1200" b="0" u="none" dirty="0">
                <a:latin typeface="HG丸ｺﾞｼｯｸM-PRO" panose="020F0600000000000000" pitchFamily="50" charset="-128"/>
                <a:ea typeface="HG丸ｺﾞｼｯｸM-PRO" panose="020F0600000000000000" pitchFamily="50" charset="-128"/>
              </a:rPr>
              <a:t>　</a:t>
            </a:r>
            <a:r>
              <a:rPr lang="ja-JP" altLang="en-US" sz="1200" b="0" u="none" dirty="0">
                <a:solidFill>
                  <a:srgbClr val="0070C0"/>
                </a:solidFill>
                <a:highlight>
                  <a:srgbClr val="CCFFFF"/>
                </a:highlight>
                <a:latin typeface="HG丸ｺﾞｼｯｸM-PRO" panose="020F0600000000000000" pitchFamily="50" charset="-128"/>
                <a:ea typeface="HG丸ｺﾞｼｯｸM-PRO" panose="020F0600000000000000" pitchFamily="50" charset="-128"/>
              </a:rPr>
              <a:t>特別支援学級</a:t>
            </a:r>
          </a:p>
        </p:txBody>
      </p:sp>
      <p:sp>
        <p:nvSpPr>
          <p:cNvPr id="48" name="正方形/長方形 47"/>
          <p:cNvSpPr/>
          <p:nvPr/>
        </p:nvSpPr>
        <p:spPr>
          <a:xfrm>
            <a:off x="4023821" y="7828009"/>
            <a:ext cx="1692373" cy="276999"/>
          </a:xfrm>
          <a:prstGeom prst="rect">
            <a:avLst/>
          </a:prstGeom>
        </p:spPr>
        <p:txBody>
          <a:bodyPr wrap="square">
            <a:spAutoFit/>
          </a:bodyPr>
          <a:lstStyle/>
          <a:p>
            <a:pPr>
              <a:spcBef>
                <a:spcPts val="300"/>
              </a:spcBef>
            </a:pPr>
            <a:r>
              <a:rPr lang="ja-JP" altLang="en-US" sz="1200" b="0" u="none" dirty="0">
                <a:latin typeface="HG丸ｺﾞｼｯｸM-PRO" panose="020F0600000000000000" pitchFamily="50" charset="-128"/>
                <a:ea typeface="HG丸ｺﾞｼｯｸM-PRO" panose="020F0600000000000000" pitchFamily="50" charset="-128"/>
              </a:rPr>
              <a:t>　</a:t>
            </a:r>
            <a:r>
              <a:rPr lang="ja-JP" altLang="en-US" sz="1200" b="0" u="none" dirty="0">
                <a:solidFill>
                  <a:srgbClr val="0070C0"/>
                </a:solidFill>
                <a:highlight>
                  <a:srgbClr val="CCFFFF"/>
                </a:highlight>
                <a:latin typeface="HG丸ｺﾞｼｯｸM-PRO" panose="020F0600000000000000" pitchFamily="50" charset="-128"/>
                <a:ea typeface="HG丸ｺﾞｼｯｸM-PRO" panose="020F0600000000000000" pitchFamily="50" charset="-128"/>
              </a:rPr>
              <a:t>特別支援学校</a:t>
            </a:r>
          </a:p>
        </p:txBody>
      </p:sp>
      <p:sp>
        <p:nvSpPr>
          <p:cNvPr id="49" name="正方形/長方形 48"/>
          <p:cNvSpPr/>
          <p:nvPr/>
        </p:nvSpPr>
        <p:spPr>
          <a:xfrm>
            <a:off x="375931" y="8718346"/>
            <a:ext cx="6667358" cy="261610"/>
          </a:xfrm>
          <a:prstGeom prst="rect">
            <a:avLst/>
          </a:prstGeom>
        </p:spPr>
        <p:txBody>
          <a:bodyPr wrap="square">
            <a:spAutoFit/>
          </a:bodyPr>
          <a:lstStyle/>
          <a:p>
            <a:pPr algn="l">
              <a:spcBef>
                <a:spcPts val="600"/>
              </a:spcBef>
            </a:pPr>
            <a:r>
              <a:rPr lang="ja-JP" altLang="en-US" sz="1100" b="0" u="none" dirty="0">
                <a:latin typeface="+mj-ea"/>
                <a:ea typeface="+mj-ea"/>
              </a:rPr>
              <a:t>　</a:t>
            </a:r>
            <a:r>
              <a:rPr lang="en-US" altLang="ja-JP" sz="900" b="0" u="none" dirty="0">
                <a:latin typeface="HG丸ｺﾞｼｯｸM-PRO" panose="020F0600000000000000" pitchFamily="50" charset="-128"/>
                <a:ea typeface="HG丸ｺﾞｼｯｸM-PRO" panose="020F0600000000000000" pitchFamily="50" charset="-128"/>
              </a:rPr>
              <a:t>※</a:t>
            </a:r>
            <a:r>
              <a:rPr lang="ja-JP" altLang="en-US" sz="900" b="0" u="none" dirty="0">
                <a:latin typeface="HG丸ｺﾞｼｯｸM-PRO" panose="020F0600000000000000" pitchFamily="50" charset="-128"/>
                <a:ea typeface="HG丸ｺﾞｼｯｸM-PRO" panose="020F0600000000000000" pitchFamily="50" charset="-128"/>
              </a:rPr>
              <a:t>学校における障害のある児童生徒と障害のない児童生徒の交流及び共同学習の機会の設置を推進しています。</a:t>
            </a:r>
            <a:endParaRPr lang="en-US" altLang="ja-JP" sz="1100" b="0" u="none" dirty="0">
              <a:latin typeface="HG丸ｺﾞｼｯｸM-PRO" panose="020F0600000000000000" pitchFamily="50" charset="-128"/>
              <a:ea typeface="HG丸ｺﾞｼｯｸM-PRO" panose="020F0600000000000000" pitchFamily="50" charset="-128"/>
            </a:endParaRPr>
          </a:p>
        </p:txBody>
      </p:sp>
      <p:cxnSp>
        <p:nvCxnSpPr>
          <p:cNvPr id="50" name="直線コネクタ 49"/>
          <p:cNvCxnSpPr/>
          <p:nvPr/>
        </p:nvCxnSpPr>
        <p:spPr bwMode="auto">
          <a:xfrm>
            <a:off x="407564" y="7850311"/>
            <a:ext cx="6016883" cy="0"/>
          </a:xfrm>
          <a:prstGeom prst="line">
            <a:avLst/>
          </a:prstGeom>
          <a:noFill/>
          <a:ln w="22225" cap="flat" cmpd="sng" algn="ctr">
            <a:solidFill>
              <a:schemeClr val="accent5">
                <a:lumMod val="75000"/>
              </a:schemeClr>
            </a:solidFill>
            <a:prstDash val="dash"/>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1" name="直線コネクタ 50"/>
          <p:cNvCxnSpPr/>
          <p:nvPr/>
        </p:nvCxnSpPr>
        <p:spPr bwMode="auto">
          <a:xfrm flipV="1">
            <a:off x="3298405" y="6840316"/>
            <a:ext cx="0" cy="1883203"/>
          </a:xfrm>
          <a:prstGeom prst="line">
            <a:avLst/>
          </a:prstGeom>
          <a:noFill/>
          <a:ln w="22225" cap="flat" cmpd="sng" algn="ctr">
            <a:solidFill>
              <a:schemeClr val="accent5">
                <a:lumMod val="75000"/>
              </a:schemeClr>
            </a:solidFill>
            <a:prstDash val="dash"/>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52" name="四角形: 角を丸くする 51"/>
          <p:cNvSpPr/>
          <p:nvPr/>
        </p:nvSpPr>
        <p:spPr>
          <a:xfrm>
            <a:off x="4991600" y="3467601"/>
            <a:ext cx="1578726" cy="408623"/>
          </a:xfrm>
          <a:prstGeom prst="roundRect">
            <a:avLst/>
          </a:prstGeom>
          <a:solidFill>
            <a:schemeClr val="bg1"/>
          </a:solidFill>
          <a:ln w="254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nchorCtr="0">
            <a:spAutoFit/>
          </a:bodyPr>
          <a:lstStyle/>
          <a:p>
            <a:pPr algn="ctr"/>
            <a:r>
              <a:rPr kumimoji="1" lang="ja-JP" altLang="en-US" sz="1200" dirty="0">
                <a:solidFill>
                  <a:schemeClr val="tx1"/>
                </a:solidFill>
                <a:latin typeface="HG丸ｺﾞｼｯｸM-PRO" panose="020F0600000000000000" pitchFamily="50" charset="-128"/>
                <a:ea typeface="HG丸ｺﾞｼｯｸM-PRO" panose="020F0600000000000000" pitchFamily="50" charset="-128"/>
                <a:cs typeface="メイリオ" pitchFamily="50" charset="-128"/>
              </a:rPr>
              <a:t>就職</a:t>
            </a:r>
            <a:endParaRPr kumimoji="1" lang="en-US" altLang="ja-JP" sz="1200" dirty="0">
              <a:solidFill>
                <a:schemeClr val="tx1"/>
              </a:solidFill>
              <a:latin typeface="HG丸ｺﾞｼｯｸM-PRO" panose="020F0600000000000000" pitchFamily="50" charset="-128"/>
              <a:ea typeface="HG丸ｺﾞｼｯｸM-PRO" panose="020F0600000000000000" pitchFamily="50" charset="-128"/>
              <a:cs typeface="メイリオ" pitchFamily="50" charset="-128"/>
            </a:endParaRPr>
          </a:p>
          <a:p>
            <a:pPr algn="ctr">
              <a:spcBef>
                <a:spcPts val="0"/>
              </a:spcBef>
            </a:pPr>
            <a:r>
              <a:rPr kumimoji="1" lang="ja-JP" altLang="en-US" sz="1200" dirty="0">
                <a:solidFill>
                  <a:schemeClr val="tx1"/>
                </a:solidFill>
                <a:latin typeface="HG丸ｺﾞｼｯｸM-PRO" panose="020F0600000000000000" pitchFamily="50" charset="-128"/>
                <a:ea typeface="HG丸ｺﾞｼｯｸM-PRO" panose="020F0600000000000000" pitchFamily="50" charset="-128"/>
                <a:cs typeface="メイリオ" pitchFamily="50" charset="-128"/>
              </a:rPr>
              <a:t>（ハローワーク</a:t>
            </a:r>
            <a:r>
              <a:rPr lang="ja-JP" altLang="en-US" sz="1200" dirty="0">
                <a:solidFill>
                  <a:schemeClr val="tx1"/>
                </a:solidFill>
                <a:latin typeface="HG丸ｺﾞｼｯｸM-PRO" panose="020F0600000000000000" pitchFamily="50" charset="-128"/>
                <a:ea typeface="HG丸ｺﾞｼｯｸM-PRO" panose="020F0600000000000000" pitchFamily="50" charset="-128"/>
                <a:cs typeface="メイリオ" pitchFamily="50" charset="-128"/>
              </a:rPr>
              <a:t>等</a:t>
            </a:r>
            <a:r>
              <a:rPr kumimoji="1" lang="ja-JP" altLang="en-US" sz="1200" dirty="0">
                <a:solidFill>
                  <a:schemeClr val="tx1"/>
                </a:solidFill>
                <a:latin typeface="HG丸ｺﾞｼｯｸM-PRO" panose="020F0600000000000000" pitchFamily="50" charset="-128"/>
                <a:ea typeface="HG丸ｺﾞｼｯｸM-PRO" panose="020F0600000000000000" pitchFamily="50" charset="-128"/>
                <a:cs typeface="メイリオ" pitchFamily="50" charset="-128"/>
              </a:rPr>
              <a:t>）</a:t>
            </a:r>
            <a:endParaRPr kumimoji="1" lang="en-US" altLang="ja-JP" sz="1200" dirty="0">
              <a:solidFill>
                <a:schemeClr val="tx1"/>
              </a:solidFill>
              <a:latin typeface="HG丸ｺﾞｼｯｸM-PRO" panose="020F0600000000000000" pitchFamily="50" charset="-128"/>
              <a:ea typeface="HG丸ｺﾞｼｯｸM-PRO" panose="020F0600000000000000" pitchFamily="50" charset="-128"/>
              <a:cs typeface="メイリオ" pitchFamily="50" charset="-128"/>
            </a:endParaRPr>
          </a:p>
        </p:txBody>
      </p:sp>
      <p:sp>
        <p:nvSpPr>
          <p:cNvPr id="68" name="正方形/長方形 67"/>
          <p:cNvSpPr/>
          <p:nvPr/>
        </p:nvSpPr>
        <p:spPr>
          <a:xfrm>
            <a:off x="261787" y="4217159"/>
            <a:ext cx="3177951" cy="553998"/>
          </a:xfrm>
          <a:prstGeom prst="rect">
            <a:avLst/>
          </a:prstGeom>
        </p:spPr>
        <p:txBody>
          <a:bodyPr wrap="square">
            <a:spAutoFit/>
          </a:bodyPr>
          <a:lstStyle/>
          <a:p>
            <a:pPr algn="l">
              <a:spcBef>
                <a:spcPts val="600"/>
              </a:spcBef>
            </a:pPr>
            <a:r>
              <a:rPr lang="ja-JP" altLang="en-US" sz="1000" b="0" u="none" dirty="0">
                <a:latin typeface="+mj-ea"/>
                <a:ea typeface="+mj-ea"/>
              </a:rPr>
              <a:t>　</a:t>
            </a:r>
            <a:r>
              <a:rPr lang="ja-JP" altLang="en-US" sz="1000" b="0" u="none" dirty="0">
                <a:latin typeface="HG丸ｺﾞｼｯｸM-PRO" panose="020F0600000000000000" pitchFamily="50" charset="-128"/>
                <a:ea typeface="HG丸ｺﾞｼｯｸM-PRO" panose="020F0600000000000000" pitchFamily="50" charset="-128"/>
              </a:rPr>
              <a:t>集団療育及び個別療育を行う必要があると認められる未就学段階の障害児を対象に、日常生活の基本的な動作の指導等の必要な支援を行います。</a:t>
            </a:r>
          </a:p>
        </p:txBody>
      </p:sp>
      <p:sp>
        <p:nvSpPr>
          <p:cNvPr id="82" name="右中かっこ 81"/>
          <p:cNvSpPr/>
          <p:nvPr/>
        </p:nvSpPr>
        <p:spPr bwMode="auto">
          <a:xfrm rot="5400000">
            <a:off x="3628370" y="4700719"/>
            <a:ext cx="251158" cy="2355098"/>
          </a:xfrm>
          <a:prstGeom prst="rightBrace">
            <a:avLst>
              <a:gd name="adj1" fmla="val 24998"/>
              <a:gd name="adj2" fmla="val 51474"/>
            </a:avLst>
          </a:prstGeom>
          <a:noFill/>
          <a:ln w="25400" cap="flat" cmpd="sng" algn="ctr">
            <a:solidFill>
              <a:schemeClr val="bg2"/>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32" tIns="45716" rIns="91432" bIns="45716" numCol="1" rtlCol="0" anchor="ctr" anchorCtr="0" compatLnSpc="1">
            <a:prstTxWarp prst="textNoShape">
              <a:avLst/>
            </a:prstTxWarp>
            <a:spAutoFit/>
          </a:bodyPr>
          <a:lstStyle/>
          <a:p>
            <a:pPr marL="342900" marR="0" indent="-342900" algn="ctr" defTabSz="914400" rtl="0" eaLnBrk="1" fontAlgn="base" latinLnBrk="0" hangingPunct="1">
              <a:lnSpc>
                <a:spcPct val="100000"/>
              </a:lnSpc>
              <a:spcBef>
                <a:spcPct val="50000"/>
              </a:spcBef>
              <a:spcAft>
                <a:spcPct val="0"/>
              </a:spcAft>
              <a:buClrTx/>
              <a:buSzTx/>
              <a:buFontTx/>
              <a:buNone/>
              <a:tabLst/>
            </a:pPr>
            <a:endParaRPr kumimoji="1" lang="ja-JP" altLang="en-US" sz="2600" b="1" i="0" u="sng" strike="noStrike" cap="none" normalizeH="0" baseline="0">
              <a:ln>
                <a:noFill/>
              </a:ln>
              <a:solidFill>
                <a:schemeClr val="tx1"/>
              </a:solidFill>
              <a:effectLst/>
              <a:latin typeface="Arial" charset="0"/>
              <a:ea typeface="ＭＳ Ｐゴシック" pitchFamily="50" charset="-128"/>
            </a:endParaRPr>
          </a:p>
        </p:txBody>
      </p:sp>
      <p:sp>
        <p:nvSpPr>
          <p:cNvPr id="83" name="右中かっこ 82"/>
          <p:cNvSpPr/>
          <p:nvPr/>
        </p:nvSpPr>
        <p:spPr bwMode="auto">
          <a:xfrm rot="16200000" flipV="1">
            <a:off x="3223915" y="-176296"/>
            <a:ext cx="335482" cy="5250376"/>
          </a:xfrm>
          <a:prstGeom prst="rightBrace">
            <a:avLst>
              <a:gd name="adj1" fmla="val 24998"/>
              <a:gd name="adj2" fmla="val 51474"/>
            </a:avLst>
          </a:prstGeom>
          <a:noFill/>
          <a:ln w="25400" cap="flat" cmpd="sng" algn="ctr">
            <a:solidFill>
              <a:schemeClr val="bg2"/>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32" tIns="45716" rIns="91432" bIns="45716" numCol="1" rtlCol="0" anchor="ctr" anchorCtr="0" compatLnSpc="1">
            <a:prstTxWarp prst="textNoShape">
              <a:avLst/>
            </a:prstTxWarp>
            <a:spAutoFit/>
          </a:bodyPr>
          <a:lstStyle/>
          <a:p>
            <a:pPr marL="342900" marR="0" indent="-342900" algn="ctr" defTabSz="914400" rtl="0" eaLnBrk="1" fontAlgn="base" latinLnBrk="0" hangingPunct="1">
              <a:lnSpc>
                <a:spcPct val="100000"/>
              </a:lnSpc>
              <a:spcBef>
                <a:spcPct val="50000"/>
              </a:spcBef>
              <a:spcAft>
                <a:spcPct val="0"/>
              </a:spcAft>
              <a:buClrTx/>
              <a:buSzTx/>
              <a:buFontTx/>
              <a:buNone/>
              <a:tabLst/>
            </a:pPr>
            <a:endParaRPr kumimoji="1" lang="ja-JP" altLang="en-US" sz="2600" b="1" i="0" u="sng" strike="noStrike" cap="none" normalizeH="0" baseline="0">
              <a:ln>
                <a:noFill/>
              </a:ln>
              <a:solidFill>
                <a:schemeClr val="tx1"/>
              </a:solidFill>
              <a:effectLst/>
              <a:latin typeface="Arial" charset="0"/>
              <a:ea typeface="ＭＳ Ｐゴシック" pitchFamily="50" charset="-128"/>
            </a:endParaRPr>
          </a:p>
        </p:txBody>
      </p:sp>
      <p:sp>
        <p:nvSpPr>
          <p:cNvPr id="86" name="右中かっこ 85"/>
          <p:cNvSpPr/>
          <p:nvPr/>
        </p:nvSpPr>
        <p:spPr bwMode="auto">
          <a:xfrm rot="16200000" flipV="1">
            <a:off x="1562059" y="3877244"/>
            <a:ext cx="319191" cy="2045819"/>
          </a:xfrm>
          <a:prstGeom prst="rightBrace">
            <a:avLst>
              <a:gd name="adj1" fmla="val 24998"/>
              <a:gd name="adj2" fmla="val 51474"/>
            </a:avLst>
          </a:prstGeom>
          <a:noFill/>
          <a:ln w="25400" cap="flat" cmpd="sng" algn="ctr">
            <a:solidFill>
              <a:schemeClr val="bg2"/>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32" tIns="45716" rIns="91432" bIns="45716" numCol="1" rtlCol="0" anchor="ctr" anchorCtr="0" compatLnSpc="1">
            <a:prstTxWarp prst="textNoShape">
              <a:avLst/>
            </a:prstTxWarp>
            <a:spAutoFit/>
          </a:bodyPr>
          <a:lstStyle/>
          <a:p>
            <a:pPr marL="342900" marR="0" indent="-342900" algn="ctr" defTabSz="914400" rtl="0" eaLnBrk="1" fontAlgn="base" latinLnBrk="0" hangingPunct="1">
              <a:lnSpc>
                <a:spcPct val="100000"/>
              </a:lnSpc>
              <a:spcBef>
                <a:spcPct val="50000"/>
              </a:spcBef>
              <a:spcAft>
                <a:spcPct val="0"/>
              </a:spcAft>
              <a:buClrTx/>
              <a:buSzTx/>
              <a:buFontTx/>
              <a:buNone/>
              <a:tabLst/>
            </a:pPr>
            <a:endParaRPr kumimoji="1" lang="ja-JP" altLang="en-US" sz="2600" b="1" i="0" u="sng" strike="noStrike" cap="none" normalizeH="0" baseline="0">
              <a:ln>
                <a:noFill/>
              </a:ln>
              <a:solidFill>
                <a:schemeClr val="tx1"/>
              </a:solidFill>
              <a:effectLst/>
              <a:latin typeface="Arial" charset="0"/>
              <a:ea typeface="ＭＳ Ｐゴシック" pitchFamily="50" charset="-128"/>
            </a:endParaRPr>
          </a:p>
        </p:txBody>
      </p:sp>
      <p:sp>
        <p:nvSpPr>
          <p:cNvPr id="87" name="四角形: 角を丸くする 86"/>
          <p:cNvSpPr/>
          <p:nvPr/>
        </p:nvSpPr>
        <p:spPr>
          <a:xfrm>
            <a:off x="200795" y="2545317"/>
            <a:ext cx="4075881" cy="1225868"/>
          </a:xfrm>
          <a:prstGeom prst="roundRect">
            <a:avLst/>
          </a:prstGeom>
          <a:solidFill>
            <a:schemeClr val="bg1"/>
          </a:solidFill>
          <a:ln w="25400">
            <a:solidFill>
              <a:srgbClr val="009900"/>
            </a:solid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nchorCtr="0">
            <a:spAutoFit/>
          </a:bodyPr>
          <a:lstStyle/>
          <a:p>
            <a:pPr algn="ctr">
              <a:spcBef>
                <a:spcPts val="0"/>
              </a:spcBef>
            </a:pPr>
            <a:r>
              <a:rPr kumimoji="1" lang="ja-JP" altLang="en-US" sz="1200" dirty="0">
                <a:solidFill>
                  <a:srgbClr val="009900"/>
                </a:solidFill>
                <a:highlight>
                  <a:srgbClr val="CCFFCC"/>
                </a:highlight>
                <a:latin typeface="HG丸ｺﾞｼｯｸM-PRO" panose="020F0600000000000000" pitchFamily="50" charset="-128"/>
                <a:ea typeface="HG丸ｺﾞｼｯｸM-PRO" panose="020F0600000000000000" pitchFamily="50" charset="-128"/>
                <a:cs typeface="メイリオ" pitchFamily="50" charset="-128"/>
              </a:rPr>
              <a:t>通所支援</a:t>
            </a:r>
            <a:endParaRPr kumimoji="1" lang="en-US" altLang="ja-JP" sz="1200" dirty="0">
              <a:solidFill>
                <a:srgbClr val="009900"/>
              </a:solidFill>
              <a:highlight>
                <a:srgbClr val="CCFFCC"/>
              </a:highlight>
              <a:latin typeface="HG丸ｺﾞｼｯｸM-PRO" panose="020F0600000000000000" pitchFamily="50" charset="-128"/>
              <a:ea typeface="HG丸ｺﾞｼｯｸM-PRO" panose="020F0600000000000000" pitchFamily="50" charset="-128"/>
              <a:cs typeface="メイリオ" pitchFamily="50" charset="-128"/>
            </a:endParaRPr>
          </a:p>
          <a:p>
            <a:pPr algn="ctr">
              <a:spcBef>
                <a:spcPts val="0"/>
              </a:spcBef>
            </a:pPr>
            <a:r>
              <a:rPr kumimoji="1" lang="ja-JP" altLang="en-US" sz="1200" dirty="0">
                <a:solidFill>
                  <a:srgbClr val="009900"/>
                </a:solidFill>
                <a:latin typeface="HG丸ｺﾞｼｯｸM-PRO" panose="020F0600000000000000" pitchFamily="50" charset="-128"/>
                <a:ea typeface="HG丸ｺﾞｼｯｸM-PRO" panose="020F0600000000000000" pitchFamily="50" charset="-128"/>
                <a:cs typeface="メイリオ" pitchFamily="50" charset="-128"/>
              </a:rPr>
              <a:t>（保育所等訪問支援）</a:t>
            </a:r>
            <a:endParaRPr kumimoji="1" lang="en-US" altLang="ja-JP" sz="1200" dirty="0">
              <a:solidFill>
                <a:srgbClr val="009900"/>
              </a:solidFill>
              <a:latin typeface="HG丸ｺﾞｼｯｸM-PRO" panose="020F0600000000000000" pitchFamily="50" charset="-128"/>
              <a:ea typeface="HG丸ｺﾞｼｯｸM-PRO" panose="020F0600000000000000" pitchFamily="50" charset="-128"/>
              <a:cs typeface="メイリオ" pitchFamily="50" charset="-128"/>
            </a:endParaRPr>
          </a:p>
          <a:p>
            <a:pPr algn="ctr">
              <a:spcBef>
                <a:spcPts val="0"/>
              </a:spcBef>
            </a:pPr>
            <a:r>
              <a:rPr kumimoji="1" lang="ja-JP" altLang="en-US" sz="1200" dirty="0">
                <a:solidFill>
                  <a:srgbClr val="009900"/>
                </a:solidFill>
                <a:latin typeface="HG丸ｺﾞｼｯｸM-PRO" panose="020F0600000000000000" pitchFamily="50" charset="-128"/>
                <a:ea typeface="HG丸ｺﾞｼｯｸM-PRO" panose="020F0600000000000000" pitchFamily="50" charset="-128"/>
                <a:cs typeface="メイリオ" pitchFamily="50" charset="-128"/>
              </a:rPr>
              <a:t>（児童発達支援、放課後等デイサービス事業所）</a:t>
            </a:r>
            <a:endParaRPr kumimoji="1" lang="en-US" altLang="ja-JP" sz="1200" dirty="0">
              <a:solidFill>
                <a:srgbClr val="009900"/>
              </a:solidFill>
              <a:latin typeface="HG丸ｺﾞｼｯｸM-PRO" panose="020F0600000000000000" pitchFamily="50" charset="-128"/>
              <a:ea typeface="HG丸ｺﾞｼｯｸM-PRO" panose="020F0600000000000000" pitchFamily="50" charset="-128"/>
              <a:cs typeface="メイリオ" pitchFamily="50" charset="-128"/>
            </a:endParaRPr>
          </a:p>
          <a:p>
            <a:pPr algn="ctr">
              <a:spcBef>
                <a:spcPts val="0"/>
              </a:spcBef>
            </a:pPr>
            <a:endParaRPr kumimoji="1" lang="en-US" altLang="ja-JP" sz="1200" b="0" u="none" dirty="0">
              <a:solidFill>
                <a:schemeClr val="tx1"/>
              </a:solidFill>
              <a:latin typeface="HG丸ｺﾞｼｯｸM-PRO" panose="020F0600000000000000" pitchFamily="50" charset="-128"/>
              <a:ea typeface="HG丸ｺﾞｼｯｸM-PRO" panose="020F0600000000000000" pitchFamily="50" charset="-128"/>
              <a:cs typeface="メイリオ" pitchFamily="50" charset="-128"/>
            </a:endParaRPr>
          </a:p>
          <a:p>
            <a:pPr algn="ctr">
              <a:spcBef>
                <a:spcPts val="0"/>
              </a:spcBef>
            </a:pPr>
            <a:endParaRPr kumimoji="1" lang="en-US" altLang="ja-JP" sz="1200" b="0" u="none" dirty="0">
              <a:solidFill>
                <a:schemeClr val="tx1"/>
              </a:solidFill>
              <a:latin typeface="HG丸ｺﾞｼｯｸM-PRO" panose="020F0600000000000000" pitchFamily="50" charset="-128"/>
              <a:ea typeface="HG丸ｺﾞｼｯｸM-PRO" panose="020F0600000000000000" pitchFamily="50" charset="-128"/>
              <a:cs typeface="メイリオ" pitchFamily="50" charset="-128"/>
            </a:endParaRPr>
          </a:p>
          <a:p>
            <a:pPr algn="ctr">
              <a:spcBef>
                <a:spcPts val="0"/>
              </a:spcBef>
            </a:pPr>
            <a:endParaRPr kumimoji="1" lang="ja-JP" altLang="en-US" sz="1200" b="0" u="none" dirty="0">
              <a:solidFill>
                <a:schemeClr val="tx1"/>
              </a:solidFill>
              <a:latin typeface="HG丸ｺﾞｼｯｸM-PRO" panose="020F0600000000000000" pitchFamily="50" charset="-128"/>
              <a:ea typeface="HG丸ｺﾞｼｯｸM-PRO" panose="020F0600000000000000" pitchFamily="50" charset="-128"/>
              <a:cs typeface="メイリオ" pitchFamily="50" charset="-128"/>
            </a:endParaRPr>
          </a:p>
        </p:txBody>
      </p:sp>
      <p:sp>
        <p:nvSpPr>
          <p:cNvPr id="71" name="正方形/長方形 70"/>
          <p:cNvSpPr/>
          <p:nvPr/>
        </p:nvSpPr>
        <p:spPr>
          <a:xfrm>
            <a:off x="352284" y="3143952"/>
            <a:ext cx="3906244" cy="553998"/>
          </a:xfrm>
          <a:prstGeom prst="rect">
            <a:avLst/>
          </a:prstGeom>
        </p:spPr>
        <p:txBody>
          <a:bodyPr wrap="square">
            <a:spAutoFit/>
          </a:bodyPr>
          <a:lstStyle/>
          <a:p>
            <a:pPr algn="l">
              <a:spcBef>
                <a:spcPts val="0"/>
              </a:spcBef>
            </a:pPr>
            <a:r>
              <a:rPr lang="ja-JP" altLang="en-US" sz="1000" b="0" u="none" dirty="0">
                <a:latin typeface="HG丸ｺﾞｼｯｸM-PRO" panose="020F0600000000000000" pitchFamily="50" charset="-128"/>
                <a:ea typeface="HG丸ｺﾞｼｯｸM-PRO" panose="020F0600000000000000" pitchFamily="50" charset="-128"/>
              </a:rPr>
              <a:t>　集団生活への適応のための専門的な支援や生活能力向上のための訓練等を継続的に提供することにより、障害児の自立を促進するとともに、放課後等の居場所を提供します。</a:t>
            </a:r>
          </a:p>
        </p:txBody>
      </p:sp>
      <p:sp>
        <p:nvSpPr>
          <p:cNvPr id="90" name="四角形: 角を丸くする 89"/>
          <p:cNvSpPr/>
          <p:nvPr/>
        </p:nvSpPr>
        <p:spPr>
          <a:xfrm>
            <a:off x="4381200" y="2593827"/>
            <a:ext cx="2043247" cy="408623"/>
          </a:xfrm>
          <a:prstGeom prst="roundRect">
            <a:avLst/>
          </a:prstGeom>
          <a:solidFill>
            <a:schemeClr val="bg1"/>
          </a:solidFill>
          <a:ln w="25400">
            <a:solidFill>
              <a:srgbClr val="009900"/>
            </a:solid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nchorCtr="0">
            <a:spAutoFit/>
          </a:bodyPr>
          <a:lstStyle/>
          <a:p>
            <a:pPr algn="ctr"/>
            <a:r>
              <a:rPr kumimoji="1" lang="ja-JP" altLang="en-US" sz="1200" dirty="0">
                <a:solidFill>
                  <a:srgbClr val="009900"/>
                </a:solidFill>
                <a:highlight>
                  <a:srgbClr val="CCFFCC"/>
                </a:highlight>
                <a:latin typeface="HG丸ｺﾞｼｯｸM-PRO" panose="020F0600000000000000" pitchFamily="50" charset="-128"/>
                <a:ea typeface="HG丸ｺﾞｼｯｸM-PRO" panose="020F0600000000000000" pitchFamily="50" charset="-128"/>
                <a:cs typeface="メイリオ" pitchFamily="50" charset="-128"/>
              </a:rPr>
              <a:t>保護者</a:t>
            </a:r>
            <a:r>
              <a:rPr lang="ja-JP" altLang="en-US" sz="1200" dirty="0">
                <a:solidFill>
                  <a:srgbClr val="009900"/>
                </a:solidFill>
                <a:highlight>
                  <a:srgbClr val="CCFFCC"/>
                </a:highlight>
                <a:latin typeface="HG丸ｺﾞｼｯｸM-PRO" panose="020F0600000000000000" pitchFamily="50" charset="-128"/>
                <a:ea typeface="HG丸ｺﾞｼｯｸM-PRO" panose="020F0600000000000000" pitchFamily="50" charset="-128"/>
                <a:cs typeface="メイリオ" pitchFamily="50" charset="-128"/>
              </a:rPr>
              <a:t>支援</a:t>
            </a:r>
            <a:endParaRPr lang="en-US" altLang="ja-JP" sz="1200" dirty="0">
              <a:solidFill>
                <a:srgbClr val="009900"/>
              </a:solidFill>
              <a:highlight>
                <a:srgbClr val="CCFFCC"/>
              </a:highlight>
              <a:latin typeface="HG丸ｺﾞｼｯｸM-PRO" panose="020F0600000000000000" pitchFamily="50" charset="-128"/>
              <a:ea typeface="HG丸ｺﾞｼｯｸM-PRO" panose="020F0600000000000000" pitchFamily="50" charset="-128"/>
              <a:cs typeface="メイリオ" pitchFamily="50" charset="-128"/>
            </a:endParaRPr>
          </a:p>
          <a:p>
            <a:pPr algn="ctr">
              <a:spcBef>
                <a:spcPts val="0"/>
              </a:spcBef>
            </a:pPr>
            <a:r>
              <a:rPr lang="ja-JP" altLang="en-US" sz="1200" dirty="0">
                <a:solidFill>
                  <a:srgbClr val="009900"/>
                </a:solidFill>
                <a:latin typeface="HG丸ｺﾞｼｯｸM-PRO" panose="020F0600000000000000" pitchFamily="50" charset="-128"/>
                <a:ea typeface="HG丸ｺﾞｼｯｸM-PRO" panose="020F0600000000000000" pitchFamily="50" charset="-128"/>
                <a:cs typeface="メイリオ" pitchFamily="50" charset="-128"/>
              </a:rPr>
              <a:t>（</a:t>
            </a:r>
            <a:r>
              <a:rPr kumimoji="1" lang="ja-JP" altLang="en-US" sz="1200" dirty="0">
                <a:solidFill>
                  <a:srgbClr val="009900"/>
                </a:solidFill>
                <a:latin typeface="HG丸ｺﾞｼｯｸM-PRO" panose="020F0600000000000000" pitchFamily="50" charset="-128"/>
                <a:ea typeface="HG丸ｺﾞｼｯｸM-PRO" panose="020F0600000000000000" pitchFamily="50" charset="-128"/>
                <a:cs typeface="メイリオ" pitchFamily="50" charset="-128"/>
              </a:rPr>
              <a:t>ペアレントプログラム等）</a:t>
            </a:r>
            <a:endParaRPr kumimoji="1" lang="en-US" altLang="ja-JP" sz="1200" dirty="0">
              <a:solidFill>
                <a:srgbClr val="009900"/>
              </a:solidFill>
              <a:latin typeface="HG丸ｺﾞｼｯｸM-PRO" panose="020F0600000000000000" pitchFamily="50" charset="-128"/>
              <a:ea typeface="HG丸ｺﾞｼｯｸM-PRO" panose="020F0600000000000000" pitchFamily="50" charset="-128"/>
              <a:cs typeface="メイリオ" pitchFamily="50" charset="-128"/>
            </a:endParaRPr>
          </a:p>
        </p:txBody>
      </p:sp>
      <p:sp>
        <p:nvSpPr>
          <p:cNvPr id="40" name="四角形: 角を丸くする 39"/>
          <p:cNvSpPr/>
          <p:nvPr/>
        </p:nvSpPr>
        <p:spPr>
          <a:xfrm>
            <a:off x="190644" y="1833147"/>
            <a:ext cx="6361204" cy="459700"/>
          </a:xfrm>
          <a:prstGeom prst="roundRect">
            <a:avLst/>
          </a:prstGeom>
          <a:solidFill>
            <a:schemeClr val="bg1"/>
          </a:solidFill>
          <a:ln w="254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nchorCtr="0">
            <a:spAutoFit/>
          </a:bodyPr>
          <a:lstStyle/>
          <a:p>
            <a:pPr algn="ctr"/>
            <a:r>
              <a:rPr kumimoji="1" lang="ja-JP" altLang="en-US" sz="1200" dirty="0">
                <a:solidFill>
                  <a:schemeClr val="tx1"/>
                </a:solidFill>
                <a:latin typeface="HG丸ｺﾞｼｯｸM-PRO" panose="020F0600000000000000" pitchFamily="50" charset="-128"/>
                <a:ea typeface="HG丸ｺﾞｼｯｸM-PRO" panose="020F0600000000000000" pitchFamily="50" charset="-128"/>
                <a:cs typeface="メイリオ" pitchFamily="50" charset="-128"/>
              </a:rPr>
              <a:t>子育ての困りごとやお子さんのこと全般（児童発達支援センター）</a:t>
            </a:r>
            <a:endParaRPr kumimoji="1" lang="en-US" altLang="ja-JP" sz="1200" dirty="0">
              <a:solidFill>
                <a:schemeClr val="tx1"/>
              </a:solidFill>
              <a:latin typeface="HG丸ｺﾞｼｯｸM-PRO" panose="020F0600000000000000" pitchFamily="50" charset="-128"/>
              <a:ea typeface="HG丸ｺﾞｼｯｸM-PRO" panose="020F0600000000000000" pitchFamily="50" charset="-128"/>
              <a:cs typeface="メイリオ" pitchFamily="50" charset="-128"/>
            </a:endParaRPr>
          </a:p>
          <a:p>
            <a:r>
              <a:rPr lang="ja-JP" altLang="en-US" sz="1000" b="0" u="none" dirty="0">
                <a:solidFill>
                  <a:schemeClr val="tx1"/>
                </a:solidFill>
                <a:latin typeface="HG丸ｺﾞｼｯｸM-PRO" panose="020F0600000000000000" pitchFamily="50" charset="-128"/>
                <a:ea typeface="HG丸ｺﾞｼｯｸM-PRO" panose="020F0600000000000000" pitchFamily="50" charset="-128"/>
                <a:cs typeface="メイリオ" pitchFamily="50" charset="-128"/>
              </a:rPr>
              <a:t>日常生活についての相談支援のほか、必要な支援を提供するため、関係機関と調整を図ります。</a:t>
            </a:r>
            <a:endParaRPr kumimoji="1" lang="ja-JP" altLang="en-US" sz="1000" b="0" u="none" dirty="0">
              <a:solidFill>
                <a:schemeClr val="tx1"/>
              </a:solidFill>
              <a:latin typeface="HG丸ｺﾞｼｯｸM-PRO" panose="020F0600000000000000" pitchFamily="50" charset="-128"/>
              <a:ea typeface="HG丸ｺﾞｼｯｸM-PRO" panose="020F0600000000000000" pitchFamily="50" charset="-128"/>
              <a:cs typeface="メイリオ" pitchFamily="50" charset="-128"/>
            </a:endParaRPr>
          </a:p>
        </p:txBody>
      </p:sp>
      <p:pic>
        <p:nvPicPr>
          <p:cNvPr id="4" name="図 3"/>
          <p:cNvPicPr>
            <a:picLocks noChangeAspect="1"/>
          </p:cNvPicPr>
          <p:nvPr/>
        </p:nvPicPr>
        <p:blipFill>
          <a:blip r:embed="rId15"/>
          <a:stretch>
            <a:fillRect/>
          </a:stretch>
        </p:blipFill>
        <p:spPr>
          <a:xfrm>
            <a:off x="221130" y="67316"/>
            <a:ext cx="597460" cy="707197"/>
          </a:xfrm>
          <a:prstGeom prst="rect">
            <a:avLst/>
          </a:prstGeom>
        </p:spPr>
      </p:pic>
      <p:sp>
        <p:nvSpPr>
          <p:cNvPr id="53" name="正方形/長方形 52"/>
          <p:cNvSpPr/>
          <p:nvPr/>
        </p:nvSpPr>
        <p:spPr>
          <a:xfrm>
            <a:off x="4252216" y="7017973"/>
            <a:ext cx="2323373" cy="200055"/>
          </a:xfrm>
          <a:prstGeom prst="rect">
            <a:avLst/>
          </a:prstGeom>
        </p:spPr>
        <p:txBody>
          <a:bodyPr wrap="square">
            <a:spAutoFit/>
          </a:bodyPr>
          <a:lstStyle/>
          <a:p>
            <a:pPr algn="l">
              <a:spcBef>
                <a:spcPts val="600"/>
              </a:spcBef>
            </a:pPr>
            <a:r>
              <a:rPr lang="en-US" altLang="ja-JP" sz="700" b="0" u="none" dirty="0">
                <a:solidFill>
                  <a:srgbClr val="0070C0"/>
                </a:solidFill>
                <a:latin typeface="HG丸ｺﾞｼｯｸM-PRO" panose="020F0600000000000000" pitchFamily="50" charset="-128"/>
                <a:ea typeface="HG丸ｺﾞｼｯｸM-PRO" panose="020F0600000000000000" pitchFamily="50" charset="-128"/>
              </a:rPr>
              <a:t>※</a:t>
            </a:r>
            <a:r>
              <a:rPr lang="ja-JP" altLang="en-US" sz="700" b="0" u="none" dirty="0">
                <a:solidFill>
                  <a:srgbClr val="0070C0"/>
                </a:solidFill>
                <a:latin typeface="HG丸ｺﾞｼｯｸM-PRO" panose="020F0600000000000000" pitchFamily="50" charset="-128"/>
                <a:ea typeface="HG丸ｺﾞｼｯｸM-PRO" panose="020F0600000000000000" pitchFamily="50" charset="-128"/>
              </a:rPr>
              <a:t>在籍校で受ける場合と他校で受ける場合があります。</a:t>
            </a:r>
            <a:endParaRPr lang="ja-JP" altLang="en-US" sz="1000" b="0" u="none" dirty="0">
              <a:solidFill>
                <a:srgbClr val="0070C0"/>
              </a:solidFill>
              <a:latin typeface="HG丸ｺﾞｼｯｸM-PRO" panose="020F0600000000000000" pitchFamily="50" charset="-128"/>
              <a:ea typeface="HG丸ｺﾞｼｯｸM-PRO" panose="020F0600000000000000" pitchFamily="50" charset="-128"/>
            </a:endParaRPr>
          </a:p>
        </p:txBody>
      </p:sp>
    </p:spTree>
    <p:extLst>
      <p:ext uri="{BB962C8B-B14F-4D97-AF65-F5344CB8AC3E}">
        <p14:creationId xmlns:p14="http://schemas.microsoft.com/office/powerpoint/2010/main" val="325531699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スライド番号プレースホルダー 4"/>
          <p:cNvSpPr>
            <a:spLocks noGrp="1"/>
          </p:cNvSpPr>
          <p:nvPr>
            <p:ph type="sldNum" sz="quarter" idx="4"/>
          </p:nvPr>
        </p:nvSpPr>
        <p:spPr>
          <a:xfrm>
            <a:off x="3964215" y="7904112"/>
            <a:ext cx="1600200" cy="481213"/>
          </a:xfrm>
        </p:spPr>
        <p:txBody>
          <a:bodyPr/>
          <a:lstStyle/>
          <a:p>
            <a:pPr>
              <a:defRPr/>
            </a:pPr>
            <a:r>
              <a:rPr lang="en-US" altLang="ja-JP" dirty="0">
                <a:solidFill>
                  <a:srgbClr val="000000"/>
                </a:solidFill>
              </a:rPr>
              <a:t>-5-</a:t>
            </a:r>
          </a:p>
        </p:txBody>
      </p:sp>
      <p:sp>
        <p:nvSpPr>
          <p:cNvPr id="20" name="四角形: 角を丸くする 19"/>
          <p:cNvSpPr/>
          <p:nvPr/>
        </p:nvSpPr>
        <p:spPr>
          <a:xfrm>
            <a:off x="359807" y="526445"/>
            <a:ext cx="6138388" cy="517163"/>
          </a:xfrm>
          <a:prstGeom prst="roundRect">
            <a:avLst/>
          </a:prstGeom>
          <a:pattFill prst="sphere">
            <a:fgClr>
              <a:srgbClr val="CCFFCC"/>
            </a:fgClr>
            <a:bgClr>
              <a:schemeClr val="bg1"/>
            </a:bgClr>
          </a:pattFill>
          <a:ln w="190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nchorCtr="0">
            <a:spAutoFit/>
          </a:bodyPr>
          <a:lstStyle/>
          <a:p>
            <a:pPr algn="ctr">
              <a:lnSpc>
                <a:spcPct val="150000"/>
              </a:lnSpc>
            </a:pPr>
            <a:r>
              <a:rPr kumimoji="1" lang="ja-JP" altLang="en-US" sz="2400" u="none" dirty="0">
                <a:solidFill>
                  <a:schemeClr val="tx1"/>
                </a:solidFill>
                <a:latin typeface="HG丸ｺﾞｼｯｸM-PRO" panose="020F0600000000000000" pitchFamily="50" charset="-128"/>
                <a:ea typeface="HG丸ｺﾞｼｯｸM-PRO" panose="020F0600000000000000" pitchFamily="50" charset="-128"/>
                <a:cs typeface="メイリオ" pitchFamily="50" charset="-128"/>
              </a:rPr>
              <a:t>○○市の相談窓口</a:t>
            </a:r>
          </a:p>
        </p:txBody>
      </p:sp>
      <p:sp>
        <p:nvSpPr>
          <p:cNvPr id="21" name="四角形: 角を丸くする 20"/>
          <p:cNvSpPr/>
          <p:nvPr/>
        </p:nvSpPr>
        <p:spPr>
          <a:xfrm>
            <a:off x="698744" y="251521"/>
            <a:ext cx="2946279" cy="357545"/>
          </a:xfrm>
          <a:prstGeom prst="roundRect">
            <a:avLst/>
          </a:prstGeom>
          <a:solidFill>
            <a:srgbClr val="FF9900"/>
          </a:solidFill>
          <a:ln w="3175">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nchorCtr="0">
            <a:spAutoFit/>
          </a:bodyPr>
          <a:lstStyle/>
          <a:p>
            <a:pPr algn="ctr">
              <a:lnSpc>
                <a:spcPct val="150000"/>
              </a:lnSpc>
            </a:pPr>
            <a:r>
              <a:rPr kumimoji="1" lang="ja-JP" altLang="en-US" sz="1400" u="none" dirty="0">
                <a:solidFill>
                  <a:schemeClr val="bg1"/>
                </a:solidFill>
                <a:latin typeface="メイリオ" pitchFamily="50" charset="-128"/>
                <a:ea typeface="メイリオ" pitchFamily="50" charset="-128"/>
                <a:cs typeface="メイリオ" pitchFamily="50" charset="-128"/>
              </a:rPr>
              <a:t>困ったときは相談してください。</a:t>
            </a:r>
          </a:p>
        </p:txBody>
      </p:sp>
      <p:pic>
        <p:nvPicPr>
          <p:cNvPr id="4" name="図 3"/>
          <p:cNvPicPr>
            <a:picLocks noChangeAspect="1"/>
          </p:cNvPicPr>
          <p:nvPr/>
        </p:nvPicPr>
        <p:blipFill>
          <a:blip r:embed="rId2"/>
          <a:stretch>
            <a:fillRect/>
          </a:stretch>
        </p:blipFill>
        <p:spPr>
          <a:xfrm>
            <a:off x="84708" y="76964"/>
            <a:ext cx="896020" cy="855626"/>
          </a:xfrm>
          <a:prstGeom prst="rect">
            <a:avLst/>
          </a:prstGeom>
        </p:spPr>
      </p:pic>
      <p:graphicFrame>
        <p:nvGraphicFramePr>
          <p:cNvPr id="2" name="表 1"/>
          <p:cNvGraphicFramePr>
            <a:graphicFrameLocks noGrp="1"/>
          </p:cNvGraphicFramePr>
          <p:nvPr>
            <p:extLst>
              <p:ext uri="{D42A27DB-BD31-4B8C-83A1-F6EECF244321}">
                <p14:modId xmlns:p14="http://schemas.microsoft.com/office/powerpoint/2010/main" val="1975929398"/>
              </p:ext>
            </p:extLst>
          </p:nvPr>
        </p:nvGraphicFramePr>
        <p:xfrm>
          <a:off x="311833" y="1718996"/>
          <a:ext cx="6321642" cy="989072"/>
        </p:xfrm>
        <a:graphic>
          <a:graphicData uri="http://schemas.openxmlformats.org/drawingml/2006/table">
            <a:tbl>
              <a:tblPr firstRow="1" bandRow="1">
                <a:tableStyleId>{5C22544A-7EE6-4342-B048-85BDC9FD1C3A}</a:tableStyleId>
              </a:tblPr>
              <a:tblGrid>
                <a:gridCol w="1455916">
                  <a:extLst>
                    <a:ext uri="{9D8B030D-6E8A-4147-A177-3AD203B41FA5}">
                      <a16:colId xmlns:a16="http://schemas.microsoft.com/office/drawing/2014/main" val="521964300"/>
                    </a:ext>
                  </a:extLst>
                </a:gridCol>
                <a:gridCol w="1839129">
                  <a:extLst>
                    <a:ext uri="{9D8B030D-6E8A-4147-A177-3AD203B41FA5}">
                      <a16:colId xmlns:a16="http://schemas.microsoft.com/office/drawing/2014/main" val="444203147"/>
                    </a:ext>
                  </a:extLst>
                </a:gridCol>
                <a:gridCol w="3026597">
                  <a:extLst>
                    <a:ext uri="{9D8B030D-6E8A-4147-A177-3AD203B41FA5}">
                      <a16:colId xmlns:a16="http://schemas.microsoft.com/office/drawing/2014/main" val="209407156"/>
                    </a:ext>
                  </a:extLst>
                </a:gridCol>
              </a:tblGrid>
              <a:tr h="288032">
                <a:tc>
                  <a:txBody>
                    <a:bodyPr/>
                    <a:lstStyle/>
                    <a:p>
                      <a:pPr algn="ctr"/>
                      <a:r>
                        <a:rPr kumimoji="1" lang="ja-JP" altLang="en-US" sz="1000" b="0" i="0" dirty="0">
                          <a:ln>
                            <a:noFill/>
                          </a:ln>
                          <a:solidFill>
                            <a:srgbClr val="FF9900"/>
                          </a:solidFill>
                          <a:latin typeface="HG丸ｺﾞｼｯｸM-PRO" panose="020F0600000000000000" pitchFamily="50" charset="-128"/>
                          <a:ea typeface="HG丸ｺﾞｼｯｸM-PRO" panose="020F0600000000000000" pitchFamily="50" charset="-128"/>
                        </a:rPr>
                        <a:t>名称</a:t>
                      </a:r>
                    </a:p>
                  </a:txBody>
                  <a:tcPr anchor="ctr">
                    <a:lnL w="12700" cap="flat" cmpd="sng" algn="ctr">
                      <a:solidFill>
                        <a:srgbClr val="FF9900"/>
                      </a:solidFill>
                      <a:prstDash val="solid"/>
                      <a:round/>
                      <a:headEnd type="none" w="med" len="med"/>
                      <a:tailEnd type="none" w="med" len="med"/>
                    </a:lnL>
                    <a:lnR w="12700" cap="flat" cmpd="sng" algn="ctr">
                      <a:solidFill>
                        <a:srgbClr val="FF9900"/>
                      </a:solidFill>
                      <a:prstDash val="solid"/>
                      <a:round/>
                      <a:headEnd type="none" w="med" len="med"/>
                      <a:tailEnd type="none" w="med" len="med"/>
                    </a:lnR>
                    <a:lnT w="12700" cap="flat" cmpd="sng" algn="ctr">
                      <a:solidFill>
                        <a:srgbClr val="FF9900"/>
                      </a:solidFill>
                      <a:prstDash val="solid"/>
                      <a:round/>
                      <a:headEnd type="none" w="med" len="med"/>
                      <a:tailEnd type="none" w="med" len="med"/>
                    </a:lnT>
                    <a:lnB w="12700" cap="flat" cmpd="sng" algn="ctr">
                      <a:solidFill>
                        <a:srgbClr val="FF9900"/>
                      </a:solidFill>
                      <a:prstDash val="solid"/>
                      <a:round/>
                      <a:headEnd type="none" w="med" len="med"/>
                      <a:tailEnd type="none" w="med" len="med"/>
                    </a:lnB>
                    <a:solidFill>
                      <a:srgbClr val="FFFFE1"/>
                    </a:solidFill>
                  </a:tcPr>
                </a:tc>
                <a:tc>
                  <a:txBody>
                    <a:bodyPr/>
                    <a:lstStyle/>
                    <a:p>
                      <a:pPr algn="ctr"/>
                      <a:r>
                        <a:rPr kumimoji="1" lang="ja-JP" altLang="en-US" sz="1000" b="0" i="0" dirty="0">
                          <a:solidFill>
                            <a:srgbClr val="FF9900"/>
                          </a:solidFill>
                          <a:latin typeface="HG丸ｺﾞｼｯｸM-PRO" panose="020F0600000000000000" pitchFamily="50" charset="-128"/>
                          <a:ea typeface="HG丸ｺﾞｼｯｸM-PRO" panose="020F0600000000000000" pitchFamily="50" charset="-128"/>
                        </a:rPr>
                        <a:t>内容</a:t>
                      </a:r>
                    </a:p>
                  </a:txBody>
                  <a:tcPr anchor="ctr">
                    <a:lnL w="12700" cap="flat" cmpd="sng" algn="ctr">
                      <a:solidFill>
                        <a:srgbClr val="FF9900"/>
                      </a:solidFill>
                      <a:prstDash val="solid"/>
                      <a:round/>
                      <a:headEnd type="none" w="med" len="med"/>
                      <a:tailEnd type="none" w="med" len="med"/>
                    </a:lnL>
                    <a:lnR w="12700" cap="flat" cmpd="sng" algn="ctr">
                      <a:solidFill>
                        <a:srgbClr val="FF9900"/>
                      </a:solidFill>
                      <a:prstDash val="solid"/>
                      <a:round/>
                      <a:headEnd type="none" w="med" len="med"/>
                      <a:tailEnd type="none" w="med" len="med"/>
                    </a:lnR>
                    <a:lnT w="12700" cap="flat" cmpd="sng" algn="ctr">
                      <a:solidFill>
                        <a:srgbClr val="FF9900"/>
                      </a:solidFill>
                      <a:prstDash val="solid"/>
                      <a:round/>
                      <a:headEnd type="none" w="med" len="med"/>
                      <a:tailEnd type="none" w="med" len="med"/>
                    </a:lnT>
                    <a:lnB w="12700" cap="flat" cmpd="sng" algn="ctr">
                      <a:solidFill>
                        <a:srgbClr val="FF9900"/>
                      </a:solidFill>
                      <a:prstDash val="solid"/>
                      <a:round/>
                      <a:headEnd type="none" w="med" len="med"/>
                      <a:tailEnd type="none" w="med" len="med"/>
                    </a:lnB>
                    <a:solidFill>
                      <a:srgbClr val="FFFFE1"/>
                    </a:solidFill>
                  </a:tcPr>
                </a:tc>
                <a:tc>
                  <a:txBody>
                    <a:bodyPr/>
                    <a:lstStyle/>
                    <a:p>
                      <a:pPr algn="ctr"/>
                      <a:r>
                        <a:rPr kumimoji="1" lang="ja-JP" altLang="en-US" sz="1000" b="0" i="0" dirty="0">
                          <a:solidFill>
                            <a:srgbClr val="FF9900"/>
                          </a:solidFill>
                          <a:latin typeface="HG丸ｺﾞｼｯｸM-PRO" panose="020F0600000000000000" pitchFamily="50" charset="-128"/>
                          <a:ea typeface="HG丸ｺﾞｼｯｸM-PRO" panose="020F0600000000000000" pitchFamily="50" charset="-128"/>
                        </a:rPr>
                        <a:t>問合せ先</a:t>
                      </a:r>
                    </a:p>
                  </a:txBody>
                  <a:tcPr anchor="ctr">
                    <a:lnL w="12700" cap="flat" cmpd="sng" algn="ctr">
                      <a:solidFill>
                        <a:srgbClr val="FF9900"/>
                      </a:solidFill>
                      <a:prstDash val="solid"/>
                      <a:round/>
                      <a:headEnd type="none" w="med" len="med"/>
                      <a:tailEnd type="none" w="med" len="med"/>
                    </a:lnL>
                    <a:lnR w="12700" cap="flat" cmpd="sng" algn="ctr">
                      <a:solidFill>
                        <a:srgbClr val="FF9900"/>
                      </a:solidFill>
                      <a:prstDash val="solid"/>
                      <a:round/>
                      <a:headEnd type="none" w="med" len="med"/>
                      <a:tailEnd type="none" w="med" len="med"/>
                    </a:lnR>
                    <a:lnT w="12700" cap="flat" cmpd="sng" algn="ctr">
                      <a:solidFill>
                        <a:srgbClr val="FF9900"/>
                      </a:solidFill>
                      <a:prstDash val="solid"/>
                      <a:round/>
                      <a:headEnd type="none" w="med" len="med"/>
                      <a:tailEnd type="none" w="med" len="med"/>
                    </a:lnT>
                    <a:lnB w="12700" cap="flat" cmpd="sng" algn="ctr">
                      <a:solidFill>
                        <a:srgbClr val="FF9900"/>
                      </a:solidFill>
                      <a:prstDash val="solid"/>
                      <a:round/>
                      <a:headEnd type="none" w="med" len="med"/>
                      <a:tailEnd type="none" w="med" len="med"/>
                    </a:lnB>
                    <a:solidFill>
                      <a:srgbClr val="FFFFE1"/>
                    </a:solidFill>
                  </a:tcPr>
                </a:tc>
                <a:extLst>
                  <a:ext uri="{0D108BD9-81ED-4DB2-BD59-A6C34878D82A}">
                    <a16:rowId xmlns:a16="http://schemas.microsoft.com/office/drawing/2014/main" val="3891702670"/>
                  </a:ext>
                </a:extLst>
              </a:tr>
              <a:tr h="448247">
                <a:tc>
                  <a:txBody>
                    <a:bodyPr/>
                    <a:lstStyle/>
                    <a:p>
                      <a:r>
                        <a:rPr kumimoji="1" lang="ja-JP" altLang="en-US" sz="1000" b="0" i="0" dirty="0">
                          <a:solidFill>
                            <a:schemeClr val="tx1"/>
                          </a:solidFill>
                          <a:latin typeface="HG丸ｺﾞｼｯｸM-PRO" panose="020F0600000000000000" pitchFamily="50" charset="-128"/>
                          <a:ea typeface="HG丸ｺﾞｼｯｸM-PRO" panose="020F0600000000000000" pitchFamily="50" charset="-128"/>
                        </a:rPr>
                        <a:t>子ども発達相談窓口</a:t>
                      </a:r>
                    </a:p>
                  </a:txBody>
                  <a:tcPr anchor="ctr">
                    <a:lnL w="12700" cap="flat" cmpd="sng" algn="ctr">
                      <a:solidFill>
                        <a:srgbClr val="FF9900"/>
                      </a:solidFill>
                      <a:prstDash val="solid"/>
                      <a:round/>
                      <a:headEnd type="none" w="med" len="med"/>
                      <a:tailEnd type="none" w="med" len="med"/>
                    </a:lnL>
                    <a:lnR w="12700" cap="flat" cmpd="sng" algn="ctr">
                      <a:solidFill>
                        <a:srgbClr val="FF9900"/>
                      </a:solidFill>
                      <a:prstDash val="solid"/>
                      <a:round/>
                      <a:headEnd type="none" w="med" len="med"/>
                      <a:tailEnd type="none" w="med" len="med"/>
                    </a:lnR>
                    <a:lnT w="12700" cap="flat" cmpd="sng" algn="ctr">
                      <a:solidFill>
                        <a:srgbClr val="FF9900"/>
                      </a:solidFill>
                      <a:prstDash val="solid"/>
                      <a:round/>
                      <a:headEnd type="none" w="med" len="med"/>
                      <a:tailEnd type="none" w="med" len="med"/>
                    </a:lnT>
                    <a:lnB w="12700" cap="flat" cmpd="sng" algn="ctr">
                      <a:solidFill>
                        <a:srgbClr val="FF9900"/>
                      </a:solidFill>
                      <a:prstDash val="solid"/>
                      <a:round/>
                      <a:headEnd type="none" w="med" len="med"/>
                      <a:tailEnd type="none" w="med" len="med"/>
                    </a:lnB>
                    <a:solidFill>
                      <a:schemeClr val="bg1"/>
                    </a:solidFill>
                  </a:tcPr>
                </a:tc>
                <a:tc>
                  <a:txBody>
                    <a:bodyPr/>
                    <a:lstStyle/>
                    <a:p>
                      <a:r>
                        <a:rPr kumimoji="1" lang="ja-JP" altLang="en-US" sz="1000" b="0" i="0" dirty="0">
                          <a:solidFill>
                            <a:schemeClr val="tx1"/>
                          </a:solidFill>
                          <a:latin typeface="HG丸ｺﾞｼｯｸM-PRO" panose="020F0600000000000000" pitchFamily="50" charset="-128"/>
                          <a:ea typeface="HG丸ｺﾞｼｯｸM-PRO" panose="020F0600000000000000" pitchFamily="50" charset="-128"/>
                        </a:rPr>
                        <a:t>子どもの発達に関する総合相談窓口</a:t>
                      </a:r>
                    </a:p>
                  </a:txBody>
                  <a:tcPr anchor="ctr">
                    <a:lnL w="12700" cap="flat" cmpd="sng" algn="ctr">
                      <a:solidFill>
                        <a:srgbClr val="FF9900"/>
                      </a:solidFill>
                      <a:prstDash val="solid"/>
                      <a:round/>
                      <a:headEnd type="none" w="med" len="med"/>
                      <a:tailEnd type="none" w="med" len="med"/>
                    </a:lnL>
                    <a:lnR w="12700" cap="flat" cmpd="sng" algn="ctr">
                      <a:solidFill>
                        <a:srgbClr val="FF9900"/>
                      </a:solidFill>
                      <a:prstDash val="solid"/>
                      <a:round/>
                      <a:headEnd type="none" w="med" len="med"/>
                      <a:tailEnd type="none" w="med" len="med"/>
                    </a:lnR>
                    <a:lnT w="12700" cap="flat" cmpd="sng" algn="ctr">
                      <a:solidFill>
                        <a:srgbClr val="FF9900"/>
                      </a:solidFill>
                      <a:prstDash val="solid"/>
                      <a:round/>
                      <a:headEnd type="none" w="med" len="med"/>
                      <a:tailEnd type="none" w="med" len="med"/>
                    </a:lnT>
                    <a:lnB w="12700" cap="flat" cmpd="sng" algn="ctr">
                      <a:solidFill>
                        <a:srgbClr val="FF9900"/>
                      </a:solidFill>
                      <a:prstDash val="solid"/>
                      <a:round/>
                      <a:headEnd type="none" w="med" len="med"/>
                      <a:tailEnd type="none" w="med" len="med"/>
                    </a:lnB>
                    <a:solidFill>
                      <a:schemeClr val="bg1"/>
                    </a:solidFill>
                  </a:tcPr>
                </a:tc>
                <a:tc>
                  <a:txBody>
                    <a:bodyPr/>
                    <a:lstStyle/>
                    <a:p>
                      <a:r>
                        <a:rPr kumimoji="1" lang="ja-JP" altLang="en-US" sz="1000" b="0" i="0" dirty="0">
                          <a:solidFill>
                            <a:schemeClr val="tx1"/>
                          </a:solidFill>
                          <a:latin typeface="HG丸ｺﾞｼｯｸM-PRO" panose="020F0600000000000000" pitchFamily="50" charset="-128"/>
                          <a:ea typeface="HG丸ｺﾞｼｯｸM-PRO" panose="020F0600000000000000" pitchFamily="50" charset="-128"/>
                        </a:rPr>
                        <a:t>子ども発達相談支援センター</a:t>
                      </a:r>
                      <a:endParaRPr kumimoji="1" lang="en-US" altLang="ja-JP" sz="1000" b="0" i="0" dirty="0">
                        <a:solidFill>
                          <a:schemeClr val="tx1"/>
                        </a:solidFill>
                        <a:latin typeface="HG丸ｺﾞｼｯｸM-PRO" panose="020F0600000000000000" pitchFamily="50" charset="-128"/>
                        <a:ea typeface="HG丸ｺﾞｼｯｸM-PRO" panose="020F0600000000000000" pitchFamily="50" charset="-128"/>
                      </a:endParaRPr>
                    </a:p>
                    <a:p>
                      <a:r>
                        <a:rPr kumimoji="1" lang="ja-JP" altLang="en-US" sz="1000" b="0" i="0" dirty="0">
                          <a:solidFill>
                            <a:schemeClr val="tx1"/>
                          </a:solidFill>
                          <a:latin typeface="HG丸ｺﾞｼｯｸM-PRO" panose="020F0600000000000000" pitchFamily="50" charset="-128"/>
                          <a:ea typeface="HG丸ｺﾞｼｯｸM-PRO" panose="020F0600000000000000" pitchFamily="50" charset="-128"/>
                        </a:rPr>
                        <a:t>☎　△△△</a:t>
                      </a:r>
                      <a:r>
                        <a:rPr kumimoji="1" lang="en-US" altLang="ja-JP" sz="1000" b="0" i="0" dirty="0">
                          <a:solidFill>
                            <a:schemeClr val="tx1"/>
                          </a:solidFill>
                          <a:latin typeface="HG丸ｺﾞｼｯｸM-PRO" panose="020F0600000000000000" pitchFamily="50" charset="-128"/>
                          <a:ea typeface="HG丸ｺﾞｼｯｸM-PRO" panose="020F0600000000000000" pitchFamily="50" charset="-128"/>
                        </a:rPr>
                        <a:t>‐××××</a:t>
                      </a:r>
                      <a:r>
                        <a:rPr kumimoji="1" lang="ja-JP" altLang="en-US" sz="1000" b="0" i="0" dirty="0">
                          <a:solidFill>
                            <a:schemeClr val="tx1"/>
                          </a:solidFill>
                          <a:latin typeface="HG丸ｺﾞｼｯｸM-PRO" panose="020F0600000000000000" pitchFamily="50" charset="-128"/>
                          <a:ea typeface="HG丸ｺﾞｼｯｸM-PRO" panose="020F0600000000000000" pitchFamily="50" charset="-128"/>
                        </a:rPr>
                        <a:t>（平日</a:t>
                      </a:r>
                      <a:r>
                        <a:rPr kumimoji="1" lang="en-US" altLang="ja-JP" sz="1000" b="0" i="0" dirty="0">
                          <a:solidFill>
                            <a:schemeClr val="tx1"/>
                          </a:solidFill>
                          <a:latin typeface="HG丸ｺﾞｼｯｸM-PRO" panose="020F0600000000000000" pitchFamily="50" charset="-128"/>
                          <a:ea typeface="HG丸ｺﾞｼｯｸM-PRO" panose="020F0600000000000000" pitchFamily="50" charset="-128"/>
                        </a:rPr>
                        <a:t>10:00</a:t>
                      </a:r>
                      <a:r>
                        <a:rPr kumimoji="1" lang="ja-JP" altLang="en-US" sz="1000" b="0" i="0" dirty="0">
                          <a:solidFill>
                            <a:schemeClr val="tx1"/>
                          </a:solidFill>
                          <a:latin typeface="HG丸ｺﾞｼｯｸM-PRO" panose="020F0600000000000000" pitchFamily="50" charset="-128"/>
                          <a:ea typeface="HG丸ｺﾞｼｯｸM-PRO" panose="020F0600000000000000" pitchFamily="50" charset="-128"/>
                        </a:rPr>
                        <a:t>～</a:t>
                      </a:r>
                      <a:r>
                        <a:rPr kumimoji="1" lang="en-US" altLang="ja-JP" sz="1000" b="0" i="0" dirty="0">
                          <a:solidFill>
                            <a:schemeClr val="tx1"/>
                          </a:solidFill>
                          <a:latin typeface="HG丸ｺﾞｼｯｸM-PRO" panose="020F0600000000000000" pitchFamily="50" charset="-128"/>
                          <a:ea typeface="HG丸ｺﾞｼｯｸM-PRO" panose="020F0600000000000000" pitchFamily="50" charset="-128"/>
                        </a:rPr>
                        <a:t>17:00</a:t>
                      </a:r>
                      <a:r>
                        <a:rPr kumimoji="1" lang="ja-JP" altLang="en-US" sz="1000" b="0" i="0" dirty="0">
                          <a:solidFill>
                            <a:schemeClr val="tx1"/>
                          </a:solidFill>
                          <a:latin typeface="HG丸ｺﾞｼｯｸM-PRO" panose="020F0600000000000000" pitchFamily="50" charset="-128"/>
                          <a:ea typeface="HG丸ｺﾞｼｯｸM-PRO" panose="020F0600000000000000" pitchFamily="50" charset="-128"/>
                        </a:rPr>
                        <a:t>）</a:t>
                      </a:r>
                      <a:endParaRPr kumimoji="1" lang="en-US" altLang="ja-JP" sz="1000" b="0" i="0" dirty="0">
                        <a:solidFill>
                          <a:schemeClr val="tx1"/>
                        </a:solidFill>
                        <a:latin typeface="HG丸ｺﾞｼｯｸM-PRO" panose="020F0600000000000000" pitchFamily="50" charset="-128"/>
                        <a:ea typeface="HG丸ｺﾞｼｯｸM-PRO" panose="020F0600000000000000" pitchFamily="50" charset="-128"/>
                      </a:endParaRPr>
                    </a:p>
                    <a:p>
                      <a:r>
                        <a:rPr kumimoji="1" lang="ja-JP" altLang="en-US" sz="1000" b="0" i="0" dirty="0">
                          <a:solidFill>
                            <a:schemeClr val="tx1"/>
                          </a:solidFill>
                          <a:latin typeface="HG丸ｺﾞｼｯｸM-PRO" panose="020F0600000000000000" pitchFamily="50" charset="-128"/>
                          <a:ea typeface="HG丸ｺﾞｼｯｸM-PRO" panose="020F0600000000000000" pitchFamily="50" charset="-128"/>
                        </a:rPr>
                        <a:t>🏠　○○市△△</a:t>
                      </a:r>
                      <a:r>
                        <a:rPr kumimoji="1" lang="en-US" altLang="ja-JP" sz="1000" b="0" i="0" dirty="0">
                          <a:solidFill>
                            <a:schemeClr val="tx1"/>
                          </a:solidFill>
                          <a:latin typeface="HG丸ｺﾞｼｯｸM-PRO" panose="020F0600000000000000" pitchFamily="50" charset="-128"/>
                          <a:ea typeface="HG丸ｺﾞｼｯｸM-PRO" panose="020F0600000000000000" pitchFamily="50" charset="-128"/>
                        </a:rPr>
                        <a:t>×‐×‐×</a:t>
                      </a:r>
                    </a:p>
                    <a:p>
                      <a:r>
                        <a:rPr kumimoji="1" lang="ja-JP" altLang="en-US" sz="1000" b="0" i="0" dirty="0">
                          <a:solidFill>
                            <a:schemeClr val="tx1"/>
                          </a:solidFill>
                          <a:latin typeface="HG丸ｺﾞｼｯｸM-PRO" panose="020F0600000000000000" pitchFamily="50" charset="-128"/>
                          <a:ea typeface="HG丸ｺﾞｼｯｸM-PRO" panose="020F0600000000000000" pitchFamily="50" charset="-128"/>
                        </a:rPr>
                        <a:t>💻　</a:t>
                      </a:r>
                      <a:r>
                        <a:rPr kumimoji="1" lang="en-US" altLang="ja-JP" sz="1000" b="0" i="0" dirty="0">
                          <a:solidFill>
                            <a:schemeClr val="tx1"/>
                          </a:solidFill>
                          <a:latin typeface="HG丸ｺﾞｼｯｸM-PRO" panose="020F0600000000000000" pitchFamily="50" charset="-128"/>
                          <a:ea typeface="HG丸ｺﾞｼｯｸM-PRO" panose="020F0600000000000000" pitchFamily="50" charset="-128"/>
                        </a:rPr>
                        <a:t>https://www.</a:t>
                      </a:r>
                      <a:r>
                        <a:rPr kumimoji="1" lang="ja-JP" altLang="en-US" sz="1000" b="0" i="0" dirty="0">
                          <a:solidFill>
                            <a:schemeClr val="tx1"/>
                          </a:solidFill>
                          <a:latin typeface="HG丸ｺﾞｼｯｸM-PRO" panose="020F0600000000000000" pitchFamily="50" charset="-128"/>
                          <a:ea typeface="HG丸ｺﾞｼｯｸM-PRO" panose="020F0600000000000000" pitchFamily="50" charset="-128"/>
                        </a:rPr>
                        <a:t>・・・</a:t>
                      </a:r>
                    </a:p>
                  </a:txBody>
                  <a:tcPr anchor="ctr">
                    <a:lnL w="12700" cap="flat" cmpd="sng" algn="ctr">
                      <a:solidFill>
                        <a:srgbClr val="FF9900"/>
                      </a:solidFill>
                      <a:prstDash val="solid"/>
                      <a:round/>
                      <a:headEnd type="none" w="med" len="med"/>
                      <a:tailEnd type="none" w="med" len="med"/>
                    </a:lnL>
                    <a:lnR w="12700" cap="flat" cmpd="sng" algn="ctr">
                      <a:solidFill>
                        <a:srgbClr val="FF9900"/>
                      </a:solidFill>
                      <a:prstDash val="solid"/>
                      <a:round/>
                      <a:headEnd type="none" w="med" len="med"/>
                      <a:tailEnd type="none" w="med" len="med"/>
                    </a:lnR>
                    <a:lnT w="12700" cap="flat" cmpd="sng" algn="ctr">
                      <a:solidFill>
                        <a:srgbClr val="FF9900"/>
                      </a:solidFill>
                      <a:prstDash val="solid"/>
                      <a:round/>
                      <a:headEnd type="none" w="med" len="med"/>
                      <a:tailEnd type="none" w="med" len="med"/>
                    </a:lnT>
                    <a:lnB w="12700" cap="flat" cmpd="sng" algn="ctr">
                      <a:solidFill>
                        <a:srgbClr val="FF9900"/>
                      </a:solidFill>
                      <a:prstDash val="solid"/>
                      <a:round/>
                      <a:headEnd type="none" w="med" len="med"/>
                      <a:tailEnd type="none" w="med" len="med"/>
                    </a:lnB>
                    <a:solidFill>
                      <a:schemeClr val="bg1"/>
                    </a:solidFill>
                  </a:tcPr>
                </a:tc>
                <a:extLst>
                  <a:ext uri="{0D108BD9-81ED-4DB2-BD59-A6C34878D82A}">
                    <a16:rowId xmlns:a16="http://schemas.microsoft.com/office/drawing/2014/main" val="2730045032"/>
                  </a:ext>
                </a:extLst>
              </a:tr>
            </a:tbl>
          </a:graphicData>
        </a:graphic>
      </p:graphicFrame>
      <p:sp>
        <p:nvSpPr>
          <p:cNvPr id="16" name="四角形: 角を丸くする 15"/>
          <p:cNvSpPr/>
          <p:nvPr/>
        </p:nvSpPr>
        <p:spPr>
          <a:xfrm>
            <a:off x="115331" y="5711083"/>
            <a:ext cx="936104" cy="301714"/>
          </a:xfrm>
          <a:prstGeom prst="roundRect">
            <a:avLst/>
          </a:prstGeom>
          <a:noFill/>
          <a:ln w="3175">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nchorCtr="0">
            <a:spAutoFit/>
          </a:bodyPr>
          <a:lstStyle/>
          <a:p>
            <a:pPr algn="ctr">
              <a:lnSpc>
                <a:spcPct val="150000"/>
              </a:lnSpc>
            </a:pPr>
            <a:r>
              <a:rPr kumimoji="1" lang="ja-JP" altLang="en-US" sz="1400" dirty="0">
                <a:solidFill>
                  <a:schemeClr val="tx1"/>
                </a:solidFill>
                <a:latin typeface="HG丸ｺﾞｼｯｸM-PRO" panose="020F0600000000000000" pitchFamily="50" charset="-128"/>
                <a:ea typeface="HG丸ｺﾞｼｯｸM-PRO" panose="020F0600000000000000" pitchFamily="50" charset="-128"/>
                <a:cs typeface="メイリオ" pitchFamily="50" charset="-128"/>
              </a:rPr>
              <a:t>○○県</a:t>
            </a:r>
          </a:p>
        </p:txBody>
      </p:sp>
      <p:sp>
        <p:nvSpPr>
          <p:cNvPr id="15" name="四角形: 角を丸くする 14"/>
          <p:cNvSpPr/>
          <p:nvPr/>
        </p:nvSpPr>
        <p:spPr>
          <a:xfrm>
            <a:off x="96230" y="1074611"/>
            <a:ext cx="936104" cy="301714"/>
          </a:xfrm>
          <a:prstGeom prst="roundRect">
            <a:avLst/>
          </a:prstGeom>
          <a:noFill/>
          <a:ln w="3175">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nchorCtr="0">
            <a:spAutoFit/>
          </a:bodyPr>
          <a:lstStyle/>
          <a:p>
            <a:pPr algn="ctr">
              <a:lnSpc>
                <a:spcPct val="150000"/>
              </a:lnSpc>
            </a:pPr>
            <a:r>
              <a:rPr kumimoji="1" lang="ja-JP" altLang="en-US" sz="1400" dirty="0">
                <a:solidFill>
                  <a:schemeClr val="tx1"/>
                </a:solidFill>
                <a:latin typeface="HG丸ｺﾞｼｯｸM-PRO" panose="020F0600000000000000" pitchFamily="50" charset="-128"/>
                <a:ea typeface="HG丸ｺﾞｼｯｸM-PRO" panose="020F0600000000000000" pitchFamily="50" charset="-128"/>
                <a:cs typeface="メイリオ" pitchFamily="50" charset="-128"/>
              </a:rPr>
              <a:t>○○市</a:t>
            </a:r>
          </a:p>
        </p:txBody>
      </p:sp>
      <p:pic>
        <p:nvPicPr>
          <p:cNvPr id="11" name="図 10"/>
          <p:cNvPicPr>
            <a:picLocks noChangeAspect="1"/>
          </p:cNvPicPr>
          <p:nvPr/>
        </p:nvPicPr>
        <p:blipFill rotWithShape="1">
          <a:blip r:embed="rId3" cstate="print">
            <a:extLst>
              <a:ext uri="{28A0092B-C50C-407E-A947-70E740481C1C}">
                <a14:useLocalDpi xmlns:a14="http://schemas.microsoft.com/office/drawing/2010/main" val="0"/>
              </a:ext>
            </a:extLst>
          </a:blip>
          <a:srcRect b="-14557"/>
          <a:stretch/>
        </p:blipFill>
        <p:spPr>
          <a:xfrm>
            <a:off x="264681" y="1303046"/>
            <a:ext cx="2736304" cy="513272"/>
          </a:xfrm>
          <a:prstGeom prst="rect">
            <a:avLst/>
          </a:prstGeom>
        </p:spPr>
      </p:pic>
      <p:sp>
        <p:nvSpPr>
          <p:cNvPr id="24" name="四角形: 角を丸くする 23"/>
          <p:cNvSpPr/>
          <p:nvPr/>
        </p:nvSpPr>
        <p:spPr>
          <a:xfrm>
            <a:off x="264681" y="1392624"/>
            <a:ext cx="2482846" cy="258582"/>
          </a:xfrm>
          <a:prstGeom prst="roundRect">
            <a:avLst/>
          </a:prstGeom>
          <a:noFill/>
          <a:ln w="3175">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nchorCtr="0">
            <a:spAutoFit/>
          </a:bodyPr>
          <a:lstStyle/>
          <a:p>
            <a:pPr algn="ctr">
              <a:lnSpc>
                <a:spcPct val="150000"/>
              </a:lnSpc>
            </a:pPr>
            <a:r>
              <a:rPr kumimoji="1" lang="ja-JP" altLang="en-US" sz="1200" b="0" u="none" dirty="0">
                <a:solidFill>
                  <a:srgbClr val="7030A0"/>
                </a:solidFill>
                <a:latin typeface="HG丸ｺﾞｼｯｸM-PRO" panose="020F0600000000000000" pitchFamily="50" charset="-128"/>
                <a:ea typeface="HG丸ｺﾞｼｯｸM-PRO" panose="020F0600000000000000" pitchFamily="50" charset="-128"/>
                <a:cs typeface="メイリオ" pitchFamily="50" charset="-128"/>
              </a:rPr>
              <a:t>発達に関する相談窓口</a:t>
            </a:r>
          </a:p>
        </p:txBody>
      </p:sp>
      <p:pic>
        <p:nvPicPr>
          <p:cNvPr id="25" name="図 24"/>
          <p:cNvPicPr>
            <a:picLocks noChangeAspect="1"/>
          </p:cNvPicPr>
          <p:nvPr/>
        </p:nvPicPr>
        <p:blipFill rotWithShape="1">
          <a:blip r:embed="rId3" cstate="print">
            <a:extLst>
              <a:ext uri="{28A0092B-C50C-407E-A947-70E740481C1C}">
                <a14:useLocalDpi xmlns:a14="http://schemas.microsoft.com/office/drawing/2010/main" val="0"/>
              </a:ext>
            </a:extLst>
          </a:blip>
          <a:srcRect b="-14557"/>
          <a:stretch/>
        </p:blipFill>
        <p:spPr>
          <a:xfrm>
            <a:off x="264681" y="2716285"/>
            <a:ext cx="2736304" cy="513272"/>
          </a:xfrm>
          <a:prstGeom prst="rect">
            <a:avLst/>
          </a:prstGeom>
        </p:spPr>
      </p:pic>
      <p:sp>
        <p:nvSpPr>
          <p:cNvPr id="26" name="四角形: 角を丸くする 25"/>
          <p:cNvSpPr/>
          <p:nvPr/>
        </p:nvSpPr>
        <p:spPr>
          <a:xfrm>
            <a:off x="264681" y="2781921"/>
            <a:ext cx="2482846" cy="306467"/>
          </a:xfrm>
          <a:prstGeom prst="roundRect">
            <a:avLst/>
          </a:prstGeom>
          <a:noFill/>
          <a:ln w="3175">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nchorCtr="0">
            <a:spAutoFit/>
          </a:bodyPr>
          <a:lstStyle/>
          <a:p>
            <a:pPr algn="ctr">
              <a:lnSpc>
                <a:spcPct val="150000"/>
              </a:lnSpc>
            </a:pPr>
            <a:r>
              <a:rPr kumimoji="1" lang="ja-JP" altLang="en-US" sz="1200" b="0" u="none" dirty="0">
                <a:solidFill>
                  <a:srgbClr val="7030A0"/>
                </a:solidFill>
                <a:latin typeface="HG丸ｺﾞｼｯｸM-PRO" panose="020F0600000000000000" pitchFamily="50" charset="-128"/>
                <a:ea typeface="HG丸ｺﾞｼｯｸM-PRO" panose="020F0600000000000000" pitchFamily="50" charset="-128"/>
                <a:cs typeface="メイリオ" pitchFamily="50" charset="-128"/>
              </a:rPr>
              <a:t>子育てに関する相談窓口</a:t>
            </a:r>
          </a:p>
        </p:txBody>
      </p:sp>
      <p:graphicFrame>
        <p:nvGraphicFramePr>
          <p:cNvPr id="27" name="表 26"/>
          <p:cNvGraphicFramePr>
            <a:graphicFrameLocks noGrp="1"/>
          </p:cNvGraphicFramePr>
          <p:nvPr>
            <p:extLst>
              <p:ext uri="{D42A27DB-BD31-4B8C-83A1-F6EECF244321}">
                <p14:modId xmlns:p14="http://schemas.microsoft.com/office/powerpoint/2010/main" val="2864578807"/>
              </p:ext>
            </p:extLst>
          </p:nvPr>
        </p:nvGraphicFramePr>
        <p:xfrm>
          <a:off x="310365" y="3162642"/>
          <a:ext cx="6323110" cy="1385162"/>
        </p:xfrm>
        <a:graphic>
          <a:graphicData uri="http://schemas.openxmlformats.org/drawingml/2006/table">
            <a:tbl>
              <a:tblPr firstRow="1" bandRow="1">
                <a:tableStyleId>{5C22544A-7EE6-4342-B048-85BDC9FD1C3A}</a:tableStyleId>
              </a:tblPr>
              <a:tblGrid>
                <a:gridCol w="1462451">
                  <a:extLst>
                    <a:ext uri="{9D8B030D-6E8A-4147-A177-3AD203B41FA5}">
                      <a16:colId xmlns:a16="http://schemas.microsoft.com/office/drawing/2014/main" val="521964300"/>
                    </a:ext>
                  </a:extLst>
                </a:gridCol>
                <a:gridCol w="1872208">
                  <a:extLst>
                    <a:ext uri="{9D8B030D-6E8A-4147-A177-3AD203B41FA5}">
                      <a16:colId xmlns:a16="http://schemas.microsoft.com/office/drawing/2014/main" val="444203147"/>
                    </a:ext>
                  </a:extLst>
                </a:gridCol>
                <a:gridCol w="2988451">
                  <a:extLst>
                    <a:ext uri="{9D8B030D-6E8A-4147-A177-3AD203B41FA5}">
                      <a16:colId xmlns:a16="http://schemas.microsoft.com/office/drawing/2014/main" val="209407156"/>
                    </a:ext>
                  </a:extLst>
                </a:gridCol>
              </a:tblGrid>
              <a:tr h="288032">
                <a:tc>
                  <a:txBody>
                    <a:bodyPr/>
                    <a:lstStyle/>
                    <a:p>
                      <a:pPr algn="ctr"/>
                      <a:r>
                        <a:rPr kumimoji="1" lang="ja-JP" altLang="en-US" sz="1000" b="0" i="0" dirty="0">
                          <a:ln>
                            <a:noFill/>
                          </a:ln>
                          <a:solidFill>
                            <a:srgbClr val="FF9900"/>
                          </a:solidFill>
                          <a:latin typeface="HG丸ｺﾞｼｯｸM-PRO" panose="020F0600000000000000" pitchFamily="50" charset="-128"/>
                          <a:ea typeface="HG丸ｺﾞｼｯｸM-PRO" panose="020F0600000000000000" pitchFamily="50" charset="-128"/>
                        </a:rPr>
                        <a:t>名称</a:t>
                      </a:r>
                    </a:p>
                  </a:txBody>
                  <a:tcPr anchor="ctr">
                    <a:lnL w="12700" cap="flat" cmpd="sng" algn="ctr">
                      <a:solidFill>
                        <a:srgbClr val="FF9900"/>
                      </a:solidFill>
                      <a:prstDash val="solid"/>
                      <a:round/>
                      <a:headEnd type="none" w="med" len="med"/>
                      <a:tailEnd type="none" w="med" len="med"/>
                    </a:lnL>
                    <a:lnR w="12700" cap="flat" cmpd="sng" algn="ctr">
                      <a:solidFill>
                        <a:srgbClr val="FF9900"/>
                      </a:solidFill>
                      <a:prstDash val="solid"/>
                      <a:round/>
                      <a:headEnd type="none" w="med" len="med"/>
                      <a:tailEnd type="none" w="med" len="med"/>
                    </a:lnR>
                    <a:lnT w="12700" cap="flat" cmpd="sng" algn="ctr">
                      <a:solidFill>
                        <a:srgbClr val="FF9900"/>
                      </a:solidFill>
                      <a:prstDash val="solid"/>
                      <a:round/>
                      <a:headEnd type="none" w="med" len="med"/>
                      <a:tailEnd type="none" w="med" len="med"/>
                    </a:lnT>
                    <a:lnB w="12700" cap="flat" cmpd="sng" algn="ctr">
                      <a:solidFill>
                        <a:srgbClr val="FF9900"/>
                      </a:solidFill>
                      <a:prstDash val="solid"/>
                      <a:round/>
                      <a:headEnd type="none" w="med" len="med"/>
                      <a:tailEnd type="none" w="med" len="med"/>
                    </a:lnB>
                    <a:solidFill>
                      <a:srgbClr val="FFFFE1"/>
                    </a:solidFill>
                  </a:tcPr>
                </a:tc>
                <a:tc>
                  <a:txBody>
                    <a:bodyPr/>
                    <a:lstStyle/>
                    <a:p>
                      <a:pPr algn="ctr"/>
                      <a:r>
                        <a:rPr kumimoji="1" lang="ja-JP" altLang="en-US" sz="1000" b="0" i="0" dirty="0">
                          <a:solidFill>
                            <a:srgbClr val="FF9900"/>
                          </a:solidFill>
                          <a:latin typeface="HG丸ｺﾞｼｯｸM-PRO" panose="020F0600000000000000" pitchFamily="50" charset="-128"/>
                          <a:ea typeface="HG丸ｺﾞｼｯｸM-PRO" panose="020F0600000000000000" pitchFamily="50" charset="-128"/>
                        </a:rPr>
                        <a:t>内容</a:t>
                      </a:r>
                    </a:p>
                  </a:txBody>
                  <a:tcPr anchor="ctr">
                    <a:lnL w="12700" cap="flat" cmpd="sng" algn="ctr">
                      <a:solidFill>
                        <a:srgbClr val="FF9900"/>
                      </a:solidFill>
                      <a:prstDash val="solid"/>
                      <a:round/>
                      <a:headEnd type="none" w="med" len="med"/>
                      <a:tailEnd type="none" w="med" len="med"/>
                    </a:lnL>
                    <a:lnR w="12700" cap="flat" cmpd="sng" algn="ctr">
                      <a:solidFill>
                        <a:srgbClr val="FF9900"/>
                      </a:solidFill>
                      <a:prstDash val="solid"/>
                      <a:round/>
                      <a:headEnd type="none" w="med" len="med"/>
                      <a:tailEnd type="none" w="med" len="med"/>
                    </a:lnR>
                    <a:lnT w="12700" cap="flat" cmpd="sng" algn="ctr">
                      <a:solidFill>
                        <a:srgbClr val="FF9900"/>
                      </a:solidFill>
                      <a:prstDash val="solid"/>
                      <a:round/>
                      <a:headEnd type="none" w="med" len="med"/>
                      <a:tailEnd type="none" w="med" len="med"/>
                    </a:lnT>
                    <a:lnB w="12700" cap="flat" cmpd="sng" algn="ctr">
                      <a:solidFill>
                        <a:srgbClr val="FF9900"/>
                      </a:solidFill>
                      <a:prstDash val="solid"/>
                      <a:round/>
                      <a:headEnd type="none" w="med" len="med"/>
                      <a:tailEnd type="none" w="med" len="med"/>
                    </a:lnB>
                    <a:solidFill>
                      <a:srgbClr val="FFFFE1"/>
                    </a:solidFill>
                  </a:tcPr>
                </a:tc>
                <a:tc>
                  <a:txBody>
                    <a:bodyPr/>
                    <a:lstStyle/>
                    <a:p>
                      <a:pPr algn="ctr"/>
                      <a:r>
                        <a:rPr kumimoji="1" lang="ja-JP" altLang="en-US" sz="1000" b="0" i="0" dirty="0">
                          <a:solidFill>
                            <a:srgbClr val="FF9900"/>
                          </a:solidFill>
                          <a:latin typeface="HG丸ｺﾞｼｯｸM-PRO" panose="020F0600000000000000" pitchFamily="50" charset="-128"/>
                          <a:ea typeface="HG丸ｺﾞｼｯｸM-PRO" panose="020F0600000000000000" pitchFamily="50" charset="-128"/>
                        </a:rPr>
                        <a:t>問合せ先</a:t>
                      </a:r>
                    </a:p>
                  </a:txBody>
                  <a:tcPr anchor="ctr">
                    <a:lnL w="12700" cap="flat" cmpd="sng" algn="ctr">
                      <a:solidFill>
                        <a:srgbClr val="FF9900"/>
                      </a:solidFill>
                      <a:prstDash val="solid"/>
                      <a:round/>
                      <a:headEnd type="none" w="med" len="med"/>
                      <a:tailEnd type="none" w="med" len="med"/>
                    </a:lnL>
                    <a:lnR w="12700" cap="flat" cmpd="sng" algn="ctr">
                      <a:solidFill>
                        <a:srgbClr val="FF9900"/>
                      </a:solidFill>
                      <a:prstDash val="solid"/>
                      <a:round/>
                      <a:headEnd type="none" w="med" len="med"/>
                      <a:tailEnd type="none" w="med" len="med"/>
                    </a:lnR>
                    <a:lnT w="12700" cap="flat" cmpd="sng" algn="ctr">
                      <a:solidFill>
                        <a:srgbClr val="FF9900"/>
                      </a:solidFill>
                      <a:prstDash val="solid"/>
                      <a:round/>
                      <a:headEnd type="none" w="med" len="med"/>
                      <a:tailEnd type="none" w="med" len="med"/>
                    </a:lnT>
                    <a:lnB w="12700" cap="flat" cmpd="sng" algn="ctr">
                      <a:solidFill>
                        <a:srgbClr val="FF9900"/>
                      </a:solidFill>
                      <a:prstDash val="solid"/>
                      <a:round/>
                      <a:headEnd type="none" w="med" len="med"/>
                      <a:tailEnd type="none" w="med" len="med"/>
                    </a:lnB>
                    <a:solidFill>
                      <a:srgbClr val="FFFFE1"/>
                    </a:solidFill>
                  </a:tcPr>
                </a:tc>
                <a:extLst>
                  <a:ext uri="{0D108BD9-81ED-4DB2-BD59-A6C34878D82A}">
                    <a16:rowId xmlns:a16="http://schemas.microsoft.com/office/drawing/2014/main" val="3891702670"/>
                  </a:ext>
                </a:extLst>
              </a:tr>
              <a:tr h="377050">
                <a:tc>
                  <a:txBody>
                    <a:bodyPr/>
                    <a:lstStyle/>
                    <a:p>
                      <a:endParaRPr kumimoji="1" lang="ja-JP" altLang="en-US" sz="1000" b="0" i="0" dirty="0">
                        <a:solidFill>
                          <a:schemeClr val="tx1"/>
                        </a:solidFill>
                        <a:latin typeface="HG丸ｺﾞｼｯｸM-PRO" panose="020F0600000000000000" pitchFamily="50" charset="-128"/>
                        <a:ea typeface="HG丸ｺﾞｼｯｸM-PRO" panose="020F0600000000000000" pitchFamily="50" charset="-128"/>
                      </a:endParaRPr>
                    </a:p>
                  </a:txBody>
                  <a:tcPr anchor="ctr">
                    <a:lnL w="12700" cap="flat" cmpd="sng" algn="ctr">
                      <a:solidFill>
                        <a:srgbClr val="FF9900"/>
                      </a:solidFill>
                      <a:prstDash val="solid"/>
                      <a:round/>
                      <a:headEnd type="none" w="med" len="med"/>
                      <a:tailEnd type="none" w="med" len="med"/>
                    </a:lnL>
                    <a:lnR w="12700" cap="flat" cmpd="sng" algn="ctr">
                      <a:solidFill>
                        <a:srgbClr val="FF9900"/>
                      </a:solidFill>
                      <a:prstDash val="solid"/>
                      <a:round/>
                      <a:headEnd type="none" w="med" len="med"/>
                      <a:tailEnd type="none" w="med" len="med"/>
                    </a:lnR>
                    <a:lnT w="12700" cap="flat" cmpd="sng" algn="ctr">
                      <a:solidFill>
                        <a:srgbClr val="FF9900"/>
                      </a:solidFill>
                      <a:prstDash val="solid"/>
                      <a:round/>
                      <a:headEnd type="none" w="med" len="med"/>
                      <a:tailEnd type="none" w="med" len="med"/>
                    </a:lnT>
                    <a:lnB w="12700" cap="flat" cmpd="sng" algn="ctr">
                      <a:solidFill>
                        <a:srgbClr val="FF9900"/>
                      </a:solidFill>
                      <a:prstDash val="solid"/>
                      <a:round/>
                      <a:headEnd type="none" w="med" len="med"/>
                      <a:tailEnd type="none" w="med" len="med"/>
                    </a:lnB>
                    <a:solidFill>
                      <a:schemeClr val="bg1"/>
                    </a:solidFill>
                  </a:tcPr>
                </a:tc>
                <a:tc>
                  <a:txBody>
                    <a:bodyPr/>
                    <a:lstStyle/>
                    <a:p>
                      <a:endParaRPr kumimoji="1" lang="ja-JP" altLang="en-US" sz="1000" b="0" i="0" dirty="0">
                        <a:solidFill>
                          <a:schemeClr val="tx1"/>
                        </a:solidFill>
                        <a:latin typeface="HG丸ｺﾞｼｯｸM-PRO" panose="020F0600000000000000" pitchFamily="50" charset="-128"/>
                        <a:ea typeface="HG丸ｺﾞｼｯｸM-PRO" panose="020F0600000000000000" pitchFamily="50" charset="-128"/>
                      </a:endParaRPr>
                    </a:p>
                  </a:txBody>
                  <a:tcPr anchor="ctr">
                    <a:lnL w="12700" cap="flat" cmpd="sng" algn="ctr">
                      <a:solidFill>
                        <a:srgbClr val="FF9900"/>
                      </a:solidFill>
                      <a:prstDash val="solid"/>
                      <a:round/>
                      <a:headEnd type="none" w="med" len="med"/>
                      <a:tailEnd type="none" w="med" len="med"/>
                    </a:lnL>
                    <a:lnR w="12700" cap="flat" cmpd="sng" algn="ctr">
                      <a:solidFill>
                        <a:srgbClr val="FF9900"/>
                      </a:solidFill>
                      <a:prstDash val="solid"/>
                      <a:round/>
                      <a:headEnd type="none" w="med" len="med"/>
                      <a:tailEnd type="none" w="med" len="med"/>
                    </a:lnR>
                    <a:lnT w="12700" cap="flat" cmpd="sng" algn="ctr">
                      <a:solidFill>
                        <a:srgbClr val="FF9900"/>
                      </a:solidFill>
                      <a:prstDash val="solid"/>
                      <a:round/>
                      <a:headEnd type="none" w="med" len="med"/>
                      <a:tailEnd type="none" w="med" len="med"/>
                    </a:lnT>
                    <a:lnB w="12700" cap="flat" cmpd="sng" algn="ctr">
                      <a:solidFill>
                        <a:srgbClr val="FF9900"/>
                      </a:solidFill>
                      <a:prstDash val="solid"/>
                      <a:round/>
                      <a:headEnd type="none" w="med" len="med"/>
                      <a:tailEnd type="none" w="med" len="med"/>
                    </a:lnB>
                    <a:solidFill>
                      <a:schemeClr val="bg1"/>
                    </a:solidFill>
                  </a:tcPr>
                </a:tc>
                <a:tc>
                  <a:txBody>
                    <a:bodyPr/>
                    <a:lstStyle/>
                    <a:p>
                      <a:endParaRPr kumimoji="1" lang="ja-JP" altLang="en-US" sz="1000" b="0" i="0" dirty="0">
                        <a:solidFill>
                          <a:schemeClr val="tx1"/>
                        </a:solidFill>
                        <a:latin typeface="HG丸ｺﾞｼｯｸM-PRO" panose="020F0600000000000000" pitchFamily="50" charset="-128"/>
                        <a:ea typeface="HG丸ｺﾞｼｯｸM-PRO" panose="020F0600000000000000" pitchFamily="50" charset="-128"/>
                      </a:endParaRPr>
                    </a:p>
                  </a:txBody>
                  <a:tcPr anchor="ctr">
                    <a:lnL w="12700" cap="flat" cmpd="sng" algn="ctr">
                      <a:solidFill>
                        <a:srgbClr val="FF9900"/>
                      </a:solidFill>
                      <a:prstDash val="solid"/>
                      <a:round/>
                      <a:headEnd type="none" w="med" len="med"/>
                      <a:tailEnd type="none" w="med" len="med"/>
                    </a:lnL>
                    <a:lnR w="12700" cap="flat" cmpd="sng" algn="ctr">
                      <a:solidFill>
                        <a:srgbClr val="FF9900"/>
                      </a:solidFill>
                      <a:prstDash val="solid"/>
                      <a:round/>
                      <a:headEnd type="none" w="med" len="med"/>
                      <a:tailEnd type="none" w="med" len="med"/>
                    </a:lnR>
                    <a:lnT w="12700" cap="flat" cmpd="sng" algn="ctr">
                      <a:solidFill>
                        <a:srgbClr val="FF9900"/>
                      </a:solidFill>
                      <a:prstDash val="solid"/>
                      <a:round/>
                      <a:headEnd type="none" w="med" len="med"/>
                      <a:tailEnd type="none" w="med" len="med"/>
                    </a:lnT>
                    <a:lnB w="12700" cap="flat" cmpd="sng" algn="ctr">
                      <a:solidFill>
                        <a:srgbClr val="FF9900"/>
                      </a:solidFill>
                      <a:prstDash val="solid"/>
                      <a:round/>
                      <a:headEnd type="none" w="med" len="med"/>
                      <a:tailEnd type="none" w="med" len="med"/>
                    </a:lnB>
                    <a:solidFill>
                      <a:schemeClr val="bg1"/>
                    </a:solidFill>
                  </a:tcPr>
                </a:tc>
                <a:extLst>
                  <a:ext uri="{0D108BD9-81ED-4DB2-BD59-A6C34878D82A}">
                    <a16:rowId xmlns:a16="http://schemas.microsoft.com/office/drawing/2014/main" val="2730045032"/>
                  </a:ext>
                </a:extLst>
              </a:tr>
              <a:tr h="360040">
                <a:tc>
                  <a:txBody>
                    <a:bodyPr/>
                    <a:lstStyle/>
                    <a:p>
                      <a:endParaRPr kumimoji="1" lang="ja-JP" altLang="en-US" sz="1000" b="0" i="0" dirty="0">
                        <a:solidFill>
                          <a:schemeClr val="tx1"/>
                        </a:solidFill>
                        <a:latin typeface="HG丸ｺﾞｼｯｸM-PRO" panose="020F0600000000000000" pitchFamily="50" charset="-128"/>
                        <a:ea typeface="HG丸ｺﾞｼｯｸM-PRO" panose="020F0600000000000000" pitchFamily="50" charset="-128"/>
                      </a:endParaRPr>
                    </a:p>
                  </a:txBody>
                  <a:tcPr anchor="ctr">
                    <a:lnL w="12700" cap="flat" cmpd="sng" algn="ctr">
                      <a:solidFill>
                        <a:srgbClr val="FF9900"/>
                      </a:solidFill>
                      <a:prstDash val="solid"/>
                      <a:round/>
                      <a:headEnd type="none" w="med" len="med"/>
                      <a:tailEnd type="none" w="med" len="med"/>
                    </a:lnL>
                    <a:lnR w="12700" cap="flat" cmpd="sng" algn="ctr">
                      <a:solidFill>
                        <a:srgbClr val="FF9900"/>
                      </a:solidFill>
                      <a:prstDash val="solid"/>
                      <a:round/>
                      <a:headEnd type="none" w="med" len="med"/>
                      <a:tailEnd type="none" w="med" len="med"/>
                    </a:lnR>
                    <a:lnT w="12700" cap="flat" cmpd="sng" algn="ctr">
                      <a:solidFill>
                        <a:srgbClr val="FF9900"/>
                      </a:solidFill>
                      <a:prstDash val="solid"/>
                      <a:round/>
                      <a:headEnd type="none" w="med" len="med"/>
                      <a:tailEnd type="none" w="med" len="med"/>
                    </a:lnT>
                    <a:lnB w="12700" cap="flat" cmpd="sng" algn="ctr">
                      <a:solidFill>
                        <a:srgbClr val="FF9900"/>
                      </a:solidFill>
                      <a:prstDash val="solid"/>
                      <a:round/>
                      <a:headEnd type="none" w="med" len="med"/>
                      <a:tailEnd type="none" w="med" len="med"/>
                    </a:lnB>
                    <a:solidFill>
                      <a:schemeClr val="bg1"/>
                    </a:solidFill>
                  </a:tcPr>
                </a:tc>
                <a:tc>
                  <a:txBody>
                    <a:bodyPr/>
                    <a:lstStyle/>
                    <a:p>
                      <a:endParaRPr kumimoji="1" lang="ja-JP" altLang="en-US" sz="1000" b="0" i="0" dirty="0">
                        <a:solidFill>
                          <a:schemeClr val="tx1"/>
                        </a:solidFill>
                        <a:latin typeface="HG丸ｺﾞｼｯｸM-PRO" panose="020F0600000000000000" pitchFamily="50" charset="-128"/>
                        <a:ea typeface="HG丸ｺﾞｼｯｸM-PRO" panose="020F0600000000000000" pitchFamily="50" charset="-128"/>
                      </a:endParaRPr>
                    </a:p>
                  </a:txBody>
                  <a:tcPr anchor="ctr">
                    <a:lnL w="12700" cap="flat" cmpd="sng" algn="ctr">
                      <a:solidFill>
                        <a:srgbClr val="FF9900"/>
                      </a:solidFill>
                      <a:prstDash val="solid"/>
                      <a:round/>
                      <a:headEnd type="none" w="med" len="med"/>
                      <a:tailEnd type="none" w="med" len="med"/>
                    </a:lnL>
                    <a:lnR w="12700" cap="flat" cmpd="sng" algn="ctr">
                      <a:solidFill>
                        <a:srgbClr val="FF9900"/>
                      </a:solidFill>
                      <a:prstDash val="solid"/>
                      <a:round/>
                      <a:headEnd type="none" w="med" len="med"/>
                      <a:tailEnd type="none" w="med" len="med"/>
                    </a:lnR>
                    <a:lnT w="12700" cap="flat" cmpd="sng" algn="ctr">
                      <a:solidFill>
                        <a:srgbClr val="FF9900"/>
                      </a:solidFill>
                      <a:prstDash val="solid"/>
                      <a:round/>
                      <a:headEnd type="none" w="med" len="med"/>
                      <a:tailEnd type="none" w="med" len="med"/>
                    </a:lnT>
                    <a:lnB w="12700" cap="flat" cmpd="sng" algn="ctr">
                      <a:solidFill>
                        <a:srgbClr val="FF9900"/>
                      </a:solidFill>
                      <a:prstDash val="solid"/>
                      <a:round/>
                      <a:headEnd type="none" w="med" len="med"/>
                      <a:tailEnd type="none" w="med" len="med"/>
                    </a:lnB>
                    <a:solidFill>
                      <a:schemeClr val="bg1"/>
                    </a:solidFill>
                  </a:tcPr>
                </a:tc>
                <a:tc>
                  <a:txBody>
                    <a:bodyPr/>
                    <a:lstStyle/>
                    <a:p>
                      <a:endParaRPr kumimoji="1" lang="ja-JP" altLang="en-US" sz="1000" b="0" i="0" dirty="0">
                        <a:solidFill>
                          <a:schemeClr val="tx1"/>
                        </a:solidFill>
                        <a:latin typeface="HG丸ｺﾞｼｯｸM-PRO" panose="020F0600000000000000" pitchFamily="50" charset="-128"/>
                        <a:ea typeface="HG丸ｺﾞｼｯｸM-PRO" panose="020F0600000000000000" pitchFamily="50" charset="-128"/>
                      </a:endParaRPr>
                    </a:p>
                  </a:txBody>
                  <a:tcPr anchor="ctr">
                    <a:lnL w="12700" cap="flat" cmpd="sng" algn="ctr">
                      <a:solidFill>
                        <a:srgbClr val="FF9900"/>
                      </a:solidFill>
                      <a:prstDash val="solid"/>
                      <a:round/>
                      <a:headEnd type="none" w="med" len="med"/>
                      <a:tailEnd type="none" w="med" len="med"/>
                    </a:lnL>
                    <a:lnR w="12700" cap="flat" cmpd="sng" algn="ctr">
                      <a:solidFill>
                        <a:srgbClr val="FF9900"/>
                      </a:solidFill>
                      <a:prstDash val="solid"/>
                      <a:round/>
                      <a:headEnd type="none" w="med" len="med"/>
                      <a:tailEnd type="none" w="med" len="med"/>
                    </a:lnR>
                    <a:lnT w="12700" cap="flat" cmpd="sng" algn="ctr">
                      <a:solidFill>
                        <a:srgbClr val="FF9900"/>
                      </a:solidFill>
                      <a:prstDash val="solid"/>
                      <a:round/>
                      <a:headEnd type="none" w="med" len="med"/>
                      <a:tailEnd type="none" w="med" len="med"/>
                    </a:lnT>
                    <a:lnB w="12700" cap="flat" cmpd="sng" algn="ctr">
                      <a:solidFill>
                        <a:srgbClr val="FF9900"/>
                      </a:solidFill>
                      <a:prstDash val="solid"/>
                      <a:round/>
                      <a:headEnd type="none" w="med" len="med"/>
                      <a:tailEnd type="none" w="med" len="med"/>
                    </a:lnB>
                    <a:solidFill>
                      <a:schemeClr val="bg1"/>
                    </a:solidFill>
                  </a:tcPr>
                </a:tc>
                <a:extLst>
                  <a:ext uri="{0D108BD9-81ED-4DB2-BD59-A6C34878D82A}">
                    <a16:rowId xmlns:a16="http://schemas.microsoft.com/office/drawing/2014/main" val="733094096"/>
                  </a:ext>
                </a:extLst>
              </a:tr>
              <a:tr h="360040">
                <a:tc>
                  <a:txBody>
                    <a:bodyPr/>
                    <a:lstStyle/>
                    <a:p>
                      <a:endParaRPr kumimoji="1" lang="ja-JP" altLang="en-US" sz="1000" b="0" i="0" dirty="0">
                        <a:solidFill>
                          <a:schemeClr val="tx1"/>
                        </a:solidFill>
                        <a:latin typeface="HG丸ｺﾞｼｯｸM-PRO" panose="020F0600000000000000" pitchFamily="50" charset="-128"/>
                        <a:ea typeface="HG丸ｺﾞｼｯｸM-PRO" panose="020F0600000000000000" pitchFamily="50" charset="-128"/>
                      </a:endParaRPr>
                    </a:p>
                  </a:txBody>
                  <a:tcPr anchor="ctr">
                    <a:lnL w="12700" cap="flat" cmpd="sng" algn="ctr">
                      <a:solidFill>
                        <a:srgbClr val="FF9900"/>
                      </a:solidFill>
                      <a:prstDash val="solid"/>
                      <a:round/>
                      <a:headEnd type="none" w="med" len="med"/>
                      <a:tailEnd type="none" w="med" len="med"/>
                    </a:lnL>
                    <a:lnR w="12700" cap="flat" cmpd="sng" algn="ctr">
                      <a:solidFill>
                        <a:srgbClr val="FF9900"/>
                      </a:solidFill>
                      <a:prstDash val="solid"/>
                      <a:round/>
                      <a:headEnd type="none" w="med" len="med"/>
                      <a:tailEnd type="none" w="med" len="med"/>
                    </a:lnR>
                    <a:lnT w="12700" cap="flat" cmpd="sng" algn="ctr">
                      <a:solidFill>
                        <a:srgbClr val="FF9900"/>
                      </a:solidFill>
                      <a:prstDash val="solid"/>
                      <a:round/>
                      <a:headEnd type="none" w="med" len="med"/>
                      <a:tailEnd type="none" w="med" len="med"/>
                    </a:lnT>
                    <a:lnB w="12700" cap="flat" cmpd="sng" algn="ctr">
                      <a:solidFill>
                        <a:srgbClr val="FF9900"/>
                      </a:solidFill>
                      <a:prstDash val="solid"/>
                      <a:round/>
                      <a:headEnd type="none" w="med" len="med"/>
                      <a:tailEnd type="none" w="med" len="med"/>
                    </a:lnB>
                    <a:solidFill>
                      <a:schemeClr val="bg1"/>
                    </a:solidFill>
                  </a:tcPr>
                </a:tc>
                <a:tc>
                  <a:txBody>
                    <a:bodyPr/>
                    <a:lstStyle/>
                    <a:p>
                      <a:endParaRPr kumimoji="1" lang="ja-JP" altLang="en-US" sz="1000" b="0" i="0">
                        <a:solidFill>
                          <a:schemeClr val="tx1"/>
                        </a:solidFill>
                        <a:latin typeface="HG丸ｺﾞｼｯｸM-PRO" panose="020F0600000000000000" pitchFamily="50" charset="-128"/>
                        <a:ea typeface="HG丸ｺﾞｼｯｸM-PRO" panose="020F0600000000000000" pitchFamily="50" charset="-128"/>
                      </a:endParaRPr>
                    </a:p>
                  </a:txBody>
                  <a:tcPr anchor="ctr">
                    <a:lnL w="12700" cap="flat" cmpd="sng" algn="ctr">
                      <a:solidFill>
                        <a:srgbClr val="FF9900"/>
                      </a:solidFill>
                      <a:prstDash val="solid"/>
                      <a:round/>
                      <a:headEnd type="none" w="med" len="med"/>
                      <a:tailEnd type="none" w="med" len="med"/>
                    </a:lnL>
                    <a:lnR w="12700" cap="flat" cmpd="sng" algn="ctr">
                      <a:solidFill>
                        <a:srgbClr val="FF9900"/>
                      </a:solidFill>
                      <a:prstDash val="solid"/>
                      <a:round/>
                      <a:headEnd type="none" w="med" len="med"/>
                      <a:tailEnd type="none" w="med" len="med"/>
                    </a:lnR>
                    <a:lnT w="12700" cap="flat" cmpd="sng" algn="ctr">
                      <a:solidFill>
                        <a:srgbClr val="FF9900"/>
                      </a:solidFill>
                      <a:prstDash val="solid"/>
                      <a:round/>
                      <a:headEnd type="none" w="med" len="med"/>
                      <a:tailEnd type="none" w="med" len="med"/>
                    </a:lnT>
                    <a:lnB w="12700" cap="flat" cmpd="sng" algn="ctr">
                      <a:solidFill>
                        <a:srgbClr val="FF9900"/>
                      </a:solidFill>
                      <a:prstDash val="solid"/>
                      <a:round/>
                      <a:headEnd type="none" w="med" len="med"/>
                      <a:tailEnd type="none" w="med" len="med"/>
                    </a:lnB>
                    <a:solidFill>
                      <a:schemeClr val="bg1"/>
                    </a:solidFill>
                  </a:tcPr>
                </a:tc>
                <a:tc>
                  <a:txBody>
                    <a:bodyPr/>
                    <a:lstStyle/>
                    <a:p>
                      <a:endParaRPr kumimoji="1" lang="ja-JP" altLang="en-US" sz="1000" b="0" i="0" dirty="0">
                        <a:solidFill>
                          <a:schemeClr val="tx1"/>
                        </a:solidFill>
                        <a:latin typeface="HG丸ｺﾞｼｯｸM-PRO" panose="020F0600000000000000" pitchFamily="50" charset="-128"/>
                        <a:ea typeface="HG丸ｺﾞｼｯｸM-PRO" panose="020F0600000000000000" pitchFamily="50" charset="-128"/>
                      </a:endParaRPr>
                    </a:p>
                  </a:txBody>
                  <a:tcPr anchor="ctr">
                    <a:lnL w="12700" cap="flat" cmpd="sng" algn="ctr">
                      <a:solidFill>
                        <a:srgbClr val="FF9900"/>
                      </a:solidFill>
                      <a:prstDash val="solid"/>
                      <a:round/>
                      <a:headEnd type="none" w="med" len="med"/>
                      <a:tailEnd type="none" w="med" len="med"/>
                    </a:lnL>
                    <a:lnR w="12700" cap="flat" cmpd="sng" algn="ctr">
                      <a:solidFill>
                        <a:srgbClr val="FF9900"/>
                      </a:solidFill>
                      <a:prstDash val="solid"/>
                      <a:round/>
                      <a:headEnd type="none" w="med" len="med"/>
                      <a:tailEnd type="none" w="med" len="med"/>
                    </a:lnR>
                    <a:lnT w="12700" cap="flat" cmpd="sng" algn="ctr">
                      <a:solidFill>
                        <a:srgbClr val="FF9900"/>
                      </a:solidFill>
                      <a:prstDash val="solid"/>
                      <a:round/>
                      <a:headEnd type="none" w="med" len="med"/>
                      <a:tailEnd type="none" w="med" len="med"/>
                    </a:lnT>
                    <a:lnB w="12700" cap="flat" cmpd="sng" algn="ctr">
                      <a:solidFill>
                        <a:srgbClr val="FF9900"/>
                      </a:solidFill>
                      <a:prstDash val="solid"/>
                      <a:round/>
                      <a:headEnd type="none" w="med" len="med"/>
                      <a:tailEnd type="none" w="med" len="med"/>
                    </a:lnB>
                    <a:solidFill>
                      <a:schemeClr val="bg1"/>
                    </a:solidFill>
                  </a:tcPr>
                </a:tc>
                <a:extLst>
                  <a:ext uri="{0D108BD9-81ED-4DB2-BD59-A6C34878D82A}">
                    <a16:rowId xmlns:a16="http://schemas.microsoft.com/office/drawing/2014/main" val="965242877"/>
                  </a:ext>
                </a:extLst>
              </a:tr>
            </a:tbl>
          </a:graphicData>
        </a:graphic>
      </p:graphicFrame>
      <p:graphicFrame>
        <p:nvGraphicFramePr>
          <p:cNvPr id="29" name="表 28"/>
          <p:cNvGraphicFramePr>
            <a:graphicFrameLocks noGrp="1"/>
          </p:cNvGraphicFramePr>
          <p:nvPr>
            <p:extLst>
              <p:ext uri="{D42A27DB-BD31-4B8C-83A1-F6EECF244321}">
                <p14:modId xmlns:p14="http://schemas.microsoft.com/office/powerpoint/2010/main" val="993799953"/>
              </p:ext>
            </p:extLst>
          </p:nvPr>
        </p:nvGraphicFramePr>
        <p:xfrm>
          <a:off x="310365" y="4970584"/>
          <a:ext cx="6323110" cy="662442"/>
        </p:xfrm>
        <a:graphic>
          <a:graphicData uri="http://schemas.openxmlformats.org/drawingml/2006/table">
            <a:tbl>
              <a:tblPr firstRow="1" bandRow="1">
                <a:tableStyleId>{5C22544A-7EE6-4342-B048-85BDC9FD1C3A}</a:tableStyleId>
              </a:tblPr>
              <a:tblGrid>
                <a:gridCol w="1462451">
                  <a:extLst>
                    <a:ext uri="{9D8B030D-6E8A-4147-A177-3AD203B41FA5}">
                      <a16:colId xmlns:a16="http://schemas.microsoft.com/office/drawing/2014/main" val="521964300"/>
                    </a:ext>
                  </a:extLst>
                </a:gridCol>
                <a:gridCol w="1872208">
                  <a:extLst>
                    <a:ext uri="{9D8B030D-6E8A-4147-A177-3AD203B41FA5}">
                      <a16:colId xmlns:a16="http://schemas.microsoft.com/office/drawing/2014/main" val="444203147"/>
                    </a:ext>
                  </a:extLst>
                </a:gridCol>
                <a:gridCol w="2988451">
                  <a:extLst>
                    <a:ext uri="{9D8B030D-6E8A-4147-A177-3AD203B41FA5}">
                      <a16:colId xmlns:a16="http://schemas.microsoft.com/office/drawing/2014/main" val="209407156"/>
                    </a:ext>
                  </a:extLst>
                </a:gridCol>
              </a:tblGrid>
              <a:tr h="288032">
                <a:tc>
                  <a:txBody>
                    <a:bodyPr/>
                    <a:lstStyle/>
                    <a:p>
                      <a:pPr algn="ctr"/>
                      <a:r>
                        <a:rPr kumimoji="1" lang="ja-JP" altLang="en-US" sz="1000" b="0" i="0" dirty="0">
                          <a:ln>
                            <a:noFill/>
                          </a:ln>
                          <a:solidFill>
                            <a:srgbClr val="FF9900"/>
                          </a:solidFill>
                          <a:latin typeface="HG丸ｺﾞｼｯｸM-PRO" panose="020F0600000000000000" pitchFamily="50" charset="-128"/>
                          <a:ea typeface="HG丸ｺﾞｼｯｸM-PRO" panose="020F0600000000000000" pitchFamily="50" charset="-128"/>
                        </a:rPr>
                        <a:t>名称</a:t>
                      </a:r>
                    </a:p>
                  </a:txBody>
                  <a:tcPr anchor="ctr">
                    <a:lnL w="12700" cap="flat" cmpd="sng" algn="ctr">
                      <a:solidFill>
                        <a:srgbClr val="FF9900"/>
                      </a:solidFill>
                      <a:prstDash val="solid"/>
                      <a:round/>
                      <a:headEnd type="none" w="med" len="med"/>
                      <a:tailEnd type="none" w="med" len="med"/>
                    </a:lnL>
                    <a:lnR w="12700" cap="flat" cmpd="sng" algn="ctr">
                      <a:solidFill>
                        <a:srgbClr val="FF9900"/>
                      </a:solidFill>
                      <a:prstDash val="solid"/>
                      <a:round/>
                      <a:headEnd type="none" w="med" len="med"/>
                      <a:tailEnd type="none" w="med" len="med"/>
                    </a:lnR>
                    <a:lnT w="12700" cap="flat" cmpd="sng" algn="ctr">
                      <a:solidFill>
                        <a:srgbClr val="FF9900"/>
                      </a:solidFill>
                      <a:prstDash val="solid"/>
                      <a:round/>
                      <a:headEnd type="none" w="med" len="med"/>
                      <a:tailEnd type="none" w="med" len="med"/>
                    </a:lnT>
                    <a:lnB w="12700" cap="flat" cmpd="sng" algn="ctr">
                      <a:solidFill>
                        <a:srgbClr val="FF9900"/>
                      </a:solidFill>
                      <a:prstDash val="solid"/>
                      <a:round/>
                      <a:headEnd type="none" w="med" len="med"/>
                      <a:tailEnd type="none" w="med" len="med"/>
                    </a:lnB>
                    <a:solidFill>
                      <a:srgbClr val="FFFFE1"/>
                    </a:solidFill>
                  </a:tcPr>
                </a:tc>
                <a:tc>
                  <a:txBody>
                    <a:bodyPr/>
                    <a:lstStyle/>
                    <a:p>
                      <a:pPr algn="ctr"/>
                      <a:r>
                        <a:rPr kumimoji="1" lang="ja-JP" altLang="en-US" sz="1000" b="0" i="0" dirty="0">
                          <a:solidFill>
                            <a:srgbClr val="FF9900"/>
                          </a:solidFill>
                          <a:latin typeface="HG丸ｺﾞｼｯｸM-PRO" panose="020F0600000000000000" pitchFamily="50" charset="-128"/>
                          <a:ea typeface="HG丸ｺﾞｼｯｸM-PRO" panose="020F0600000000000000" pitchFamily="50" charset="-128"/>
                        </a:rPr>
                        <a:t>内容</a:t>
                      </a:r>
                    </a:p>
                  </a:txBody>
                  <a:tcPr anchor="ctr">
                    <a:lnL w="12700" cap="flat" cmpd="sng" algn="ctr">
                      <a:solidFill>
                        <a:srgbClr val="FF9900"/>
                      </a:solidFill>
                      <a:prstDash val="solid"/>
                      <a:round/>
                      <a:headEnd type="none" w="med" len="med"/>
                      <a:tailEnd type="none" w="med" len="med"/>
                    </a:lnL>
                    <a:lnR w="12700" cap="flat" cmpd="sng" algn="ctr">
                      <a:solidFill>
                        <a:srgbClr val="FF9900"/>
                      </a:solidFill>
                      <a:prstDash val="solid"/>
                      <a:round/>
                      <a:headEnd type="none" w="med" len="med"/>
                      <a:tailEnd type="none" w="med" len="med"/>
                    </a:lnR>
                    <a:lnT w="12700" cap="flat" cmpd="sng" algn="ctr">
                      <a:solidFill>
                        <a:srgbClr val="FF9900"/>
                      </a:solidFill>
                      <a:prstDash val="solid"/>
                      <a:round/>
                      <a:headEnd type="none" w="med" len="med"/>
                      <a:tailEnd type="none" w="med" len="med"/>
                    </a:lnT>
                    <a:lnB w="12700" cap="flat" cmpd="sng" algn="ctr">
                      <a:solidFill>
                        <a:srgbClr val="FF9900"/>
                      </a:solidFill>
                      <a:prstDash val="solid"/>
                      <a:round/>
                      <a:headEnd type="none" w="med" len="med"/>
                      <a:tailEnd type="none" w="med" len="med"/>
                    </a:lnB>
                    <a:solidFill>
                      <a:srgbClr val="FFFFE1"/>
                    </a:solidFill>
                  </a:tcPr>
                </a:tc>
                <a:tc>
                  <a:txBody>
                    <a:bodyPr/>
                    <a:lstStyle/>
                    <a:p>
                      <a:pPr algn="ctr"/>
                      <a:r>
                        <a:rPr kumimoji="1" lang="ja-JP" altLang="en-US" sz="1000" b="0" i="0" dirty="0">
                          <a:solidFill>
                            <a:srgbClr val="FF9900"/>
                          </a:solidFill>
                          <a:latin typeface="HG丸ｺﾞｼｯｸM-PRO" panose="020F0600000000000000" pitchFamily="50" charset="-128"/>
                          <a:ea typeface="HG丸ｺﾞｼｯｸM-PRO" panose="020F0600000000000000" pitchFamily="50" charset="-128"/>
                        </a:rPr>
                        <a:t>問合せ先</a:t>
                      </a:r>
                    </a:p>
                  </a:txBody>
                  <a:tcPr anchor="ctr">
                    <a:lnL w="12700" cap="flat" cmpd="sng" algn="ctr">
                      <a:solidFill>
                        <a:srgbClr val="FF9900"/>
                      </a:solidFill>
                      <a:prstDash val="solid"/>
                      <a:round/>
                      <a:headEnd type="none" w="med" len="med"/>
                      <a:tailEnd type="none" w="med" len="med"/>
                    </a:lnL>
                    <a:lnR w="12700" cap="flat" cmpd="sng" algn="ctr">
                      <a:solidFill>
                        <a:srgbClr val="FF9900"/>
                      </a:solidFill>
                      <a:prstDash val="solid"/>
                      <a:round/>
                      <a:headEnd type="none" w="med" len="med"/>
                      <a:tailEnd type="none" w="med" len="med"/>
                    </a:lnR>
                    <a:lnT w="12700" cap="flat" cmpd="sng" algn="ctr">
                      <a:solidFill>
                        <a:srgbClr val="FF9900"/>
                      </a:solidFill>
                      <a:prstDash val="solid"/>
                      <a:round/>
                      <a:headEnd type="none" w="med" len="med"/>
                      <a:tailEnd type="none" w="med" len="med"/>
                    </a:lnT>
                    <a:lnB w="12700" cap="flat" cmpd="sng" algn="ctr">
                      <a:solidFill>
                        <a:srgbClr val="FF9900"/>
                      </a:solidFill>
                      <a:prstDash val="solid"/>
                      <a:round/>
                      <a:headEnd type="none" w="med" len="med"/>
                      <a:tailEnd type="none" w="med" len="med"/>
                    </a:lnB>
                    <a:solidFill>
                      <a:srgbClr val="FFFFE1"/>
                    </a:solidFill>
                  </a:tcPr>
                </a:tc>
                <a:extLst>
                  <a:ext uri="{0D108BD9-81ED-4DB2-BD59-A6C34878D82A}">
                    <a16:rowId xmlns:a16="http://schemas.microsoft.com/office/drawing/2014/main" val="3891702670"/>
                  </a:ext>
                </a:extLst>
              </a:tr>
              <a:tr h="374410">
                <a:tc>
                  <a:txBody>
                    <a:bodyPr/>
                    <a:lstStyle/>
                    <a:p>
                      <a:endParaRPr kumimoji="1" lang="ja-JP" altLang="en-US" sz="1000" b="0" i="0" dirty="0">
                        <a:solidFill>
                          <a:schemeClr val="tx1"/>
                        </a:solidFill>
                        <a:latin typeface="HG丸ｺﾞｼｯｸM-PRO" panose="020F0600000000000000" pitchFamily="50" charset="-128"/>
                        <a:ea typeface="HG丸ｺﾞｼｯｸM-PRO" panose="020F0600000000000000" pitchFamily="50" charset="-128"/>
                      </a:endParaRPr>
                    </a:p>
                  </a:txBody>
                  <a:tcPr anchor="ctr">
                    <a:lnL w="12700" cap="flat" cmpd="sng" algn="ctr">
                      <a:solidFill>
                        <a:srgbClr val="FF9900"/>
                      </a:solidFill>
                      <a:prstDash val="solid"/>
                      <a:round/>
                      <a:headEnd type="none" w="med" len="med"/>
                      <a:tailEnd type="none" w="med" len="med"/>
                    </a:lnL>
                    <a:lnR w="12700" cap="flat" cmpd="sng" algn="ctr">
                      <a:solidFill>
                        <a:srgbClr val="FF9900"/>
                      </a:solidFill>
                      <a:prstDash val="solid"/>
                      <a:round/>
                      <a:headEnd type="none" w="med" len="med"/>
                      <a:tailEnd type="none" w="med" len="med"/>
                    </a:lnR>
                    <a:lnT w="12700" cap="flat" cmpd="sng" algn="ctr">
                      <a:solidFill>
                        <a:srgbClr val="FF9900"/>
                      </a:solidFill>
                      <a:prstDash val="solid"/>
                      <a:round/>
                      <a:headEnd type="none" w="med" len="med"/>
                      <a:tailEnd type="none" w="med" len="med"/>
                    </a:lnT>
                    <a:lnB w="12700" cap="flat" cmpd="sng" algn="ctr">
                      <a:solidFill>
                        <a:srgbClr val="FF9900"/>
                      </a:solidFill>
                      <a:prstDash val="solid"/>
                      <a:round/>
                      <a:headEnd type="none" w="med" len="med"/>
                      <a:tailEnd type="none" w="med" len="med"/>
                    </a:lnB>
                    <a:solidFill>
                      <a:schemeClr val="bg1"/>
                    </a:solidFill>
                  </a:tcPr>
                </a:tc>
                <a:tc>
                  <a:txBody>
                    <a:bodyPr/>
                    <a:lstStyle/>
                    <a:p>
                      <a:endParaRPr kumimoji="1" lang="ja-JP" altLang="en-US" sz="1000" b="0" i="0" dirty="0">
                        <a:solidFill>
                          <a:schemeClr val="tx1"/>
                        </a:solidFill>
                        <a:latin typeface="HG丸ｺﾞｼｯｸM-PRO" panose="020F0600000000000000" pitchFamily="50" charset="-128"/>
                        <a:ea typeface="HG丸ｺﾞｼｯｸM-PRO" panose="020F0600000000000000" pitchFamily="50" charset="-128"/>
                      </a:endParaRPr>
                    </a:p>
                  </a:txBody>
                  <a:tcPr anchor="ctr">
                    <a:lnL w="12700" cap="flat" cmpd="sng" algn="ctr">
                      <a:solidFill>
                        <a:srgbClr val="FF9900"/>
                      </a:solidFill>
                      <a:prstDash val="solid"/>
                      <a:round/>
                      <a:headEnd type="none" w="med" len="med"/>
                      <a:tailEnd type="none" w="med" len="med"/>
                    </a:lnL>
                    <a:lnR w="12700" cap="flat" cmpd="sng" algn="ctr">
                      <a:solidFill>
                        <a:srgbClr val="FF9900"/>
                      </a:solidFill>
                      <a:prstDash val="solid"/>
                      <a:round/>
                      <a:headEnd type="none" w="med" len="med"/>
                      <a:tailEnd type="none" w="med" len="med"/>
                    </a:lnR>
                    <a:lnT w="12700" cap="flat" cmpd="sng" algn="ctr">
                      <a:solidFill>
                        <a:srgbClr val="FF9900"/>
                      </a:solidFill>
                      <a:prstDash val="solid"/>
                      <a:round/>
                      <a:headEnd type="none" w="med" len="med"/>
                      <a:tailEnd type="none" w="med" len="med"/>
                    </a:lnT>
                    <a:lnB w="12700" cap="flat" cmpd="sng" algn="ctr">
                      <a:solidFill>
                        <a:srgbClr val="FF9900"/>
                      </a:solidFill>
                      <a:prstDash val="solid"/>
                      <a:round/>
                      <a:headEnd type="none" w="med" len="med"/>
                      <a:tailEnd type="none" w="med" len="med"/>
                    </a:lnB>
                    <a:solidFill>
                      <a:schemeClr val="bg1"/>
                    </a:solidFill>
                  </a:tcPr>
                </a:tc>
                <a:tc>
                  <a:txBody>
                    <a:bodyPr/>
                    <a:lstStyle/>
                    <a:p>
                      <a:endParaRPr kumimoji="1" lang="ja-JP" altLang="en-US" sz="1000" b="0" i="0" dirty="0">
                        <a:solidFill>
                          <a:schemeClr val="tx1"/>
                        </a:solidFill>
                        <a:latin typeface="HG丸ｺﾞｼｯｸM-PRO" panose="020F0600000000000000" pitchFamily="50" charset="-128"/>
                        <a:ea typeface="HG丸ｺﾞｼｯｸM-PRO" panose="020F0600000000000000" pitchFamily="50" charset="-128"/>
                      </a:endParaRPr>
                    </a:p>
                  </a:txBody>
                  <a:tcPr anchor="ctr">
                    <a:lnL w="12700" cap="flat" cmpd="sng" algn="ctr">
                      <a:solidFill>
                        <a:srgbClr val="FF9900"/>
                      </a:solidFill>
                      <a:prstDash val="solid"/>
                      <a:round/>
                      <a:headEnd type="none" w="med" len="med"/>
                      <a:tailEnd type="none" w="med" len="med"/>
                    </a:lnL>
                    <a:lnR w="12700" cap="flat" cmpd="sng" algn="ctr">
                      <a:solidFill>
                        <a:srgbClr val="FF9900"/>
                      </a:solidFill>
                      <a:prstDash val="solid"/>
                      <a:round/>
                      <a:headEnd type="none" w="med" len="med"/>
                      <a:tailEnd type="none" w="med" len="med"/>
                    </a:lnR>
                    <a:lnT w="12700" cap="flat" cmpd="sng" algn="ctr">
                      <a:solidFill>
                        <a:srgbClr val="FF9900"/>
                      </a:solidFill>
                      <a:prstDash val="solid"/>
                      <a:round/>
                      <a:headEnd type="none" w="med" len="med"/>
                      <a:tailEnd type="none" w="med" len="med"/>
                    </a:lnT>
                    <a:lnB w="12700" cap="flat" cmpd="sng" algn="ctr">
                      <a:solidFill>
                        <a:srgbClr val="FF9900"/>
                      </a:solidFill>
                      <a:prstDash val="solid"/>
                      <a:round/>
                      <a:headEnd type="none" w="med" len="med"/>
                      <a:tailEnd type="none" w="med" len="med"/>
                    </a:lnB>
                    <a:solidFill>
                      <a:schemeClr val="bg1"/>
                    </a:solidFill>
                  </a:tcPr>
                </a:tc>
                <a:extLst>
                  <a:ext uri="{0D108BD9-81ED-4DB2-BD59-A6C34878D82A}">
                    <a16:rowId xmlns:a16="http://schemas.microsoft.com/office/drawing/2014/main" val="2730045032"/>
                  </a:ext>
                </a:extLst>
              </a:tr>
            </a:tbl>
          </a:graphicData>
        </a:graphic>
      </p:graphicFrame>
      <p:pic>
        <p:nvPicPr>
          <p:cNvPr id="31" name="図 30"/>
          <p:cNvPicPr>
            <a:picLocks noChangeAspect="1"/>
          </p:cNvPicPr>
          <p:nvPr/>
        </p:nvPicPr>
        <p:blipFill rotWithShape="1">
          <a:blip r:embed="rId3" cstate="print">
            <a:extLst>
              <a:ext uri="{28A0092B-C50C-407E-A947-70E740481C1C}">
                <a14:useLocalDpi xmlns:a14="http://schemas.microsoft.com/office/drawing/2010/main" val="0"/>
              </a:ext>
            </a:extLst>
          </a:blip>
          <a:srcRect b="-14557"/>
          <a:stretch/>
        </p:blipFill>
        <p:spPr>
          <a:xfrm>
            <a:off x="264681" y="4532846"/>
            <a:ext cx="2736304" cy="513272"/>
          </a:xfrm>
          <a:prstGeom prst="rect">
            <a:avLst/>
          </a:prstGeom>
        </p:spPr>
      </p:pic>
      <p:sp>
        <p:nvSpPr>
          <p:cNvPr id="33" name="四角形: 角を丸くする 32"/>
          <p:cNvSpPr/>
          <p:nvPr/>
        </p:nvSpPr>
        <p:spPr>
          <a:xfrm>
            <a:off x="264681" y="4598482"/>
            <a:ext cx="2482846" cy="306467"/>
          </a:xfrm>
          <a:prstGeom prst="roundRect">
            <a:avLst/>
          </a:prstGeom>
          <a:noFill/>
          <a:ln w="3175">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nchorCtr="0">
            <a:spAutoFit/>
          </a:bodyPr>
          <a:lstStyle/>
          <a:p>
            <a:pPr algn="ctr">
              <a:lnSpc>
                <a:spcPct val="150000"/>
              </a:lnSpc>
            </a:pPr>
            <a:r>
              <a:rPr kumimoji="1" lang="ja-JP" altLang="en-US" sz="1200" b="0" u="none" dirty="0">
                <a:solidFill>
                  <a:srgbClr val="7030A0"/>
                </a:solidFill>
                <a:latin typeface="HG丸ｺﾞｼｯｸM-PRO" panose="020F0600000000000000" pitchFamily="50" charset="-128"/>
                <a:ea typeface="HG丸ｺﾞｼｯｸM-PRO" panose="020F0600000000000000" pitchFamily="50" charset="-128"/>
                <a:cs typeface="メイリオ" pitchFamily="50" charset="-128"/>
              </a:rPr>
              <a:t>就学に関する相談窓口</a:t>
            </a:r>
          </a:p>
        </p:txBody>
      </p:sp>
      <p:graphicFrame>
        <p:nvGraphicFramePr>
          <p:cNvPr id="36" name="表 35"/>
          <p:cNvGraphicFramePr>
            <a:graphicFrameLocks noGrp="1"/>
          </p:cNvGraphicFramePr>
          <p:nvPr>
            <p:extLst>
              <p:ext uri="{D42A27DB-BD31-4B8C-83A1-F6EECF244321}">
                <p14:modId xmlns:p14="http://schemas.microsoft.com/office/powerpoint/2010/main" val="3271789549"/>
              </p:ext>
            </p:extLst>
          </p:nvPr>
        </p:nvGraphicFramePr>
        <p:xfrm>
          <a:off x="335215" y="6378467"/>
          <a:ext cx="6321642" cy="626996"/>
        </p:xfrm>
        <a:graphic>
          <a:graphicData uri="http://schemas.openxmlformats.org/drawingml/2006/table">
            <a:tbl>
              <a:tblPr firstRow="1" bandRow="1">
                <a:tableStyleId>{5C22544A-7EE6-4342-B048-85BDC9FD1C3A}</a:tableStyleId>
              </a:tblPr>
              <a:tblGrid>
                <a:gridCol w="1455916">
                  <a:extLst>
                    <a:ext uri="{9D8B030D-6E8A-4147-A177-3AD203B41FA5}">
                      <a16:colId xmlns:a16="http://schemas.microsoft.com/office/drawing/2014/main" val="521964300"/>
                    </a:ext>
                  </a:extLst>
                </a:gridCol>
                <a:gridCol w="1839129">
                  <a:extLst>
                    <a:ext uri="{9D8B030D-6E8A-4147-A177-3AD203B41FA5}">
                      <a16:colId xmlns:a16="http://schemas.microsoft.com/office/drawing/2014/main" val="444203147"/>
                    </a:ext>
                  </a:extLst>
                </a:gridCol>
                <a:gridCol w="3026597">
                  <a:extLst>
                    <a:ext uri="{9D8B030D-6E8A-4147-A177-3AD203B41FA5}">
                      <a16:colId xmlns:a16="http://schemas.microsoft.com/office/drawing/2014/main" val="209407156"/>
                    </a:ext>
                  </a:extLst>
                </a:gridCol>
              </a:tblGrid>
              <a:tr h="288032">
                <a:tc>
                  <a:txBody>
                    <a:bodyPr/>
                    <a:lstStyle/>
                    <a:p>
                      <a:pPr algn="ctr"/>
                      <a:r>
                        <a:rPr kumimoji="1" lang="ja-JP" altLang="en-US" sz="1000" b="0" i="0" dirty="0">
                          <a:ln>
                            <a:noFill/>
                          </a:ln>
                          <a:solidFill>
                            <a:srgbClr val="FF9900"/>
                          </a:solidFill>
                          <a:latin typeface="HG丸ｺﾞｼｯｸM-PRO" panose="020F0600000000000000" pitchFamily="50" charset="-128"/>
                          <a:ea typeface="HG丸ｺﾞｼｯｸM-PRO" panose="020F0600000000000000" pitchFamily="50" charset="-128"/>
                        </a:rPr>
                        <a:t>名称</a:t>
                      </a:r>
                    </a:p>
                  </a:txBody>
                  <a:tcPr anchor="ctr">
                    <a:lnL w="12700" cap="flat" cmpd="sng" algn="ctr">
                      <a:solidFill>
                        <a:srgbClr val="FF9900"/>
                      </a:solidFill>
                      <a:prstDash val="solid"/>
                      <a:round/>
                      <a:headEnd type="none" w="med" len="med"/>
                      <a:tailEnd type="none" w="med" len="med"/>
                    </a:lnL>
                    <a:lnR w="12700" cap="flat" cmpd="sng" algn="ctr">
                      <a:solidFill>
                        <a:srgbClr val="FF9900"/>
                      </a:solidFill>
                      <a:prstDash val="solid"/>
                      <a:round/>
                      <a:headEnd type="none" w="med" len="med"/>
                      <a:tailEnd type="none" w="med" len="med"/>
                    </a:lnR>
                    <a:lnT w="12700" cap="flat" cmpd="sng" algn="ctr">
                      <a:solidFill>
                        <a:srgbClr val="FF9900"/>
                      </a:solidFill>
                      <a:prstDash val="solid"/>
                      <a:round/>
                      <a:headEnd type="none" w="med" len="med"/>
                      <a:tailEnd type="none" w="med" len="med"/>
                    </a:lnT>
                    <a:lnB w="12700" cap="flat" cmpd="sng" algn="ctr">
                      <a:solidFill>
                        <a:srgbClr val="FF9900"/>
                      </a:solidFill>
                      <a:prstDash val="solid"/>
                      <a:round/>
                      <a:headEnd type="none" w="med" len="med"/>
                      <a:tailEnd type="none" w="med" len="med"/>
                    </a:lnB>
                    <a:solidFill>
                      <a:srgbClr val="FFFFE1"/>
                    </a:solidFill>
                  </a:tcPr>
                </a:tc>
                <a:tc>
                  <a:txBody>
                    <a:bodyPr/>
                    <a:lstStyle/>
                    <a:p>
                      <a:pPr algn="ctr"/>
                      <a:r>
                        <a:rPr kumimoji="1" lang="ja-JP" altLang="en-US" sz="1000" b="0" i="0" dirty="0">
                          <a:solidFill>
                            <a:srgbClr val="FF9900"/>
                          </a:solidFill>
                          <a:latin typeface="HG丸ｺﾞｼｯｸM-PRO" panose="020F0600000000000000" pitchFamily="50" charset="-128"/>
                          <a:ea typeface="HG丸ｺﾞｼｯｸM-PRO" panose="020F0600000000000000" pitchFamily="50" charset="-128"/>
                        </a:rPr>
                        <a:t>内容</a:t>
                      </a:r>
                    </a:p>
                  </a:txBody>
                  <a:tcPr anchor="ctr">
                    <a:lnL w="12700" cap="flat" cmpd="sng" algn="ctr">
                      <a:solidFill>
                        <a:srgbClr val="FF9900"/>
                      </a:solidFill>
                      <a:prstDash val="solid"/>
                      <a:round/>
                      <a:headEnd type="none" w="med" len="med"/>
                      <a:tailEnd type="none" w="med" len="med"/>
                    </a:lnL>
                    <a:lnR w="12700" cap="flat" cmpd="sng" algn="ctr">
                      <a:solidFill>
                        <a:srgbClr val="FF9900"/>
                      </a:solidFill>
                      <a:prstDash val="solid"/>
                      <a:round/>
                      <a:headEnd type="none" w="med" len="med"/>
                      <a:tailEnd type="none" w="med" len="med"/>
                    </a:lnR>
                    <a:lnT w="12700" cap="flat" cmpd="sng" algn="ctr">
                      <a:solidFill>
                        <a:srgbClr val="FF9900"/>
                      </a:solidFill>
                      <a:prstDash val="solid"/>
                      <a:round/>
                      <a:headEnd type="none" w="med" len="med"/>
                      <a:tailEnd type="none" w="med" len="med"/>
                    </a:lnT>
                    <a:lnB w="12700" cap="flat" cmpd="sng" algn="ctr">
                      <a:solidFill>
                        <a:srgbClr val="FF9900"/>
                      </a:solidFill>
                      <a:prstDash val="solid"/>
                      <a:round/>
                      <a:headEnd type="none" w="med" len="med"/>
                      <a:tailEnd type="none" w="med" len="med"/>
                    </a:lnB>
                    <a:solidFill>
                      <a:srgbClr val="FFFFE1"/>
                    </a:solidFill>
                  </a:tcPr>
                </a:tc>
                <a:tc>
                  <a:txBody>
                    <a:bodyPr/>
                    <a:lstStyle/>
                    <a:p>
                      <a:pPr algn="ctr"/>
                      <a:r>
                        <a:rPr kumimoji="1" lang="ja-JP" altLang="en-US" sz="1000" b="0" i="0" dirty="0">
                          <a:solidFill>
                            <a:srgbClr val="FF9900"/>
                          </a:solidFill>
                          <a:latin typeface="HG丸ｺﾞｼｯｸM-PRO" panose="020F0600000000000000" pitchFamily="50" charset="-128"/>
                          <a:ea typeface="HG丸ｺﾞｼｯｸM-PRO" panose="020F0600000000000000" pitchFamily="50" charset="-128"/>
                        </a:rPr>
                        <a:t>問合せ先</a:t>
                      </a:r>
                    </a:p>
                  </a:txBody>
                  <a:tcPr anchor="ctr">
                    <a:lnL w="12700" cap="flat" cmpd="sng" algn="ctr">
                      <a:solidFill>
                        <a:srgbClr val="FF9900"/>
                      </a:solidFill>
                      <a:prstDash val="solid"/>
                      <a:round/>
                      <a:headEnd type="none" w="med" len="med"/>
                      <a:tailEnd type="none" w="med" len="med"/>
                    </a:lnL>
                    <a:lnR w="12700" cap="flat" cmpd="sng" algn="ctr">
                      <a:solidFill>
                        <a:srgbClr val="FF9900"/>
                      </a:solidFill>
                      <a:prstDash val="solid"/>
                      <a:round/>
                      <a:headEnd type="none" w="med" len="med"/>
                      <a:tailEnd type="none" w="med" len="med"/>
                    </a:lnR>
                    <a:lnT w="12700" cap="flat" cmpd="sng" algn="ctr">
                      <a:solidFill>
                        <a:srgbClr val="FF9900"/>
                      </a:solidFill>
                      <a:prstDash val="solid"/>
                      <a:round/>
                      <a:headEnd type="none" w="med" len="med"/>
                      <a:tailEnd type="none" w="med" len="med"/>
                    </a:lnT>
                    <a:lnB w="12700" cap="flat" cmpd="sng" algn="ctr">
                      <a:solidFill>
                        <a:srgbClr val="FF9900"/>
                      </a:solidFill>
                      <a:prstDash val="solid"/>
                      <a:round/>
                      <a:headEnd type="none" w="med" len="med"/>
                      <a:tailEnd type="none" w="med" len="med"/>
                    </a:lnB>
                    <a:solidFill>
                      <a:srgbClr val="FFFFE1"/>
                    </a:solidFill>
                  </a:tcPr>
                </a:tc>
                <a:extLst>
                  <a:ext uri="{0D108BD9-81ED-4DB2-BD59-A6C34878D82A}">
                    <a16:rowId xmlns:a16="http://schemas.microsoft.com/office/drawing/2014/main" val="3891702670"/>
                  </a:ext>
                </a:extLst>
              </a:tr>
              <a:tr h="338964">
                <a:tc>
                  <a:txBody>
                    <a:bodyPr/>
                    <a:lstStyle/>
                    <a:p>
                      <a:endParaRPr kumimoji="1" lang="ja-JP" altLang="en-US" sz="1000" b="0" i="0" dirty="0">
                        <a:solidFill>
                          <a:schemeClr val="tx1"/>
                        </a:solidFill>
                        <a:latin typeface="HG丸ｺﾞｼｯｸM-PRO" panose="020F0600000000000000" pitchFamily="50" charset="-128"/>
                        <a:ea typeface="HG丸ｺﾞｼｯｸM-PRO" panose="020F0600000000000000" pitchFamily="50" charset="-128"/>
                      </a:endParaRPr>
                    </a:p>
                  </a:txBody>
                  <a:tcPr anchor="ctr">
                    <a:lnL w="12700" cap="flat" cmpd="sng" algn="ctr">
                      <a:solidFill>
                        <a:srgbClr val="FF9900"/>
                      </a:solidFill>
                      <a:prstDash val="solid"/>
                      <a:round/>
                      <a:headEnd type="none" w="med" len="med"/>
                      <a:tailEnd type="none" w="med" len="med"/>
                    </a:lnL>
                    <a:lnR w="12700" cap="flat" cmpd="sng" algn="ctr">
                      <a:solidFill>
                        <a:srgbClr val="FF9900"/>
                      </a:solidFill>
                      <a:prstDash val="solid"/>
                      <a:round/>
                      <a:headEnd type="none" w="med" len="med"/>
                      <a:tailEnd type="none" w="med" len="med"/>
                    </a:lnR>
                    <a:lnT w="12700" cap="flat" cmpd="sng" algn="ctr">
                      <a:solidFill>
                        <a:srgbClr val="FF9900"/>
                      </a:solidFill>
                      <a:prstDash val="solid"/>
                      <a:round/>
                      <a:headEnd type="none" w="med" len="med"/>
                      <a:tailEnd type="none" w="med" len="med"/>
                    </a:lnT>
                    <a:lnB w="12700" cap="flat" cmpd="sng" algn="ctr">
                      <a:solidFill>
                        <a:srgbClr val="FF9900"/>
                      </a:solidFill>
                      <a:prstDash val="solid"/>
                      <a:round/>
                      <a:headEnd type="none" w="med" len="med"/>
                      <a:tailEnd type="none" w="med" len="med"/>
                    </a:lnB>
                    <a:solidFill>
                      <a:schemeClr val="bg1"/>
                    </a:solidFill>
                  </a:tcPr>
                </a:tc>
                <a:tc>
                  <a:txBody>
                    <a:bodyPr/>
                    <a:lstStyle/>
                    <a:p>
                      <a:endParaRPr kumimoji="1" lang="ja-JP" altLang="en-US" sz="1000" b="0" i="0" dirty="0">
                        <a:solidFill>
                          <a:schemeClr val="tx1"/>
                        </a:solidFill>
                        <a:latin typeface="HG丸ｺﾞｼｯｸM-PRO" panose="020F0600000000000000" pitchFamily="50" charset="-128"/>
                        <a:ea typeface="HG丸ｺﾞｼｯｸM-PRO" panose="020F0600000000000000" pitchFamily="50" charset="-128"/>
                      </a:endParaRPr>
                    </a:p>
                  </a:txBody>
                  <a:tcPr anchor="ctr">
                    <a:lnL w="12700" cap="flat" cmpd="sng" algn="ctr">
                      <a:solidFill>
                        <a:srgbClr val="FF9900"/>
                      </a:solidFill>
                      <a:prstDash val="solid"/>
                      <a:round/>
                      <a:headEnd type="none" w="med" len="med"/>
                      <a:tailEnd type="none" w="med" len="med"/>
                    </a:lnL>
                    <a:lnR w="12700" cap="flat" cmpd="sng" algn="ctr">
                      <a:solidFill>
                        <a:srgbClr val="FF9900"/>
                      </a:solidFill>
                      <a:prstDash val="solid"/>
                      <a:round/>
                      <a:headEnd type="none" w="med" len="med"/>
                      <a:tailEnd type="none" w="med" len="med"/>
                    </a:lnR>
                    <a:lnT w="12700" cap="flat" cmpd="sng" algn="ctr">
                      <a:solidFill>
                        <a:srgbClr val="FF9900"/>
                      </a:solidFill>
                      <a:prstDash val="solid"/>
                      <a:round/>
                      <a:headEnd type="none" w="med" len="med"/>
                      <a:tailEnd type="none" w="med" len="med"/>
                    </a:lnT>
                    <a:lnB w="12700" cap="flat" cmpd="sng" algn="ctr">
                      <a:solidFill>
                        <a:srgbClr val="FF9900"/>
                      </a:solidFill>
                      <a:prstDash val="solid"/>
                      <a:round/>
                      <a:headEnd type="none" w="med" len="med"/>
                      <a:tailEnd type="none" w="med" len="med"/>
                    </a:lnB>
                    <a:solidFill>
                      <a:schemeClr val="bg1"/>
                    </a:solidFill>
                  </a:tcPr>
                </a:tc>
                <a:tc>
                  <a:txBody>
                    <a:bodyPr/>
                    <a:lstStyle/>
                    <a:p>
                      <a:endParaRPr kumimoji="1" lang="ja-JP" altLang="en-US" sz="1000" b="0" i="0" dirty="0">
                        <a:solidFill>
                          <a:schemeClr val="tx1"/>
                        </a:solidFill>
                        <a:latin typeface="HG丸ｺﾞｼｯｸM-PRO" panose="020F0600000000000000" pitchFamily="50" charset="-128"/>
                        <a:ea typeface="HG丸ｺﾞｼｯｸM-PRO" panose="020F0600000000000000" pitchFamily="50" charset="-128"/>
                      </a:endParaRPr>
                    </a:p>
                  </a:txBody>
                  <a:tcPr anchor="ctr">
                    <a:lnL w="12700" cap="flat" cmpd="sng" algn="ctr">
                      <a:solidFill>
                        <a:srgbClr val="FF9900"/>
                      </a:solidFill>
                      <a:prstDash val="solid"/>
                      <a:round/>
                      <a:headEnd type="none" w="med" len="med"/>
                      <a:tailEnd type="none" w="med" len="med"/>
                    </a:lnL>
                    <a:lnR w="12700" cap="flat" cmpd="sng" algn="ctr">
                      <a:solidFill>
                        <a:srgbClr val="FF9900"/>
                      </a:solidFill>
                      <a:prstDash val="solid"/>
                      <a:round/>
                      <a:headEnd type="none" w="med" len="med"/>
                      <a:tailEnd type="none" w="med" len="med"/>
                    </a:lnR>
                    <a:lnT w="12700" cap="flat" cmpd="sng" algn="ctr">
                      <a:solidFill>
                        <a:srgbClr val="FF9900"/>
                      </a:solidFill>
                      <a:prstDash val="solid"/>
                      <a:round/>
                      <a:headEnd type="none" w="med" len="med"/>
                      <a:tailEnd type="none" w="med" len="med"/>
                    </a:lnT>
                    <a:lnB w="12700" cap="flat" cmpd="sng" algn="ctr">
                      <a:solidFill>
                        <a:srgbClr val="FF9900"/>
                      </a:solidFill>
                      <a:prstDash val="solid"/>
                      <a:round/>
                      <a:headEnd type="none" w="med" len="med"/>
                      <a:tailEnd type="none" w="med" len="med"/>
                    </a:lnB>
                    <a:solidFill>
                      <a:schemeClr val="bg1"/>
                    </a:solidFill>
                  </a:tcPr>
                </a:tc>
                <a:extLst>
                  <a:ext uri="{0D108BD9-81ED-4DB2-BD59-A6C34878D82A}">
                    <a16:rowId xmlns:a16="http://schemas.microsoft.com/office/drawing/2014/main" val="2730045032"/>
                  </a:ext>
                </a:extLst>
              </a:tr>
            </a:tbl>
          </a:graphicData>
        </a:graphic>
      </p:graphicFrame>
      <p:pic>
        <p:nvPicPr>
          <p:cNvPr id="38" name="図 37"/>
          <p:cNvPicPr>
            <a:picLocks noChangeAspect="1"/>
          </p:cNvPicPr>
          <p:nvPr/>
        </p:nvPicPr>
        <p:blipFill rotWithShape="1">
          <a:blip r:embed="rId3" cstate="print">
            <a:extLst>
              <a:ext uri="{28A0092B-C50C-407E-A947-70E740481C1C}">
                <a14:useLocalDpi xmlns:a14="http://schemas.microsoft.com/office/drawing/2010/main" val="0"/>
              </a:ext>
            </a:extLst>
          </a:blip>
          <a:srcRect b="-14557"/>
          <a:stretch/>
        </p:blipFill>
        <p:spPr>
          <a:xfrm>
            <a:off x="288063" y="5962517"/>
            <a:ext cx="2736304" cy="513272"/>
          </a:xfrm>
          <a:prstGeom prst="rect">
            <a:avLst/>
          </a:prstGeom>
        </p:spPr>
      </p:pic>
      <p:sp>
        <p:nvSpPr>
          <p:cNvPr id="40" name="四角形: 角を丸くする 39"/>
          <p:cNvSpPr/>
          <p:nvPr/>
        </p:nvSpPr>
        <p:spPr>
          <a:xfrm>
            <a:off x="288063" y="6052095"/>
            <a:ext cx="2482846" cy="258582"/>
          </a:xfrm>
          <a:prstGeom prst="roundRect">
            <a:avLst/>
          </a:prstGeom>
          <a:noFill/>
          <a:ln w="3175">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nchorCtr="0">
            <a:spAutoFit/>
          </a:bodyPr>
          <a:lstStyle/>
          <a:p>
            <a:pPr algn="ctr">
              <a:lnSpc>
                <a:spcPct val="150000"/>
              </a:lnSpc>
            </a:pPr>
            <a:r>
              <a:rPr kumimoji="1" lang="ja-JP" altLang="en-US" sz="1200" b="0" u="none" dirty="0">
                <a:solidFill>
                  <a:srgbClr val="7030A0"/>
                </a:solidFill>
                <a:latin typeface="HG丸ｺﾞｼｯｸM-PRO" panose="020F0600000000000000" pitchFamily="50" charset="-128"/>
                <a:ea typeface="HG丸ｺﾞｼｯｸM-PRO" panose="020F0600000000000000" pitchFamily="50" charset="-128"/>
                <a:cs typeface="メイリオ" pitchFamily="50" charset="-128"/>
              </a:rPr>
              <a:t>相談機関</a:t>
            </a:r>
          </a:p>
        </p:txBody>
      </p:sp>
      <p:pic>
        <p:nvPicPr>
          <p:cNvPr id="41" name="図 40"/>
          <p:cNvPicPr>
            <a:picLocks noChangeAspect="1"/>
          </p:cNvPicPr>
          <p:nvPr/>
        </p:nvPicPr>
        <p:blipFill rotWithShape="1">
          <a:blip r:embed="rId3" cstate="print">
            <a:extLst>
              <a:ext uri="{28A0092B-C50C-407E-A947-70E740481C1C}">
                <a14:useLocalDpi xmlns:a14="http://schemas.microsoft.com/office/drawing/2010/main" val="0"/>
              </a:ext>
            </a:extLst>
          </a:blip>
          <a:srcRect b="-14557"/>
          <a:stretch/>
        </p:blipFill>
        <p:spPr>
          <a:xfrm>
            <a:off x="288063" y="6963169"/>
            <a:ext cx="2736304" cy="513272"/>
          </a:xfrm>
          <a:prstGeom prst="rect">
            <a:avLst/>
          </a:prstGeom>
        </p:spPr>
      </p:pic>
      <p:sp>
        <p:nvSpPr>
          <p:cNvPr id="42" name="四角形: 角を丸くする 41"/>
          <p:cNvSpPr/>
          <p:nvPr/>
        </p:nvSpPr>
        <p:spPr>
          <a:xfrm>
            <a:off x="288063" y="7052747"/>
            <a:ext cx="2482846" cy="258582"/>
          </a:xfrm>
          <a:prstGeom prst="roundRect">
            <a:avLst/>
          </a:prstGeom>
          <a:noFill/>
          <a:ln w="3175">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nchorCtr="0">
            <a:spAutoFit/>
          </a:bodyPr>
          <a:lstStyle/>
          <a:p>
            <a:pPr algn="ctr">
              <a:lnSpc>
                <a:spcPct val="150000"/>
              </a:lnSpc>
            </a:pPr>
            <a:r>
              <a:rPr kumimoji="1" lang="ja-JP" altLang="en-US" sz="1200" b="0" u="none" dirty="0">
                <a:solidFill>
                  <a:srgbClr val="7030A0"/>
                </a:solidFill>
                <a:latin typeface="HG丸ｺﾞｼｯｸM-PRO" panose="020F0600000000000000" pitchFamily="50" charset="-128"/>
                <a:ea typeface="HG丸ｺﾞｼｯｸM-PRO" panose="020F0600000000000000" pitchFamily="50" charset="-128"/>
                <a:cs typeface="メイリオ" pitchFamily="50" charset="-128"/>
              </a:rPr>
              <a:t>早期教育相談</a:t>
            </a:r>
          </a:p>
        </p:txBody>
      </p:sp>
      <p:graphicFrame>
        <p:nvGraphicFramePr>
          <p:cNvPr id="43" name="表 42"/>
          <p:cNvGraphicFramePr>
            <a:graphicFrameLocks noGrp="1"/>
          </p:cNvGraphicFramePr>
          <p:nvPr>
            <p:extLst>
              <p:ext uri="{D42A27DB-BD31-4B8C-83A1-F6EECF244321}">
                <p14:modId xmlns:p14="http://schemas.microsoft.com/office/powerpoint/2010/main" val="4044707626"/>
              </p:ext>
            </p:extLst>
          </p:nvPr>
        </p:nvGraphicFramePr>
        <p:xfrm>
          <a:off x="333747" y="7409526"/>
          <a:ext cx="6323110" cy="1344040"/>
        </p:xfrm>
        <a:graphic>
          <a:graphicData uri="http://schemas.openxmlformats.org/drawingml/2006/table">
            <a:tbl>
              <a:tblPr firstRow="1" bandRow="1">
                <a:tableStyleId>{5C22544A-7EE6-4342-B048-85BDC9FD1C3A}</a:tableStyleId>
              </a:tblPr>
              <a:tblGrid>
                <a:gridCol w="1462451">
                  <a:extLst>
                    <a:ext uri="{9D8B030D-6E8A-4147-A177-3AD203B41FA5}">
                      <a16:colId xmlns:a16="http://schemas.microsoft.com/office/drawing/2014/main" val="521964300"/>
                    </a:ext>
                  </a:extLst>
                </a:gridCol>
                <a:gridCol w="1872208">
                  <a:extLst>
                    <a:ext uri="{9D8B030D-6E8A-4147-A177-3AD203B41FA5}">
                      <a16:colId xmlns:a16="http://schemas.microsoft.com/office/drawing/2014/main" val="444203147"/>
                    </a:ext>
                  </a:extLst>
                </a:gridCol>
                <a:gridCol w="2988451">
                  <a:extLst>
                    <a:ext uri="{9D8B030D-6E8A-4147-A177-3AD203B41FA5}">
                      <a16:colId xmlns:a16="http://schemas.microsoft.com/office/drawing/2014/main" val="209407156"/>
                    </a:ext>
                  </a:extLst>
                </a:gridCol>
              </a:tblGrid>
              <a:tr h="288032">
                <a:tc>
                  <a:txBody>
                    <a:bodyPr/>
                    <a:lstStyle/>
                    <a:p>
                      <a:pPr algn="ctr"/>
                      <a:r>
                        <a:rPr kumimoji="1" lang="ja-JP" altLang="en-US" sz="1000" b="0" i="0" dirty="0">
                          <a:ln>
                            <a:noFill/>
                          </a:ln>
                          <a:solidFill>
                            <a:srgbClr val="FF9900"/>
                          </a:solidFill>
                          <a:latin typeface="HG丸ｺﾞｼｯｸM-PRO" panose="020F0600000000000000" pitchFamily="50" charset="-128"/>
                          <a:ea typeface="HG丸ｺﾞｼｯｸM-PRO" panose="020F0600000000000000" pitchFamily="50" charset="-128"/>
                        </a:rPr>
                        <a:t>名称</a:t>
                      </a:r>
                    </a:p>
                  </a:txBody>
                  <a:tcPr anchor="ctr">
                    <a:lnL w="12700" cap="flat" cmpd="sng" algn="ctr">
                      <a:solidFill>
                        <a:srgbClr val="FF9900"/>
                      </a:solidFill>
                      <a:prstDash val="solid"/>
                      <a:round/>
                      <a:headEnd type="none" w="med" len="med"/>
                      <a:tailEnd type="none" w="med" len="med"/>
                    </a:lnL>
                    <a:lnR w="12700" cap="flat" cmpd="sng" algn="ctr">
                      <a:solidFill>
                        <a:srgbClr val="FF9900"/>
                      </a:solidFill>
                      <a:prstDash val="solid"/>
                      <a:round/>
                      <a:headEnd type="none" w="med" len="med"/>
                      <a:tailEnd type="none" w="med" len="med"/>
                    </a:lnR>
                    <a:lnT w="12700" cap="flat" cmpd="sng" algn="ctr">
                      <a:solidFill>
                        <a:srgbClr val="FF9900"/>
                      </a:solidFill>
                      <a:prstDash val="solid"/>
                      <a:round/>
                      <a:headEnd type="none" w="med" len="med"/>
                      <a:tailEnd type="none" w="med" len="med"/>
                    </a:lnT>
                    <a:lnB w="12700" cap="flat" cmpd="sng" algn="ctr">
                      <a:solidFill>
                        <a:srgbClr val="FF9900"/>
                      </a:solidFill>
                      <a:prstDash val="solid"/>
                      <a:round/>
                      <a:headEnd type="none" w="med" len="med"/>
                      <a:tailEnd type="none" w="med" len="med"/>
                    </a:lnB>
                    <a:solidFill>
                      <a:srgbClr val="FFFFE1"/>
                    </a:solidFill>
                  </a:tcPr>
                </a:tc>
                <a:tc>
                  <a:txBody>
                    <a:bodyPr/>
                    <a:lstStyle/>
                    <a:p>
                      <a:pPr algn="ctr"/>
                      <a:r>
                        <a:rPr kumimoji="1" lang="ja-JP" altLang="en-US" sz="1000" b="0" i="0" dirty="0">
                          <a:solidFill>
                            <a:srgbClr val="FF9900"/>
                          </a:solidFill>
                          <a:latin typeface="HG丸ｺﾞｼｯｸM-PRO" panose="020F0600000000000000" pitchFamily="50" charset="-128"/>
                          <a:ea typeface="HG丸ｺﾞｼｯｸM-PRO" panose="020F0600000000000000" pitchFamily="50" charset="-128"/>
                        </a:rPr>
                        <a:t>内容</a:t>
                      </a:r>
                    </a:p>
                  </a:txBody>
                  <a:tcPr anchor="ctr">
                    <a:lnL w="12700" cap="flat" cmpd="sng" algn="ctr">
                      <a:solidFill>
                        <a:srgbClr val="FF9900"/>
                      </a:solidFill>
                      <a:prstDash val="solid"/>
                      <a:round/>
                      <a:headEnd type="none" w="med" len="med"/>
                      <a:tailEnd type="none" w="med" len="med"/>
                    </a:lnL>
                    <a:lnR w="12700" cap="flat" cmpd="sng" algn="ctr">
                      <a:solidFill>
                        <a:srgbClr val="FF9900"/>
                      </a:solidFill>
                      <a:prstDash val="solid"/>
                      <a:round/>
                      <a:headEnd type="none" w="med" len="med"/>
                      <a:tailEnd type="none" w="med" len="med"/>
                    </a:lnR>
                    <a:lnT w="12700" cap="flat" cmpd="sng" algn="ctr">
                      <a:solidFill>
                        <a:srgbClr val="FF9900"/>
                      </a:solidFill>
                      <a:prstDash val="solid"/>
                      <a:round/>
                      <a:headEnd type="none" w="med" len="med"/>
                      <a:tailEnd type="none" w="med" len="med"/>
                    </a:lnT>
                    <a:lnB w="12700" cap="flat" cmpd="sng" algn="ctr">
                      <a:solidFill>
                        <a:srgbClr val="FF9900"/>
                      </a:solidFill>
                      <a:prstDash val="solid"/>
                      <a:round/>
                      <a:headEnd type="none" w="med" len="med"/>
                      <a:tailEnd type="none" w="med" len="med"/>
                    </a:lnB>
                    <a:solidFill>
                      <a:srgbClr val="FFFFE1"/>
                    </a:solidFill>
                  </a:tcPr>
                </a:tc>
                <a:tc>
                  <a:txBody>
                    <a:bodyPr/>
                    <a:lstStyle/>
                    <a:p>
                      <a:pPr algn="ctr"/>
                      <a:r>
                        <a:rPr kumimoji="1" lang="ja-JP" altLang="en-US" sz="1000" b="0" i="0" dirty="0">
                          <a:solidFill>
                            <a:srgbClr val="FF9900"/>
                          </a:solidFill>
                          <a:latin typeface="HG丸ｺﾞｼｯｸM-PRO" panose="020F0600000000000000" pitchFamily="50" charset="-128"/>
                          <a:ea typeface="HG丸ｺﾞｼｯｸM-PRO" panose="020F0600000000000000" pitchFamily="50" charset="-128"/>
                        </a:rPr>
                        <a:t>問合せ先</a:t>
                      </a:r>
                    </a:p>
                  </a:txBody>
                  <a:tcPr anchor="ctr">
                    <a:lnL w="12700" cap="flat" cmpd="sng" algn="ctr">
                      <a:solidFill>
                        <a:srgbClr val="FF9900"/>
                      </a:solidFill>
                      <a:prstDash val="solid"/>
                      <a:round/>
                      <a:headEnd type="none" w="med" len="med"/>
                      <a:tailEnd type="none" w="med" len="med"/>
                    </a:lnL>
                    <a:lnR w="12700" cap="flat" cmpd="sng" algn="ctr">
                      <a:solidFill>
                        <a:srgbClr val="FF9900"/>
                      </a:solidFill>
                      <a:prstDash val="solid"/>
                      <a:round/>
                      <a:headEnd type="none" w="med" len="med"/>
                      <a:tailEnd type="none" w="med" len="med"/>
                    </a:lnR>
                    <a:lnT w="12700" cap="flat" cmpd="sng" algn="ctr">
                      <a:solidFill>
                        <a:srgbClr val="FF9900"/>
                      </a:solidFill>
                      <a:prstDash val="solid"/>
                      <a:round/>
                      <a:headEnd type="none" w="med" len="med"/>
                      <a:tailEnd type="none" w="med" len="med"/>
                    </a:lnT>
                    <a:lnB w="12700" cap="flat" cmpd="sng" algn="ctr">
                      <a:solidFill>
                        <a:srgbClr val="FF9900"/>
                      </a:solidFill>
                      <a:prstDash val="solid"/>
                      <a:round/>
                      <a:headEnd type="none" w="med" len="med"/>
                      <a:tailEnd type="none" w="med" len="med"/>
                    </a:lnB>
                    <a:solidFill>
                      <a:srgbClr val="FFFFE1"/>
                    </a:solidFill>
                  </a:tcPr>
                </a:tc>
                <a:extLst>
                  <a:ext uri="{0D108BD9-81ED-4DB2-BD59-A6C34878D82A}">
                    <a16:rowId xmlns:a16="http://schemas.microsoft.com/office/drawing/2014/main" val="3891702670"/>
                  </a:ext>
                </a:extLst>
              </a:tr>
              <a:tr h="335928">
                <a:tc>
                  <a:txBody>
                    <a:bodyPr/>
                    <a:lstStyle/>
                    <a:p>
                      <a:endParaRPr kumimoji="1" lang="ja-JP" altLang="en-US" sz="1000" b="0" i="0" dirty="0">
                        <a:solidFill>
                          <a:schemeClr val="tx1"/>
                        </a:solidFill>
                        <a:latin typeface="HG丸ｺﾞｼｯｸM-PRO" panose="020F0600000000000000" pitchFamily="50" charset="-128"/>
                        <a:ea typeface="HG丸ｺﾞｼｯｸM-PRO" panose="020F0600000000000000" pitchFamily="50" charset="-128"/>
                      </a:endParaRPr>
                    </a:p>
                  </a:txBody>
                  <a:tcPr anchor="ctr">
                    <a:lnL w="12700" cap="flat" cmpd="sng" algn="ctr">
                      <a:solidFill>
                        <a:srgbClr val="FF9900"/>
                      </a:solidFill>
                      <a:prstDash val="solid"/>
                      <a:round/>
                      <a:headEnd type="none" w="med" len="med"/>
                      <a:tailEnd type="none" w="med" len="med"/>
                    </a:lnL>
                    <a:lnR w="12700" cap="flat" cmpd="sng" algn="ctr">
                      <a:solidFill>
                        <a:srgbClr val="FF9900"/>
                      </a:solidFill>
                      <a:prstDash val="solid"/>
                      <a:round/>
                      <a:headEnd type="none" w="med" len="med"/>
                      <a:tailEnd type="none" w="med" len="med"/>
                    </a:lnR>
                    <a:lnT w="12700" cap="flat" cmpd="sng" algn="ctr">
                      <a:solidFill>
                        <a:srgbClr val="FF9900"/>
                      </a:solidFill>
                      <a:prstDash val="solid"/>
                      <a:round/>
                      <a:headEnd type="none" w="med" len="med"/>
                      <a:tailEnd type="none" w="med" len="med"/>
                    </a:lnT>
                    <a:lnB w="12700" cap="flat" cmpd="sng" algn="ctr">
                      <a:solidFill>
                        <a:srgbClr val="FF9900"/>
                      </a:solidFill>
                      <a:prstDash val="solid"/>
                      <a:round/>
                      <a:headEnd type="none" w="med" len="med"/>
                      <a:tailEnd type="none" w="med" len="med"/>
                    </a:lnB>
                    <a:solidFill>
                      <a:schemeClr val="bg1"/>
                    </a:solidFill>
                  </a:tcPr>
                </a:tc>
                <a:tc>
                  <a:txBody>
                    <a:bodyPr/>
                    <a:lstStyle/>
                    <a:p>
                      <a:endParaRPr kumimoji="1" lang="ja-JP" altLang="en-US" sz="1000" b="0" i="0" dirty="0">
                        <a:solidFill>
                          <a:schemeClr val="tx1"/>
                        </a:solidFill>
                        <a:latin typeface="HG丸ｺﾞｼｯｸM-PRO" panose="020F0600000000000000" pitchFamily="50" charset="-128"/>
                        <a:ea typeface="HG丸ｺﾞｼｯｸM-PRO" panose="020F0600000000000000" pitchFamily="50" charset="-128"/>
                      </a:endParaRPr>
                    </a:p>
                  </a:txBody>
                  <a:tcPr anchor="ctr">
                    <a:lnL w="12700" cap="flat" cmpd="sng" algn="ctr">
                      <a:solidFill>
                        <a:srgbClr val="FF9900"/>
                      </a:solidFill>
                      <a:prstDash val="solid"/>
                      <a:round/>
                      <a:headEnd type="none" w="med" len="med"/>
                      <a:tailEnd type="none" w="med" len="med"/>
                    </a:lnL>
                    <a:lnR w="12700" cap="flat" cmpd="sng" algn="ctr">
                      <a:solidFill>
                        <a:srgbClr val="FF9900"/>
                      </a:solidFill>
                      <a:prstDash val="solid"/>
                      <a:round/>
                      <a:headEnd type="none" w="med" len="med"/>
                      <a:tailEnd type="none" w="med" len="med"/>
                    </a:lnR>
                    <a:lnT w="12700" cap="flat" cmpd="sng" algn="ctr">
                      <a:solidFill>
                        <a:srgbClr val="FF9900"/>
                      </a:solidFill>
                      <a:prstDash val="solid"/>
                      <a:round/>
                      <a:headEnd type="none" w="med" len="med"/>
                      <a:tailEnd type="none" w="med" len="med"/>
                    </a:lnT>
                    <a:lnB w="12700" cap="flat" cmpd="sng" algn="ctr">
                      <a:solidFill>
                        <a:srgbClr val="FF9900"/>
                      </a:solidFill>
                      <a:prstDash val="solid"/>
                      <a:round/>
                      <a:headEnd type="none" w="med" len="med"/>
                      <a:tailEnd type="none" w="med" len="med"/>
                    </a:lnB>
                    <a:solidFill>
                      <a:schemeClr val="bg1"/>
                    </a:solidFill>
                  </a:tcPr>
                </a:tc>
                <a:tc>
                  <a:txBody>
                    <a:bodyPr/>
                    <a:lstStyle/>
                    <a:p>
                      <a:endParaRPr kumimoji="1" lang="ja-JP" altLang="en-US" sz="1000" b="0" i="0" dirty="0">
                        <a:solidFill>
                          <a:schemeClr val="tx1"/>
                        </a:solidFill>
                        <a:latin typeface="HG丸ｺﾞｼｯｸM-PRO" panose="020F0600000000000000" pitchFamily="50" charset="-128"/>
                        <a:ea typeface="HG丸ｺﾞｼｯｸM-PRO" panose="020F0600000000000000" pitchFamily="50" charset="-128"/>
                      </a:endParaRPr>
                    </a:p>
                  </a:txBody>
                  <a:tcPr anchor="ctr">
                    <a:lnL w="12700" cap="flat" cmpd="sng" algn="ctr">
                      <a:solidFill>
                        <a:srgbClr val="FF9900"/>
                      </a:solidFill>
                      <a:prstDash val="solid"/>
                      <a:round/>
                      <a:headEnd type="none" w="med" len="med"/>
                      <a:tailEnd type="none" w="med" len="med"/>
                    </a:lnL>
                    <a:lnR w="12700" cap="flat" cmpd="sng" algn="ctr">
                      <a:solidFill>
                        <a:srgbClr val="FF9900"/>
                      </a:solidFill>
                      <a:prstDash val="solid"/>
                      <a:round/>
                      <a:headEnd type="none" w="med" len="med"/>
                      <a:tailEnd type="none" w="med" len="med"/>
                    </a:lnR>
                    <a:lnT w="12700" cap="flat" cmpd="sng" algn="ctr">
                      <a:solidFill>
                        <a:srgbClr val="FF9900"/>
                      </a:solidFill>
                      <a:prstDash val="solid"/>
                      <a:round/>
                      <a:headEnd type="none" w="med" len="med"/>
                      <a:tailEnd type="none" w="med" len="med"/>
                    </a:lnT>
                    <a:lnB w="12700" cap="flat" cmpd="sng" algn="ctr">
                      <a:solidFill>
                        <a:srgbClr val="FF9900"/>
                      </a:solidFill>
                      <a:prstDash val="solid"/>
                      <a:round/>
                      <a:headEnd type="none" w="med" len="med"/>
                      <a:tailEnd type="none" w="med" len="med"/>
                    </a:lnB>
                    <a:solidFill>
                      <a:schemeClr val="bg1"/>
                    </a:solidFill>
                  </a:tcPr>
                </a:tc>
                <a:extLst>
                  <a:ext uri="{0D108BD9-81ED-4DB2-BD59-A6C34878D82A}">
                    <a16:rowId xmlns:a16="http://schemas.microsoft.com/office/drawing/2014/main" val="2730045032"/>
                  </a:ext>
                </a:extLst>
              </a:tr>
              <a:tr h="360040">
                <a:tc>
                  <a:txBody>
                    <a:bodyPr/>
                    <a:lstStyle/>
                    <a:p>
                      <a:endParaRPr kumimoji="1" lang="ja-JP" altLang="en-US" sz="1000" b="0" i="0" dirty="0">
                        <a:solidFill>
                          <a:schemeClr val="tx1"/>
                        </a:solidFill>
                        <a:latin typeface="HG丸ｺﾞｼｯｸM-PRO" panose="020F0600000000000000" pitchFamily="50" charset="-128"/>
                        <a:ea typeface="HG丸ｺﾞｼｯｸM-PRO" panose="020F0600000000000000" pitchFamily="50" charset="-128"/>
                      </a:endParaRPr>
                    </a:p>
                  </a:txBody>
                  <a:tcPr anchor="ctr">
                    <a:lnL w="12700" cap="flat" cmpd="sng" algn="ctr">
                      <a:solidFill>
                        <a:srgbClr val="FF9900"/>
                      </a:solidFill>
                      <a:prstDash val="solid"/>
                      <a:round/>
                      <a:headEnd type="none" w="med" len="med"/>
                      <a:tailEnd type="none" w="med" len="med"/>
                    </a:lnL>
                    <a:lnR w="12700" cap="flat" cmpd="sng" algn="ctr">
                      <a:solidFill>
                        <a:srgbClr val="FF9900"/>
                      </a:solidFill>
                      <a:prstDash val="solid"/>
                      <a:round/>
                      <a:headEnd type="none" w="med" len="med"/>
                      <a:tailEnd type="none" w="med" len="med"/>
                    </a:lnR>
                    <a:lnT w="12700" cap="flat" cmpd="sng" algn="ctr">
                      <a:solidFill>
                        <a:srgbClr val="FF9900"/>
                      </a:solidFill>
                      <a:prstDash val="solid"/>
                      <a:round/>
                      <a:headEnd type="none" w="med" len="med"/>
                      <a:tailEnd type="none" w="med" len="med"/>
                    </a:lnT>
                    <a:lnB w="12700" cap="flat" cmpd="sng" algn="ctr">
                      <a:solidFill>
                        <a:srgbClr val="FF9900"/>
                      </a:solidFill>
                      <a:prstDash val="solid"/>
                      <a:round/>
                      <a:headEnd type="none" w="med" len="med"/>
                      <a:tailEnd type="none" w="med" len="med"/>
                    </a:lnB>
                    <a:solidFill>
                      <a:schemeClr val="bg1"/>
                    </a:solidFill>
                  </a:tcPr>
                </a:tc>
                <a:tc>
                  <a:txBody>
                    <a:bodyPr/>
                    <a:lstStyle/>
                    <a:p>
                      <a:endParaRPr kumimoji="1" lang="ja-JP" altLang="en-US" sz="1000" b="0" i="0" dirty="0">
                        <a:solidFill>
                          <a:schemeClr val="tx1"/>
                        </a:solidFill>
                        <a:latin typeface="HG丸ｺﾞｼｯｸM-PRO" panose="020F0600000000000000" pitchFamily="50" charset="-128"/>
                        <a:ea typeface="HG丸ｺﾞｼｯｸM-PRO" panose="020F0600000000000000" pitchFamily="50" charset="-128"/>
                      </a:endParaRPr>
                    </a:p>
                  </a:txBody>
                  <a:tcPr anchor="ctr">
                    <a:lnL w="12700" cap="flat" cmpd="sng" algn="ctr">
                      <a:solidFill>
                        <a:srgbClr val="FF9900"/>
                      </a:solidFill>
                      <a:prstDash val="solid"/>
                      <a:round/>
                      <a:headEnd type="none" w="med" len="med"/>
                      <a:tailEnd type="none" w="med" len="med"/>
                    </a:lnL>
                    <a:lnR w="12700" cap="flat" cmpd="sng" algn="ctr">
                      <a:solidFill>
                        <a:srgbClr val="FF9900"/>
                      </a:solidFill>
                      <a:prstDash val="solid"/>
                      <a:round/>
                      <a:headEnd type="none" w="med" len="med"/>
                      <a:tailEnd type="none" w="med" len="med"/>
                    </a:lnR>
                    <a:lnT w="12700" cap="flat" cmpd="sng" algn="ctr">
                      <a:solidFill>
                        <a:srgbClr val="FF9900"/>
                      </a:solidFill>
                      <a:prstDash val="solid"/>
                      <a:round/>
                      <a:headEnd type="none" w="med" len="med"/>
                      <a:tailEnd type="none" w="med" len="med"/>
                    </a:lnT>
                    <a:lnB w="12700" cap="flat" cmpd="sng" algn="ctr">
                      <a:solidFill>
                        <a:srgbClr val="FF9900"/>
                      </a:solidFill>
                      <a:prstDash val="solid"/>
                      <a:round/>
                      <a:headEnd type="none" w="med" len="med"/>
                      <a:tailEnd type="none" w="med" len="med"/>
                    </a:lnB>
                    <a:solidFill>
                      <a:schemeClr val="bg1"/>
                    </a:solidFill>
                  </a:tcPr>
                </a:tc>
                <a:tc>
                  <a:txBody>
                    <a:bodyPr/>
                    <a:lstStyle/>
                    <a:p>
                      <a:endParaRPr kumimoji="1" lang="ja-JP" altLang="en-US" sz="1000" b="0" i="0" dirty="0">
                        <a:solidFill>
                          <a:schemeClr val="tx1"/>
                        </a:solidFill>
                        <a:latin typeface="HG丸ｺﾞｼｯｸM-PRO" panose="020F0600000000000000" pitchFamily="50" charset="-128"/>
                        <a:ea typeface="HG丸ｺﾞｼｯｸM-PRO" panose="020F0600000000000000" pitchFamily="50" charset="-128"/>
                      </a:endParaRPr>
                    </a:p>
                  </a:txBody>
                  <a:tcPr anchor="ctr">
                    <a:lnL w="12700" cap="flat" cmpd="sng" algn="ctr">
                      <a:solidFill>
                        <a:srgbClr val="FF9900"/>
                      </a:solidFill>
                      <a:prstDash val="solid"/>
                      <a:round/>
                      <a:headEnd type="none" w="med" len="med"/>
                      <a:tailEnd type="none" w="med" len="med"/>
                    </a:lnL>
                    <a:lnR w="12700" cap="flat" cmpd="sng" algn="ctr">
                      <a:solidFill>
                        <a:srgbClr val="FF9900"/>
                      </a:solidFill>
                      <a:prstDash val="solid"/>
                      <a:round/>
                      <a:headEnd type="none" w="med" len="med"/>
                      <a:tailEnd type="none" w="med" len="med"/>
                    </a:lnR>
                    <a:lnT w="12700" cap="flat" cmpd="sng" algn="ctr">
                      <a:solidFill>
                        <a:srgbClr val="FF9900"/>
                      </a:solidFill>
                      <a:prstDash val="solid"/>
                      <a:round/>
                      <a:headEnd type="none" w="med" len="med"/>
                      <a:tailEnd type="none" w="med" len="med"/>
                    </a:lnT>
                    <a:lnB w="12700" cap="flat" cmpd="sng" algn="ctr">
                      <a:solidFill>
                        <a:srgbClr val="FF9900"/>
                      </a:solidFill>
                      <a:prstDash val="solid"/>
                      <a:round/>
                      <a:headEnd type="none" w="med" len="med"/>
                      <a:tailEnd type="none" w="med" len="med"/>
                    </a:lnB>
                    <a:solidFill>
                      <a:schemeClr val="bg1"/>
                    </a:solidFill>
                  </a:tcPr>
                </a:tc>
                <a:extLst>
                  <a:ext uri="{0D108BD9-81ED-4DB2-BD59-A6C34878D82A}">
                    <a16:rowId xmlns:a16="http://schemas.microsoft.com/office/drawing/2014/main" val="733094096"/>
                  </a:ext>
                </a:extLst>
              </a:tr>
              <a:tr h="360040">
                <a:tc>
                  <a:txBody>
                    <a:bodyPr/>
                    <a:lstStyle/>
                    <a:p>
                      <a:endParaRPr kumimoji="1" lang="ja-JP" altLang="en-US" sz="1000" b="0" i="0" dirty="0">
                        <a:solidFill>
                          <a:schemeClr val="tx1"/>
                        </a:solidFill>
                        <a:latin typeface="HG丸ｺﾞｼｯｸM-PRO" panose="020F0600000000000000" pitchFamily="50" charset="-128"/>
                        <a:ea typeface="HG丸ｺﾞｼｯｸM-PRO" panose="020F0600000000000000" pitchFamily="50" charset="-128"/>
                      </a:endParaRPr>
                    </a:p>
                  </a:txBody>
                  <a:tcPr anchor="ctr">
                    <a:lnL w="12700" cap="flat" cmpd="sng" algn="ctr">
                      <a:solidFill>
                        <a:srgbClr val="FF9900"/>
                      </a:solidFill>
                      <a:prstDash val="solid"/>
                      <a:round/>
                      <a:headEnd type="none" w="med" len="med"/>
                      <a:tailEnd type="none" w="med" len="med"/>
                    </a:lnL>
                    <a:lnR w="12700" cap="flat" cmpd="sng" algn="ctr">
                      <a:solidFill>
                        <a:srgbClr val="FF9900"/>
                      </a:solidFill>
                      <a:prstDash val="solid"/>
                      <a:round/>
                      <a:headEnd type="none" w="med" len="med"/>
                      <a:tailEnd type="none" w="med" len="med"/>
                    </a:lnR>
                    <a:lnT w="12700" cap="flat" cmpd="sng" algn="ctr">
                      <a:solidFill>
                        <a:srgbClr val="FF9900"/>
                      </a:solidFill>
                      <a:prstDash val="solid"/>
                      <a:round/>
                      <a:headEnd type="none" w="med" len="med"/>
                      <a:tailEnd type="none" w="med" len="med"/>
                    </a:lnT>
                    <a:lnB w="12700" cap="flat" cmpd="sng" algn="ctr">
                      <a:solidFill>
                        <a:srgbClr val="FF9900"/>
                      </a:solidFill>
                      <a:prstDash val="solid"/>
                      <a:round/>
                      <a:headEnd type="none" w="med" len="med"/>
                      <a:tailEnd type="none" w="med" len="med"/>
                    </a:lnB>
                    <a:solidFill>
                      <a:schemeClr val="bg1"/>
                    </a:solidFill>
                  </a:tcPr>
                </a:tc>
                <a:tc>
                  <a:txBody>
                    <a:bodyPr/>
                    <a:lstStyle/>
                    <a:p>
                      <a:endParaRPr kumimoji="1" lang="ja-JP" altLang="en-US" sz="1000" b="0" i="0">
                        <a:solidFill>
                          <a:schemeClr val="tx1"/>
                        </a:solidFill>
                        <a:latin typeface="HG丸ｺﾞｼｯｸM-PRO" panose="020F0600000000000000" pitchFamily="50" charset="-128"/>
                        <a:ea typeface="HG丸ｺﾞｼｯｸM-PRO" panose="020F0600000000000000" pitchFamily="50" charset="-128"/>
                      </a:endParaRPr>
                    </a:p>
                  </a:txBody>
                  <a:tcPr anchor="ctr">
                    <a:lnL w="12700" cap="flat" cmpd="sng" algn="ctr">
                      <a:solidFill>
                        <a:srgbClr val="FF9900"/>
                      </a:solidFill>
                      <a:prstDash val="solid"/>
                      <a:round/>
                      <a:headEnd type="none" w="med" len="med"/>
                      <a:tailEnd type="none" w="med" len="med"/>
                    </a:lnL>
                    <a:lnR w="12700" cap="flat" cmpd="sng" algn="ctr">
                      <a:solidFill>
                        <a:srgbClr val="FF9900"/>
                      </a:solidFill>
                      <a:prstDash val="solid"/>
                      <a:round/>
                      <a:headEnd type="none" w="med" len="med"/>
                      <a:tailEnd type="none" w="med" len="med"/>
                    </a:lnR>
                    <a:lnT w="12700" cap="flat" cmpd="sng" algn="ctr">
                      <a:solidFill>
                        <a:srgbClr val="FF9900"/>
                      </a:solidFill>
                      <a:prstDash val="solid"/>
                      <a:round/>
                      <a:headEnd type="none" w="med" len="med"/>
                      <a:tailEnd type="none" w="med" len="med"/>
                    </a:lnT>
                    <a:lnB w="12700" cap="flat" cmpd="sng" algn="ctr">
                      <a:solidFill>
                        <a:srgbClr val="FF9900"/>
                      </a:solidFill>
                      <a:prstDash val="solid"/>
                      <a:round/>
                      <a:headEnd type="none" w="med" len="med"/>
                      <a:tailEnd type="none" w="med" len="med"/>
                    </a:lnB>
                    <a:solidFill>
                      <a:schemeClr val="bg1"/>
                    </a:solidFill>
                  </a:tcPr>
                </a:tc>
                <a:tc>
                  <a:txBody>
                    <a:bodyPr/>
                    <a:lstStyle/>
                    <a:p>
                      <a:endParaRPr kumimoji="1" lang="ja-JP" altLang="en-US" sz="1000" b="0" i="0" dirty="0">
                        <a:solidFill>
                          <a:schemeClr val="tx1"/>
                        </a:solidFill>
                        <a:latin typeface="HG丸ｺﾞｼｯｸM-PRO" panose="020F0600000000000000" pitchFamily="50" charset="-128"/>
                        <a:ea typeface="HG丸ｺﾞｼｯｸM-PRO" panose="020F0600000000000000" pitchFamily="50" charset="-128"/>
                      </a:endParaRPr>
                    </a:p>
                  </a:txBody>
                  <a:tcPr anchor="ctr">
                    <a:lnL w="12700" cap="flat" cmpd="sng" algn="ctr">
                      <a:solidFill>
                        <a:srgbClr val="FF9900"/>
                      </a:solidFill>
                      <a:prstDash val="solid"/>
                      <a:round/>
                      <a:headEnd type="none" w="med" len="med"/>
                      <a:tailEnd type="none" w="med" len="med"/>
                    </a:lnL>
                    <a:lnR w="12700" cap="flat" cmpd="sng" algn="ctr">
                      <a:solidFill>
                        <a:srgbClr val="FF9900"/>
                      </a:solidFill>
                      <a:prstDash val="solid"/>
                      <a:round/>
                      <a:headEnd type="none" w="med" len="med"/>
                      <a:tailEnd type="none" w="med" len="med"/>
                    </a:lnR>
                    <a:lnT w="12700" cap="flat" cmpd="sng" algn="ctr">
                      <a:solidFill>
                        <a:srgbClr val="FF9900"/>
                      </a:solidFill>
                      <a:prstDash val="solid"/>
                      <a:round/>
                      <a:headEnd type="none" w="med" len="med"/>
                      <a:tailEnd type="none" w="med" len="med"/>
                    </a:lnT>
                    <a:lnB w="12700" cap="flat" cmpd="sng" algn="ctr">
                      <a:solidFill>
                        <a:srgbClr val="FF9900"/>
                      </a:solidFill>
                      <a:prstDash val="solid"/>
                      <a:round/>
                      <a:headEnd type="none" w="med" len="med"/>
                      <a:tailEnd type="none" w="med" len="med"/>
                    </a:lnB>
                    <a:solidFill>
                      <a:schemeClr val="bg1"/>
                    </a:solidFill>
                  </a:tcPr>
                </a:tc>
                <a:extLst>
                  <a:ext uri="{0D108BD9-81ED-4DB2-BD59-A6C34878D82A}">
                    <a16:rowId xmlns:a16="http://schemas.microsoft.com/office/drawing/2014/main" val="965242877"/>
                  </a:ext>
                </a:extLst>
              </a:tr>
            </a:tbl>
          </a:graphicData>
        </a:graphic>
      </p:graphicFrame>
      <p:sp>
        <p:nvSpPr>
          <p:cNvPr id="44" name="スライド番号プレースホルダー 4"/>
          <p:cNvSpPr txBox="1">
            <a:spLocks/>
          </p:cNvSpPr>
          <p:nvPr/>
        </p:nvSpPr>
        <p:spPr bwMode="auto">
          <a:xfrm>
            <a:off x="5216744" y="8849409"/>
            <a:ext cx="1600200" cy="481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32" tIns="45716" rIns="91432" bIns="45716" numCol="1" anchor="t" anchorCtr="0" compatLnSpc="1">
            <a:prstTxWarp prst="textNoShape">
              <a:avLst/>
            </a:prstTxWarp>
          </a:bodyPr>
          <a:lstStyle>
            <a:defPPr>
              <a:defRPr lang="ja-JP"/>
            </a:defPPr>
            <a:lvl1pPr algn="r" rtl="0" fontAlgn="base">
              <a:spcBef>
                <a:spcPct val="0"/>
              </a:spcBef>
              <a:spcAft>
                <a:spcPct val="0"/>
              </a:spcAft>
              <a:defRPr kumimoji="1" sz="969" b="0" u="none" kern="1200">
                <a:solidFill>
                  <a:schemeClr val="tx1"/>
                </a:solidFill>
                <a:latin typeface="Arial" charset="0"/>
                <a:ea typeface="ＭＳ Ｐゴシック" pitchFamily="50" charset="-128"/>
                <a:cs typeface="+mn-cs"/>
              </a:defRPr>
            </a:lvl1pPr>
            <a:lvl2pPr marL="457200" algn="ctr" rtl="0" fontAlgn="base">
              <a:spcBef>
                <a:spcPct val="50000"/>
              </a:spcBef>
              <a:spcAft>
                <a:spcPct val="0"/>
              </a:spcAft>
              <a:defRPr kumimoji="1" sz="2600" b="1" u="sng" kern="1200">
                <a:solidFill>
                  <a:schemeClr val="tx1"/>
                </a:solidFill>
                <a:latin typeface="Arial" pitchFamily="34" charset="0"/>
                <a:ea typeface="ＭＳ Ｐゴシック" pitchFamily="50" charset="-128"/>
                <a:cs typeface="+mn-cs"/>
              </a:defRPr>
            </a:lvl2pPr>
            <a:lvl3pPr marL="914400" algn="ctr" rtl="0" fontAlgn="base">
              <a:spcBef>
                <a:spcPct val="50000"/>
              </a:spcBef>
              <a:spcAft>
                <a:spcPct val="0"/>
              </a:spcAft>
              <a:defRPr kumimoji="1" sz="2600" b="1" u="sng" kern="1200">
                <a:solidFill>
                  <a:schemeClr val="tx1"/>
                </a:solidFill>
                <a:latin typeface="Arial" pitchFamily="34" charset="0"/>
                <a:ea typeface="ＭＳ Ｐゴシック" pitchFamily="50" charset="-128"/>
                <a:cs typeface="+mn-cs"/>
              </a:defRPr>
            </a:lvl3pPr>
            <a:lvl4pPr marL="1371600" algn="ctr" rtl="0" fontAlgn="base">
              <a:spcBef>
                <a:spcPct val="50000"/>
              </a:spcBef>
              <a:spcAft>
                <a:spcPct val="0"/>
              </a:spcAft>
              <a:defRPr kumimoji="1" sz="2600" b="1" u="sng" kern="1200">
                <a:solidFill>
                  <a:schemeClr val="tx1"/>
                </a:solidFill>
                <a:latin typeface="Arial" pitchFamily="34" charset="0"/>
                <a:ea typeface="ＭＳ Ｐゴシック" pitchFamily="50" charset="-128"/>
                <a:cs typeface="+mn-cs"/>
              </a:defRPr>
            </a:lvl4pPr>
            <a:lvl5pPr marL="1828800" algn="ctr" rtl="0" fontAlgn="base">
              <a:spcBef>
                <a:spcPct val="50000"/>
              </a:spcBef>
              <a:spcAft>
                <a:spcPct val="0"/>
              </a:spcAft>
              <a:defRPr kumimoji="1" sz="2600" b="1" u="sng"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2600" b="1" u="sng"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2600" b="1" u="sng"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2600" b="1" u="sng"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2600" b="1" u="sng" kern="1200">
                <a:solidFill>
                  <a:schemeClr val="tx1"/>
                </a:solidFill>
                <a:latin typeface="Arial" pitchFamily="34" charset="0"/>
                <a:ea typeface="ＭＳ Ｐゴシック" pitchFamily="50" charset="-128"/>
                <a:cs typeface="+mn-cs"/>
              </a:defRPr>
            </a:lvl9pPr>
          </a:lstStyle>
          <a:p>
            <a:pPr>
              <a:defRPr/>
            </a:pPr>
            <a:r>
              <a:rPr lang="en-US" altLang="ja-JP" dirty="0">
                <a:solidFill>
                  <a:srgbClr val="000000"/>
                </a:solidFill>
              </a:rPr>
              <a:t>-5-</a:t>
            </a:r>
          </a:p>
        </p:txBody>
      </p:sp>
      <p:sp>
        <p:nvSpPr>
          <p:cNvPr id="28" name="正方形/長方形 27"/>
          <p:cNvSpPr/>
          <p:nvPr/>
        </p:nvSpPr>
        <p:spPr>
          <a:xfrm>
            <a:off x="1052014" y="1066526"/>
            <a:ext cx="5319276" cy="276999"/>
          </a:xfrm>
          <a:prstGeom prst="rect">
            <a:avLst/>
          </a:prstGeom>
          <a:ln>
            <a:solidFill>
              <a:srgbClr val="FF0000"/>
            </a:solidFill>
          </a:ln>
        </p:spPr>
        <p:txBody>
          <a:bodyPr wrap="square">
            <a:spAutoFit/>
          </a:bodyPr>
          <a:lstStyle/>
          <a:p>
            <a:pPr algn="l">
              <a:spcBef>
                <a:spcPts val="300"/>
              </a:spcBef>
            </a:pPr>
            <a:r>
              <a:rPr lang="en-US" altLang="ja-JP" sz="1050" b="0" u="none" dirty="0">
                <a:solidFill>
                  <a:srgbClr val="FF0000"/>
                </a:solidFill>
                <a:latin typeface="HG丸ｺﾞｼｯｸM-PRO" panose="020F0600000000000000" pitchFamily="50" charset="-128"/>
                <a:ea typeface="HG丸ｺﾞｼｯｸM-PRO" panose="020F0600000000000000" pitchFamily="50" charset="-128"/>
              </a:rPr>
              <a:t>※</a:t>
            </a:r>
            <a:r>
              <a:rPr lang="ja-JP" altLang="en-US" sz="1050" b="0" u="none" dirty="0">
                <a:solidFill>
                  <a:srgbClr val="FF0000"/>
                </a:solidFill>
                <a:latin typeface="HG丸ｺﾞｼｯｸM-PRO" panose="020F0600000000000000" pitchFamily="50" charset="-128"/>
                <a:ea typeface="HG丸ｺﾞｼｯｸM-PRO" panose="020F0600000000000000" pitchFamily="50" charset="-128"/>
              </a:rPr>
              <a:t>作成メモ：自治体における相談窓口をリスト化してください</a:t>
            </a:r>
            <a:r>
              <a:rPr lang="ja-JP" altLang="en-US" sz="1200" b="0" u="none" dirty="0">
                <a:solidFill>
                  <a:srgbClr val="FF0000"/>
                </a:solidFill>
                <a:latin typeface="HG丸ｺﾞｼｯｸM-PRO" panose="020F0600000000000000" pitchFamily="50" charset="-128"/>
                <a:ea typeface="HG丸ｺﾞｼｯｸM-PRO" panose="020F0600000000000000" pitchFamily="50" charset="-128"/>
              </a:rPr>
              <a:t>。</a:t>
            </a:r>
            <a:endParaRPr lang="en-US" altLang="ja-JP" sz="1050" b="0" u="none" dirty="0">
              <a:solidFill>
                <a:srgbClr val="FF0000"/>
              </a:solidFill>
              <a:latin typeface="HG丸ｺﾞｼｯｸM-PRO" panose="020F0600000000000000" pitchFamily="50" charset="-128"/>
              <a:ea typeface="HG丸ｺﾞｼｯｸM-PRO" panose="020F0600000000000000" pitchFamily="50" charset="-128"/>
            </a:endParaRPr>
          </a:p>
        </p:txBody>
      </p:sp>
    </p:spTree>
    <p:extLst>
      <p:ext uri="{BB962C8B-B14F-4D97-AF65-F5344CB8AC3E}">
        <p14:creationId xmlns:p14="http://schemas.microsoft.com/office/powerpoint/2010/main" val="110418456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スライド番号プレースホルダー 6"/>
          <p:cNvSpPr>
            <a:spLocks noGrp="1"/>
          </p:cNvSpPr>
          <p:nvPr>
            <p:ph type="sldNum" sz="quarter" idx="4"/>
          </p:nvPr>
        </p:nvSpPr>
        <p:spPr>
          <a:xfrm>
            <a:off x="5257800" y="8826500"/>
            <a:ext cx="1600200" cy="635000"/>
          </a:xfrm>
        </p:spPr>
        <p:txBody>
          <a:bodyPr/>
          <a:lstStyle/>
          <a:p>
            <a:pPr>
              <a:defRPr/>
            </a:pPr>
            <a:r>
              <a:rPr lang="en-US" altLang="ja-JP" dirty="0">
                <a:solidFill>
                  <a:srgbClr val="000000"/>
                </a:solidFill>
              </a:rPr>
              <a:t>-6-</a:t>
            </a:r>
          </a:p>
        </p:txBody>
      </p:sp>
      <p:pic>
        <p:nvPicPr>
          <p:cNvPr id="9" name="図 8"/>
          <p:cNvPicPr>
            <a:picLocks noChangeAspect="1"/>
          </p:cNvPicPr>
          <p:nvPr/>
        </p:nvPicPr>
        <p:blipFill>
          <a:blip r:embed="rId2"/>
          <a:stretch>
            <a:fillRect/>
          </a:stretch>
        </p:blipFill>
        <p:spPr>
          <a:xfrm>
            <a:off x="602991" y="6957607"/>
            <a:ext cx="5652018" cy="2142172"/>
          </a:xfrm>
          <a:prstGeom prst="rect">
            <a:avLst/>
          </a:prstGeom>
        </p:spPr>
      </p:pic>
      <p:sp>
        <p:nvSpPr>
          <p:cNvPr id="37" name="正方形/長方形 36"/>
          <p:cNvSpPr/>
          <p:nvPr/>
        </p:nvSpPr>
        <p:spPr>
          <a:xfrm>
            <a:off x="892048" y="7205066"/>
            <a:ext cx="5198660" cy="1354217"/>
          </a:xfrm>
          <a:prstGeom prst="rect">
            <a:avLst/>
          </a:prstGeom>
        </p:spPr>
        <p:txBody>
          <a:bodyPr wrap="square">
            <a:spAutoFit/>
          </a:bodyPr>
          <a:lstStyle/>
          <a:p>
            <a:pPr algn="l">
              <a:lnSpc>
                <a:spcPct val="150000"/>
              </a:lnSpc>
              <a:spcBef>
                <a:spcPts val="600"/>
              </a:spcBef>
            </a:pPr>
            <a:r>
              <a:rPr lang="ja-JP" altLang="en-US" sz="1200" b="0" u="none" dirty="0">
                <a:solidFill>
                  <a:schemeClr val="bg1"/>
                </a:solidFill>
                <a:latin typeface="HG丸ｺﾞｼｯｸM-PRO" panose="020F0600000000000000" pitchFamily="50" charset="-128"/>
                <a:ea typeface="HG丸ｺﾞｼｯｸM-PRO" panose="020F0600000000000000" pitchFamily="50" charset="-128"/>
              </a:rPr>
              <a:t>　就学に関する相談や学校見学を受け付けております。相談の申し込み手続きなど、就学までのスケジュールは以下を参照ください。</a:t>
            </a:r>
            <a:endParaRPr lang="en-US" altLang="ja-JP" sz="1200" b="0" u="none" dirty="0">
              <a:solidFill>
                <a:schemeClr val="bg1"/>
              </a:solidFill>
              <a:latin typeface="HG丸ｺﾞｼｯｸM-PRO" panose="020F0600000000000000" pitchFamily="50" charset="-128"/>
              <a:ea typeface="HG丸ｺﾞｼｯｸM-PRO" panose="020F0600000000000000" pitchFamily="50" charset="-128"/>
            </a:endParaRPr>
          </a:p>
          <a:p>
            <a:pPr algn="l">
              <a:lnSpc>
                <a:spcPct val="150000"/>
              </a:lnSpc>
              <a:spcBef>
                <a:spcPts val="600"/>
              </a:spcBef>
            </a:pPr>
            <a:r>
              <a:rPr lang="ja-JP" altLang="en-US" sz="1200" b="0" u="none" dirty="0">
                <a:solidFill>
                  <a:schemeClr val="bg1"/>
                </a:solidFill>
                <a:latin typeface="HG丸ｺﾞｼｯｸM-PRO" panose="020F0600000000000000" pitchFamily="50" charset="-128"/>
                <a:ea typeface="HG丸ｺﾞｼｯｸM-PRO" panose="020F0600000000000000" pitchFamily="50" charset="-128"/>
              </a:rPr>
              <a:t>　💻　○○市教育委員会ＨＰ：</a:t>
            </a:r>
            <a:r>
              <a:rPr lang="en-US" altLang="ja-JP" sz="1200" b="0" u="none" dirty="0">
                <a:solidFill>
                  <a:schemeClr val="bg1"/>
                </a:solidFill>
                <a:latin typeface="HG丸ｺﾞｼｯｸM-PRO" panose="020F0600000000000000" pitchFamily="50" charset="-128"/>
                <a:ea typeface="HG丸ｺﾞｼｯｸM-PRO" panose="020F0600000000000000" pitchFamily="50" charset="-128"/>
              </a:rPr>
              <a:t>https//www.</a:t>
            </a:r>
            <a:r>
              <a:rPr lang="ja-JP" altLang="en-US" sz="1200" b="0" u="none" dirty="0">
                <a:solidFill>
                  <a:schemeClr val="bg1"/>
                </a:solidFill>
                <a:latin typeface="HG丸ｺﾞｼｯｸM-PRO" panose="020F0600000000000000" pitchFamily="50" charset="-128"/>
                <a:ea typeface="HG丸ｺﾞｼｯｸM-PRO" panose="020F0600000000000000" pitchFamily="50" charset="-128"/>
              </a:rPr>
              <a:t>・・・</a:t>
            </a:r>
            <a:endParaRPr lang="en-US" altLang="ja-JP" sz="1200" b="0" u="none" dirty="0">
              <a:solidFill>
                <a:schemeClr val="bg1"/>
              </a:solidFill>
              <a:latin typeface="HG丸ｺﾞｼｯｸM-PRO" panose="020F0600000000000000" pitchFamily="50" charset="-128"/>
              <a:ea typeface="HG丸ｺﾞｼｯｸM-PRO" panose="020F0600000000000000" pitchFamily="50" charset="-128"/>
            </a:endParaRPr>
          </a:p>
          <a:p>
            <a:pPr algn="l">
              <a:lnSpc>
                <a:spcPct val="150000"/>
              </a:lnSpc>
              <a:spcBef>
                <a:spcPts val="600"/>
              </a:spcBef>
            </a:pPr>
            <a:r>
              <a:rPr lang="ja-JP" altLang="en-US" sz="1200" b="0" u="none" dirty="0">
                <a:solidFill>
                  <a:schemeClr val="bg1"/>
                </a:solidFill>
                <a:latin typeface="HG丸ｺﾞｼｯｸM-PRO" panose="020F0600000000000000" pitchFamily="50" charset="-128"/>
                <a:ea typeface="HG丸ｺﾞｼｯｸM-PRO" panose="020F0600000000000000" pitchFamily="50" charset="-128"/>
              </a:rPr>
              <a:t>　📖　○○市就学に関するパンフレット：</a:t>
            </a:r>
            <a:r>
              <a:rPr lang="en-US" altLang="ja-JP" sz="1200" b="0" u="none" dirty="0">
                <a:solidFill>
                  <a:schemeClr val="bg1"/>
                </a:solidFill>
                <a:latin typeface="HG丸ｺﾞｼｯｸM-PRO" panose="020F0600000000000000" pitchFamily="50" charset="-128"/>
                <a:ea typeface="HG丸ｺﾞｼｯｸM-PRO" panose="020F0600000000000000" pitchFamily="50" charset="-128"/>
              </a:rPr>
              <a:t>https//www.</a:t>
            </a:r>
            <a:r>
              <a:rPr lang="ja-JP" altLang="en-US" sz="1200" b="0" u="none" dirty="0">
                <a:solidFill>
                  <a:schemeClr val="bg1"/>
                </a:solidFill>
                <a:latin typeface="HG丸ｺﾞｼｯｸM-PRO" panose="020F0600000000000000" pitchFamily="50" charset="-128"/>
                <a:ea typeface="HG丸ｺﾞｼｯｸM-PRO" panose="020F0600000000000000" pitchFamily="50" charset="-128"/>
              </a:rPr>
              <a:t>・・・</a:t>
            </a:r>
          </a:p>
        </p:txBody>
      </p:sp>
      <p:sp>
        <p:nvSpPr>
          <p:cNvPr id="21" name="四角形: 角を丸くする 20"/>
          <p:cNvSpPr/>
          <p:nvPr/>
        </p:nvSpPr>
        <p:spPr>
          <a:xfrm>
            <a:off x="359807" y="236519"/>
            <a:ext cx="6138388" cy="517163"/>
          </a:xfrm>
          <a:prstGeom prst="roundRect">
            <a:avLst/>
          </a:prstGeom>
          <a:pattFill prst="sphere">
            <a:fgClr>
              <a:srgbClr val="CCFFCC"/>
            </a:fgClr>
            <a:bgClr>
              <a:schemeClr val="bg1"/>
            </a:bgClr>
          </a:pattFill>
          <a:ln w="190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nchorCtr="0">
            <a:spAutoFit/>
          </a:bodyPr>
          <a:lstStyle/>
          <a:p>
            <a:pPr algn="ctr">
              <a:lnSpc>
                <a:spcPct val="150000"/>
              </a:lnSpc>
            </a:pPr>
            <a:r>
              <a:rPr kumimoji="1" lang="ja-JP" altLang="en-US" sz="2400" u="none" dirty="0">
                <a:solidFill>
                  <a:schemeClr val="tx1"/>
                </a:solidFill>
                <a:latin typeface="HG丸ｺﾞｼｯｸM-PRO" panose="020F0600000000000000" pitchFamily="50" charset="-128"/>
                <a:ea typeface="HG丸ｺﾞｼｯｸM-PRO" panose="020F0600000000000000" pitchFamily="50" charset="-128"/>
                <a:cs typeface="メイリオ" pitchFamily="50" charset="-128"/>
              </a:rPr>
              <a:t>○○市の就学支援</a:t>
            </a:r>
          </a:p>
        </p:txBody>
      </p:sp>
      <p:pic>
        <p:nvPicPr>
          <p:cNvPr id="12" name="図 11"/>
          <p:cNvPicPr>
            <a:picLocks noChangeAspect="1"/>
          </p:cNvPicPr>
          <p:nvPr/>
        </p:nvPicPr>
        <p:blipFill>
          <a:blip r:embed="rId3"/>
          <a:stretch>
            <a:fillRect/>
          </a:stretch>
        </p:blipFill>
        <p:spPr>
          <a:xfrm>
            <a:off x="4881229" y="247714"/>
            <a:ext cx="1585042" cy="1482781"/>
          </a:xfrm>
          <a:prstGeom prst="rect">
            <a:avLst/>
          </a:prstGeom>
        </p:spPr>
      </p:pic>
      <p:sp>
        <p:nvSpPr>
          <p:cNvPr id="14" name="正方形/長方形 13"/>
          <p:cNvSpPr/>
          <p:nvPr/>
        </p:nvSpPr>
        <p:spPr>
          <a:xfrm>
            <a:off x="359807" y="961379"/>
            <a:ext cx="4642102" cy="276999"/>
          </a:xfrm>
          <a:prstGeom prst="rect">
            <a:avLst/>
          </a:prstGeom>
        </p:spPr>
        <p:txBody>
          <a:bodyPr wrap="square">
            <a:spAutoFit/>
          </a:bodyPr>
          <a:lstStyle/>
          <a:p>
            <a:pPr algn="l">
              <a:spcBef>
                <a:spcPts val="300"/>
              </a:spcBef>
            </a:pPr>
            <a:r>
              <a:rPr lang="ja-JP" altLang="en-US" sz="1200" b="0" u="none" dirty="0">
                <a:latin typeface="HG丸ｺﾞｼｯｸM-PRO" panose="020F0600000000000000" pitchFamily="50" charset="-128"/>
                <a:ea typeface="HG丸ｺﾞｼｯｸM-PRO" panose="020F0600000000000000" pitchFamily="50" charset="-128"/>
              </a:rPr>
              <a:t>　学校や地域に、お子さんの就学を応援するスタッフがいます。</a:t>
            </a:r>
          </a:p>
        </p:txBody>
      </p:sp>
      <p:sp>
        <p:nvSpPr>
          <p:cNvPr id="16" name="四角形: 角を丸くする 15"/>
          <p:cNvSpPr/>
          <p:nvPr/>
        </p:nvSpPr>
        <p:spPr>
          <a:xfrm>
            <a:off x="854649" y="1396733"/>
            <a:ext cx="2493129" cy="258582"/>
          </a:xfrm>
          <a:prstGeom prst="roundRect">
            <a:avLst/>
          </a:prstGeom>
          <a:noFill/>
          <a:ln w="3175">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nchorCtr="0">
            <a:spAutoFit/>
          </a:bodyPr>
          <a:lstStyle/>
          <a:p>
            <a:pPr algn="ctr">
              <a:lnSpc>
                <a:spcPct val="150000"/>
              </a:lnSpc>
            </a:pPr>
            <a:r>
              <a:rPr kumimoji="1" lang="ja-JP" altLang="en-US" sz="1200" b="0" u="none" dirty="0">
                <a:solidFill>
                  <a:schemeClr val="tx1"/>
                </a:solidFill>
                <a:latin typeface="HG丸ｺﾞｼｯｸM-PRO" panose="020F0600000000000000" pitchFamily="50" charset="-128"/>
                <a:ea typeface="HG丸ｺﾞｼｯｸM-PRO" panose="020F0600000000000000" pitchFamily="50" charset="-128"/>
                <a:cs typeface="メイリオ" pitchFamily="50" charset="-128"/>
              </a:rPr>
              <a:t>特別支援教育コーディネーター</a:t>
            </a:r>
          </a:p>
        </p:txBody>
      </p:sp>
      <p:sp>
        <p:nvSpPr>
          <p:cNvPr id="17" name="四角形: 角を丸くする 16"/>
          <p:cNvSpPr/>
          <p:nvPr/>
        </p:nvSpPr>
        <p:spPr>
          <a:xfrm>
            <a:off x="756668" y="2321301"/>
            <a:ext cx="1989074" cy="258582"/>
          </a:xfrm>
          <a:prstGeom prst="roundRect">
            <a:avLst/>
          </a:prstGeom>
          <a:noFill/>
          <a:ln w="3175">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nchorCtr="0">
            <a:spAutoFit/>
          </a:bodyPr>
          <a:lstStyle/>
          <a:p>
            <a:pPr algn="ctr">
              <a:lnSpc>
                <a:spcPct val="150000"/>
              </a:lnSpc>
            </a:pPr>
            <a:r>
              <a:rPr kumimoji="1" lang="ja-JP" altLang="en-US" sz="1200" b="0" u="none" dirty="0">
                <a:solidFill>
                  <a:schemeClr val="tx1"/>
                </a:solidFill>
                <a:latin typeface="HG丸ｺﾞｼｯｸM-PRO" panose="020F0600000000000000" pitchFamily="50" charset="-128"/>
                <a:ea typeface="HG丸ｺﾞｼｯｸM-PRO" panose="020F0600000000000000" pitchFamily="50" charset="-128"/>
                <a:cs typeface="メイリオ" pitchFamily="50" charset="-128"/>
              </a:rPr>
              <a:t>特別支援教育支援員</a:t>
            </a:r>
          </a:p>
        </p:txBody>
      </p:sp>
      <p:sp>
        <p:nvSpPr>
          <p:cNvPr id="18" name="四角形: 角を丸くする 17"/>
          <p:cNvSpPr/>
          <p:nvPr/>
        </p:nvSpPr>
        <p:spPr>
          <a:xfrm>
            <a:off x="4144578" y="2147084"/>
            <a:ext cx="2357851" cy="408623"/>
          </a:xfrm>
          <a:prstGeom prst="roundRect">
            <a:avLst/>
          </a:prstGeom>
          <a:noFill/>
          <a:ln w="3175">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nchorCtr="0">
            <a:spAutoFit/>
          </a:bodyPr>
          <a:lstStyle/>
          <a:p>
            <a:pPr algn="ctr"/>
            <a:r>
              <a:rPr kumimoji="1" lang="ja-JP" altLang="en-US" sz="1200" b="0" u="none" dirty="0">
                <a:solidFill>
                  <a:schemeClr val="tx1"/>
                </a:solidFill>
                <a:latin typeface="HG丸ｺﾞｼｯｸM-PRO" panose="020F0600000000000000" pitchFamily="50" charset="-128"/>
                <a:ea typeface="HG丸ｺﾞｼｯｸM-PRO" panose="020F0600000000000000" pitchFamily="50" charset="-128"/>
                <a:cs typeface="メイリオ" pitchFamily="50" charset="-128"/>
              </a:rPr>
              <a:t>スクールカウンセラー・</a:t>
            </a:r>
            <a:endParaRPr kumimoji="1" lang="en-US" altLang="ja-JP" sz="1200" b="0" u="none" dirty="0">
              <a:solidFill>
                <a:schemeClr val="tx1"/>
              </a:solidFill>
              <a:latin typeface="HG丸ｺﾞｼｯｸM-PRO" panose="020F0600000000000000" pitchFamily="50" charset="-128"/>
              <a:ea typeface="HG丸ｺﾞｼｯｸM-PRO" panose="020F0600000000000000" pitchFamily="50" charset="-128"/>
              <a:cs typeface="メイリオ" pitchFamily="50" charset="-128"/>
            </a:endParaRPr>
          </a:p>
          <a:p>
            <a:pPr algn="ctr">
              <a:spcBef>
                <a:spcPts val="0"/>
              </a:spcBef>
            </a:pPr>
            <a:r>
              <a:rPr lang="ja-JP" altLang="en-US" sz="1200" b="0" u="none" dirty="0">
                <a:solidFill>
                  <a:schemeClr val="tx1"/>
                </a:solidFill>
                <a:latin typeface="HG丸ｺﾞｼｯｸM-PRO" panose="020F0600000000000000" pitchFamily="50" charset="-128"/>
                <a:ea typeface="HG丸ｺﾞｼｯｸM-PRO" panose="020F0600000000000000" pitchFamily="50" charset="-128"/>
                <a:cs typeface="メイリオ" pitchFamily="50" charset="-128"/>
              </a:rPr>
              <a:t>スクールソーシャルワーカー</a:t>
            </a:r>
            <a:endParaRPr kumimoji="1" lang="ja-JP" altLang="en-US" sz="1200" b="0" u="none" dirty="0">
              <a:solidFill>
                <a:schemeClr val="tx1"/>
              </a:solidFill>
              <a:latin typeface="HG丸ｺﾞｼｯｸM-PRO" panose="020F0600000000000000" pitchFamily="50" charset="-128"/>
              <a:ea typeface="HG丸ｺﾞｼｯｸM-PRO" panose="020F0600000000000000" pitchFamily="50" charset="-128"/>
              <a:cs typeface="メイリオ" pitchFamily="50" charset="-128"/>
            </a:endParaRPr>
          </a:p>
        </p:txBody>
      </p:sp>
      <p:cxnSp>
        <p:nvCxnSpPr>
          <p:cNvPr id="19" name="直線コネクタ 18"/>
          <p:cNvCxnSpPr/>
          <p:nvPr/>
        </p:nvCxnSpPr>
        <p:spPr bwMode="auto">
          <a:xfrm>
            <a:off x="975047" y="1655315"/>
            <a:ext cx="2155524" cy="0"/>
          </a:xfrm>
          <a:prstGeom prst="line">
            <a:avLst/>
          </a:prstGeom>
          <a:noFill/>
          <a:ln w="47625" cap="flat" cmpd="sng" algn="ctr">
            <a:solidFill>
              <a:srgbClr val="00B0F0"/>
            </a:solidFill>
            <a:prstDash val="solid"/>
            <a:round/>
            <a:headEnd type="oval" w="sm" len="med"/>
            <a:tailEnd type="oval" w="sm"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0" name="直線コネクタ 19"/>
          <p:cNvCxnSpPr/>
          <p:nvPr/>
        </p:nvCxnSpPr>
        <p:spPr bwMode="auto">
          <a:xfrm flipV="1">
            <a:off x="932811" y="2586536"/>
            <a:ext cx="1585238" cy="15787"/>
          </a:xfrm>
          <a:prstGeom prst="line">
            <a:avLst/>
          </a:prstGeom>
          <a:noFill/>
          <a:ln w="47625" cap="flat" cmpd="sng" algn="ctr">
            <a:solidFill>
              <a:srgbClr val="00B0F0"/>
            </a:solidFill>
            <a:prstDash val="solid"/>
            <a:round/>
            <a:headEnd type="oval" w="sm" len="med"/>
            <a:tailEnd type="oval" w="sm"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2" name="直線コネクタ 21"/>
          <p:cNvCxnSpPr/>
          <p:nvPr/>
        </p:nvCxnSpPr>
        <p:spPr bwMode="auto">
          <a:xfrm>
            <a:off x="4218760" y="2555843"/>
            <a:ext cx="2155524" cy="0"/>
          </a:xfrm>
          <a:prstGeom prst="line">
            <a:avLst/>
          </a:prstGeom>
          <a:noFill/>
          <a:ln w="47625" cap="flat" cmpd="sng" algn="ctr">
            <a:solidFill>
              <a:srgbClr val="00B0F0"/>
            </a:solidFill>
            <a:prstDash val="solid"/>
            <a:round/>
            <a:headEnd type="oval" w="sm" len="med"/>
            <a:tailEnd type="oval" w="sm"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6" name="正方形/長方形 25"/>
          <p:cNvSpPr/>
          <p:nvPr/>
        </p:nvSpPr>
        <p:spPr>
          <a:xfrm>
            <a:off x="895061" y="1689963"/>
            <a:ext cx="3008854" cy="438582"/>
          </a:xfrm>
          <a:prstGeom prst="rect">
            <a:avLst/>
          </a:prstGeom>
        </p:spPr>
        <p:txBody>
          <a:bodyPr wrap="square">
            <a:spAutoFit/>
          </a:bodyPr>
          <a:lstStyle/>
          <a:p>
            <a:pPr algn="l">
              <a:spcBef>
                <a:spcPts val="300"/>
              </a:spcBef>
            </a:pPr>
            <a:r>
              <a:rPr lang="ja-JP" altLang="en-US" sz="1000" b="0" u="none" dirty="0">
                <a:latin typeface="+mj-ea"/>
                <a:ea typeface="+mj-ea"/>
              </a:rPr>
              <a:t>　</a:t>
            </a:r>
            <a:r>
              <a:rPr lang="ja-JP" altLang="en-US" sz="1000" b="0" u="none" dirty="0">
                <a:latin typeface="HG丸ｺﾞｼｯｸM-PRO" panose="020F0600000000000000" pitchFamily="50" charset="-128"/>
                <a:ea typeface="HG丸ｺﾞｼｯｸM-PRO" panose="020F0600000000000000" pitchFamily="50" charset="-128"/>
              </a:rPr>
              <a:t>保護者の方からの相談を受けたり関係機関との</a:t>
            </a:r>
            <a:endParaRPr lang="en-US" altLang="ja-JP" sz="1000" b="0" u="none" dirty="0">
              <a:latin typeface="HG丸ｺﾞｼｯｸM-PRO" panose="020F0600000000000000" pitchFamily="50" charset="-128"/>
              <a:ea typeface="HG丸ｺﾞｼｯｸM-PRO" panose="020F0600000000000000" pitchFamily="50" charset="-128"/>
            </a:endParaRPr>
          </a:p>
          <a:p>
            <a:pPr algn="l">
              <a:spcBef>
                <a:spcPts val="300"/>
              </a:spcBef>
            </a:pPr>
            <a:r>
              <a:rPr lang="ja-JP" altLang="en-US" sz="1000" b="0" u="none" dirty="0">
                <a:latin typeface="HG丸ｺﾞｼｯｸM-PRO" panose="020F0600000000000000" pitchFamily="50" charset="-128"/>
                <a:ea typeface="HG丸ｺﾞｼｯｸM-PRO" panose="020F0600000000000000" pitchFamily="50" charset="-128"/>
              </a:rPr>
              <a:t>連絡・調整を担います。（幼・小・中・高）</a:t>
            </a:r>
          </a:p>
        </p:txBody>
      </p:sp>
      <p:sp>
        <p:nvSpPr>
          <p:cNvPr id="27" name="正方形/長方形 26"/>
          <p:cNvSpPr/>
          <p:nvPr/>
        </p:nvSpPr>
        <p:spPr>
          <a:xfrm>
            <a:off x="832136" y="2588191"/>
            <a:ext cx="2653159" cy="630942"/>
          </a:xfrm>
          <a:prstGeom prst="rect">
            <a:avLst/>
          </a:prstGeom>
        </p:spPr>
        <p:txBody>
          <a:bodyPr wrap="square">
            <a:spAutoFit/>
          </a:bodyPr>
          <a:lstStyle/>
          <a:p>
            <a:pPr algn="l">
              <a:spcBef>
                <a:spcPts val="300"/>
              </a:spcBef>
            </a:pPr>
            <a:r>
              <a:rPr lang="ja-JP" altLang="en-US" sz="1000" b="0" u="none" dirty="0">
                <a:latin typeface="+mj-ea"/>
                <a:ea typeface="+mj-ea"/>
              </a:rPr>
              <a:t>　</a:t>
            </a:r>
            <a:r>
              <a:rPr lang="ja-JP" altLang="en-US" sz="1000" b="0" u="none" dirty="0">
                <a:latin typeface="HG丸ｺﾞｼｯｸM-PRO" panose="020F0600000000000000" pitchFamily="50" charset="-128"/>
                <a:ea typeface="HG丸ｺﾞｼｯｸM-PRO" panose="020F0600000000000000" pitchFamily="50" charset="-128"/>
              </a:rPr>
              <a:t>食事や排せつなどの日常生活上の介助や、</a:t>
            </a:r>
            <a:endParaRPr lang="en-US" altLang="ja-JP" sz="1000" b="0" u="none" dirty="0">
              <a:latin typeface="HG丸ｺﾞｼｯｸM-PRO" panose="020F0600000000000000" pitchFamily="50" charset="-128"/>
              <a:ea typeface="HG丸ｺﾞｼｯｸM-PRO" panose="020F0600000000000000" pitchFamily="50" charset="-128"/>
            </a:endParaRPr>
          </a:p>
          <a:p>
            <a:pPr algn="l">
              <a:spcBef>
                <a:spcPts val="300"/>
              </a:spcBef>
            </a:pPr>
            <a:r>
              <a:rPr lang="ja-JP" altLang="en-US" sz="1000" b="0" u="none" dirty="0">
                <a:latin typeface="HG丸ｺﾞｼｯｸM-PRO" panose="020F0600000000000000" pitchFamily="50" charset="-128"/>
                <a:ea typeface="HG丸ｺﾞｼｯｸM-PRO" panose="020F0600000000000000" pitchFamily="50" charset="-128"/>
              </a:rPr>
              <a:t>学習支援などを行います。</a:t>
            </a:r>
            <a:endParaRPr lang="en-US" altLang="ja-JP" sz="1000" b="0" u="none" dirty="0">
              <a:latin typeface="HG丸ｺﾞｼｯｸM-PRO" panose="020F0600000000000000" pitchFamily="50" charset="-128"/>
              <a:ea typeface="HG丸ｺﾞｼｯｸM-PRO" panose="020F0600000000000000" pitchFamily="50" charset="-128"/>
            </a:endParaRPr>
          </a:p>
          <a:p>
            <a:pPr algn="l">
              <a:spcBef>
                <a:spcPts val="300"/>
              </a:spcBef>
            </a:pPr>
            <a:r>
              <a:rPr lang="ja-JP" altLang="en-US" sz="1000" b="0" u="none" dirty="0">
                <a:latin typeface="HG丸ｺﾞｼｯｸM-PRO" panose="020F0600000000000000" pitchFamily="50" charset="-128"/>
                <a:ea typeface="HG丸ｺﾞｼｯｸM-PRO" panose="020F0600000000000000" pitchFamily="50" charset="-128"/>
              </a:rPr>
              <a:t>（公立幼・小・中・高）</a:t>
            </a:r>
          </a:p>
        </p:txBody>
      </p:sp>
      <p:sp>
        <p:nvSpPr>
          <p:cNvPr id="31" name="正方形/長方形 30"/>
          <p:cNvSpPr/>
          <p:nvPr/>
        </p:nvSpPr>
        <p:spPr>
          <a:xfrm>
            <a:off x="4047467" y="2560602"/>
            <a:ext cx="2554988" cy="553998"/>
          </a:xfrm>
          <a:prstGeom prst="rect">
            <a:avLst/>
          </a:prstGeom>
        </p:spPr>
        <p:txBody>
          <a:bodyPr wrap="square">
            <a:spAutoFit/>
          </a:bodyPr>
          <a:lstStyle/>
          <a:p>
            <a:pPr algn="l">
              <a:spcBef>
                <a:spcPts val="300"/>
              </a:spcBef>
            </a:pPr>
            <a:r>
              <a:rPr lang="ja-JP" altLang="en-US" sz="1000" b="0" u="none" dirty="0">
                <a:latin typeface="+mj-ea"/>
                <a:ea typeface="+mj-ea"/>
              </a:rPr>
              <a:t>　</a:t>
            </a:r>
            <a:r>
              <a:rPr lang="ja-JP" altLang="en-US" sz="1000" b="0" u="none" dirty="0">
                <a:latin typeface="HG丸ｺﾞｼｯｸM-PRO" panose="020F0600000000000000" pitchFamily="50" charset="-128"/>
                <a:ea typeface="HG丸ｺﾞｼｯｸM-PRO" panose="020F0600000000000000" pitchFamily="50" charset="-128"/>
              </a:rPr>
              <a:t>それぞれ、学校教育に関する心理、福祉の専門家として、カウンセリングや関係機関の連携・調整等を行います。</a:t>
            </a:r>
          </a:p>
        </p:txBody>
      </p:sp>
      <p:sp>
        <p:nvSpPr>
          <p:cNvPr id="32" name="正方形/長方形 31"/>
          <p:cNvSpPr/>
          <p:nvPr/>
        </p:nvSpPr>
        <p:spPr>
          <a:xfrm>
            <a:off x="3886695" y="1644985"/>
            <a:ext cx="2613963" cy="453970"/>
          </a:xfrm>
          <a:prstGeom prst="rect">
            <a:avLst/>
          </a:prstGeom>
          <a:ln>
            <a:solidFill>
              <a:srgbClr val="FF0000"/>
            </a:solidFill>
          </a:ln>
        </p:spPr>
        <p:txBody>
          <a:bodyPr wrap="square">
            <a:spAutoFit/>
          </a:bodyPr>
          <a:lstStyle/>
          <a:p>
            <a:pPr algn="l">
              <a:spcBef>
                <a:spcPts val="300"/>
              </a:spcBef>
            </a:pPr>
            <a:r>
              <a:rPr lang="en-US" altLang="ja-JP" sz="1050" b="0" u="none" dirty="0">
                <a:solidFill>
                  <a:srgbClr val="FF0000"/>
                </a:solidFill>
                <a:latin typeface="HG丸ｺﾞｼｯｸM-PRO" panose="020F0600000000000000" pitchFamily="50" charset="-128"/>
                <a:ea typeface="HG丸ｺﾞｼｯｸM-PRO" panose="020F0600000000000000" pitchFamily="50" charset="-128"/>
              </a:rPr>
              <a:t>※</a:t>
            </a:r>
            <a:r>
              <a:rPr lang="ja-JP" altLang="en-US" sz="1050" b="0" u="none" dirty="0">
                <a:solidFill>
                  <a:srgbClr val="FF0000"/>
                </a:solidFill>
                <a:latin typeface="HG丸ｺﾞｼｯｸM-PRO" panose="020F0600000000000000" pitchFamily="50" charset="-128"/>
                <a:ea typeface="HG丸ｺﾞｼｯｸM-PRO" panose="020F0600000000000000" pitchFamily="50" charset="-128"/>
              </a:rPr>
              <a:t>作成メモ：自治体において活用可能な</a:t>
            </a:r>
            <a:endParaRPr lang="en-US" altLang="ja-JP" sz="1050" b="0" u="none" dirty="0">
              <a:solidFill>
                <a:srgbClr val="FF0000"/>
              </a:solidFill>
              <a:latin typeface="HG丸ｺﾞｼｯｸM-PRO" panose="020F0600000000000000" pitchFamily="50" charset="-128"/>
              <a:ea typeface="HG丸ｺﾞｼｯｸM-PRO" panose="020F0600000000000000" pitchFamily="50" charset="-128"/>
            </a:endParaRPr>
          </a:p>
          <a:p>
            <a:pPr algn="l">
              <a:spcBef>
                <a:spcPts val="300"/>
              </a:spcBef>
            </a:pPr>
            <a:r>
              <a:rPr lang="ja-JP" altLang="en-US" sz="1050" b="0" u="none" dirty="0">
                <a:solidFill>
                  <a:srgbClr val="FF0000"/>
                </a:solidFill>
                <a:latin typeface="HG丸ｺﾞｼｯｸM-PRO" panose="020F0600000000000000" pitchFamily="50" charset="-128"/>
                <a:ea typeface="HG丸ｺﾞｼｯｸM-PRO" panose="020F0600000000000000" pitchFamily="50" charset="-128"/>
              </a:rPr>
              <a:t>スタッフを記載してください。</a:t>
            </a:r>
            <a:endParaRPr lang="ja-JP" altLang="en-US" sz="1200" b="0" u="none" dirty="0">
              <a:solidFill>
                <a:srgbClr val="FF0000"/>
              </a:solidFill>
              <a:latin typeface="HG丸ｺﾞｼｯｸM-PRO" panose="020F0600000000000000" pitchFamily="50" charset="-128"/>
              <a:ea typeface="HG丸ｺﾞｼｯｸM-PRO" panose="020F0600000000000000" pitchFamily="50" charset="-128"/>
            </a:endParaRPr>
          </a:p>
        </p:txBody>
      </p:sp>
      <p:sp>
        <p:nvSpPr>
          <p:cNvPr id="33" name="四角形: 角を丸くする 32"/>
          <p:cNvSpPr/>
          <p:nvPr/>
        </p:nvSpPr>
        <p:spPr>
          <a:xfrm rot="21227105">
            <a:off x="117026" y="732261"/>
            <a:ext cx="1139055" cy="280928"/>
          </a:xfrm>
          <a:prstGeom prst="roundRect">
            <a:avLst/>
          </a:prstGeom>
          <a:solidFill>
            <a:srgbClr val="00B0F0"/>
          </a:solidFill>
          <a:ln w="3175">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nchorCtr="0">
            <a:spAutoFit/>
          </a:bodyPr>
          <a:lstStyle/>
          <a:p>
            <a:pPr algn="ctr">
              <a:lnSpc>
                <a:spcPct val="150000"/>
              </a:lnSpc>
            </a:pPr>
            <a:r>
              <a:rPr kumimoji="1" lang="ja-JP" altLang="en-US" sz="1200" u="none" dirty="0">
                <a:solidFill>
                  <a:schemeClr val="bg1"/>
                </a:solidFill>
                <a:latin typeface="メイリオ" pitchFamily="50" charset="-128"/>
                <a:ea typeface="メイリオ" pitchFamily="50" charset="-128"/>
                <a:cs typeface="メイリオ" pitchFamily="50" charset="-128"/>
              </a:rPr>
              <a:t>スタッフ</a:t>
            </a:r>
          </a:p>
        </p:txBody>
      </p:sp>
      <p:graphicFrame>
        <p:nvGraphicFramePr>
          <p:cNvPr id="39" name="表 38"/>
          <p:cNvGraphicFramePr>
            <a:graphicFrameLocks noGrp="1"/>
          </p:cNvGraphicFramePr>
          <p:nvPr>
            <p:extLst>
              <p:ext uri="{D42A27DB-BD31-4B8C-83A1-F6EECF244321}">
                <p14:modId xmlns:p14="http://schemas.microsoft.com/office/powerpoint/2010/main" val="476545668"/>
              </p:ext>
            </p:extLst>
          </p:nvPr>
        </p:nvGraphicFramePr>
        <p:xfrm>
          <a:off x="346355" y="3510935"/>
          <a:ext cx="5955075" cy="3414417"/>
        </p:xfrm>
        <a:graphic>
          <a:graphicData uri="http://schemas.openxmlformats.org/drawingml/2006/table">
            <a:tbl>
              <a:tblPr firstRow="1" bandRow="1">
                <a:tableStyleId>{5C22544A-7EE6-4342-B048-85BDC9FD1C3A}</a:tableStyleId>
              </a:tblPr>
              <a:tblGrid>
                <a:gridCol w="1108787">
                  <a:extLst>
                    <a:ext uri="{9D8B030D-6E8A-4147-A177-3AD203B41FA5}">
                      <a16:colId xmlns:a16="http://schemas.microsoft.com/office/drawing/2014/main" val="521964300"/>
                    </a:ext>
                  </a:extLst>
                </a:gridCol>
                <a:gridCol w="1781221">
                  <a:extLst>
                    <a:ext uri="{9D8B030D-6E8A-4147-A177-3AD203B41FA5}">
                      <a16:colId xmlns:a16="http://schemas.microsoft.com/office/drawing/2014/main" val="444203147"/>
                    </a:ext>
                  </a:extLst>
                </a:gridCol>
                <a:gridCol w="340563">
                  <a:extLst>
                    <a:ext uri="{9D8B030D-6E8A-4147-A177-3AD203B41FA5}">
                      <a16:colId xmlns:a16="http://schemas.microsoft.com/office/drawing/2014/main" val="209407156"/>
                    </a:ext>
                  </a:extLst>
                </a:gridCol>
                <a:gridCol w="340563">
                  <a:extLst>
                    <a:ext uri="{9D8B030D-6E8A-4147-A177-3AD203B41FA5}">
                      <a16:colId xmlns:a16="http://schemas.microsoft.com/office/drawing/2014/main" val="1541659130"/>
                    </a:ext>
                  </a:extLst>
                </a:gridCol>
                <a:gridCol w="340563">
                  <a:extLst>
                    <a:ext uri="{9D8B030D-6E8A-4147-A177-3AD203B41FA5}">
                      <a16:colId xmlns:a16="http://schemas.microsoft.com/office/drawing/2014/main" val="53920146"/>
                    </a:ext>
                  </a:extLst>
                </a:gridCol>
                <a:gridCol w="340563">
                  <a:extLst>
                    <a:ext uri="{9D8B030D-6E8A-4147-A177-3AD203B41FA5}">
                      <a16:colId xmlns:a16="http://schemas.microsoft.com/office/drawing/2014/main" val="2193911683"/>
                    </a:ext>
                  </a:extLst>
                </a:gridCol>
                <a:gridCol w="340563">
                  <a:extLst>
                    <a:ext uri="{9D8B030D-6E8A-4147-A177-3AD203B41FA5}">
                      <a16:colId xmlns:a16="http://schemas.microsoft.com/office/drawing/2014/main" val="2679120446"/>
                    </a:ext>
                  </a:extLst>
                </a:gridCol>
                <a:gridCol w="340563">
                  <a:extLst>
                    <a:ext uri="{9D8B030D-6E8A-4147-A177-3AD203B41FA5}">
                      <a16:colId xmlns:a16="http://schemas.microsoft.com/office/drawing/2014/main" val="4164482219"/>
                    </a:ext>
                  </a:extLst>
                </a:gridCol>
                <a:gridCol w="340563">
                  <a:extLst>
                    <a:ext uri="{9D8B030D-6E8A-4147-A177-3AD203B41FA5}">
                      <a16:colId xmlns:a16="http://schemas.microsoft.com/office/drawing/2014/main" val="170917492"/>
                    </a:ext>
                  </a:extLst>
                </a:gridCol>
                <a:gridCol w="340563">
                  <a:extLst>
                    <a:ext uri="{9D8B030D-6E8A-4147-A177-3AD203B41FA5}">
                      <a16:colId xmlns:a16="http://schemas.microsoft.com/office/drawing/2014/main" val="266396442"/>
                    </a:ext>
                  </a:extLst>
                </a:gridCol>
                <a:gridCol w="340563">
                  <a:extLst>
                    <a:ext uri="{9D8B030D-6E8A-4147-A177-3AD203B41FA5}">
                      <a16:colId xmlns:a16="http://schemas.microsoft.com/office/drawing/2014/main" val="910776301"/>
                    </a:ext>
                  </a:extLst>
                </a:gridCol>
              </a:tblGrid>
              <a:tr h="288032">
                <a:tc rowSpan="2">
                  <a:txBody>
                    <a:bodyPr/>
                    <a:lstStyle/>
                    <a:p>
                      <a:pPr algn="ctr"/>
                      <a:endParaRPr kumimoji="1" lang="ja-JP" altLang="en-US" sz="1000" b="0" i="0" dirty="0">
                        <a:ln>
                          <a:noFill/>
                        </a:ln>
                        <a:solidFill>
                          <a:srgbClr val="FF9900"/>
                        </a:solidFill>
                        <a:latin typeface="HG丸ｺﾞｼｯｸM-PRO" panose="020F0600000000000000" pitchFamily="50" charset="-128"/>
                        <a:ea typeface="HG丸ｺﾞｼｯｸM-PRO" panose="020F0600000000000000" pitchFamily="50" charset="-128"/>
                      </a:endParaRPr>
                    </a:p>
                  </a:txBody>
                  <a:tcPr anchor="ctr">
                    <a:lnL w="12700" cap="flat" cmpd="sng" algn="ctr">
                      <a:solidFill>
                        <a:srgbClr val="00B0F0"/>
                      </a:solid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solidFill>
                      <a:srgbClr val="CCFFFF"/>
                    </a:solidFill>
                  </a:tcPr>
                </a:tc>
                <a:tc rowSpan="2">
                  <a:txBody>
                    <a:bodyPr/>
                    <a:lstStyle/>
                    <a:p>
                      <a:pPr algn="ctr"/>
                      <a:r>
                        <a:rPr kumimoji="1" lang="ja-JP" altLang="en-US" sz="1000" b="0" i="0" dirty="0">
                          <a:solidFill>
                            <a:srgbClr val="0070C0"/>
                          </a:solidFill>
                          <a:latin typeface="HG丸ｺﾞｼｯｸM-PRO" panose="020F0600000000000000" pitchFamily="50" charset="-128"/>
                          <a:ea typeface="HG丸ｺﾞｼｯｸM-PRO" panose="020F0600000000000000" pitchFamily="50" charset="-128"/>
                        </a:rPr>
                        <a:t>学校名</a:t>
                      </a:r>
                    </a:p>
                  </a:txBody>
                  <a:tcPr anchor="ctr">
                    <a:lnL w="12700" cap="flat" cmpd="sng" algn="ctr">
                      <a:solidFill>
                        <a:srgbClr val="00B0F0"/>
                      </a:solid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solidFill>
                      <a:srgbClr val="CCFFFF"/>
                    </a:solidFill>
                  </a:tcPr>
                </a:tc>
                <a:tc gridSpan="9">
                  <a:txBody>
                    <a:bodyPr/>
                    <a:lstStyle/>
                    <a:p>
                      <a:pPr algn="ctr"/>
                      <a:r>
                        <a:rPr kumimoji="1" lang="ja-JP" altLang="en-US" sz="1000" b="0" i="0" dirty="0">
                          <a:solidFill>
                            <a:srgbClr val="0070C0"/>
                          </a:solidFill>
                          <a:latin typeface="HG丸ｺﾞｼｯｸM-PRO" panose="020F0600000000000000" pitchFamily="50" charset="-128"/>
                          <a:ea typeface="HG丸ｺﾞｼｯｸM-PRO" panose="020F0600000000000000" pitchFamily="50" charset="-128"/>
                        </a:rPr>
                        <a:t>障害種別</a:t>
                      </a:r>
                    </a:p>
                  </a:txBody>
                  <a:tcPr anchor="ctr">
                    <a:lnL w="12700" cap="flat" cmpd="sng" algn="ctr">
                      <a:solidFill>
                        <a:srgbClr val="00B0F0"/>
                      </a:solid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solidFill>
                      <a:srgbClr val="CCFFFF"/>
                    </a:solid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3891702670"/>
                  </a:ext>
                </a:extLst>
              </a:tr>
              <a:tr h="288032">
                <a:tc vMerge="1">
                  <a:txBody>
                    <a:bodyPr/>
                    <a:lstStyle/>
                    <a:p>
                      <a:pPr algn="ctr"/>
                      <a:endParaRPr kumimoji="1" lang="ja-JP" altLang="en-US" sz="1000" b="0" i="0" dirty="0">
                        <a:ln>
                          <a:noFill/>
                        </a:ln>
                        <a:solidFill>
                          <a:srgbClr val="FF9900"/>
                        </a:solidFill>
                        <a:latin typeface="HG丸ｺﾞｼｯｸM-PRO" panose="020F0600000000000000" pitchFamily="50" charset="-128"/>
                        <a:ea typeface="HG丸ｺﾞｼｯｸM-PRO" panose="020F0600000000000000" pitchFamily="50" charset="-128"/>
                      </a:endParaRPr>
                    </a:p>
                  </a:txBody>
                  <a:tcPr anchor="ctr">
                    <a:lnL w="12700" cap="flat" cmpd="sng" algn="ctr">
                      <a:solidFill>
                        <a:srgbClr val="FF9900"/>
                      </a:solidFill>
                      <a:prstDash val="solid"/>
                      <a:round/>
                      <a:headEnd type="none" w="med" len="med"/>
                      <a:tailEnd type="none" w="med" len="med"/>
                    </a:lnL>
                    <a:lnR w="12700" cap="flat" cmpd="sng" algn="ctr">
                      <a:solidFill>
                        <a:srgbClr val="FF9900"/>
                      </a:solidFill>
                      <a:prstDash val="solid"/>
                      <a:round/>
                      <a:headEnd type="none" w="med" len="med"/>
                      <a:tailEnd type="none" w="med" len="med"/>
                    </a:lnR>
                    <a:lnT w="12700" cap="flat" cmpd="sng" algn="ctr">
                      <a:solidFill>
                        <a:srgbClr val="FF9900"/>
                      </a:solidFill>
                      <a:prstDash val="solid"/>
                      <a:round/>
                      <a:headEnd type="none" w="med" len="med"/>
                      <a:tailEnd type="none" w="med" len="med"/>
                    </a:lnT>
                    <a:lnB w="12700" cap="flat" cmpd="sng" algn="ctr">
                      <a:solidFill>
                        <a:srgbClr val="FF9900"/>
                      </a:solidFill>
                      <a:prstDash val="solid"/>
                      <a:round/>
                      <a:headEnd type="none" w="med" len="med"/>
                      <a:tailEnd type="none" w="med" len="med"/>
                    </a:lnB>
                    <a:solidFill>
                      <a:srgbClr val="FFFFE1"/>
                    </a:solidFill>
                  </a:tcPr>
                </a:tc>
                <a:tc vMerge="1">
                  <a:txBody>
                    <a:bodyPr/>
                    <a:lstStyle/>
                    <a:p>
                      <a:pPr algn="ctr"/>
                      <a:endParaRPr kumimoji="1" lang="ja-JP" altLang="en-US" sz="1000" b="0" i="0" dirty="0">
                        <a:solidFill>
                          <a:srgbClr val="FF9900"/>
                        </a:solidFill>
                        <a:latin typeface="HG丸ｺﾞｼｯｸM-PRO" panose="020F0600000000000000" pitchFamily="50" charset="-128"/>
                        <a:ea typeface="HG丸ｺﾞｼｯｸM-PRO" panose="020F0600000000000000" pitchFamily="50" charset="-128"/>
                      </a:endParaRPr>
                    </a:p>
                  </a:txBody>
                  <a:tcPr anchor="ctr">
                    <a:lnL w="12700" cap="flat" cmpd="sng" algn="ctr">
                      <a:solidFill>
                        <a:srgbClr val="FF9900"/>
                      </a:solidFill>
                      <a:prstDash val="solid"/>
                      <a:round/>
                      <a:headEnd type="none" w="med" len="med"/>
                      <a:tailEnd type="none" w="med" len="med"/>
                    </a:lnL>
                    <a:lnR w="12700" cap="flat" cmpd="sng" algn="ctr">
                      <a:solidFill>
                        <a:srgbClr val="FF9900"/>
                      </a:solidFill>
                      <a:prstDash val="solid"/>
                      <a:round/>
                      <a:headEnd type="none" w="med" len="med"/>
                      <a:tailEnd type="none" w="med" len="med"/>
                    </a:lnR>
                    <a:lnT w="12700" cap="flat" cmpd="sng" algn="ctr">
                      <a:solidFill>
                        <a:srgbClr val="FF9900"/>
                      </a:solidFill>
                      <a:prstDash val="solid"/>
                      <a:round/>
                      <a:headEnd type="none" w="med" len="med"/>
                      <a:tailEnd type="none" w="med" len="med"/>
                    </a:lnT>
                    <a:lnB w="12700" cap="flat" cmpd="sng" algn="ctr">
                      <a:solidFill>
                        <a:srgbClr val="FF9900"/>
                      </a:solidFill>
                      <a:prstDash val="solid"/>
                      <a:round/>
                      <a:headEnd type="none" w="med" len="med"/>
                      <a:tailEnd type="none" w="med" len="med"/>
                    </a:lnB>
                    <a:solidFill>
                      <a:srgbClr val="FFFFE1"/>
                    </a:solidFill>
                  </a:tcPr>
                </a:tc>
                <a:tc>
                  <a:txBody>
                    <a:bodyPr/>
                    <a:lstStyle/>
                    <a:p>
                      <a:pPr algn="ctr"/>
                      <a:r>
                        <a:rPr lang="ja-JP" altLang="en-US" sz="1000" b="0" i="0" dirty="0">
                          <a:solidFill>
                            <a:srgbClr val="0070C0"/>
                          </a:solidFill>
                          <a:latin typeface="HG丸ｺﾞｼｯｸM-PRO" panose="020F0600000000000000" pitchFamily="50" charset="-128"/>
                          <a:ea typeface="HG丸ｺﾞｼｯｸM-PRO" panose="020F0600000000000000" pitchFamily="50" charset="-128"/>
                        </a:rPr>
                        <a:t>視・弱視</a:t>
                      </a:r>
                    </a:p>
                  </a:txBody>
                  <a:tcPr anchor="ctr">
                    <a:lnL w="12700" cap="flat" cmpd="sng" algn="ctr">
                      <a:solidFill>
                        <a:srgbClr val="00B0F0"/>
                      </a:solidFill>
                      <a:prstDash val="solid"/>
                      <a:round/>
                      <a:headEnd type="none" w="med" len="med"/>
                      <a:tailEnd type="none" w="med" len="med"/>
                    </a:lnL>
                    <a:lnR w="12700" cap="flat" cmpd="sng" algn="ctr">
                      <a:solidFill>
                        <a:srgbClr val="00B0F0"/>
                      </a:solidFill>
                      <a:prstDash val="sysDot"/>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solidFill>
                      <a:srgbClr val="CCFFFF"/>
                    </a:solidFill>
                  </a:tcPr>
                </a:tc>
                <a:tc>
                  <a:txBody>
                    <a:bodyPr/>
                    <a:lstStyle/>
                    <a:p>
                      <a:pPr algn="ctr"/>
                      <a:r>
                        <a:rPr lang="ja-JP" altLang="en-US" sz="1000" b="0" i="0" dirty="0">
                          <a:solidFill>
                            <a:srgbClr val="0070C0"/>
                          </a:solidFill>
                          <a:latin typeface="HG丸ｺﾞｼｯｸM-PRO" panose="020F0600000000000000" pitchFamily="50" charset="-128"/>
                          <a:ea typeface="HG丸ｺﾞｼｯｸM-PRO" panose="020F0600000000000000" pitchFamily="50" charset="-128"/>
                        </a:rPr>
                        <a:t>聴・難聴</a:t>
                      </a:r>
                    </a:p>
                  </a:txBody>
                  <a:tcPr anchor="ctr">
                    <a:lnL w="12700" cap="flat" cmpd="sng" algn="ctr">
                      <a:solidFill>
                        <a:srgbClr val="00B0F0"/>
                      </a:solidFill>
                      <a:prstDash val="sysDot"/>
                      <a:round/>
                      <a:headEnd type="none" w="med" len="med"/>
                      <a:tailEnd type="none" w="med" len="med"/>
                    </a:lnL>
                    <a:lnR w="12700" cap="flat" cmpd="sng" algn="ctr">
                      <a:solidFill>
                        <a:srgbClr val="00B0F0"/>
                      </a:solidFill>
                      <a:prstDash val="sysDot"/>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solidFill>
                      <a:srgbClr val="CCFFFF"/>
                    </a:solidFill>
                  </a:tcPr>
                </a:tc>
                <a:tc>
                  <a:txBody>
                    <a:bodyPr/>
                    <a:lstStyle/>
                    <a:p>
                      <a:pPr algn="ctr"/>
                      <a:r>
                        <a:rPr lang="ja-JP" altLang="en-US" sz="1000" b="0" i="0" dirty="0">
                          <a:solidFill>
                            <a:srgbClr val="0070C0"/>
                          </a:solidFill>
                          <a:latin typeface="HG丸ｺﾞｼｯｸM-PRO" panose="020F0600000000000000" pitchFamily="50" charset="-128"/>
                          <a:ea typeface="HG丸ｺﾞｼｯｸM-PRO" panose="020F0600000000000000" pitchFamily="50" charset="-128"/>
                        </a:rPr>
                        <a:t>肢</a:t>
                      </a:r>
                    </a:p>
                  </a:txBody>
                  <a:tcPr anchor="ctr">
                    <a:lnL w="12700" cap="flat" cmpd="sng" algn="ctr">
                      <a:solidFill>
                        <a:srgbClr val="00B0F0"/>
                      </a:solidFill>
                      <a:prstDash val="sysDot"/>
                      <a:round/>
                      <a:headEnd type="none" w="med" len="med"/>
                      <a:tailEnd type="none" w="med" len="med"/>
                    </a:lnL>
                    <a:lnR w="12700" cap="flat" cmpd="sng" algn="ctr">
                      <a:solidFill>
                        <a:srgbClr val="00B0F0"/>
                      </a:solidFill>
                      <a:prstDash val="sysDot"/>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solidFill>
                      <a:srgbClr val="CCFFFF"/>
                    </a:solidFill>
                  </a:tcPr>
                </a:tc>
                <a:tc>
                  <a:txBody>
                    <a:bodyPr/>
                    <a:lstStyle/>
                    <a:p>
                      <a:pPr algn="ctr"/>
                      <a:r>
                        <a:rPr lang="ja-JP" altLang="en-US" sz="1000" b="0" i="0" dirty="0">
                          <a:solidFill>
                            <a:srgbClr val="0070C0"/>
                          </a:solidFill>
                          <a:latin typeface="HG丸ｺﾞｼｯｸM-PRO" panose="020F0600000000000000" pitchFamily="50" charset="-128"/>
                          <a:ea typeface="HG丸ｺﾞｼｯｸM-PRO" panose="020F0600000000000000" pitchFamily="50" charset="-128"/>
                        </a:rPr>
                        <a:t>病・弱</a:t>
                      </a:r>
                    </a:p>
                  </a:txBody>
                  <a:tcPr anchor="ctr">
                    <a:lnL w="12700" cap="flat" cmpd="sng" algn="ctr">
                      <a:solidFill>
                        <a:srgbClr val="00B0F0"/>
                      </a:solidFill>
                      <a:prstDash val="sysDot"/>
                      <a:round/>
                      <a:headEnd type="none" w="med" len="med"/>
                      <a:tailEnd type="none" w="med" len="med"/>
                    </a:lnL>
                    <a:lnR w="12700" cap="flat" cmpd="sng" algn="ctr">
                      <a:solidFill>
                        <a:srgbClr val="00B0F0"/>
                      </a:solidFill>
                      <a:prstDash val="sysDot"/>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solidFill>
                      <a:srgbClr val="CCFFFF"/>
                    </a:solidFill>
                  </a:tcPr>
                </a:tc>
                <a:tc>
                  <a:txBody>
                    <a:bodyPr/>
                    <a:lstStyle/>
                    <a:p>
                      <a:pPr algn="ctr"/>
                      <a:r>
                        <a:rPr lang="ja-JP" altLang="en-US" sz="1000" b="0" i="0" dirty="0">
                          <a:solidFill>
                            <a:srgbClr val="0070C0"/>
                          </a:solidFill>
                          <a:latin typeface="HG丸ｺﾞｼｯｸM-PRO" panose="020F0600000000000000" pitchFamily="50" charset="-128"/>
                          <a:ea typeface="HG丸ｺﾞｼｯｸM-PRO" panose="020F0600000000000000" pitchFamily="50" charset="-128"/>
                        </a:rPr>
                        <a:t>知</a:t>
                      </a:r>
                    </a:p>
                  </a:txBody>
                  <a:tcPr anchor="ctr">
                    <a:lnL w="12700" cap="flat" cmpd="sng" algn="ctr">
                      <a:solidFill>
                        <a:srgbClr val="00B0F0"/>
                      </a:solidFill>
                      <a:prstDash val="sysDot"/>
                      <a:round/>
                      <a:headEnd type="none" w="med" len="med"/>
                      <a:tailEnd type="none" w="med" len="med"/>
                    </a:lnL>
                    <a:lnR w="12700" cap="flat" cmpd="sng" algn="ctr">
                      <a:solidFill>
                        <a:srgbClr val="00B0F0"/>
                      </a:solidFill>
                      <a:prstDash val="sysDot"/>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solidFill>
                      <a:srgbClr val="CCFFFF"/>
                    </a:solidFill>
                  </a:tcPr>
                </a:tc>
                <a:tc>
                  <a:txBody>
                    <a:bodyPr/>
                    <a:lstStyle/>
                    <a:p>
                      <a:pPr algn="ctr"/>
                      <a:r>
                        <a:rPr lang="ja-JP" altLang="en-US" sz="1000" b="0" i="0" dirty="0">
                          <a:solidFill>
                            <a:srgbClr val="0070C0"/>
                          </a:solidFill>
                          <a:latin typeface="HG丸ｺﾞｼｯｸM-PRO" panose="020F0600000000000000" pitchFamily="50" charset="-128"/>
                          <a:ea typeface="HG丸ｺﾞｼｯｸM-PRO" panose="020F0600000000000000" pitchFamily="50" charset="-128"/>
                        </a:rPr>
                        <a:t>言</a:t>
                      </a:r>
                    </a:p>
                  </a:txBody>
                  <a:tcPr anchor="ctr">
                    <a:lnL w="12700" cap="flat" cmpd="sng" algn="ctr">
                      <a:solidFill>
                        <a:srgbClr val="00B0F0"/>
                      </a:solidFill>
                      <a:prstDash val="sysDot"/>
                      <a:round/>
                      <a:headEnd type="none" w="med" len="med"/>
                      <a:tailEnd type="none" w="med" len="med"/>
                    </a:lnL>
                    <a:lnR w="12700" cap="flat" cmpd="sng" algn="ctr">
                      <a:solidFill>
                        <a:srgbClr val="00B0F0"/>
                      </a:solidFill>
                      <a:prstDash val="sysDot"/>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solidFill>
                      <a:srgbClr val="CCFFFF"/>
                    </a:solidFill>
                  </a:tcPr>
                </a:tc>
                <a:tc>
                  <a:txBody>
                    <a:bodyPr/>
                    <a:lstStyle/>
                    <a:p>
                      <a:pPr algn="ctr"/>
                      <a:r>
                        <a:rPr lang="ja-JP" altLang="en-US" sz="1000" b="0" i="0" dirty="0">
                          <a:solidFill>
                            <a:srgbClr val="0070C0"/>
                          </a:solidFill>
                          <a:latin typeface="HG丸ｺﾞｼｯｸM-PRO" panose="020F0600000000000000" pitchFamily="50" charset="-128"/>
                          <a:ea typeface="HG丸ｺﾞｼｯｸM-PRO" panose="020F0600000000000000" pitchFamily="50" charset="-128"/>
                        </a:rPr>
                        <a:t>情・自</a:t>
                      </a:r>
                    </a:p>
                  </a:txBody>
                  <a:tcPr anchor="ctr">
                    <a:lnL w="12700" cap="flat" cmpd="sng" algn="ctr">
                      <a:solidFill>
                        <a:srgbClr val="00B0F0"/>
                      </a:solidFill>
                      <a:prstDash val="sysDot"/>
                      <a:round/>
                      <a:headEnd type="none" w="med" len="med"/>
                      <a:tailEnd type="none" w="med" len="med"/>
                    </a:lnL>
                    <a:lnR w="12700" cap="flat" cmpd="sng" algn="ctr">
                      <a:solidFill>
                        <a:srgbClr val="00B0F0"/>
                      </a:solidFill>
                      <a:prstDash val="sysDot"/>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solidFill>
                      <a:srgbClr val="CCFFFF"/>
                    </a:solidFill>
                  </a:tcPr>
                </a:tc>
                <a:tc>
                  <a:txBody>
                    <a:bodyPr/>
                    <a:lstStyle/>
                    <a:p>
                      <a:pPr algn="ctr"/>
                      <a:r>
                        <a:rPr lang="ja-JP" altLang="en-US" sz="1000" b="0" i="0" dirty="0">
                          <a:solidFill>
                            <a:srgbClr val="0070C0"/>
                          </a:solidFill>
                          <a:latin typeface="HG丸ｺﾞｼｯｸM-PRO" panose="020F0600000000000000" pitchFamily="50" charset="-128"/>
                          <a:ea typeface="HG丸ｺﾞｼｯｸM-PRO" panose="020F0600000000000000" pitchFamily="50" charset="-128"/>
                        </a:rPr>
                        <a:t>学習</a:t>
                      </a:r>
                    </a:p>
                  </a:txBody>
                  <a:tcPr anchor="ctr">
                    <a:lnL w="12700" cap="flat" cmpd="sng" algn="ctr">
                      <a:solidFill>
                        <a:srgbClr val="00B0F0"/>
                      </a:solidFill>
                      <a:prstDash val="sysDot"/>
                      <a:round/>
                      <a:headEnd type="none" w="med" len="med"/>
                      <a:tailEnd type="none" w="med" len="med"/>
                    </a:lnL>
                    <a:lnR w="12700" cap="flat" cmpd="sng" algn="ctr">
                      <a:solidFill>
                        <a:srgbClr val="00B0F0"/>
                      </a:solidFill>
                      <a:prstDash val="sysDot"/>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solidFill>
                      <a:srgbClr val="CCFFFF"/>
                    </a:solidFill>
                  </a:tcPr>
                </a:tc>
                <a:tc>
                  <a:txBody>
                    <a:bodyPr/>
                    <a:lstStyle/>
                    <a:p>
                      <a:pPr algn="ctr"/>
                      <a:r>
                        <a:rPr lang="ja-JP" altLang="en-US" sz="1000" b="0" i="0" dirty="0">
                          <a:solidFill>
                            <a:srgbClr val="0070C0"/>
                          </a:solidFill>
                          <a:latin typeface="HG丸ｺﾞｼｯｸM-PRO" panose="020F0600000000000000" pitchFamily="50" charset="-128"/>
                          <a:ea typeface="HG丸ｺﾞｼｯｸM-PRO" panose="020F0600000000000000" pitchFamily="50" charset="-128"/>
                        </a:rPr>
                        <a:t>多動</a:t>
                      </a:r>
                    </a:p>
                  </a:txBody>
                  <a:tcPr anchor="ctr">
                    <a:lnL w="12700" cap="flat" cmpd="sng" algn="ctr">
                      <a:solidFill>
                        <a:srgbClr val="00B0F0"/>
                      </a:solidFill>
                      <a:prstDash val="sysDot"/>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solidFill>
                      <a:srgbClr val="CCFFFF"/>
                    </a:solidFill>
                  </a:tcPr>
                </a:tc>
                <a:extLst>
                  <a:ext uri="{0D108BD9-81ED-4DB2-BD59-A6C34878D82A}">
                    <a16:rowId xmlns:a16="http://schemas.microsoft.com/office/drawing/2014/main" val="3880957708"/>
                  </a:ext>
                </a:extLst>
              </a:tr>
              <a:tr h="264183">
                <a:tc rowSpan="3">
                  <a:txBody>
                    <a:bodyPr/>
                    <a:lstStyle/>
                    <a:p>
                      <a:r>
                        <a:rPr kumimoji="1" lang="ja-JP" altLang="en-US" sz="1000" b="0" i="0" dirty="0">
                          <a:solidFill>
                            <a:schemeClr val="tx1"/>
                          </a:solidFill>
                          <a:latin typeface="HG丸ｺﾞｼｯｸM-PRO" panose="020F0600000000000000" pitchFamily="50" charset="-128"/>
                          <a:ea typeface="HG丸ｺﾞｼｯｸM-PRO" panose="020F0600000000000000" pitchFamily="50" charset="-128"/>
                        </a:rPr>
                        <a:t>特別支援学校</a:t>
                      </a:r>
                    </a:p>
                  </a:txBody>
                  <a:tcPr anchor="ctr">
                    <a:lnL w="12700" cap="flat" cmpd="sng" algn="ctr">
                      <a:solidFill>
                        <a:srgbClr val="00B0F0"/>
                      </a:solid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solidFill>
                      <a:schemeClr val="bg1"/>
                    </a:solidFill>
                  </a:tcPr>
                </a:tc>
                <a:tc>
                  <a:txBody>
                    <a:bodyPr/>
                    <a:lstStyle/>
                    <a:p>
                      <a:r>
                        <a:rPr kumimoji="1" lang="ja-JP" altLang="en-US" sz="1000" b="0" i="0" dirty="0">
                          <a:solidFill>
                            <a:schemeClr val="tx1"/>
                          </a:solidFill>
                          <a:latin typeface="HG丸ｺﾞｼｯｸM-PRO" panose="020F0600000000000000" pitchFamily="50" charset="-128"/>
                          <a:ea typeface="HG丸ｺﾞｼｯｸM-PRO" panose="020F0600000000000000" pitchFamily="50" charset="-128"/>
                        </a:rPr>
                        <a:t>県立○○特別支援学校</a:t>
                      </a:r>
                    </a:p>
                  </a:txBody>
                  <a:tcPr anchor="ctr">
                    <a:lnL w="12700" cap="flat" cmpd="sng" algn="ctr">
                      <a:solidFill>
                        <a:srgbClr val="00B0F0"/>
                      </a:solid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solidFill>
                      <a:schemeClr val="bg1"/>
                    </a:solidFill>
                  </a:tcPr>
                </a:tc>
                <a:tc>
                  <a:txBody>
                    <a:bodyPr/>
                    <a:lstStyle/>
                    <a:p>
                      <a:r>
                        <a:rPr kumimoji="1" lang="ja-JP" altLang="en-US" sz="1000" b="0" i="0" dirty="0">
                          <a:solidFill>
                            <a:schemeClr val="tx1"/>
                          </a:solidFill>
                          <a:latin typeface="HG丸ｺﾞｼｯｸM-PRO" panose="020F0600000000000000" pitchFamily="50" charset="-128"/>
                          <a:ea typeface="HG丸ｺﾞｼｯｸM-PRO" panose="020F0600000000000000" pitchFamily="50" charset="-128"/>
                        </a:rPr>
                        <a:t>○</a:t>
                      </a:r>
                    </a:p>
                  </a:txBody>
                  <a:tcPr anchor="ctr">
                    <a:lnL w="12700" cap="flat" cmpd="sng" algn="ctr">
                      <a:solidFill>
                        <a:srgbClr val="00B0F0"/>
                      </a:solidFill>
                      <a:prstDash val="solid"/>
                      <a:round/>
                      <a:headEnd type="none" w="med" len="med"/>
                      <a:tailEnd type="none" w="med" len="med"/>
                    </a:lnL>
                    <a:lnR w="12700" cap="flat" cmpd="sng" algn="ctr">
                      <a:solidFill>
                        <a:srgbClr val="00B0F0"/>
                      </a:solidFill>
                      <a:prstDash val="sysDot"/>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solidFill>
                      <a:schemeClr val="bg1"/>
                    </a:solidFill>
                  </a:tcPr>
                </a:tc>
                <a:tc>
                  <a:txBody>
                    <a:bodyPr/>
                    <a:lstStyle/>
                    <a:p>
                      <a:endParaRPr kumimoji="1" lang="ja-JP" altLang="en-US" sz="1000" b="0" i="0" dirty="0">
                        <a:solidFill>
                          <a:schemeClr val="tx1"/>
                        </a:solidFill>
                        <a:latin typeface="HG丸ｺﾞｼｯｸM-PRO" panose="020F0600000000000000" pitchFamily="50" charset="-128"/>
                        <a:ea typeface="HG丸ｺﾞｼｯｸM-PRO" panose="020F0600000000000000" pitchFamily="50" charset="-128"/>
                      </a:endParaRPr>
                    </a:p>
                  </a:txBody>
                  <a:tcPr anchor="ctr">
                    <a:lnL w="12700" cap="flat" cmpd="sng" algn="ctr">
                      <a:solidFill>
                        <a:srgbClr val="00B0F0"/>
                      </a:solidFill>
                      <a:prstDash val="sysDot"/>
                      <a:round/>
                      <a:headEnd type="none" w="med" len="med"/>
                      <a:tailEnd type="none" w="med" len="med"/>
                    </a:lnL>
                    <a:lnR w="12700" cap="flat" cmpd="sng" algn="ctr">
                      <a:solidFill>
                        <a:srgbClr val="00B0F0"/>
                      </a:solidFill>
                      <a:prstDash val="sysDot"/>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solidFill>
                      <a:schemeClr val="bg1"/>
                    </a:solidFill>
                  </a:tcPr>
                </a:tc>
                <a:tc>
                  <a:txBody>
                    <a:bodyPr/>
                    <a:lstStyle/>
                    <a:p>
                      <a:endParaRPr kumimoji="1" lang="ja-JP" altLang="en-US" sz="1000" b="0" i="0" dirty="0">
                        <a:solidFill>
                          <a:schemeClr val="tx1"/>
                        </a:solidFill>
                        <a:latin typeface="HG丸ｺﾞｼｯｸM-PRO" panose="020F0600000000000000" pitchFamily="50" charset="-128"/>
                        <a:ea typeface="HG丸ｺﾞｼｯｸM-PRO" panose="020F0600000000000000" pitchFamily="50" charset="-128"/>
                      </a:endParaRPr>
                    </a:p>
                  </a:txBody>
                  <a:tcPr anchor="ctr">
                    <a:lnL w="12700" cap="flat" cmpd="sng" algn="ctr">
                      <a:solidFill>
                        <a:srgbClr val="00B0F0"/>
                      </a:solidFill>
                      <a:prstDash val="sysDot"/>
                      <a:round/>
                      <a:headEnd type="none" w="med" len="med"/>
                      <a:tailEnd type="none" w="med" len="med"/>
                    </a:lnL>
                    <a:lnR w="12700" cap="flat" cmpd="sng" algn="ctr">
                      <a:solidFill>
                        <a:srgbClr val="00B0F0"/>
                      </a:solidFill>
                      <a:prstDash val="sysDot"/>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solidFill>
                      <a:schemeClr val="bg1"/>
                    </a:solidFill>
                  </a:tcPr>
                </a:tc>
                <a:tc>
                  <a:txBody>
                    <a:bodyPr/>
                    <a:lstStyle/>
                    <a:p>
                      <a:endParaRPr kumimoji="1" lang="ja-JP" altLang="en-US" sz="1000" b="0" i="0" dirty="0">
                        <a:solidFill>
                          <a:schemeClr val="tx1"/>
                        </a:solidFill>
                        <a:latin typeface="HG丸ｺﾞｼｯｸM-PRO" panose="020F0600000000000000" pitchFamily="50" charset="-128"/>
                        <a:ea typeface="HG丸ｺﾞｼｯｸM-PRO" panose="020F0600000000000000" pitchFamily="50" charset="-128"/>
                      </a:endParaRPr>
                    </a:p>
                  </a:txBody>
                  <a:tcPr anchor="ctr">
                    <a:lnL w="12700" cap="flat" cmpd="sng" algn="ctr">
                      <a:solidFill>
                        <a:srgbClr val="00B0F0"/>
                      </a:solidFill>
                      <a:prstDash val="sysDot"/>
                      <a:round/>
                      <a:headEnd type="none" w="med" len="med"/>
                      <a:tailEnd type="none" w="med" len="med"/>
                    </a:lnL>
                    <a:lnR w="12700" cap="flat" cmpd="sng" algn="ctr">
                      <a:solidFill>
                        <a:srgbClr val="00B0F0"/>
                      </a:solidFill>
                      <a:prstDash val="sysDot"/>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solidFill>
                      <a:schemeClr val="bg1"/>
                    </a:solidFill>
                  </a:tcPr>
                </a:tc>
                <a:tc>
                  <a:txBody>
                    <a:bodyPr/>
                    <a:lstStyle/>
                    <a:p>
                      <a:endParaRPr kumimoji="1" lang="ja-JP" altLang="en-US" sz="1000" b="0" i="0" dirty="0">
                        <a:solidFill>
                          <a:schemeClr val="tx1"/>
                        </a:solidFill>
                        <a:latin typeface="HG丸ｺﾞｼｯｸM-PRO" panose="020F0600000000000000" pitchFamily="50" charset="-128"/>
                        <a:ea typeface="HG丸ｺﾞｼｯｸM-PRO" panose="020F0600000000000000" pitchFamily="50" charset="-128"/>
                      </a:endParaRPr>
                    </a:p>
                  </a:txBody>
                  <a:tcPr anchor="ctr">
                    <a:lnL w="12700" cap="flat" cmpd="sng" algn="ctr">
                      <a:solidFill>
                        <a:srgbClr val="00B0F0"/>
                      </a:solidFill>
                      <a:prstDash val="sysDot"/>
                      <a:round/>
                      <a:headEnd type="none" w="med" len="med"/>
                      <a:tailEnd type="none" w="med" len="med"/>
                    </a:lnL>
                    <a:lnR w="12700" cap="flat" cmpd="sng" algn="ctr">
                      <a:solidFill>
                        <a:srgbClr val="00B0F0"/>
                      </a:solidFill>
                      <a:prstDash val="sysDot"/>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solidFill>
                      <a:schemeClr val="bg1"/>
                    </a:solidFill>
                  </a:tcPr>
                </a:tc>
                <a:tc>
                  <a:txBody>
                    <a:bodyPr/>
                    <a:lstStyle/>
                    <a:p>
                      <a:endParaRPr kumimoji="1" lang="ja-JP" altLang="en-US" sz="1000" b="0" i="0" dirty="0">
                        <a:solidFill>
                          <a:schemeClr val="tx1"/>
                        </a:solidFill>
                        <a:latin typeface="HG丸ｺﾞｼｯｸM-PRO" panose="020F0600000000000000" pitchFamily="50" charset="-128"/>
                        <a:ea typeface="HG丸ｺﾞｼｯｸM-PRO" panose="020F0600000000000000" pitchFamily="50" charset="-128"/>
                      </a:endParaRPr>
                    </a:p>
                  </a:txBody>
                  <a:tcPr anchor="ctr">
                    <a:lnL w="12700" cap="flat" cmpd="sng" algn="ctr">
                      <a:solidFill>
                        <a:srgbClr val="00B0F0"/>
                      </a:solidFill>
                      <a:prstDash val="sysDot"/>
                      <a:round/>
                      <a:headEnd type="none" w="med" len="med"/>
                      <a:tailEnd type="none" w="med" len="med"/>
                    </a:lnL>
                    <a:lnR w="12700" cap="flat" cmpd="sng" algn="ctr">
                      <a:solidFill>
                        <a:srgbClr val="00B0F0"/>
                      </a:solidFill>
                      <a:prstDash val="sysDot"/>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solidFill>
                      <a:schemeClr val="bg1"/>
                    </a:solidFill>
                  </a:tcPr>
                </a:tc>
                <a:tc>
                  <a:txBody>
                    <a:bodyPr/>
                    <a:lstStyle/>
                    <a:p>
                      <a:endParaRPr kumimoji="1" lang="ja-JP" altLang="en-US" sz="1000" b="0" i="0" dirty="0">
                        <a:solidFill>
                          <a:schemeClr val="tx1"/>
                        </a:solidFill>
                        <a:latin typeface="HG丸ｺﾞｼｯｸM-PRO" panose="020F0600000000000000" pitchFamily="50" charset="-128"/>
                        <a:ea typeface="HG丸ｺﾞｼｯｸM-PRO" panose="020F0600000000000000" pitchFamily="50" charset="-128"/>
                      </a:endParaRPr>
                    </a:p>
                  </a:txBody>
                  <a:tcPr anchor="ctr">
                    <a:lnL w="12700" cap="flat" cmpd="sng" algn="ctr">
                      <a:solidFill>
                        <a:srgbClr val="00B0F0"/>
                      </a:solidFill>
                      <a:prstDash val="sysDot"/>
                      <a:round/>
                      <a:headEnd type="none" w="med" len="med"/>
                      <a:tailEnd type="none" w="med" len="med"/>
                    </a:lnL>
                    <a:lnR w="12700" cap="flat" cmpd="sng" algn="ctr">
                      <a:solidFill>
                        <a:srgbClr val="00B0F0"/>
                      </a:solidFill>
                      <a:prstDash val="sysDot"/>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solidFill>
                      <a:schemeClr val="bg1"/>
                    </a:solidFill>
                  </a:tcPr>
                </a:tc>
                <a:tc>
                  <a:txBody>
                    <a:bodyPr/>
                    <a:lstStyle/>
                    <a:p>
                      <a:endParaRPr kumimoji="1" lang="ja-JP" altLang="en-US" sz="1000" b="0" i="0" dirty="0">
                        <a:solidFill>
                          <a:schemeClr val="tx1"/>
                        </a:solidFill>
                        <a:latin typeface="HG丸ｺﾞｼｯｸM-PRO" panose="020F0600000000000000" pitchFamily="50" charset="-128"/>
                        <a:ea typeface="HG丸ｺﾞｼｯｸM-PRO" panose="020F0600000000000000" pitchFamily="50" charset="-128"/>
                      </a:endParaRPr>
                    </a:p>
                  </a:txBody>
                  <a:tcPr anchor="ctr">
                    <a:lnL w="12700" cap="flat" cmpd="sng" algn="ctr">
                      <a:solidFill>
                        <a:srgbClr val="00B0F0"/>
                      </a:solidFill>
                      <a:prstDash val="sysDot"/>
                      <a:round/>
                      <a:headEnd type="none" w="med" len="med"/>
                      <a:tailEnd type="none" w="med" len="med"/>
                    </a:lnL>
                    <a:lnR w="12700" cap="flat" cmpd="sng" algn="ctr">
                      <a:solidFill>
                        <a:srgbClr val="00B0F0"/>
                      </a:solidFill>
                      <a:prstDash val="sysDot"/>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solidFill>
                      <a:schemeClr val="bg1"/>
                    </a:solidFill>
                  </a:tcPr>
                </a:tc>
                <a:tc>
                  <a:txBody>
                    <a:bodyPr/>
                    <a:lstStyle/>
                    <a:p>
                      <a:endParaRPr kumimoji="1" lang="ja-JP" altLang="en-US" sz="1000" b="0" i="0" dirty="0">
                        <a:solidFill>
                          <a:schemeClr val="tx1"/>
                        </a:solidFill>
                        <a:latin typeface="HG丸ｺﾞｼｯｸM-PRO" panose="020F0600000000000000" pitchFamily="50" charset="-128"/>
                        <a:ea typeface="HG丸ｺﾞｼｯｸM-PRO" panose="020F0600000000000000" pitchFamily="50" charset="-128"/>
                      </a:endParaRPr>
                    </a:p>
                  </a:txBody>
                  <a:tcPr anchor="ctr">
                    <a:lnL w="12700" cap="flat" cmpd="sng" algn="ctr">
                      <a:solidFill>
                        <a:srgbClr val="00B0F0"/>
                      </a:solidFill>
                      <a:prstDash val="sysDot"/>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solidFill>
                      <a:schemeClr val="bg1"/>
                    </a:solidFill>
                  </a:tcPr>
                </a:tc>
                <a:extLst>
                  <a:ext uri="{0D108BD9-81ED-4DB2-BD59-A6C34878D82A}">
                    <a16:rowId xmlns:a16="http://schemas.microsoft.com/office/drawing/2014/main" val="2730045032"/>
                  </a:ext>
                </a:extLst>
              </a:tr>
              <a:tr h="264183">
                <a:tc vMerge="1">
                  <a:txBody>
                    <a:bodyPr/>
                    <a:lstStyle/>
                    <a:p>
                      <a:endParaRPr kumimoji="1" lang="ja-JP" altLang="en-US" sz="1000" b="0" i="0" dirty="0">
                        <a:solidFill>
                          <a:schemeClr val="tx1"/>
                        </a:solidFill>
                        <a:latin typeface="HG丸ｺﾞｼｯｸM-PRO" panose="020F0600000000000000" pitchFamily="50" charset="-128"/>
                        <a:ea typeface="HG丸ｺﾞｼｯｸM-PRO" panose="020F0600000000000000" pitchFamily="50" charset="-128"/>
                      </a:endParaRPr>
                    </a:p>
                  </a:txBody>
                  <a:tcPr anchor="ctr">
                    <a:lnL w="12700" cap="flat" cmpd="sng" algn="ctr">
                      <a:solidFill>
                        <a:srgbClr val="FF9900"/>
                      </a:solidFill>
                      <a:prstDash val="solid"/>
                      <a:round/>
                      <a:headEnd type="none" w="med" len="med"/>
                      <a:tailEnd type="none" w="med" len="med"/>
                    </a:lnL>
                    <a:lnR w="12700" cap="flat" cmpd="sng" algn="ctr">
                      <a:solidFill>
                        <a:srgbClr val="FF9900"/>
                      </a:solidFill>
                      <a:prstDash val="solid"/>
                      <a:round/>
                      <a:headEnd type="none" w="med" len="med"/>
                      <a:tailEnd type="none" w="med" len="med"/>
                    </a:lnR>
                    <a:lnT w="12700" cap="flat" cmpd="sng" algn="ctr">
                      <a:solidFill>
                        <a:srgbClr val="FF9900"/>
                      </a:solidFill>
                      <a:prstDash val="solid"/>
                      <a:round/>
                      <a:headEnd type="none" w="med" len="med"/>
                      <a:tailEnd type="none" w="med" len="med"/>
                    </a:lnT>
                    <a:lnB w="12700" cap="flat" cmpd="sng" algn="ctr">
                      <a:solidFill>
                        <a:srgbClr val="FF9900"/>
                      </a:solidFill>
                      <a:prstDash val="solid"/>
                      <a:round/>
                      <a:headEnd type="none" w="med" len="med"/>
                      <a:tailEnd type="none" w="med" len="med"/>
                    </a:lnB>
                    <a:solidFill>
                      <a:schemeClr val="bg1"/>
                    </a:solidFill>
                  </a:tcPr>
                </a:tc>
                <a:tc>
                  <a:txBody>
                    <a:bodyPr/>
                    <a:lstStyle/>
                    <a:p>
                      <a:r>
                        <a:rPr kumimoji="1" lang="ja-JP" altLang="en-US" sz="1000" b="0" i="0" dirty="0">
                          <a:solidFill>
                            <a:schemeClr val="tx1"/>
                          </a:solidFill>
                          <a:latin typeface="HG丸ｺﾞｼｯｸM-PRO" panose="020F0600000000000000" pitchFamily="50" charset="-128"/>
                          <a:ea typeface="HG丸ｺﾞｼｯｸM-PRO" panose="020F0600000000000000" pitchFamily="50" charset="-128"/>
                        </a:rPr>
                        <a:t>市立△△特別支援学校</a:t>
                      </a:r>
                    </a:p>
                  </a:txBody>
                  <a:tcPr anchor="ctr">
                    <a:lnL w="12700" cap="flat" cmpd="sng" algn="ctr">
                      <a:solidFill>
                        <a:srgbClr val="00B0F0"/>
                      </a:solid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solidFill>
                      <a:schemeClr val="bg1"/>
                    </a:solidFill>
                  </a:tcPr>
                </a:tc>
                <a:tc>
                  <a:txBody>
                    <a:bodyPr/>
                    <a:lstStyle/>
                    <a:p>
                      <a:endParaRPr kumimoji="1" lang="ja-JP" altLang="en-US" sz="1000" b="0" i="0" dirty="0">
                        <a:solidFill>
                          <a:schemeClr val="tx1"/>
                        </a:solidFill>
                        <a:latin typeface="HG丸ｺﾞｼｯｸM-PRO" panose="020F0600000000000000" pitchFamily="50" charset="-128"/>
                        <a:ea typeface="HG丸ｺﾞｼｯｸM-PRO" panose="020F0600000000000000" pitchFamily="50" charset="-128"/>
                      </a:endParaRPr>
                    </a:p>
                  </a:txBody>
                  <a:tcPr anchor="ctr">
                    <a:lnL w="12700" cap="flat" cmpd="sng" algn="ctr">
                      <a:solidFill>
                        <a:srgbClr val="00B0F0"/>
                      </a:solidFill>
                      <a:prstDash val="solid"/>
                      <a:round/>
                      <a:headEnd type="none" w="med" len="med"/>
                      <a:tailEnd type="none" w="med" len="med"/>
                    </a:lnL>
                    <a:lnR w="12700" cap="flat" cmpd="sng" algn="ctr">
                      <a:solidFill>
                        <a:srgbClr val="00B0F0"/>
                      </a:solidFill>
                      <a:prstDash val="sysDot"/>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solidFill>
                      <a:schemeClr val="bg1"/>
                    </a:solidFill>
                  </a:tcPr>
                </a:tc>
                <a:tc>
                  <a:txBody>
                    <a:bodyPr/>
                    <a:lstStyle/>
                    <a:p>
                      <a:r>
                        <a:rPr kumimoji="1" lang="ja-JP" altLang="en-US" sz="1000" b="0" i="0" dirty="0">
                          <a:solidFill>
                            <a:schemeClr val="tx1"/>
                          </a:solidFill>
                          <a:latin typeface="HG丸ｺﾞｼｯｸM-PRO" panose="020F0600000000000000" pitchFamily="50" charset="-128"/>
                          <a:ea typeface="HG丸ｺﾞｼｯｸM-PRO" panose="020F0600000000000000" pitchFamily="50" charset="-128"/>
                        </a:rPr>
                        <a:t>○</a:t>
                      </a:r>
                    </a:p>
                  </a:txBody>
                  <a:tcPr anchor="ctr">
                    <a:lnL w="12700" cap="flat" cmpd="sng" algn="ctr">
                      <a:solidFill>
                        <a:srgbClr val="00B0F0"/>
                      </a:solidFill>
                      <a:prstDash val="sysDot"/>
                      <a:round/>
                      <a:headEnd type="none" w="med" len="med"/>
                      <a:tailEnd type="none" w="med" len="med"/>
                    </a:lnL>
                    <a:lnR w="12700" cap="flat" cmpd="sng" algn="ctr">
                      <a:solidFill>
                        <a:srgbClr val="00B0F0"/>
                      </a:solidFill>
                      <a:prstDash val="sysDot"/>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solidFill>
                      <a:schemeClr val="bg1"/>
                    </a:solidFill>
                  </a:tcPr>
                </a:tc>
                <a:tc>
                  <a:txBody>
                    <a:bodyPr/>
                    <a:lstStyle/>
                    <a:p>
                      <a:endParaRPr kumimoji="1" lang="ja-JP" altLang="en-US" sz="1000" b="0" i="0" dirty="0">
                        <a:solidFill>
                          <a:schemeClr val="tx1"/>
                        </a:solidFill>
                        <a:latin typeface="HG丸ｺﾞｼｯｸM-PRO" panose="020F0600000000000000" pitchFamily="50" charset="-128"/>
                        <a:ea typeface="HG丸ｺﾞｼｯｸM-PRO" panose="020F0600000000000000" pitchFamily="50" charset="-128"/>
                      </a:endParaRPr>
                    </a:p>
                  </a:txBody>
                  <a:tcPr anchor="ctr">
                    <a:lnL w="12700" cap="flat" cmpd="sng" algn="ctr">
                      <a:solidFill>
                        <a:srgbClr val="00B0F0"/>
                      </a:solidFill>
                      <a:prstDash val="sysDot"/>
                      <a:round/>
                      <a:headEnd type="none" w="med" len="med"/>
                      <a:tailEnd type="none" w="med" len="med"/>
                    </a:lnL>
                    <a:lnR w="12700" cap="flat" cmpd="sng" algn="ctr">
                      <a:solidFill>
                        <a:srgbClr val="00B0F0"/>
                      </a:solidFill>
                      <a:prstDash val="sysDot"/>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solidFill>
                      <a:schemeClr val="bg1"/>
                    </a:solidFill>
                  </a:tcPr>
                </a:tc>
                <a:tc>
                  <a:txBody>
                    <a:bodyPr/>
                    <a:lstStyle/>
                    <a:p>
                      <a:endParaRPr kumimoji="1" lang="ja-JP" altLang="en-US" sz="1000" b="0" i="0" dirty="0">
                        <a:solidFill>
                          <a:schemeClr val="tx1"/>
                        </a:solidFill>
                        <a:latin typeface="HG丸ｺﾞｼｯｸM-PRO" panose="020F0600000000000000" pitchFamily="50" charset="-128"/>
                        <a:ea typeface="HG丸ｺﾞｼｯｸM-PRO" panose="020F0600000000000000" pitchFamily="50" charset="-128"/>
                      </a:endParaRPr>
                    </a:p>
                  </a:txBody>
                  <a:tcPr anchor="ctr">
                    <a:lnL w="12700" cap="flat" cmpd="sng" algn="ctr">
                      <a:solidFill>
                        <a:srgbClr val="00B0F0"/>
                      </a:solidFill>
                      <a:prstDash val="sysDot"/>
                      <a:round/>
                      <a:headEnd type="none" w="med" len="med"/>
                      <a:tailEnd type="none" w="med" len="med"/>
                    </a:lnL>
                    <a:lnR w="12700" cap="flat" cmpd="sng" algn="ctr">
                      <a:solidFill>
                        <a:srgbClr val="00B0F0"/>
                      </a:solidFill>
                      <a:prstDash val="sysDot"/>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solidFill>
                      <a:schemeClr val="bg1"/>
                    </a:solidFill>
                  </a:tcPr>
                </a:tc>
                <a:tc>
                  <a:txBody>
                    <a:bodyPr/>
                    <a:lstStyle/>
                    <a:p>
                      <a:endParaRPr kumimoji="1" lang="ja-JP" altLang="en-US" sz="1000" b="0" i="0" dirty="0">
                        <a:solidFill>
                          <a:schemeClr val="tx1"/>
                        </a:solidFill>
                        <a:latin typeface="HG丸ｺﾞｼｯｸM-PRO" panose="020F0600000000000000" pitchFamily="50" charset="-128"/>
                        <a:ea typeface="HG丸ｺﾞｼｯｸM-PRO" panose="020F0600000000000000" pitchFamily="50" charset="-128"/>
                      </a:endParaRPr>
                    </a:p>
                  </a:txBody>
                  <a:tcPr anchor="ctr">
                    <a:lnL w="12700" cap="flat" cmpd="sng" algn="ctr">
                      <a:solidFill>
                        <a:srgbClr val="00B0F0"/>
                      </a:solidFill>
                      <a:prstDash val="sysDot"/>
                      <a:round/>
                      <a:headEnd type="none" w="med" len="med"/>
                      <a:tailEnd type="none" w="med" len="med"/>
                    </a:lnL>
                    <a:lnR w="12700" cap="flat" cmpd="sng" algn="ctr">
                      <a:solidFill>
                        <a:srgbClr val="00B0F0"/>
                      </a:solidFill>
                      <a:prstDash val="sysDot"/>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solidFill>
                      <a:schemeClr val="bg1"/>
                    </a:solidFill>
                  </a:tcPr>
                </a:tc>
                <a:tc>
                  <a:txBody>
                    <a:bodyPr/>
                    <a:lstStyle/>
                    <a:p>
                      <a:endParaRPr kumimoji="1" lang="ja-JP" altLang="en-US" sz="1000" b="0" i="0" dirty="0">
                        <a:solidFill>
                          <a:schemeClr val="tx1"/>
                        </a:solidFill>
                        <a:latin typeface="HG丸ｺﾞｼｯｸM-PRO" panose="020F0600000000000000" pitchFamily="50" charset="-128"/>
                        <a:ea typeface="HG丸ｺﾞｼｯｸM-PRO" panose="020F0600000000000000" pitchFamily="50" charset="-128"/>
                      </a:endParaRPr>
                    </a:p>
                  </a:txBody>
                  <a:tcPr anchor="ctr">
                    <a:lnL w="12700" cap="flat" cmpd="sng" algn="ctr">
                      <a:solidFill>
                        <a:srgbClr val="00B0F0"/>
                      </a:solidFill>
                      <a:prstDash val="sysDot"/>
                      <a:round/>
                      <a:headEnd type="none" w="med" len="med"/>
                      <a:tailEnd type="none" w="med" len="med"/>
                    </a:lnL>
                    <a:lnR w="12700" cap="flat" cmpd="sng" algn="ctr">
                      <a:solidFill>
                        <a:srgbClr val="00B0F0"/>
                      </a:solidFill>
                      <a:prstDash val="sysDot"/>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solidFill>
                      <a:schemeClr val="bg1"/>
                    </a:solidFill>
                  </a:tcPr>
                </a:tc>
                <a:tc>
                  <a:txBody>
                    <a:bodyPr/>
                    <a:lstStyle/>
                    <a:p>
                      <a:endParaRPr kumimoji="1" lang="ja-JP" altLang="en-US" sz="1000" b="0" i="0" dirty="0">
                        <a:solidFill>
                          <a:schemeClr val="tx1"/>
                        </a:solidFill>
                        <a:latin typeface="HG丸ｺﾞｼｯｸM-PRO" panose="020F0600000000000000" pitchFamily="50" charset="-128"/>
                        <a:ea typeface="HG丸ｺﾞｼｯｸM-PRO" panose="020F0600000000000000" pitchFamily="50" charset="-128"/>
                      </a:endParaRPr>
                    </a:p>
                  </a:txBody>
                  <a:tcPr anchor="ctr">
                    <a:lnL w="12700" cap="flat" cmpd="sng" algn="ctr">
                      <a:solidFill>
                        <a:srgbClr val="00B0F0"/>
                      </a:solidFill>
                      <a:prstDash val="sysDot"/>
                      <a:round/>
                      <a:headEnd type="none" w="med" len="med"/>
                      <a:tailEnd type="none" w="med" len="med"/>
                    </a:lnL>
                    <a:lnR w="12700" cap="flat" cmpd="sng" algn="ctr">
                      <a:solidFill>
                        <a:srgbClr val="00B0F0"/>
                      </a:solidFill>
                      <a:prstDash val="sysDot"/>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solidFill>
                      <a:schemeClr val="bg1"/>
                    </a:solidFill>
                  </a:tcPr>
                </a:tc>
                <a:tc>
                  <a:txBody>
                    <a:bodyPr/>
                    <a:lstStyle/>
                    <a:p>
                      <a:endParaRPr kumimoji="1" lang="ja-JP" altLang="en-US" sz="1000" b="0" i="0" dirty="0">
                        <a:solidFill>
                          <a:schemeClr val="tx1"/>
                        </a:solidFill>
                        <a:latin typeface="HG丸ｺﾞｼｯｸM-PRO" panose="020F0600000000000000" pitchFamily="50" charset="-128"/>
                        <a:ea typeface="HG丸ｺﾞｼｯｸM-PRO" panose="020F0600000000000000" pitchFamily="50" charset="-128"/>
                      </a:endParaRPr>
                    </a:p>
                  </a:txBody>
                  <a:tcPr anchor="ctr">
                    <a:lnL w="12700" cap="flat" cmpd="sng" algn="ctr">
                      <a:solidFill>
                        <a:srgbClr val="00B0F0"/>
                      </a:solidFill>
                      <a:prstDash val="sysDot"/>
                      <a:round/>
                      <a:headEnd type="none" w="med" len="med"/>
                      <a:tailEnd type="none" w="med" len="med"/>
                    </a:lnL>
                    <a:lnR w="12700" cap="flat" cmpd="sng" algn="ctr">
                      <a:solidFill>
                        <a:srgbClr val="00B0F0"/>
                      </a:solidFill>
                      <a:prstDash val="sysDot"/>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solidFill>
                      <a:schemeClr val="bg1"/>
                    </a:solidFill>
                  </a:tcPr>
                </a:tc>
                <a:tc>
                  <a:txBody>
                    <a:bodyPr/>
                    <a:lstStyle/>
                    <a:p>
                      <a:endParaRPr kumimoji="1" lang="ja-JP" altLang="en-US" sz="1000" b="0" i="0" dirty="0">
                        <a:solidFill>
                          <a:schemeClr val="tx1"/>
                        </a:solidFill>
                        <a:latin typeface="HG丸ｺﾞｼｯｸM-PRO" panose="020F0600000000000000" pitchFamily="50" charset="-128"/>
                        <a:ea typeface="HG丸ｺﾞｼｯｸM-PRO" panose="020F0600000000000000" pitchFamily="50" charset="-128"/>
                      </a:endParaRPr>
                    </a:p>
                  </a:txBody>
                  <a:tcPr anchor="ctr">
                    <a:lnL w="12700" cap="flat" cmpd="sng" algn="ctr">
                      <a:solidFill>
                        <a:srgbClr val="00B0F0"/>
                      </a:solidFill>
                      <a:prstDash val="sysDot"/>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solidFill>
                      <a:schemeClr val="bg1"/>
                    </a:solidFill>
                  </a:tcPr>
                </a:tc>
                <a:extLst>
                  <a:ext uri="{0D108BD9-81ED-4DB2-BD59-A6C34878D82A}">
                    <a16:rowId xmlns:a16="http://schemas.microsoft.com/office/drawing/2014/main" val="4024354380"/>
                  </a:ext>
                </a:extLst>
              </a:tr>
              <a:tr h="264183">
                <a:tc vMerge="1">
                  <a:txBody>
                    <a:bodyPr/>
                    <a:lstStyle/>
                    <a:p>
                      <a:endParaRPr kumimoji="1" lang="ja-JP" altLang="en-US" sz="1000" b="0" i="0" dirty="0">
                        <a:solidFill>
                          <a:schemeClr val="tx1"/>
                        </a:solidFill>
                        <a:latin typeface="HG丸ｺﾞｼｯｸM-PRO" panose="020F0600000000000000" pitchFamily="50" charset="-128"/>
                        <a:ea typeface="HG丸ｺﾞｼｯｸM-PRO" panose="020F0600000000000000" pitchFamily="50" charset="-128"/>
                      </a:endParaRPr>
                    </a:p>
                  </a:txBody>
                  <a:tcPr anchor="ctr">
                    <a:lnL w="12700" cap="flat" cmpd="sng" algn="ctr">
                      <a:solidFill>
                        <a:srgbClr val="FF9900"/>
                      </a:solidFill>
                      <a:prstDash val="solid"/>
                      <a:round/>
                      <a:headEnd type="none" w="med" len="med"/>
                      <a:tailEnd type="none" w="med" len="med"/>
                    </a:lnL>
                    <a:lnR w="12700" cap="flat" cmpd="sng" algn="ctr">
                      <a:solidFill>
                        <a:srgbClr val="FF9900"/>
                      </a:solidFill>
                      <a:prstDash val="solid"/>
                      <a:round/>
                      <a:headEnd type="none" w="med" len="med"/>
                      <a:tailEnd type="none" w="med" len="med"/>
                    </a:lnR>
                    <a:lnT w="12700" cap="flat" cmpd="sng" algn="ctr">
                      <a:solidFill>
                        <a:srgbClr val="FF9900"/>
                      </a:solidFill>
                      <a:prstDash val="solid"/>
                      <a:round/>
                      <a:headEnd type="none" w="med" len="med"/>
                      <a:tailEnd type="none" w="med" len="med"/>
                    </a:lnT>
                    <a:lnB w="12700" cap="flat" cmpd="sng" algn="ctr">
                      <a:solidFill>
                        <a:srgbClr val="FF9900"/>
                      </a:solidFill>
                      <a:prstDash val="solid"/>
                      <a:round/>
                      <a:headEnd type="none" w="med" len="med"/>
                      <a:tailEnd type="none" w="med" len="med"/>
                    </a:lnB>
                    <a:solidFill>
                      <a:schemeClr val="bg1"/>
                    </a:solidFill>
                  </a:tcPr>
                </a:tc>
                <a:tc>
                  <a:txBody>
                    <a:bodyPr/>
                    <a:lstStyle/>
                    <a:p>
                      <a:endParaRPr kumimoji="1" lang="ja-JP" altLang="en-US" sz="1000" b="0" i="0" dirty="0">
                        <a:solidFill>
                          <a:schemeClr val="tx1"/>
                        </a:solidFill>
                        <a:latin typeface="HG丸ｺﾞｼｯｸM-PRO" panose="020F0600000000000000" pitchFamily="50" charset="-128"/>
                        <a:ea typeface="HG丸ｺﾞｼｯｸM-PRO" panose="020F0600000000000000" pitchFamily="50" charset="-128"/>
                      </a:endParaRPr>
                    </a:p>
                  </a:txBody>
                  <a:tcPr anchor="ctr">
                    <a:lnL w="12700" cap="flat" cmpd="sng" algn="ctr">
                      <a:solidFill>
                        <a:srgbClr val="00B0F0"/>
                      </a:solid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solidFill>
                      <a:schemeClr val="bg1"/>
                    </a:solidFill>
                  </a:tcPr>
                </a:tc>
                <a:tc>
                  <a:txBody>
                    <a:bodyPr/>
                    <a:lstStyle/>
                    <a:p>
                      <a:endParaRPr kumimoji="1" lang="ja-JP" altLang="en-US" sz="1000" b="0" i="0" dirty="0">
                        <a:solidFill>
                          <a:schemeClr val="tx1"/>
                        </a:solidFill>
                        <a:latin typeface="HG丸ｺﾞｼｯｸM-PRO" panose="020F0600000000000000" pitchFamily="50" charset="-128"/>
                        <a:ea typeface="HG丸ｺﾞｼｯｸM-PRO" panose="020F0600000000000000" pitchFamily="50" charset="-128"/>
                      </a:endParaRPr>
                    </a:p>
                  </a:txBody>
                  <a:tcPr anchor="ctr">
                    <a:lnL w="12700" cap="flat" cmpd="sng" algn="ctr">
                      <a:solidFill>
                        <a:srgbClr val="00B0F0"/>
                      </a:solidFill>
                      <a:prstDash val="solid"/>
                      <a:round/>
                      <a:headEnd type="none" w="med" len="med"/>
                      <a:tailEnd type="none" w="med" len="med"/>
                    </a:lnL>
                    <a:lnR w="12700" cap="flat" cmpd="sng" algn="ctr">
                      <a:solidFill>
                        <a:srgbClr val="00B0F0"/>
                      </a:solidFill>
                      <a:prstDash val="sysDot"/>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solidFill>
                      <a:schemeClr val="bg1"/>
                    </a:solidFill>
                  </a:tcPr>
                </a:tc>
                <a:tc>
                  <a:txBody>
                    <a:bodyPr/>
                    <a:lstStyle/>
                    <a:p>
                      <a:endParaRPr kumimoji="1" lang="ja-JP" altLang="en-US" sz="1000" b="0" i="0" dirty="0">
                        <a:solidFill>
                          <a:schemeClr val="tx1"/>
                        </a:solidFill>
                        <a:latin typeface="HG丸ｺﾞｼｯｸM-PRO" panose="020F0600000000000000" pitchFamily="50" charset="-128"/>
                        <a:ea typeface="HG丸ｺﾞｼｯｸM-PRO" panose="020F0600000000000000" pitchFamily="50" charset="-128"/>
                      </a:endParaRPr>
                    </a:p>
                  </a:txBody>
                  <a:tcPr anchor="ctr">
                    <a:lnL w="12700" cap="flat" cmpd="sng" algn="ctr">
                      <a:solidFill>
                        <a:srgbClr val="00B0F0"/>
                      </a:solidFill>
                      <a:prstDash val="sysDot"/>
                      <a:round/>
                      <a:headEnd type="none" w="med" len="med"/>
                      <a:tailEnd type="none" w="med" len="med"/>
                    </a:lnL>
                    <a:lnR w="12700" cap="flat" cmpd="sng" algn="ctr">
                      <a:solidFill>
                        <a:srgbClr val="00B0F0"/>
                      </a:solidFill>
                      <a:prstDash val="sysDot"/>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solidFill>
                      <a:schemeClr val="bg1"/>
                    </a:solidFill>
                  </a:tcPr>
                </a:tc>
                <a:tc>
                  <a:txBody>
                    <a:bodyPr/>
                    <a:lstStyle/>
                    <a:p>
                      <a:endParaRPr kumimoji="1" lang="ja-JP" altLang="en-US" sz="1000" b="0" i="0" dirty="0">
                        <a:solidFill>
                          <a:schemeClr val="tx1"/>
                        </a:solidFill>
                        <a:latin typeface="HG丸ｺﾞｼｯｸM-PRO" panose="020F0600000000000000" pitchFamily="50" charset="-128"/>
                        <a:ea typeface="HG丸ｺﾞｼｯｸM-PRO" panose="020F0600000000000000" pitchFamily="50" charset="-128"/>
                      </a:endParaRPr>
                    </a:p>
                  </a:txBody>
                  <a:tcPr anchor="ctr">
                    <a:lnL w="12700" cap="flat" cmpd="sng" algn="ctr">
                      <a:solidFill>
                        <a:srgbClr val="00B0F0"/>
                      </a:solidFill>
                      <a:prstDash val="sysDot"/>
                      <a:round/>
                      <a:headEnd type="none" w="med" len="med"/>
                      <a:tailEnd type="none" w="med" len="med"/>
                    </a:lnL>
                    <a:lnR w="12700" cap="flat" cmpd="sng" algn="ctr">
                      <a:solidFill>
                        <a:srgbClr val="00B0F0"/>
                      </a:solidFill>
                      <a:prstDash val="sysDot"/>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solidFill>
                      <a:schemeClr val="bg1"/>
                    </a:solidFill>
                  </a:tcPr>
                </a:tc>
                <a:tc>
                  <a:txBody>
                    <a:bodyPr/>
                    <a:lstStyle/>
                    <a:p>
                      <a:endParaRPr kumimoji="1" lang="ja-JP" altLang="en-US" sz="1000" b="0" i="0" dirty="0">
                        <a:solidFill>
                          <a:schemeClr val="tx1"/>
                        </a:solidFill>
                        <a:latin typeface="HG丸ｺﾞｼｯｸM-PRO" panose="020F0600000000000000" pitchFamily="50" charset="-128"/>
                        <a:ea typeface="HG丸ｺﾞｼｯｸM-PRO" panose="020F0600000000000000" pitchFamily="50" charset="-128"/>
                      </a:endParaRPr>
                    </a:p>
                  </a:txBody>
                  <a:tcPr anchor="ctr">
                    <a:lnL w="12700" cap="flat" cmpd="sng" algn="ctr">
                      <a:solidFill>
                        <a:srgbClr val="00B0F0"/>
                      </a:solidFill>
                      <a:prstDash val="sysDot"/>
                      <a:round/>
                      <a:headEnd type="none" w="med" len="med"/>
                      <a:tailEnd type="none" w="med" len="med"/>
                    </a:lnL>
                    <a:lnR w="12700" cap="flat" cmpd="sng" algn="ctr">
                      <a:solidFill>
                        <a:srgbClr val="00B0F0"/>
                      </a:solidFill>
                      <a:prstDash val="sysDot"/>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solidFill>
                      <a:schemeClr val="bg1"/>
                    </a:solidFill>
                  </a:tcPr>
                </a:tc>
                <a:tc>
                  <a:txBody>
                    <a:bodyPr/>
                    <a:lstStyle/>
                    <a:p>
                      <a:endParaRPr kumimoji="1" lang="ja-JP" altLang="en-US" sz="1000" b="0" i="0" dirty="0">
                        <a:solidFill>
                          <a:schemeClr val="tx1"/>
                        </a:solidFill>
                        <a:latin typeface="HG丸ｺﾞｼｯｸM-PRO" panose="020F0600000000000000" pitchFamily="50" charset="-128"/>
                        <a:ea typeface="HG丸ｺﾞｼｯｸM-PRO" panose="020F0600000000000000" pitchFamily="50" charset="-128"/>
                      </a:endParaRPr>
                    </a:p>
                  </a:txBody>
                  <a:tcPr anchor="ctr">
                    <a:lnL w="12700" cap="flat" cmpd="sng" algn="ctr">
                      <a:solidFill>
                        <a:srgbClr val="00B0F0"/>
                      </a:solidFill>
                      <a:prstDash val="sysDot"/>
                      <a:round/>
                      <a:headEnd type="none" w="med" len="med"/>
                      <a:tailEnd type="none" w="med" len="med"/>
                    </a:lnL>
                    <a:lnR w="12700" cap="flat" cmpd="sng" algn="ctr">
                      <a:solidFill>
                        <a:srgbClr val="00B0F0"/>
                      </a:solidFill>
                      <a:prstDash val="sysDot"/>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solidFill>
                      <a:schemeClr val="bg1"/>
                    </a:solidFill>
                  </a:tcPr>
                </a:tc>
                <a:tc>
                  <a:txBody>
                    <a:bodyPr/>
                    <a:lstStyle/>
                    <a:p>
                      <a:endParaRPr kumimoji="1" lang="ja-JP" altLang="en-US" sz="1000" b="0" i="0" dirty="0">
                        <a:solidFill>
                          <a:schemeClr val="tx1"/>
                        </a:solidFill>
                        <a:latin typeface="HG丸ｺﾞｼｯｸM-PRO" panose="020F0600000000000000" pitchFamily="50" charset="-128"/>
                        <a:ea typeface="HG丸ｺﾞｼｯｸM-PRO" panose="020F0600000000000000" pitchFamily="50" charset="-128"/>
                      </a:endParaRPr>
                    </a:p>
                  </a:txBody>
                  <a:tcPr anchor="ctr">
                    <a:lnL w="12700" cap="flat" cmpd="sng" algn="ctr">
                      <a:solidFill>
                        <a:srgbClr val="00B0F0"/>
                      </a:solidFill>
                      <a:prstDash val="sysDot"/>
                      <a:round/>
                      <a:headEnd type="none" w="med" len="med"/>
                      <a:tailEnd type="none" w="med" len="med"/>
                    </a:lnL>
                    <a:lnR w="12700" cap="flat" cmpd="sng" algn="ctr">
                      <a:solidFill>
                        <a:srgbClr val="00B0F0"/>
                      </a:solidFill>
                      <a:prstDash val="sysDot"/>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solidFill>
                      <a:schemeClr val="bg1"/>
                    </a:solidFill>
                  </a:tcPr>
                </a:tc>
                <a:tc>
                  <a:txBody>
                    <a:bodyPr/>
                    <a:lstStyle/>
                    <a:p>
                      <a:endParaRPr kumimoji="1" lang="ja-JP" altLang="en-US" sz="1000" b="0" i="0" dirty="0">
                        <a:solidFill>
                          <a:schemeClr val="tx1"/>
                        </a:solidFill>
                        <a:latin typeface="HG丸ｺﾞｼｯｸM-PRO" panose="020F0600000000000000" pitchFamily="50" charset="-128"/>
                        <a:ea typeface="HG丸ｺﾞｼｯｸM-PRO" panose="020F0600000000000000" pitchFamily="50" charset="-128"/>
                      </a:endParaRPr>
                    </a:p>
                  </a:txBody>
                  <a:tcPr anchor="ctr">
                    <a:lnL w="12700" cap="flat" cmpd="sng" algn="ctr">
                      <a:solidFill>
                        <a:srgbClr val="00B0F0"/>
                      </a:solidFill>
                      <a:prstDash val="sysDot"/>
                      <a:round/>
                      <a:headEnd type="none" w="med" len="med"/>
                      <a:tailEnd type="none" w="med" len="med"/>
                    </a:lnL>
                    <a:lnR w="12700" cap="flat" cmpd="sng" algn="ctr">
                      <a:solidFill>
                        <a:srgbClr val="00B0F0"/>
                      </a:solidFill>
                      <a:prstDash val="sysDot"/>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solidFill>
                      <a:schemeClr val="bg1"/>
                    </a:solidFill>
                  </a:tcPr>
                </a:tc>
                <a:tc>
                  <a:txBody>
                    <a:bodyPr/>
                    <a:lstStyle/>
                    <a:p>
                      <a:endParaRPr kumimoji="1" lang="ja-JP" altLang="en-US" sz="1000" b="0" i="0" dirty="0">
                        <a:solidFill>
                          <a:schemeClr val="tx1"/>
                        </a:solidFill>
                        <a:latin typeface="HG丸ｺﾞｼｯｸM-PRO" panose="020F0600000000000000" pitchFamily="50" charset="-128"/>
                        <a:ea typeface="HG丸ｺﾞｼｯｸM-PRO" panose="020F0600000000000000" pitchFamily="50" charset="-128"/>
                      </a:endParaRPr>
                    </a:p>
                  </a:txBody>
                  <a:tcPr anchor="ctr">
                    <a:lnL w="12700" cap="flat" cmpd="sng" algn="ctr">
                      <a:solidFill>
                        <a:srgbClr val="00B0F0"/>
                      </a:solidFill>
                      <a:prstDash val="sysDot"/>
                      <a:round/>
                      <a:headEnd type="none" w="med" len="med"/>
                      <a:tailEnd type="none" w="med" len="med"/>
                    </a:lnL>
                    <a:lnR w="12700" cap="flat" cmpd="sng" algn="ctr">
                      <a:solidFill>
                        <a:srgbClr val="00B0F0"/>
                      </a:solidFill>
                      <a:prstDash val="sysDot"/>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solidFill>
                      <a:schemeClr val="bg1"/>
                    </a:solidFill>
                  </a:tcPr>
                </a:tc>
                <a:tc>
                  <a:txBody>
                    <a:bodyPr/>
                    <a:lstStyle/>
                    <a:p>
                      <a:endParaRPr kumimoji="1" lang="ja-JP" altLang="en-US" sz="1000" b="0" i="0" dirty="0">
                        <a:solidFill>
                          <a:schemeClr val="tx1"/>
                        </a:solidFill>
                        <a:latin typeface="HG丸ｺﾞｼｯｸM-PRO" panose="020F0600000000000000" pitchFamily="50" charset="-128"/>
                        <a:ea typeface="HG丸ｺﾞｼｯｸM-PRO" panose="020F0600000000000000" pitchFamily="50" charset="-128"/>
                      </a:endParaRPr>
                    </a:p>
                  </a:txBody>
                  <a:tcPr anchor="ctr">
                    <a:lnL w="12700" cap="flat" cmpd="sng" algn="ctr">
                      <a:solidFill>
                        <a:srgbClr val="00B0F0"/>
                      </a:solidFill>
                      <a:prstDash val="sysDot"/>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solidFill>
                      <a:schemeClr val="bg1"/>
                    </a:solidFill>
                  </a:tcPr>
                </a:tc>
                <a:extLst>
                  <a:ext uri="{0D108BD9-81ED-4DB2-BD59-A6C34878D82A}">
                    <a16:rowId xmlns:a16="http://schemas.microsoft.com/office/drawing/2014/main" val="3105076734"/>
                  </a:ext>
                </a:extLst>
              </a:tr>
              <a:tr h="264183">
                <a:tc rowSpan="3">
                  <a:txBody>
                    <a:bodyPr/>
                    <a:lstStyle/>
                    <a:p>
                      <a:r>
                        <a:rPr kumimoji="1" lang="ja-JP" altLang="en-US" sz="1000" b="0" i="0" dirty="0">
                          <a:solidFill>
                            <a:schemeClr val="tx1"/>
                          </a:solidFill>
                          <a:latin typeface="HG丸ｺﾞｼｯｸM-PRO" panose="020F0600000000000000" pitchFamily="50" charset="-128"/>
                          <a:ea typeface="HG丸ｺﾞｼｯｸM-PRO" panose="020F0600000000000000" pitchFamily="50" charset="-128"/>
                        </a:rPr>
                        <a:t>特別支援学級</a:t>
                      </a:r>
                    </a:p>
                  </a:txBody>
                  <a:tcPr anchor="ctr">
                    <a:lnL w="12700" cap="flat" cmpd="sng" algn="ctr">
                      <a:solidFill>
                        <a:srgbClr val="00B0F0"/>
                      </a:solid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solidFill>
                      <a:schemeClr val="bg1"/>
                    </a:solidFill>
                  </a:tcPr>
                </a:tc>
                <a:tc>
                  <a:txBody>
                    <a:bodyPr/>
                    <a:lstStyle/>
                    <a:p>
                      <a:r>
                        <a:rPr kumimoji="1" lang="ja-JP" altLang="en-US" sz="1000" b="0" i="0" dirty="0">
                          <a:solidFill>
                            <a:schemeClr val="tx1"/>
                          </a:solidFill>
                          <a:latin typeface="HG丸ｺﾞｼｯｸM-PRO" panose="020F0600000000000000" pitchFamily="50" charset="-128"/>
                          <a:ea typeface="HG丸ｺﾞｼｯｸM-PRO" panose="020F0600000000000000" pitchFamily="50" charset="-128"/>
                        </a:rPr>
                        <a:t>○○小学校○○学級</a:t>
                      </a:r>
                    </a:p>
                  </a:txBody>
                  <a:tcPr anchor="ctr">
                    <a:lnL w="12700" cap="flat" cmpd="sng" algn="ctr">
                      <a:solidFill>
                        <a:srgbClr val="00B0F0"/>
                      </a:solid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solidFill>
                      <a:schemeClr val="bg1"/>
                    </a:solidFill>
                  </a:tcPr>
                </a:tc>
                <a:tc>
                  <a:txBody>
                    <a:bodyPr/>
                    <a:lstStyle/>
                    <a:p>
                      <a:endParaRPr kumimoji="1" lang="ja-JP" altLang="en-US" sz="1000" b="0" i="0" dirty="0">
                        <a:solidFill>
                          <a:schemeClr val="tx1"/>
                        </a:solidFill>
                        <a:latin typeface="HG丸ｺﾞｼｯｸM-PRO" panose="020F0600000000000000" pitchFamily="50" charset="-128"/>
                        <a:ea typeface="HG丸ｺﾞｼｯｸM-PRO" panose="020F0600000000000000" pitchFamily="50" charset="-128"/>
                      </a:endParaRPr>
                    </a:p>
                  </a:txBody>
                  <a:tcPr anchor="ctr">
                    <a:lnL w="12700" cap="flat" cmpd="sng" algn="ctr">
                      <a:solidFill>
                        <a:srgbClr val="00B0F0"/>
                      </a:solidFill>
                      <a:prstDash val="solid"/>
                      <a:round/>
                      <a:headEnd type="none" w="med" len="med"/>
                      <a:tailEnd type="none" w="med" len="med"/>
                    </a:lnL>
                    <a:lnR w="12700" cap="flat" cmpd="sng" algn="ctr">
                      <a:solidFill>
                        <a:srgbClr val="00B0F0"/>
                      </a:solidFill>
                      <a:prstDash val="sysDot"/>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solidFill>
                      <a:schemeClr val="bg1"/>
                    </a:solidFill>
                  </a:tcPr>
                </a:tc>
                <a:tc>
                  <a:txBody>
                    <a:bodyPr/>
                    <a:lstStyle/>
                    <a:p>
                      <a:r>
                        <a:rPr kumimoji="1" lang="ja-JP" altLang="en-US" sz="1000" b="0" i="0" dirty="0">
                          <a:solidFill>
                            <a:schemeClr val="tx1"/>
                          </a:solidFill>
                          <a:latin typeface="HG丸ｺﾞｼｯｸM-PRO" panose="020F0600000000000000" pitchFamily="50" charset="-128"/>
                          <a:ea typeface="HG丸ｺﾞｼｯｸM-PRO" panose="020F0600000000000000" pitchFamily="50" charset="-128"/>
                        </a:rPr>
                        <a:t>○</a:t>
                      </a:r>
                    </a:p>
                  </a:txBody>
                  <a:tcPr anchor="ctr">
                    <a:lnL w="12700" cap="flat" cmpd="sng" algn="ctr">
                      <a:solidFill>
                        <a:srgbClr val="00B0F0"/>
                      </a:solidFill>
                      <a:prstDash val="sysDot"/>
                      <a:round/>
                      <a:headEnd type="none" w="med" len="med"/>
                      <a:tailEnd type="none" w="med" len="med"/>
                    </a:lnL>
                    <a:lnR w="12700" cap="flat" cmpd="sng" algn="ctr">
                      <a:solidFill>
                        <a:srgbClr val="00B0F0"/>
                      </a:solidFill>
                      <a:prstDash val="sysDot"/>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solidFill>
                      <a:schemeClr val="bg1"/>
                    </a:solidFill>
                  </a:tcPr>
                </a:tc>
                <a:tc>
                  <a:txBody>
                    <a:bodyPr/>
                    <a:lstStyle/>
                    <a:p>
                      <a:endParaRPr kumimoji="1" lang="ja-JP" altLang="en-US" sz="1000" b="0" i="0" dirty="0">
                        <a:solidFill>
                          <a:schemeClr val="tx1"/>
                        </a:solidFill>
                        <a:latin typeface="HG丸ｺﾞｼｯｸM-PRO" panose="020F0600000000000000" pitchFamily="50" charset="-128"/>
                        <a:ea typeface="HG丸ｺﾞｼｯｸM-PRO" panose="020F0600000000000000" pitchFamily="50" charset="-128"/>
                      </a:endParaRPr>
                    </a:p>
                  </a:txBody>
                  <a:tcPr anchor="ctr">
                    <a:lnL w="12700" cap="flat" cmpd="sng" algn="ctr">
                      <a:solidFill>
                        <a:srgbClr val="00B0F0"/>
                      </a:solidFill>
                      <a:prstDash val="sysDot"/>
                      <a:round/>
                      <a:headEnd type="none" w="med" len="med"/>
                      <a:tailEnd type="none" w="med" len="med"/>
                    </a:lnL>
                    <a:lnR w="12700" cap="flat" cmpd="sng" algn="ctr">
                      <a:solidFill>
                        <a:srgbClr val="00B0F0"/>
                      </a:solidFill>
                      <a:prstDash val="sysDot"/>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solidFill>
                      <a:schemeClr val="bg1"/>
                    </a:solidFill>
                  </a:tcPr>
                </a:tc>
                <a:tc>
                  <a:txBody>
                    <a:bodyPr/>
                    <a:lstStyle/>
                    <a:p>
                      <a:endParaRPr kumimoji="1" lang="ja-JP" altLang="en-US" sz="1000" b="0" i="0" dirty="0">
                        <a:solidFill>
                          <a:schemeClr val="tx1"/>
                        </a:solidFill>
                        <a:latin typeface="HG丸ｺﾞｼｯｸM-PRO" panose="020F0600000000000000" pitchFamily="50" charset="-128"/>
                        <a:ea typeface="HG丸ｺﾞｼｯｸM-PRO" panose="020F0600000000000000" pitchFamily="50" charset="-128"/>
                      </a:endParaRPr>
                    </a:p>
                  </a:txBody>
                  <a:tcPr anchor="ctr">
                    <a:lnL w="12700" cap="flat" cmpd="sng" algn="ctr">
                      <a:solidFill>
                        <a:srgbClr val="00B0F0"/>
                      </a:solidFill>
                      <a:prstDash val="sysDot"/>
                      <a:round/>
                      <a:headEnd type="none" w="med" len="med"/>
                      <a:tailEnd type="none" w="med" len="med"/>
                    </a:lnL>
                    <a:lnR w="12700" cap="flat" cmpd="sng" algn="ctr">
                      <a:solidFill>
                        <a:srgbClr val="00B0F0"/>
                      </a:solidFill>
                      <a:prstDash val="sysDot"/>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solidFill>
                      <a:schemeClr val="bg1"/>
                    </a:solidFill>
                  </a:tcPr>
                </a:tc>
                <a:tc>
                  <a:txBody>
                    <a:bodyPr/>
                    <a:lstStyle/>
                    <a:p>
                      <a:endParaRPr kumimoji="1" lang="ja-JP" altLang="en-US" sz="1000" b="0" i="0" dirty="0">
                        <a:solidFill>
                          <a:schemeClr val="tx1"/>
                        </a:solidFill>
                        <a:latin typeface="HG丸ｺﾞｼｯｸM-PRO" panose="020F0600000000000000" pitchFamily="50" charset="-128"/>
                        <a:ea typeface="HG丸ｺﾞｼｯｸM-PRO" panose="020F0600000000000000" pitchFamily="50" charset="-128"/>
                      </a:endParaRPr>
                    </a:p>
                  </a:txBody>
                  <a:tcPr anchor="ctr">
                    <a:lnL w="12700" cap="flat" cmpd="sng" algn="ctr">
                      <a:solidFill>
                        <a:srgbClr val="00B0F0"/>
                      </a:solidFill>
                      <a:prstDash val="sysDot"/>
                      <a:round/>
                      <a:headEnd type="none" w="med" len="med"/>
                      <a:tailEnd type="none" w="med" len="med"/>
                    </a:lnL>
                    <a:lnR w="12700" cap="flat" cmpd="sng" algn="ctr">
                      <a:solidFill>
                        <a:srgbClr val="00B0F0"/>
                      </a:solidFill>
                      <a:prstDash val="sysDot"/>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solidFill>
                      <a:schemeClr val="bg1"/>
                    </a:solidFill>
                  </a:tcPr>
                </a:tc>
                <a:tc>
                  <a:txBody>
                    <a:bodyPr/>
                    <a:lstStyle/>
                    <a:p>
                      <a:r>
                        <a:rPr kumimoji="1" lang="ja-JP" altLang="en-US" sz="1000" b="0" i="0" dirty="0">
                          <a:solidFill>
                            <a:schemeClr val="tx1"/>
                          </a:solidFill>
                          <a:latin typeface="HG丸ｺﾞｼｯｸM-PRO" panose="020F0600000000000000" pitchFamily="50" charset="-128"/>
                          <a:ea typeface="HG丸ｺﾞｼｯｸM-PRO" panose="020F0600000000000000" pitchFamily="50" charset="-128"/>
                        </a:rPr>
                        <a:t>○</a:t>
                      </a:r>
                    </a:p>
                  </a:txBody>
                  <a:tcPr anchor="ctr">
                    <a:lnL w="12700" cap="flat" cmpd="sng" algn="ctr">
                      <a:solidFill>
                        <a:srgbClr val="00B0F0"/>
                      </a:solidFill>
                      <a:prstDash val="sysDot"/>
                      <a:round/>
                      <a:headEnd type="none" w="med" len="med"/>
                      <a:tailEnd type="none" w="med" len="med"/>
                    </a:lnL>
                    <a:lnR w="12700" cap="flat" cmpd="sng" algn="ctr">
                      <a:solidFill>
                        <a:srgbClr val="00B0F0"/>
                      </a:solidFill>
                      <a:prstDash val="sysDot"/>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solidFill>
                      <a:schemeClr val="bg1"/>
                    </a:solidFill>
                  </a:tcPr>
                </a:tc>
                <a:tc>
                  <a:txBody>
                    <a:bodyPr/>
                    <a:lstStyle/>
                    <a:p>
                      <a:r>
                        <a:rPr kumimoji="1" lang="ja-JP" altLang="en-US" sz="1000" b="0" i="0" dirty="0">
                          <a:solidFill>
                            <a:schemeClr val="tx1"/>
                          </a:solidFill>
                          <a:latin typeface="HG丸ｺﾞｼｯｸM-PRO" panose="020F0600000000000000" pitchFamily="50" charset="-128"/>
                          <a:ea typeface="HG丸ｺﾞｼｯｸM-PRO" panose="020F0600000000000000" pitchFamily="50" charset="-128"/>
                        </a:rPr>
                        <a:t>○</a:t>
                      </a:r>
                    </a:p>
                  </a:txBody>
                  <a:tcPr anchor="ctr">
                    <a:lnL w="12700" cap="flat" cmpd="sng" algn="ctr">
                      <a:solidFill>
                        <a:srgbClr val="00B0F0"/>
                      </a:solidFill>
                      <a:prstDash val="sysDot"/>
                      <a:round/>
                      <a:headEnd type="none" w="med" len="med"/>
                      <a:tailEnd type="none" w="med" len="med"/>
                    </a:lnL>
                    <a:lnR w="12700" cap="flat" cmpd="sng" algn="ctr">
                      <a:solidFill>
                        <a:srgbClr val="00B0F0"/>
                      </a:solidFill>
                      <a:prstDash val="sysDot"/>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solidFill>
                      <a:schemeClr val="bg1"/>
                    </a:solidFill>
                  </a:tcPr>
                </a:tc>
                <a:tc>
                  <a:txBody>
                    <a:bodyPr/>
                    <a:lstStyle/>
                    <a:p>
                      <a:endParaRPr kumimoji="1" lang="ja-JP" altLang="en-US" sz="1000" b="0" i="0" dirty="0">
                        <a:solidFill>
                          <a:schemeClr val="tx1"/>
                        </a:solidFill>
                        <a:latin typeface="HG丸ｺﾞｼｯｸM-PRO" panose="020F0600000000000000" pitchFamily="50" charset="-128"/>
                        <a:ea typeface="HG丸ｺﾞｼｯｸM-PRO" panose="020F0600000000000000" pitchFamily="50" charset="-128"/>
                      </a:endParaRPr>
                    </a:p>
                  </a:txBody>
                  <a:tcPr anchor="ctr">
                    <a:lnL w="12700" cap="flat" cmpd="sng" algn="ctr">
                      <a:solidFill>
                        <a:srgbClr val="00B0F0"/>
                      </a:solidFill>
                      <a:prstDash val="sysDot"/>
                      <a:round/>
                      <a:headEnd type="none" w="med" len="med"/>
                      <a:tailEnd type="none" w="med" len="med"/>
                    </a:lnL>
                    <a:lnR w="12700" cap="flat" cmpd="sng" algn="ctr">
                      <a:solidFill>
                        <a:srgbClr val="00B0F0"/>
                      </a:solidFill>
                      <a:prstDash val="sysDot"/>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solidFill>
                      <a:schemeClr val="bg1"/>
                    </a:solidFill>
                  </a:tcPr>
                </a:tc>
                <a:tc>
                  <a:txBody>
                    <a:bodyPr/>
                    <a:lstStyle/>
                    <a:p>
                      <a:endParaRPr kumimoji="1" lang="ja-JP" altLang="en-US" sz="1000" b="0" i="0" dirty="0">
                        <a:solidFill>
                          <a:schemeClr val="tx1"/>
                        </a:solidFill>
                        <a:latin typeface="HG丸ｺﾞｼｯｸM-PRO" panose="020F0600000000000000" pitchFamily="50" charset="-128"/>
                        <a:ea typeface="HG丸ｺﾞｼｯｸM-PRO" panose="020F0600000000000000" pitchFamily="50" charset="-128"/>
                      </a:endParaRPr>
                    </a:p>
                  </a:txBody>
                  <a:tcPr anchor="ctr">
                    <a:lnL w="12700" cap="flat" cmpd="sng" algn="ctr">
                      <a:solidFill>
                        <a:srgbClr val="00B0F0"/>
                      </a:solidFill>
                      <a:prstDash val="sysDot"/>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solidFill>
                      <a:schemeClr val="bg1"/>
                    </a:solidFill>
                  </a:tcPr>
                </a:tc>
                <a:extLst>
                  <a:ext uri="{0D108BD9-81ED-4DB2-BD59-A6C34878D82A}">
                    <a16:rowId xmlns:a16="http://schemas.microsoft.com/office/drawing/2014/main" val="2963666279"/>
                  </a:ext>
                </a:extLst>
              </a:tr>
              <a:tr h="264183">
                <a:tc vMerge="1">
                  <a:txBody>
                    <a:bodyPr/>
                    <a:lstStyle/>
                    <a:p>
                      <a:endParaRPr kumimoji="1" lang="ja-JP" altLang="en-US" sz="1000" b="0" i="0" dirty="0">
                        <a:solidFill>
                          <a:schemeClr val="tx1"/>
                        </a:solidFill>
                        <a:latin typeface="HG丸ｺﾞｼｯｸM-PRO" panose="020F0600000000000000" pitchFamily="50" charset="-128"/>
                        <a:ea typeface="HG丸ｺﾞｼｯｸM-PRO" panose="020F0600000000000000" pitchFamily="50" charset="-128"/>
                      </a:endParaRPr>
                    </a:p>
                  </a:txBody>
                  <a:tcPr anchor="ctr">
                    <a:lnL w="12700" cap="flat" cmpd="sng" algn="ctr">
                      <a:solidFill>
                        <a:srgbClr val="FF9900"/>
                      </a:solidFill>
                      <a:prstDash val="solid"/>
                      <a:round/>
                      <a:headEnd type="none" w="med" len="med"/>
                      <a:tailEnd type="none" w="med" len="med"/>
                    </a:lnL>
                    <a:lnR w="12700" cap="flat" cmpd="sng" algn="ctr">
                      <a:solidFill>
                        <a:srgbClr val="FF9900"/>
                      </a:solidFill>
                      <a:prstDash val="solid"/>
                      <a:round/>
                      <a:headEnd type="none" w="med" len="med"/>
                      <a:tailEnd type="none" w="med" len="med"/>
                    </a:lnR>
                    <a:lnT w="12700" cap="flat" cmpd="sng" algn="ctr">
                      <a:solidFill>
                        <a:srgbClr val="FF9900"/>
                      </a:solidFill>
                      <a:prstDash val="solid"/>
                      <a:round/>
                      <a:headEnd type="none" w="med" len="med"/>
                      <a:tailEnd type="none" w="med" len="med"/>
                    </a:lnT>
                    <a:lnB w="12700" cap="flat" cmpd="sng" algn="ctr">
                      <a:solidFill>
                        <a:srgbClr val="FF9900"/>
                      </a:solidFill>
                      <a:prstDash val="solid"/>
                      <a:round/>
                      <a:headEnd type="none" w="med" len="med"/>
                      <a:tailEnd type="none" w="med" len="med"/>
                    </a:lnB>
                    <a:solidFill>
                      <a:schemeClr val="bg1"/>
                    </a:solidFill>
                  </a:tcPr>
                </a:tc>
                <a:tc>
                  <a:txBody>
                    <a:bodyPr/>
                    <a:lstStyle/>
                    <a:p>
                      <a:endParaRPr kumimoji="1" lang="ja-JP" altLang="en-US" sz="1000" b="0" i="0" dirty="0">
                        <a:solidFill>
                          <a:schemeClr val="tx1"/>
                        </a:solidFill>
                        <a:latin typeface="HG丸ｺﾞｼｯｸM-PRO" panose="020F0600000000000000" pitchFamily="50" charset="-128"/>
                        <a:ea typeface="HG丸ｺﾞｼｯｸM-PRO" panose="020F0600000000000000" pitchFamily="50" charset="-128"/>
                      </a:endParaRPr>
                    </a:p>
                  </a:txBody>
                  <a:tcPr anchor="ctr">
                    <a:lnL w="12700" cap="flat" cmpd="sng" algn="ctr">
                      <a:solidFill>
                        <a:srgbClr val="00B0F0"/>
                      </a:solid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solidFill>
                      <a:schemeClr val="bg1"/>
                    </a:solidFill>
                  </a:tcPr>
                </a:tc>
                <a:tc>
                  <a:txBody>
                    <a:bodyPr/>
                    <a:lstStyle/>
                    <a:p>
                      <a:endParaRPr kumimoji="1" lang="ja-JP" altLang="en-US" sz="1000" b="0" i="0" dirty="0">
                        <a:solidFill>
                          <a:schemeClr val="tx1"/>
                        </a:solidFill>
                        <a:latin typeface="HG丸ｺﾞｼｯｸM-PRO" panose="020F0600000000000000" pitchFamily="50" charset="-128"/>
                        <a:ea typeface="HG丸ｺﾞｼｯｸM-PRO" panose="020F0600000000000000" pitchFamily="50" charset="-128"/>
                      </a:endParaRPr>
                    </a:p>
                  </a:txBody>
                  <a:tcPr anchor="ctr">
                    <a:lnL w="12700" cap="flat" cmpd="sng" algn="ctr">
                      <a:solidFill>
                        <a:srgbClr val="00B0F0"/>
                      </a:solidFill>
                      <a:prstDash val="solid"/>
                      <a:round/>
                      <a:headEnd type="none" w="med" len="med"/>
                      <a:tailEnd type="none" w="med" len="med"/>
                    </a:lnL>
                    <a:lnR w="12700" cap="flat" cmpd="sng" algn="ctr">
                      <a:solidFill>
                        <a:srgbClr val="00B0F0"/>
                      </a:solidFill>
                      <a:prstDash val="sysDot"/>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solidFill>
                      <a:schemeClr val="bg1"/>
                    </a:solidFill>
                  </a:tcPr>
                </a:tc>
                <a:tc>
                  <a:txBody>
                    <a:bodyPr/>
                    <a:lstStyle/>
                    <a:p>
                      <a:endParaRPr kumimoji="1" lang="ja-JP" altLang="en-US" sz="1000" b="0" i="0" dirty="0">
                        <a:solidFill>
                          <a:schemeClr val="tx1"/>
                        </a:solidFill>
                        <a:latin typeface="HG丸ｺﾞｼｯｸM-PRO" panose="020F0600000000000000" pitchFamily="50" charset="-128"/>
                        <a:ea typeface="HG丸ｺﾞｼｯｸM-PRO" panose="020F0600000000000000" pitchFamily="50" charset="-128"/>
                      </a:endParaRPr>
                    </a:p>
                  </a:txBody>
                  <a:tcPr anchor="ctr">
                    <a:lnL w="12700" cap="flat" cmpd="sng" algn="ctr">
                      <a:solidFill>
                        <a:srgbClr val="00B0F0"/>
                      </a:solidFill>
                      <a:prstDash val="sysDot"/>
                      <a:round/>
                      <a:headEnd type="none" w="med" len="med"/>
                      <a:tailEnd type="none" w="med" len="med"/>
                    </a:lnL>
                    <a:lnR w="12700" cap="flat" cmpd="sng" algn="ctr">
                      <a:solidFill>
                        <a:srgbClr val="00B0F0"/>
                      </a:solidFill>
                      <a:prstDash val="sysDot"/>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solidFill>
                      <a:schemeClr val="bg1"/>
                    </a:solidFill>
                  </a:tcPr>
                </a:tc>
                <a:tc>
                  <a:txBody>
                    <a:bodyPr/>
                    <a:lstStyle/>
                    <a:p>
                      <a:endParaRPr kumimoji="1" lang="ja-JP" altLang="en-US" sz="1000" b="0" i="0" dirty="0">
                        <a:solidFill>
                          <a:schemeClr val="tx1"/>
                        </a:solidFill>
                        <a:latin typeface="HG丸ｺﾞｼｯｸM-PRO" panose="020F0600000000000000" pitchFamily="50" charset="-128"/>
                        <a:ea typeface="HG丸ｺﾞｼｯｸM-PRO" panose="020F0600000000000000" pitchFamily="50" charset="-128"/>
                      </a:endParaRPr>
                    </a:p>
                  </a:txBody>
                  <a:tcPr anchor="ctr">
                    <a:lnL w="12700" cap="flat" cmpd="sng" algn="ctr">
                      <a:solidFill>
                        <a:srgbClr val="00B0F0"/>
                      </a:solidFill>
                      <a:prstDash val="sysDot"/>
                      <a:round/>
                      <a:headEnd type="none" w="med" len="med"/>
                      <a:tailEnd type="none" w="med" len="med"/>
                    </a:lnL>
                    <a:lnR w="12700" cap="flat" cmpd="sng" algn="ctr">
                      <a:solidFill>
                        <a:srgbClr val="00B0F0"/>
                      </a:solidFill>
                      <a:prstDash val="sysDot"/>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solidFill>
                      <a:schemeClr val="bg1"/>
                    </a:solidFill>
                  </a:tcPr>
                </a:tc>
                <a:tc>
                  <a:txBody>
                    <a:bodyPr/>
                    <a:lstStyle/>
                    <a:p>
                      <a:endParaRPr kumimoji="1" lang="ja-JP" altLang="en-US" sz="1000" b="0" i="0" dirty="0">
                        <a:solidFill>
                          <a:schemeClr val="tx1"/>
                        </a:solidFill>
                        <a:latin typeface="HG丸ｺﾞｼｯｸM-PRO" panose="020F0600000000000000" pitchFamily="50" charset="-128"/>
                        <a:ea typeface="HG丸ｺﾞｼｯｸM-PRO" panose="020F0600000000000000" pitchFamily="50" charset="-128"/>
                      </a:endParaRPr>
                    </a:p>
                  </a:txBody>
                  <a:tcPr anchor="ctr">
                    <a:lnL w="12700" cap="flat" cmpd="sng" algn="ctr">
                      <a:solidFill>
                        <a:srgbClr val="00B0F0"/>
                      </a:solidFill>
                      <a:prstDash val="sysDot"/>
                      <a:round/>
                      <a:headEnd type="none" w="med" len="med"/>
                      <a:tailEnd type="none" w="med" len="med"/>
                    </a:lnL>
                    <a:lnR w="12700" cap="flat" cmpd="sng" algn="ctr">
                      <a:solidFill>
                        <a:srgbClr val="00B0F0"/>
                      </a:solidFill>
                      <a:prstDash val="sysDot"/>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solidFill>
                      <a:schemeClr val="bg1"/>
                    </a:solidFill>
                  </a:tcPr>
                </a:tc>
                <a:tc>
                  <a:txBody>
                    <a:bodyPr/>
                    <a:lstStyle/>
                    <a:p>
                      <a:endParaRPr kumimoji="1" lang="ja-JP" altLang="en-US" sz="1000" b="0" i="0" dirty="0">
                        <a:solidFill>
                          <a:schemeClr val="tx1"/>
                        </a:solidFill>
                        <a:latin typeface="HG丸ｺﾞｼｯｸM-PRO" panose="020F0600000000000000" pitchFamily="50" charset="-128"/>
                        <a:ea typeface="HG丸ｺﾞｼｯｸM-PRO" panose="020F0600000000000000" pitchFamily="50" charset="-128"/>
                      </a:endParaRPr>
                    </a:p>
                  </a:txBody>
                  <a:tcPr anchor="ctr">
                    <a:lnL w="12700" cap="flat" cmpd="sng" algn="ctr">
                      <a:solidFill>
                        <a:srgbClr val="00B0F0"/>
                      </a:solidFill>
                      <a:prstDash val="sysDot"/>
                      <a:round/>
                      <a:headEnd type="none" w="med" len="med"/>
                      <a:tailEnd type="none" w="med" len="med"/>
                    </a:lnL>
                    <a:lnR w="12700" cap="flat" cmpd="sng" algn="ctr">
                      <a:solidFill>
                        <a:srgbClr val="00B0F0"/>
                      </a:solidFill>
                      <a:prstDash val="sysDot"/>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solidFill>
                      <a:schemeClr val="bg1"/>
                    </a:solidFill>
                  </a:tcPr>
                </a:tc>
                <a:tc>
                  <a:txBody>
                    <a:bodyPr/>
                    <a:lstStyle/>
                    <a:p>
                      <a:endParaRPr kumimoji="1" lang="ja-JP" altLang="en-US" sz="1000" b="0" i="0" dirty="0">
                        <a:solidFill>
                          <a:schemeClr val="tx1"/>
                        </a:solidFill>
                        <a:latin typeface="HG丸ｺﾞｼｯｸM-PRO" panose="020F0600000000000000" pitchFamily="50" charset="-128"/>
                        <a:ea typeface="HG丸ｺﾞｼｯｸM-PRO" panose="020F0600000000000000" pitchFamily="50" charset="-128"/>
                      </a:endParaRPr>
                    </a:p>
                  </a:txBody>
                  <a:tcPr anchor="ctr">
                    <a:lnL w="12700" cap="flat" cmpd="sng" algn="ctr">
                      <a:solidFill>
                        <a:srgbClr val="00B0F0"/>
                      </a:solidFill>
                      <a:prstDash val="sysDot"/>
                      <a:round/>
                      <a:headEnd type="none" w="med" len="med"/>
                      <a:tailEnd type="none" w="med" len="med"/>
                    </a:lnL>
                    <a:lnR w="12700" cap="flat" cmpd="sng" algn="ctr">
                      <a:solidFill>
                        <a:srgbClr val="00B0F0"/>
                      </a:solidFill>
                      <a:prstDash val="sysDot"/>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solidFill>
                      <a:schemeClr val="bg1"/>
                    </a:solidFill>
                  </a:tcPr>
                </a:tc>
                <a:tc>
                  <a:txBody>
                    <a:bodyPr/>
                    <a:lstStyle/>
                    <a:p>
                      <a:endParaRPr kumimoji="1" lang="ja-JP" altLang="en-US" sz="1000" b="0" i="0" dirty="0">
                        <a:solidFill>
                          <a:schemeClr val="tx1"/>
                        </a:solidFill>
                        <a:latin typeface="HG丸ｺﾞｼｯｸM-PRO" panose="020F0600000000000000" pitchFamily="50" charset="-128"/>
                        <a:ea typeface="HG丸ｺﾞｼｯｸM-PRO" panose="020F0600000000000000" pitchFamily="50" charset="-128"/>
                      </a:endParaRPr>
                    </a:p>
                  </a:txBody>
                  <a:tcPr anchor="ctr">
                    <a:lnL w="12700" cap="flat" cmpd="sng" algn="ctr">
                      <a:solidFill>
                        <a:srgbClr val="00B0F0"/>
                      </a:solidFill>
                      <a:prstDash val="sysDot"/>
                      <a:round/>
                      <a:headEnd type="none" w="med" len="med"/>
                      <a:tailEnd type="none" w="med" len="med"/>
                    </a:lnL>
                    <a:lnR w="12700" cap="flat" cmpd="sng" algn="ctr">
                      <a:solidFill>
                        <a:srgbClr val="00B0F0"/>
                      </a:solidFill>
                      <a:prstDash val="sysDot"/>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solidFill>
                      <a:schemeClr val="bg1"/>
                    </a:solidFill>
                  </a:tcPr>
                </a:tc>
                <a:tc>
                  <a:txBody>
                    <a:bodyPr/>
                    <a:lstStyle/>
                    <a:p>
                      <a:endParaRPr kumimoji="1" lang="ja-JP" altLang="en-US" sz="1000" b="0" i="0" dirty="0">
                        <a:solidFill>
                          <a:schemeClr val="tx1"/>
                        </a:solidFill>
                        <a:latin typeface="HG丸ｺﾞｼｯｸM-PRO" panose="020F0600000000000000" pitchFamily="50" charset="-128"/>
                        <a:ea typeface="HG丸ｺﾞｼｯｸM-PRO" panose="020F0600000000000000" pitchFamily="50" charset="-128"/>
                      </a:endParaRPr>
                    </a:p>
                  </a:txBody>
                  <a:tcPr anchor="ctr">
                    <a:lnL w="12700" cap="flat" cmpd="sng" algn="ctr">
                      <a:solidFill>
                        <a:srgbClr val="00B0F0"/>
                      </a:solidFill>
                      <a:prstDash val="sysDot"/>
                      <a:round/>
                      <a:headEnd type="none" w="med" len="med"/>
                      <a:tailEnd type="none" w="med" len="med"/>
                    </a:lnL>
                    <a:lnR w="12700" cap="flat" cmpd="sng" algn="ctr">
                      <a:solidFill>
                        <a:srgbClr val="00B0F0"/>
                      </a:solidFill>
                      <a:prstDash val="sysDot"/>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solidFill>
                      <a:schemeClr val="bg1"/>
                    </a:solidFill>
                  </a:tcPr>
                </a:tc>
                <a:tc>
                  <a:txBody>
                    <a:bodyPr/>
                    <a:lstStyle/>
                    <a:p>
                      <a:endParaRPr kumimoji="1" lang="ja-JP" altLang="en-US" sz="1000" b="0" i="0" dirty="0">
                        <a:solidFill>
                          <a:schemeClr val="tx1"/>
                        </a:solidFill>
                        <a:latin typeface="HG丸ｺﾞｼｯｸM-PRO" panose="020F0600000000000000" pitchFamily="50" charset="-128"/>
                        <a:ea typeface="HG丸ｺﾞｼｯｸM-PRO" panose="020F0600000000000000" pitchFamily="50" charset="-128"/>
                      </a:endParaRPr>
                    </a:p>
                  </a:txBody>
                  <a:tcPr anchor="ctr">
                    <a:lnL w="12700" cap="flat" cmpd="sng" algn="ctr">
                      <a:solidFill>
                        <a:srgbClr val="00B0F0"/>
                      </a:solidFill>
                      <a:prstDash val="sysDot"/>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solidFill>
                      <a:schemeClr val="bg1"/>
                    </a:solidFill>
                  </a:tcPr>
                </a:tc>
                <a:extLst>
                  <a:ext uri="{0D108BD9-81ED-4DB2-BD59-A6C34878D82A}">
                    <a16:rowId xmlns:a16="http://schemas.microsoft.com/office/drawing/2014/main" val="3900525297"/>
                  </a:ext>
                </a:extLst>
              </a:tr>
              <a:tr h="264183">
                <a:tc vMerge="1">
                  <a:txBody>
                    <a:bodyPr/>
                    <a:lstStyle/>
                    <a:p>
                      <a:endParaRPr kumimoji="1" lang="ja-JP" altLang="en-US" sz="1000" b="0" i="0" dirty="0">
                        <a:solidFill>
                          <a:schemeClr val="tx1"/>
                        </a:solidFill>
                        <a:latin typeface="HG丸ｺﾞｼｯｸM-PRO" panose="020F0600000000000000" pitchFamily="50" charset="-128"/>
                        <a:ea typeface="HG丸ｺﾞｼｯｸM-PRO" panose="020F0600000000000000" pitchFamily="50" charset="-128"/>
                      </a:endParaRPr>
                    </a:p>
                  </a:txBody>
                  <a:tcPr anchor="ctr">
                    <a:lnL w="12700" cap="flat" cmpd="sng" algn="ctr">
                      <a:solidFill>
                        <a:srgbClr val="FF9900"/>
                      </a:solidFill>
                      <a:prstDash val="solid"/>
                      <a:round/>
                      <a:headEnd type="none" w="med" len="med"/>
                      <a:tailEnd type="none" w="med" len="med"/>
                    </a:lnL>
                    <a:lnR w="12700" cap="flat" cmpd="sng" algn="ctr">
                      <a:solidFill>
                        <a:srgbClr val="FF9900"/>
                      </a:solidFill>
                      <a:prstDash val="solid"/>
                      <a:round/>
                      <a:headEnd type="none" w="med" len="med"/>
                      <a:tailEnd type="none" w="med" len="med"/>
                    </a:lnR>
                    <a:lnT w="12700" cap="flat" cmpd="sng" algn="ctr">
                      <a:solidFill>
                        <a:srgbClr val="FF9900"/>
                      </a:solidFill>
                      <a:prstDash val="solid"/>
                      <a:round/>
                      <a:headEnd type="none" w="med" len="med"/>
                      <a:tailEnd type="none" w="med" len="med"/>
                    </a:lnT>
                    <a:lnB w="12700" cap="flat" cmpd="sng" algn="ctr">
                      <a:solidFill>
                        <a:srgbClr val="FF9900"/>
                      </a:solidFill>
                      <a:prstDash val="solid"/>
                      <a:round/>
                      <a:headEnd type="none" w="med" len="med"/>
                      <a:tailEnd type="none" w="med" len="med"/>
                    </a:lnB>
                    <a:solidFill>
                      <a:schemeClr val="bg1"/>
                    </a:solidFill>
                  </a:tcPr>
                </a:tc>
                <a:tc>
                  <a:txBody>
                    <a:bodyPr/>
                    <a:lstStyle/>
                    <a:p>
                      <a:endParaRPr kumimoji="1" lang="ja-JP" altLang="en-US" sz="1000" b="0" i="0" dirty="0">
                        <a:solidFill>
                          <a:schemeClr val="tx1"/>
                        </a:solidFill>
                        <a:latin typeface="HG丸ｺﾞｼｯｸM-PRO" panose="020F0600000000000000" pitchFamily="50" charset="-128"/>
                        <a:ea typeface="HG丸ｺﾞｼｯｸM-PRO" panose="020F0600000000000000" pitchFamily="50" charset="-128"/>
                      </a:endParaRPr>
                    </a:p>
                  </a:txBody>
                  <a:tcPr anchor="ctr">
                    <a:lnL w="12700" cap="flat" cmpd="sng" algn="ctr">
                      <a:solidFill>
                        <a:srgbClr val="00B0F0"/>
                      </a:solid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solidFill>
                      <a:schemeClr val="bg1"/>
                    </a:solidFill>
                  </a:tcPr>
                </a:tc>
                <a:tc>
                  <a:txBody>
                    <a:bodyPr/>
                    <a:lstStyle/>
                    <a:p>
                      <a:endParaRPr kumimoji="1" lang="ja-JP" altLang="en-US" sz="1000" b="0" i="0" dirty="0">
                        <a:solidFill>
                          <a:schemeClr val="tx1"/>
                        </a:solidFill>
                        <a:latin typeface="HG丸ｺﾞｼｯｸM-PRO" panose="020F0600000000000000" pitchFamily="50" charset="-128"/>
                        <a:ea typeface="HG丸ｺﾞｼｯｸM-PRO" panose="020F0600000000000000" pitchFamily="50" charset="-128"/>
                      </a:endParaRPr>
                    </a:p>
                  </a:txBody>
                  <a:tcPr anchor="ctr">
                    <a:lnL w="12700" cap="flat" cmpd="sng" algn="ctr">
                      <a:solidFill>
                        <a:srgbClr val="00B0F0"/>
                      </a:solidFill>
                      <a:prstDash val="solid"/>
                      <a:round/>
                      <a:headEnd type="none" w="med" len="med"/>
                      <a:tailEnd type="none" w="med" len="med"/>
                    </a:lnL>
                    <a:lnR w="12700" cap="flat" cmpd="sng" algn="ctr">
                      <a:solidFill>
                        <a:srgbClr val="00B0F0"/>
                      </a:solidFill>
                      <a:prstDash val="sysDot"/>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solidFill>
                      <a:schemeClr val="bg1"/>
                    </a:solidFill>
                  </a:tcPr>
                </a:tc>
                <a:tc>
                  <a:txBody>
                    <a:bodyPr/>
                    <a:lstStyle/>
                    <a:p>
                      <a:endParaRPr kumimoji="1" lang="ja-JP" altLang="en-US" sz="1000" b="0" i="0" dirty="0">
                        <a:solidFill>
                          <a:schemeClr val="tx1"/>
                        </a:solidFill>
                        <a:latin typeface="HG丸ｺﾞｼｯｸM-PRO" panose="020F0600000000000000" pitchFamily="50" charset="-128"/>
                        <a:ea typeface="HG丸ｺﾞｼｯｸM-PRO" panose="020F0600000000000000" pitchFamily="50" charset="-128"/>
                      </a:endParaRPr>
                    </a:p>
                  </a:txBody>
                  <a:tcPr anchor="ctr">
                    <a:lnL w="12700" cap="flat" cmpd="sng" algn="ctr">
                      <a:solidFill>
                        <a:srgbClr val="00B0F0"/>
                      </a:solidFill>
                      <a:prstDash val="sysDot"/>
                      <a:round/>
                      <a:headEnd type="none" w="med" len="med"/>
                      <a:tailEnd type="none" w="med" len="med"/>
                    </a:lnL>
                    <a:lnR w="12700" cap="flat" cmpd="sng" algn="ctr">
                      <a:solidFill>
                        <a:srgbClr val="00B0F0"/>
                      </a:solidFill>
                      <a:prstDash val="sysDot"/>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solidFill>
                      <a:schemeClr val="bg1"/>
                    </a:solidFill>
                  </a:tcPr>
                </a:tc>
                <a:tc>
                  <a:txBody>
                    <a:bodyPr/>
                    <a:lstStyle/>
                    <a:p>
                      <a:endParaRPr kumimoji="1" lang="ja-JP" altLang="en-US" sz="1000" b="0" i="0" dirty="0">
                        <a:solidFill>
                          <a:schemeClr val="tx1"/>
                        </a:solidFill>
                        <a:latin typeface="HG丸ｺﾞｼｯｸM-PRO" panose="020F0600000000000000" pitchFamily="50" charset="-128"/>
                        <a:ea typeface="HG丸ｺﾞｼｯｸM-PRO" panose="020F0600000000000000" pitchFamily="50" charset="-128"/>
                      </a:endParaRPr>
                    </a:p>
                  </a:txBody>
                  <a:tcPr anchor="ctr">
                    <a:lnL w="12700" cap="flat" cmpd="sng" algn="ctr">
                      <a:solidFill>
                        <a:srgbClr val="00B0F0"/>
                      </a:solidFill>
                      <a:prstDash val="sysDot"/>
                      <a:round/>
                      <a:headEnd type="none" w="med" len="med"/>
                      <a:tailEnd type="none" w="med" len="med"/>
                    </a:lnL>
                    <a:lnR w="12700" cap="flat" cmpd="sng" algn="ctr">
                      <a:solidFill>
                        <a:srgbClr val="00B0F0"/>
                      </a:solidFill>
                      <a:prstDash val="sysDot"/>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solidFill>
                      <a:schemeClr val="bg1"/>
                    </a:solidFill>
                  </a:tcPr>
                </a:tc>
                <a:tc>
                  <a:txBody>
                    <a:bodyPr/>
                    <a:lstStyle/>
                    <a:p>
                      <a:endParaRPr kumimoji="1" lang="ja-JP" altLang="en-US" sz="1000" b="0" i="0" dirty="0">
                        <a:solidFill>
                          <a:schemeClr val="tx1"/>
                        </a:solidFill>
                        <a:latin typeface="HG丸ｺﾞｼｯｸM-PRO" panose="020F0600000000000000" pitchFamily="50" charset="-128"/>
                        <a:ea typeface="HG丸ｺﾞｼｯｸM-PRO" panose="020F0600000000000000" pitchFamily="50" charset="-128"/>
                      </a:endParaRPr>
                    </a:p>
                  </a:txBody>
                  <a:tcPr anchor="ctr">
                    <a:lnL w="12700" cap="flat" cmpd="sng" algn="ctr">
                      <a:solidFill>
                        <a:srgbClr val="00B0F0"/>
                      </a:solidFill>
                      <a:prstDash val="sysDot"/>
                      <a:round/>
                      <a:headEnd type="none" w="med" len="med"/>
                      <a:tailEnd type="none" w="med" len="med"/>
                    </a:lnL>
                    <a:lnR w="12700" cap="flat" cmpd="sng" algn="ctr">
                      <a:solidFill>
                        <a:srgbClr val="00B0F0"/>
                      </a:solidFill>
                      <a:prstDash val="sysDot"/>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solidFill>
                      <a:schemeClr val="bg1"/>
                    </a:solidFill>
                  </a:tcPr>
                </a:tc>
                <a:tc>
                  <a:txBody>
                    <a:bodyPr/>
                    <a:lstStyle/>
                    <a:p>
                      <a:endParaRPr kumimoji="1" lang="ja-JP" altLang="en-US" sz="1000" b="0" i="0" dirty="0">
                        <a:solidFill>
                          <a:schemeClr val="tx1"/>
                        </a:solidFill>
                        <a:latin typeface="HG丸ｺﾞｼｯｸM-PRO" panose="020F0600000000000000" pitchFamily="50" charset="-128"/>
                        <a:ea typeface="HG丸ｺﾞｼｯｸM-PRO" panose="020F0600000000000000" pitchFamily="50" charset="-128"/>
                      </a:endParaRPr>
                    </a:p>
                  </a:txBody>
                  <a:tcPr anchor="ctr">
                    <a:lnL w="12700" cap="flat" cmpd="sng" algn="ctr">
                      <a:solidFill>
                        <a:srgbClr val="00B0F0"/>
                      </a:solidFill>
                      <a:prstDash val="sysDot"/>
                      <a:round/>
                      <a:headEnd type="none" w="med" len="med"/>
                      <a:tailEnd type="none" w="med" len="med"/>
                    </a:lnL>
                    <a:lnR w="12700" cap="flat" cmpd="sng" algn="ctr">
                      <a:solidFill>
                        <a:srgbClr val="00B0F0"/>
                      </a:solidFill>
                      <a:prstDash val="sysDot"/>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solidFill>
                      <a:schemeClr val="bg1"/>
                    </a:solidFill>
                  </a:tcPr>
                </a:tc>
                <a:tc>
                  <a:txBody>
                    <a:bodyPr/>
                    <a:lstStyle/>
                    <a:p>
                      <a:endParaRPr kumimoji="1" lang="ja-JP" altLang="en-US" sz="1000" b="0" i="0" dirty="0">
                        <a:solidFill>
                          <a:schemeClr val="tx1"/>
                        </a:solidFill>
                        <a:latin typeface="HG丸ｺﾞｼｯｸM-PRO" panose="020F0600000000000000" pitchFamily="50" charset="-128"/>
                        <a:ea typeface="HG丸ｺﾞｼｯｸM-PRO" panose="020F0600000000000000" pitchFamily="50" charset="-128"/>
                      </a:endParaRPr>
                    </a:p>
                  </a:txBody>
                  <a:tcPr anchor="ctr">
                    <a:lnL w="12700" cap="flat" cmpd="sng" algn="ctr">
                      <a:solidFill>
                        <a:srgbClr val="00B0F0"/>
                      </a:solidFill>
                      <a:prstDash val="sysDot"/>
                      <a:round/>
                      <a:headEnd type="none" w="med" len="med"/>
                      <a:tailEnd type="none" w="med" len="med"/>
                    </a:lnL>
                    <a:lnR w="12700" cap="flat" cmpd="sng" algn="ctr">
                      <a:solidFill>
                        <a:srgbClr val="00B0F0"/>
                      </a:solidFill>
                      <a:prstDash val="sysDot"/>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solidFill>
                      <a:schemeClr val="bg1"/>
                    </a:solidFill>
                  </a:tcPr>
                </a:tc>
                <a:tc>
                  <a:txBody>
                    <a:bodyPr/>
                    <a:lstStyle/>
                    <a:p>
                      <a:endParaRPr kumimoji="1" lang="ja-JP" altLang="en-US" sz="1000" b="0" i="0" dirty="0">
                        <a:solidFill>
                          <a:schemeClr val="tx1"/>
                        </a:solidFill>
                        <a:latin typeface="HG丸ｺﾞｼｯｸM-PRO" panose="020F0600000000000000" pitchFamily="50" charset="-128"/>
                        <a:ea typeface="HG丸ｺﾞｼｯｸM-PRO" panose="020F0600000000000000" pitchFamily="50" charset="-128"/>
                      </a:endParaRPr>
                    </a:p>
                  </a:txBody>
                  <a:tcPr anchor="ctr">
                    <a:lnL w="12700" cap="flat" cmpd="sng" algn="ctr">
                      <a:solidFill>
                        <a:srgbClr val="00B0F0"/>
                      </a:solidFill>
                      <a:prstDash val="sysDot"/>
                      <a:round/>
                      <a:headEnd type="none" w="med" len="med"/>
                      <a:tailEnd type="none" w="med" len="med"/>
                    </a:lnL>
                    <a:lnR w="12700" cap="flat" cmpd="sng" algn="ctr">
                      <a:solidFill>
                        <a:srgbClr val="00B0F0"/>
                      </a:solidFill>
                      <a:prstDash val="sysDot"/>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solidFill>
                      <a:schemeClr val="bg1"/>
                    </a:solidFill>
                  </a:tcPr>
                </a:tc>
                <a:tc>
                  <a:txBody>
                    <a:bodyPr/>
                    <a:lstStyle/>
                    <a:p>
                      <a:endParaRPr kumimoji="1" lang="ja-JP" altLang="en-US" sz="1000" b="0" i="0" dirty="0">
                        <a:solidFill>
                          <a:schemeClr val="tx1"/>
                        </a:solidFill>
                        <a:latin typeface="HG丸ｺﾞｼｯｸM-PRO" panose="020F0600000000000000" pitchFamily="50" charset="-128"/>
                        <a:ea typeface="HG丸ｺﾞｼｯｸM-PRO" panose="020F0600000000000000" pitchFamily="50" charset="-128"/>
                      </a:endParaRPr>
                    </a:p>
                  </a:txBody>
                  <a:tcPr anchor="ctr">
                    <a:lnL w="12700" cap="flat" cmpd="sng" algn="ctr">
                      <a:solidFill>
                        <a:srgbClr val="00B0F0"/>
                      </a:solidFill>
                      <a:prstDash val="sysDot"/>
                      <a:round/>
                      <a:headEnd type="none" w="med" len="med"/>
                      <a:tailEnd type="none" w="med" len="med"/>
                    </a:lnL>
                    <a:lnR w="12700" cap="flat" cmpd="sng" algn="ctr">
                      <a:solidFill>
                        <a:srgbClr val="00B0F0"/>
                      </a:solidFill>
                      <a:prstDash val="sysDot"/>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solidFill>
                      <a:schemeClr val="bg1"/>
                    </a:solidFill>
                  </a:tcPr>
                </a:tc>
                <a:tc>
                  <a:txBody>
                    <a:bodyPr/>
                    <a:lstStyle/>
                    <a:p>
                      <a:endParaRPr kumimoji="1" lang="ja-JP" altLang="en-US" sz="1000" b="0" i="0" dirty="0">
                        <a:solidFill>
                          <a:schemeClr val="tx1"/>
                        </a:solidFill>
                        <a:latin typeface="HG丸ｺﾞｼｯｸM-PRO" panose="020F0600000000000000" pitchFamily="50" charset="-128"/>
                        <a:ea typeface="HG丸ｺﾞｼｯｸM-PRO" panose="020F0600000000000000" pitchFamily="50" charset="-128"/>
                      </a:endParaRPr>
                    </a:p>
                  </a:txBody>
                  <a:tcPr anchor="ctr">
                    <a:lnL w="12700" cap="flat" cmpd="sng" algn="ctr">
                      <a:solidFill>
                        <a:srgbClr val="00B0F0"/>
                      </a:solidFill>
                      <a:prstDash val="sysDot"/>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solidFill>
                      <a:schemeClr val="bg1"/>
                    </a:solidFill>
                  </a:tcPr>
                </a:tc>
                <a:extLst>
                  <a:ext uri="{0D108BD9-81ED-4DB2-BD59-A6C34878D82A}">
                    <a16:rowId xmlns:a16="http://schemas.microsoft.com/office/drawing/2014/main" val="83702627"/>
                  </a:ext>
                </a:extLst>
              </a:tr>
              <a:tr h="264183">
                <a:tc rowSpan="3">
                  <a:txBody>
                    <a:bodyPr/>
                    <a:lstStyle/>
                    <a:p>
                      <a:r>
                        <a:rPr kumimoji="1" lang="ja-JP" altLang="en-US" sz="1000" b="0" i="0" dirty="0">
                          <a:solidFill>
                            <a:schemeClr val="tx1"/>
                          </a:solidFill>
                          <a:latin typeface="HG丸ｺﾞｼｯｸM-PRO" panose="020F0600000000000000" pitchFamily="50" charset="-128"/>
                          <a:ea typeface="HG丸ｺﾞｼｯｸM-PRO" panose="020F0600000000000000" pitchFamily="50" charset="-128"/>
                        </a:rPr>
                        <a:t>通級による指導を行っている学校</a:t>
                      </a:r>
                    </a:p>
                  </a:txBody>
                  <a:tcPr anchor="ctr">
                    <a:lnL w="12700" cap="flat" cmpd="sng" algn="ctr">
                      <a:solidFill>
                        <a:srgbClr val="00B0F0"/>
                      </a:solid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solidFill>
                      <a:schemeClr val="bg1"/>
                    </a:solidFill>
                  </a:tcPr>
                </a:tc>
                <a:tc>
                  <a:txBody>
                    <a:bodyPr/>
                    <a:lstStyle/>
                    <a:p>
                      <a:r>
                        <a:rPr kumimoji="1" lang="ja-JP" altLang="en-US" sz="1000" b="0" i="0" dirty="0">
                          <a:solidFill>
                            <a:schemeClr val="tx1"/>
                          </a:solidFill>
                          <a:latin typeface="HG丸ｺﾞｼｯｸM-PRO" panose="020F0600000000000000" pitchFamily="50" charset="-128"/>
                          <a:ea typeface="HG丸ｺﾞｼｯｸM-PRO" panose="020F0600000000000000" pitchFamily="50" charset="-128"/>
                        </a:rPr>
                        <a:t>○○小学校まなびの教室</a:t>
                      </a:r>
                    </a:p>
                  </a:txBody>
                  <a:tcPr anchor="ctr">
                    <a:lnL w="12700" cap="flat" cmpd="sng" algn="ctr">
                      <a:solidFill>
                        <a:srgbClr val="00B0F0"/>
                      </a:solid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solidFill>
                      <a:schemeClr val="bg1"/>
                    </a:solidFill>
                  </a:tcPr>
                </a:tc>
                <a:tc>
                  <a:txBody>
                    <a:bodyPr/>
                    <a:lstStyle/>
                    <a:p>
                      <a:endParaRPr kumimoji="1" lang="ja-JP" altLang="en-US" sz="1000" b="0" i="0" dirty="0">
                        <a:solidFill>
                          <a:schemeClr val="tx1"/>
                        </a:solidFill>
                        <a:latin typeface="HG丸ｺﾞｼｯｸM-PRO" panose="020F0600000000000000" pitchFamily="50" charset="-128"/>
                        <a:ea typeface="HG丸ｺﾞｼｯｸM-PRO" panose="020F0600000000000000" pitchFamily="50" charset="-128"/>
                      </a:endParaRPr>
                    </a:p>
                  </a:txBody>
                  <a:tcPr anchor="ctr">
                    <a:lnL w="12700" cap="flat" cmpd="sng" algn="ctr">
                      <a:solidFill>
                        <a:srgbClr val="00B0F0"/>
                      </a:solidFill>
                      <a:prstDash val="solid"/>
                      <a:round/>
                      <a:headEnd type="none" w="med" len="med"/>
                      <a:tailEnd type="none" w="med" len="med"/>
                    </a:lnL>
                    <a:lnR w="12700" cap="flat" cmpd="sng" algn="ctr">
                      <a:solidFill>
                        <a:srgbClr val="00B0F0"/>
                      </a:solidFill>
                      <a:prstDash val="sysDot"/>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solidFill>
                      <a:schemeClr val="bg1"/>
                    </a:solidFill>
                  </a:tcPr>
                </a:tc>
                <a:tc>
                  <a:txBody>
                    <a:bodyPr/>
                    <a:lstStyle/>
                    <a:p>
                      <a:endParaRPr kumimoji="1" lang="ja-JP" altLang="en-US" sz="1000" b="0" i="0" dirty="0">
                        <a:solidFill>
                          <a:schemeClr val="tx1"/>
                        </a:solidFill>
                        <a:latin typeface="HG丸ｺﾞｼｯｸM-PRO" panose="020F0600000000000000" pitchFamily="50" charset="-128"/>
                        <a:ea typeface="HG丸ｺﾞｼｯｸM-PRO" panose="020F0600000000000000" pitchFamily="50" charset="-128"/>
                      </a:endParaRPr>
                    </a:p>
                  </a:txBody>
                  <a:tcPr anchor="ctr">
                    <a:lnL w="12700" cap="flat" cmpd="sng" algn="ctr">
                      <a:solidFill>
                        <a:srgbClr val="00B0F0"/>
                      </a:solidFill>
                      <a:prstDash val="sysDot"/>
                      <a:round/>
                      <a:headEnd type="none" w="med" len="med"/>
                      <a:tailEnd type="none" w="med" len="med"/>
                    </a:lnL>
                    <a:lnR w="12700" cap="flat" cmpd="sng" algn="ctr">
                      <a:solidFill>
                        <a:srgbClr val="00B0F0"/>
                      </a:solidFill>
                      <a:prstDash val="sysDot"/>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solidFill>
                      <a:schemeClr val="bg1"/>
                    </a:solidFill>
                  </a:tcPr>
                </a:tc>
                <a:tc>
                  <a:txBody>
                    <a:bodyPr/>
                    <a:lstStyle/>
                    <a:p>
                      <a:endParaRPr kumimoji="1" lang="ja-JP" altLang="en-US" sz="1000" b="0" i="0" dirty="0">
                        <a:solidFill>
                          <a:schemeClr val="tx1"/>
                        </a:solidFill>
                        <a:latin typeface="HG丸ｺﾞｼｯｸM-PRO" panose="020F0600000000000000" pitchFamily="50" charset="-128"/>
                        <a:ea typeface="HG丸ｺﾞｼｯｸM-PRO" panose="020F0600000000000000" pitchFamily="50" charset="-128"/>
                      </a:endParaRPr>
                    </a:p>
                  </a:txBody>
                  <a:tcPr anchor="ctr">
                    <a:lnL w="12700" cap="flat" cmpd="sng" algn="ctr">
                      <a:solidFill>
                        <a:srgbClr val="00B0F0"/>
                      </a:solidFill>
                      <a:prstDash val="sysDot"/>
                      <a:round/>
                      <a:headEnd type="none" w="med" len="med"/>
                      <a:tailEnd type="none" w="med" len="med"/>
                    </a:lnL>
                    <a:lnR w="12700" cap="flat" cmpd="sng" algn="ctr">
                      <a:solidFill>
                        <a:srgbClr val="00B0F0"/>
                      </a:solidFill>
                      <a:prstDash val="sysDot"/>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solidFill>
                      <a:schemeClr val="bg1"/>
                    </a:solidFill>
                  </a:tcPr>
                </a:tc>
                <a:tc>
                  <a:txBody>
                    <a:bodyPr/>
                    <a:lstStyle/>
                    <a:p>
                      <a:endParaRPr kumimoji="1" lang="ja-JP" altLang="en-US" sz="1000" b="0" i="0" dirty="0">
                        <a:solidFill>
                          <a:schemeClr val="tx1"/>
                        </a:solidFill>
                        <a:latin typeface="HG丸ｺﾞｼｯｸM-PRO" panose="020F0600000000000000" pitchFamily="50" charset="-128"/>
                        <a:ea typeface="HG丸ｺﾞｼｯｸM-PRO" panose="020F0600000000000000" pitchFamily="50" charset="-128"/>
                      </a:endParaRPr>
                    </a:p>
                  </a:txBody>
                  <a:tcPr anchor="ctr">
                    <a:lnL w="12700" cap="flat" cmpd="sng" algn="ctr">
                      <a:solidFill>
                        <a:srgbClr val="00B0F0"/>
                      </a:solidFill>
                      <a:prstDash val="sysDot"/>
                      <a:round/>
                      <a:headEnd type="none" w="med" len="med"/>
                      <a:tailEnd type="none" w="med" len="med"/>
                    </a:lnL>
                    <a:lnR w="12700" cap="flat" cmpd="sng" algn="ctr">
                      <a:solidFill>
                        <a:srgbClr val="00B0F0"/>
                      </a:solidFill>
                      <a:prstDash val="sysDot"/>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solidFill>
                      <a:schemeClr val="bg1"/>
                    </a:solidFill>
                  </a:tcPr>
                </a:tc>
                <a:tc>
                  <a:txBody>
                    <a:bodyPr/>
                    <a:lstStyle/>
                    <a:p>
                      <a:endParaRPr kumimoji="1" lang="ja-JP" altLang="en-US" sz="1000" b="0" i="0" dirty="0">
                        <a:solidFill>
                          <a:schemeClr val="tx1"/>
                        </a:solidFill>
                        <a:latin typeface="HG丸ｺﾞｼｯｸM-PRO" panose="020F0600000000000000" pitchFamily="50" charset="-128"/>
                        <a:ea typeface="HG丸ｺﾞｼｯｸM-PRO" panose="020F0600000000000000" pitchFamily="50" charset="-128"/>
                      </a:endParaRPr>
                    </a:p>
                  </a:txBody>
                  <a:tcPr anchor="ctr">
                    <a:lnL w="12700" cap="flat" cmpd="sng" algn="ctr">
                      <a:solidFill>
                        <a:srgbClr val="00B0F0"/>
                      </a:solidFill>
                      <a:prstDash val="sysDot"/>
                      <a:round/>
                      <a:headEnd type="none" w="med" len="med"/>
                      <a:tailEnd type="none" w="med" len="med"/>
                    </a:lnL>
                    <a:lnR w="12700" cap="flat" cmpd="sng" algn="ctr">
                      <a:solidFill>
                        <a:srgbClr val="00B0F0"/>
                      </a:solidFill>
                      <a:prstDash val="sysDot"/>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solidFill>
                      <a:schemeClr val="bg1"/>
                    </a:solidFill>
                  </a:tcPr>
                </a:tc>
                <a:tc>
                  <a:txBody>
                    <a:bodyPr/>
                    <a:lstStyle/>
                    <a:p>
                      <a:r>
                        <a:rPr kumimoji="1" lang="ja-JP" altLang="en-US" sz="1000" b="0" i="0" dirty="0">
                          <a:solidFill>
                            <a:schemeClr val="tx1"/>
                          </a:solidFill>
                          <a:latin typeface="HG丸ｺﾞｼｯｸM-PRO" panose="020F0600000000000000" pitchFamily="50" charset="-128"/>
                          <a:ea typeface="HG丸ｺﾞｼｯｸM-PRO" panose="020F0600000000000000" pitchFamily="50" charset="-128"/>
                        </a:rPr>
                        <a:t>○</a:t>
                      </a:r>
                    </a:p>
                  </a:txBody>
                  <a:tcPr anchor="ctr">
                    <a:lnL w="12700" cap="flat" cmpd="sng" algn="ctr">
                      <a:solidFill>
                        <a:srgbClr val="00B0F0"/>
                      </a:solidFill>
                      <a:prstDash val="sysDot"/>
                      <a:round/>
                      <a:headEnd type="none" w="med" len="med"/>
                      <a:tailEnd type="none" w="med" len="med"/>
                    </a:lnL>
                    <a:lnR w="12700" cap="flat" cmpd="sng" algn="ctr">
                      <a:solidFill>
                        <a:srgbClr val="00B0F0"/>
                      </a:solidFill>
                      <a:prstDash val="sysDot"/>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solidFill>
                      <a:schemeClr val="bg1"/>
                    </a:solidFill>
                  </a:tcPr>
                </a:tc>
                <a:tc>
                  <a:txBody>
                    <a:bodyPr/>
                    <a:lstStyle/>
                    <a:p>
                      <a:endParaRPr kumimoji="1" lang="ja-JP" altLang="en-US" sz="1000" b="0" i="0" dirty="0">
                        <a:solidFill>
                          <a:schemeClr val="tx1"/>
                        </a:solidFill>
                        <a:latin typeface="HG丸ｺﾞｼｯｸM-PRO" panose="020F0600000000000000" pitchFamily="50" charset="-128"/>
                        <a:ea typeface="HG丸ｺﾞｼｯｸM-PRO" panose="020F0600000000000000" pitchFamily="50" charset="-128"/>
                      </a:endParaRPr>
                    </a:p>
                  </a:txBody>
                  <a:tcPr anchor="ctr">
                    <a:lnL w="12700" cap="flat" cmpd="sng" algn="ctr">
                      <a:solidFill>
                        <a:srgbClr val="00B0F0"/>
                      </a:solidFill>
                      <a:prstDash val="sysDot"/>
                      <a:round/>
                      <a:headEnd type="none" w="med" len="med"/>
                      <a:tailEnd type="none" w="med" len="med"/>
                    </a:lnL>
                    <a:lnR w="12700" cap="flat" cmpd="sng" algn="ctr">
                      <a:solidFill>
                        <a:srgbClr val="00B0F0"/>
                      </a:solidFill>
                      <a:prstDash val="sysDot"/>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solidFill>
                      <a:schemeClr val="bg1"/>
                    </a:solidFill>
                  </a:tcPr>
                </a:tc>
                <a:tc>
                  <a:txBody>
                    <a:bodyPr/>
                    <a:lstStyle/>
                    <a:p>
                      <a:r>
                        <a:rPr kumimoji="1" lang="ja-JP" altLang="en-US" sz="1000" b="0" i="0" dirty="0">
                          <a:solidFill>
                            <a:schemeClr val="tx1"/>
                          </a:solidFill>
                          <a:latin typeface="HG丸ｺﾞｼｯｸM-PRO" panose="020F0600000000000000" pitchFamily="50" charset="-128"/>
                          <a:ea typeface="HG丸ｺﾞｼｯｸM-PRO" panose="020F0600000000000000" pitchFamily="50" charset="-128"/>
                        </a:rPr>
                        <a:t>○</a:t>
                      </a:r>
                    </a:p>
                  </a:txBody>
                  <a:tcPr anchor="ctr">
                    <a:lnL w="12700" cap="flat" cmpd="sng" algn="ctr">
                      <a:solidFill>
                        <a:srgbClr val="00B0F0"/>
                      </a:solidFill>
                      <a:prstDash val="sysDot"/>
                      <a:round/>
                      <a:headEnd type="none" w="med" len="med"/>
                      <a:tailEnd type="none" w="med" len="med"/>
                    </a:lnL>
                    <a:lnR w="12700" cap="flat" cmpd="sng" algn="ctr">
                      <a:solidFill>
                        <a:srgbClr val="00B0F0"/>
                      </a:solidFill>
                      <a:prstDash val="sysDot"/>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solidFill>
                      <a:schemeClr val="bg1"/>
                    </a:solidFill>
                  </a:tcPr>
                </a:tc>
                <a:tc>
                  <a:txBody>
                    <a:bodyPr/>
                    <a:lstStyle/>
                    <a:p>
                      <a:endParaRPr kumimoji="1" lang="ja-JP" altLang="en-US" sz="1000" b="0" i="0" dirty="0">
                        <a:solidFill>
                          <a:schemeClr val="tx1"/>
                        </a:solidFill>
                        <a:latin typeface="HG丸ｺﾞｼｯｸM-PRO" panose="020F0600000000000000" pitchFamily="50" charset="-128"/>
                        <a:ea typeface="HG丸ｺﾞｼｯｸM-PRO" panose="020F0600000000000000" pitchFamily="50" charset="-128"/>
                      </a:endParaRPr>
                    </a:p>
                  </a:txBody>
                  <a:tcPr anchor="ctr">
                    <a:lnL w="12700" cap="flat" cmpd="sng" algn="ctr">
                      <a:solidFill>
                        <a:srgbClr val="00B0F0"/>
                      </a:solidFill>
                      <a:prstDash val="sysDot"/>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solidFill>
                      <a:schemeClr val="bg1"/>
                    </a:solidFill>
                  </a:tcPr>
                </a:tc>
                <a:extLst>
                  <a:ext uri="{0D108BD9-81ED-4DB2-BD59-A6C34878D82A}">
                    <a16:rowId xmlns:a16="http://schemas.microsoft.com/office/drawing/2014/main" val="1221354846"/>
                  </a:ext>
                </a:extLst>
              </a:tr>
              <a:tr h="288032">
                <a:tc vMerge="1">
                  <a:txBody>
                    <a:bodyPr/>
                    <a:lstStyle/>
                    <a:p>
                      <a:endParaRPr kumimoji="1" lang="ja-JP" altLang="en-US" sz="1000" b="0" i="0" dirty="0">
                        <a:solidFill>
                          <a:schemeClr val="tx1"/>
                        </a:solidFill>
                        <a:latin typeface="HG丸ｺﾞｼｯｸM-PRO" panose="020F0600000000000000" pitchFamily="50" charset="-128"/>
                        <a:ea typeface="HG丸ｺﾞｼｯｸM-PRO" panose="020F0600000000000000" pitchFamily="50" charset="-128"/>
                      </a:endParaRPr>
                    </a:p>
                  </a:txBody>
                  <a:tcPr anchor="ctr">
                    <a:lnL w="12700" cap="flat" cmpd="sng" algn="ctr">
                      <a:solidFill>
                        <a:srgbClr val="FF9900"/>
                      </a:solidFill>
                      <a:prstDash val="solid"/>
                      <a:round/>
                      <a:headEnd type="none" w="med" len="med"/>
                      <a:tailEnd type="none" w="med" len="med"/>
                    </a:lnL>
                    <a:lnR w="12700" cap="flat" cmpd="sng" algn="ctr">
                      <a:solidFill>
                        <a:srgbClr val="FF9900"/>
                      </a:solidFill>
                      <a:prstDash val="solid"/>
                      <a:round/>
                      <a:headEnd type="none" w="med" len="med"/>
                      <a:tailEnd type="none" w="med" len="med"/>
                    </a:lnR>
                    <a:lnT w="12700" cap="flat" cmpd="sng" algn="ctr">
                      <a:solidFill>
                        <a:srgbClr val="FF9900"/>
                      </a:solidFill>
                      <a:prstDash val="solid"/>
                      <a:round/>
                      <a:headEnd type="none" w="med" len="med"/>
                      <a:tailEnd type="none" w="med" len="med"/>
                    </a:lnT>
                    <a:lnB w="12700" cap="flat" cmpd="sng" algn="ctr">
                      <a:solidFill>
                        <a:srgbClr val="FF9900"/>
                      </a:solidFill>
                      <a:prstDash val="solid"/>
                      <a:round/>
                      <a:headEnd type="none" w="med" len="med"/>
                      <a:tailEnd type="none" w="med" len="med"/>
                    </a:lnB>
                    <a:solidFill>
                      <a:schemeClr val="bg1"/>
                    </a:solidFill>
                  </a:tcPr>
                </a:tc>
                <a:tc>
                  <a:txBody>
                    <a:bodyPr/>
                    <a:lstStyle/>
                    <a:p>
                      <a:r>
                        <a:rPr kumimoji="1" lang="ja-JP" altLang="en-US" sz="1000" b="0" i="0" dirty="0">
                          <a:solidFill>
                            <a:schemeClr val="tx1"/>
                          </a:solidFill>
                          <a:latin typeface="HG丸ｺﾞｼｯｸM-PRO" panose="020F0600000000000000" pitchFamily="50" charset="-128"/>
                          <a:ea typeface="HG丸ｺﾞｼｯｸM-PRO" panose="020F0600000000000000" pitchFamily="50" charset="-128"/>
                        </a:rPr>
                        <a:t>○○小学校きこえの教室</a:t>
                      </a:r>
                    </a:p>
                  </a:txBody>
                  <a:tcPr anchor="ctr">
                    <a:lnL w="12700" cap="flat" cmpd="sng" algn="ctr">
                      <a:solidFill>
                        <a:srgbClr val="00B0F0"/>
                      </a:solid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solidFill>
                      <a:schemeClr val="bg1"/>
                    </a:solidFill>
                  </a:tcPr>
                </a:tc>
                <a:tc>
                  <a:txBody>
                    <a:bodyPr/>
                    <a:lstStyle/>
                    <a:p>
                      <a:endParaRPr kumimoji="1" lang="ja-JP" altLang="en-US" sz="1000" b="0" i="0" dirty="0">
                        <a:solidFill>
                          <a:schemeClr val="tx1"/>
                        </a:solidFill>
                        <a:latin typeface="HG丸ｺﾞｼｯｸM-PRO" panose="020F0600000000000000" pitchFamily="50" charset="-128"/>
                        <a:ea typeface="HG丸ｺﾞｼｯｸM-PRO" panose="020F0600000000000000" pitchFamily="50" charset="-128"/>
                      </a:endParaRPr>
                    </a:p>
                  </a:txBody>
                  <a:tcPr anchor="ctr">
                    <a:lnL w="12700" cap="flat" cmpd="sng" algn="ctr">
                      <a:solidFill>
                        <a:srgbClr val="00B0F0"/>
                      </a:solidFill>
                      <a:prstDash val="solid"/>
                      <a:round/>
                      <a:headEnd type="none" w="med" len="med"/>
                      <a:tailEnd type="none" w="med" len="med"/>
                    </a:lnL>
                    <a:lnR w="12700" cap="flat" cmpd="sng" algn="ctr">
                      <a:solidFill>
                        <a:srgbClr val="00B0F0"/>
                      </a:solidFill>
                      <a:prstDash val="sysDot"/>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solidFill>
                      <a:schemeClr val="bg1"/>
                    </a:solidFill>
                  </a:tcPr>
                </a:tc>
                <a:tc>
                  <a:txBody>
                    <a:bodyPr/>
                    <a:lstStyle/>
                    <a:p>
                      <a:endParaRPr kumimoji="1" lang="ja-JP" altLang="en-US" sz="1000" b="0" i="0" dirty="0">
                        <a:solidFill>
                          <a:schemeClr val="tx1"/>
                        </a:solidFill>
                        <a:latin typeface="HG丸ｺﾞｼｯｸM-PRO" panose="020F0600000000000000" pitchFamily="50" charset="-128"/>
                        <a:ea typeface="HG丸ｺﾞｼｯｸM-PRO" panose="020F0600000000000000" pitchFamily="50" charset="-128"/>
                      </a:endParaRPr>
                    </a:p>
                  </a:txBody>
                  <a:tcPr anchor="ctr">
                    <a:lnL w="12700" cap="flat" cmpd="sng" algn="ctr">
                      <a:solidFill>
                        <a:srgbClr val="00B0F0"/>
                      </a:solidFill>
                      <a:prstDash val="sysDot"/>
                      <a:round/>
                      <a:headEnd type="none" w="med" len="med"/>
                      <a:tailEnd type="none" w="med" len="med"/>
                    </a:lnL>
                    <a:lnR w="12700" cap="flat" cmpd="sng" algn="ctr">
                      <a:solidFill>
                        <a:srgbClr val="00B0F0"/>
                      </a:solidFill>
                      <a:prstDash val="sysDot"/>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solidFill>
                      <a:schemeClr val="bg1"/>
                    </a:solidFill>
                  </a:tcPr>
                </a:tc>
                <a:tc>
                  <a:txBody>
                    <a:bodyPr/>
                    <a:lstStyle/>
                    <a:p>
                      <a:endParaRPr kumimoji="1" lang="ja-JP" altLang="en-US" sz="1000" b="0" i="0" dirty="0">
                        <a:solidFill>
                          <a:schemeClr val="tx1"/>
                        </a:solidFill>
                        <a:latin typeface="HG丸ｺﾞｼｯｸM-PRO" panose="020F0600000000000000" pitchFamily="50" charset="-128"/>
                        <a:ea typeface="HG丸ｺﾞｼｯｸM-PRO" panose="020F0600000000000000" pitchFamily="50" charset="-128"/>
                      </a:endParaRPr>
                    </a:p>
                  </a:txBody>
                  <a:tcPr anchor="ctr">
                    <a:lnL w="12700" cap="flat" cmpd="sng" algn="ctr">
                      <a:solidFill>
                        <a:srgbClr val="00B0F0"/>
                      </a:solidFill>
                      <a:prstDash val="sysDot"/>
                      <a:round/>
                      <a:headEnd type="none" w="med" len="med"/>
                      <a:tailEnd type="none" w="med" len="med"/>
                    </a:lnL>
                    <a:lnR w="12700" cap="flat" cmpd="sng" algn="ctr">
                      <a:solidFill>
                        <a:srgbClr val="00B0F0"/>
                      </a:solidFill>
                      <a:prstDash val="sysDot"/>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solidFill>
                      <a:schemeClr val="bg1"/>
                    </a:solidFill>
                  </a:tcPr>
                </a:tc>
                <a:tc>
                  <a:txBody>
                    <a:bodyPr/>
                    <a:lstStyle/>
                    <a:p>
                      <a:endParaRPr kumimoji="1" lang="ja-JP" altLang="en-US" sz="1000" b="0" i="0" dirty="0">
                        <a:solidFill>
                          <a:schemeClr val="tx1"/>
                        </a:solidFill>
                        <a:latin typeface="HG丸ｺﾞｼｯｸM-PRO" panose="020F0600000000000000" pitchFamily="50" charset="-128"/>
                        <a:ea typeface="HG丸ｺﾞｼｯｸM-PRO" panose="020F0600000000000000" pitchFamily="50" charset="-128"/>
                      </a:endParaRPr>
                    </a:p>
                  </a:txBody>
                  <a:tcPr anchor="ctr">
                    <a:lnL w="12700" cap="flat" cmpd="sng" algn="ctr">
                      <a:solidFill>
                        <a:srgbClr val="00B0F0"/>
                      </a:solidFill>
                      <a:prstDash val="sysDot"/>
                      <a:round/>
                      <a:headEnd type="none" w="med" len="med"/>
                      <a:tailEnd type="none" w="med" len="med"/>
                    </a:lnL>
                    <a:lnR w="12700" cap="flat" cmpd="sng" algn="ctr">
                      <a:solidFill>
                        <a:srgbClr val="00B0F0"/>
                      </a:solidFill>
                      <a:prstDash val="sysDot"/>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solidFill>
                      <a:schemeClr val="bg1"/>
                    </a:solidFill>
                  </a:tcPr>
                </a:tc>
                <a:tc>
                  <a:txBody>
                    <a:bodyPr/>
                    <a:lstStyle/>
                    <a:p>
                      <a:endParaRPr kumimoji="1" lang="ja-JP" altLang="en-US" sz="1000" b="0" i="0" dirty="0">
                        <a:solidFill>
                          <a:schemeClr val="tx1"/>
                        </a:solidFill>
                        <a:latin typeface="HG丸ｺﾞｼｯｸM-PRO" panose="020F0600000000000000" pitchFamily="50" charset="-128"/>
                        <a:ea typeface="HG丸ｺﾞｼｯｸM-PRO" panose="020F0600000000000000" pitchFamily="50" charset="-128"/>
                      </a:endParaRPr>
                    </a:p>
                  </a:txBody>
                  <a:tcPr anchor="ctr">
                    <a:lnL w="12700" cap="flat" cmpd="sng" algn="ctr">
                      <a:solidFill>
                        <a:srgbClr val="00B0F0"/>
                      </a:solidFill>
                      <a:prstDash val="sysDot"/>
                      <a:round/>
                      <a:headEnd type="none" w="med" len="med"/>
                      <a:tailEnd type="none" w="med" len="med"/>
                    </a:lnL>
                    <a:lnR w="12700" cap="flat" cmpd="sng" algn="ctr">
                      <a:solidFill>
                        <a:srgbClr val="00B0F0"/>
                      </a:solidFill>
                      <a:prstDash val="sysDot"/>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solidFill>
                      <a:schemeClr val="bg1"/>
                    </a:solidFill>
                  </a:tcPr>
                </a:tc>
                <a:tc>
                  <a:txBody>
                    <a:bodyPr/>
                    <a:lstStyle/>
                    <a:p>
                      <a:endParaRPr kumimoji="1" lang="ja-JP" altLang="en-US" sz="1000" b="0" i="0" dirty="0">
                        <a:solidFill>
                          <a:schemeClr val="tx1"/>
                        </a:solidFill>
                        <a:latin typeface="HG丸ｺﾞｼｯｸM-PRO" panose="020F0600000000000000" pitchFamily="50" charset="-128"/>
                        <a:ea typeface="HG丸ｺﾞｼｯｸM-PRO" panose="020F0600000000000000" pitchFamily="50" charset="-128"/>
                      </a:endParaRPr>
                    </a:p>
                  </a:txBody>
                  <a:tcPr anchor="ctr">
                    <a:lnL w="12700" cap="flat" cmpd="sng" algn="ctr">
                      <a:solidFill>
                        <a:srgbClr val="00B0F0"/>
                      </a:solidFill>
                      <a:prstDash val="sysDot"/>
                      <a:round/>
                      <a:headEnd type="none" w="med" len="med"/>
                      <a:tailEnd type="none" w="med" len="med"/>
                    </a:lnL>
                    <a:lnR w="12700" cap="flat" cmpd="sng" algn="ctr">
                      <a:solidFill>
                        <a:srgbClr val="00B0F0"/>
                      </a:solidFill>
                      <a:prstDash val="sysDot"/>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solidFill>
                      <a:schemeClr val="bg1"/>
                    </a:solidFill>
                  </a:tcPr>
                </a:tc>
                <a:tc>
                  <a:txBody>
                    <a:bodyPr/>
                    <a:lstStyle/>
                    <a:p>
                      <a:endParaRPr kumimoji="1" lang="ja-JP" altLang="en-US" sz="1000" b="0" i="0" dirty="0">
                        <a:solidFill>
                          <a:schemeClr val="tx1"/>
                        </a:solidFill>
                        <a:latin typeface="HG丸ｺﾞｼｯｸM-PRO" panose="020F0600000000000000" pitchFamily="50" charset="-128"/>
                        <a:ea typeface="HG丸ｺﾞｼｯｸM-PRO" panose="020F0600000000000000" pitchFamily="50" charset="-128"/>
                      </a:endParaRPr>
                    </a:p>
                  </a:txBody>
                  <a:tcPr anchor="ctr">
                    <a:lnL w="12700" cap="flat" cmpd="sng" algn="ctr">
                      <a:solidFill>
                        <a:srgbClr val="00B0F0"/>
                      </a:solidFill>
                      <a:prstDash val="sysDot"/>
                      <a:round/>
                      <a:headEnd type="none" w="med" len="med"/>
                      <a:tailEnd type="none" w="med" len="med"/>
                    </a:lnL>
                    <a:lnR w="12700" cap="flat" cmpd="sng" algn="ctr">
                      <a:solidFill>
                        <a:srgbClr val="00B0F0"/>
                      </a:solidFill>
                      <a:prstDash val="sysDot"/>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solidFill>
                      <a:schemeClr val="bg1"/>
                    </a:solidFill>
                  </a:tcPr>
                </a:tc>
                <a:tc>
                  <a:txBody>
                    <a:bodyPr/>
                    <a:lstStyle/>
                    <a:p>
                      <a:endParaRPr kumimoji="1" lang="ja-JP" altLang="en-US" sz="1000" b="0" i="0" dirty="0">
                        <a:solidFill>
                          <a:schemeClr val="tx1"/>
                        </a:solidFill>
                        <a:latin typeface="HG丸ｺﾞｼｯｸM-PRO" panose="020F0600000000000000" pitchFamily="50" charset="-128"/>
                        <a:ea typeface="HG丸ｺﾞｼｯｸM-PRO" panose="020F0600000000000000" pitchFamily="50" charset="-128"/>
                      </a:endParaRPr>
                    </a:p>
                  </a:txBody>
                  <a:tcPr anchor="ctr">
                    <a:lnL w="12700" cap="flat" cmpd="sng" algn="ctr">
                      <a:solidFill>
                        <a:srgbClr val="00B0F0"/>
                      </a:solidFill>
                      <a:prstDash val="sysDot"/>
                      <a:round/>
                      <a:headEnd type="none" w="med" len="med"/>
                      <a:tailEnd type="none" w="med" len="med"/>
                    </a:lnL>
                    <a:lnR w="12700" cap="flat" cmpd="sng" algn="ctr">
                      <a:solidFill>
                        <a:srgbClr val="00B0F0"/>
                      </a:solidFill>
                      <a:prstDash val="sysDot"/>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solidFill>
                      <a:schemeClr val="bg1"/>
                    </a:solidFill>
                  </a:tcPr>
                </a:tc>
                <a:tc>
                  <a:txBody>
                    <a:bodyPr/>
                    <a:lstStyle/>
                    <a:p>
                      <a:endParaRPr kumimoji="1" lang="ja-JP" altLang="en-US" sz="1000" b="0" i="0" dirty="0">
                        <a:solidFill>
                          <a:schemeClr val="tx1"/>
                        </a:solidFill>
                        <a:latin typeface="HG丸ｺﾞｼｯｸM-PRO" panose="020F0600000000000000" pitchFamily="50" charset="-128"/>
                        <a:ea typeface="HG丸ｺﾞｼｯｸM-PRO" panose="020F0600000000000000" pitchFamily="50" charset="-128"/>
                      </a:endParaRPr>
                    </a:p>
                  </a:txBody>
                  <a:tcPr anchor="ctr">
                    <a:lnL w="12700" cap="flat" cmpd="sng" algn="ctr">
                      <a:solidFill>
                        <a:srgbClr val="00B0F0"/>
                      </a:solidFill>
                      <a:prstDash val="sysDot"/>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solidFill>
                      <a:schemeClr val="bg1"/>
                    </a:solidFill>
                  </a:tcPr>
                </a:tc>
                <a:extLst>
                  <a:ext uri="{0D108BD9-81ED-4DB2-BD59-A6C34878D82A}">
                    <a16:rowId xmlns:a16="http://schemas.microsoft.com/office/drawing/2014/main" val="733094096"/>
                  </a:ext>
                </a:extLst>
              </a:tr>
              <a:tr h="288032">
                <a:tc vMerge="1">
                  <a:txBody>
                    <a:bodyPr/>
                    <a:lstStyle/>
                    <a:p>
                      <a:endParaRPr kumimoji="1" lang="ja-JP" altLang="en-US" sz="1000" b="0" i="0" dirty="0">
                        <a:solidFill>
                          <a:schemeClr val="tx1"/>
                        </a:solidFill>
                        <a:latin typeface="HG丸ｺﾞｼｯｸM-PRO" panose="020F0600000000000000" pitchFamily="50" charset="-128"/>
                        <a:ea typeface="HG丸ｺﾞｼｯｸM-PRO" panose="020F0600000000000000" pitchFamily="50" charset="-128"/>
                      </a:endParaRPr>
                    </a:p>
                  </a:txBody>
                  <a:tcPr anchor="ctr">
                    <a:lnL w="12700" cap="flat" cmpd="sng" algn="ctr">
                      <a:solidFill>
                        <a:srgbClr val="FF9900"/>
                      </a:solidFill>
                      <a:prstDash val="solid"/>
                      <a:round/>
                      <a:headEnd type="none" w="med" len="med"/>
                      <a:tailEnd type="none" w="med" len="med"/>
                    </a:lnL>
                    <a:lnR w="12700" cap="flat" cmpd="sng" algn="ctr">
                      <a:solidFill>
                        <a:srgbClr val="FF9900"/>
                      </a:solidFill>
                      <a:prstDash val="solid"/>
                      <a:round/>
                      <a:headEnd type="none" w="med" len="med"/>
                      <a:tailEnd type="none" w="med" len="med"/>
                    </a:lnR>
                    <a:lnT w="12700" cap="flat" cmpd="sng" algn="ctr">
                      <a:solidFill>
                        <a:srgbClr val="FF9900"/>
                      </a:solidFill>
                      <a:prstDash val="solid"/>
                      <a:round/>
                      <a:headEnd type="none" w="med" len="med"/>
                      <a:tailEnd type="none" w="med" len="med"/>
                    </a:lnT>
                    <a:lnB w="12700" cap="flat" cmpd="sng" algn="ctr">
                      <a:solidFill>
                        <a:srgbClr val="FF9900"/>
                      </a:solidFill>
                      <a:prstDash val="solid"/>
                      <a:round/>
                      <a:headEnd type="none" w="med" len="med"/>
                      <a:tailEnd type="none" w="med" len="med"/>
                    </a:lnB>
                    <a:solidFill>
                      <a:schemeClr val="bg1"/>
                    </a:solidFill>
                  </a:tcPr>
                </a:tc>
                <a:tc>
                  <a:txBody>
                    <a:bodyPr/>
                    <a:lstStyle/>
                    <a:p>
                      <a:endParaRPr kumimoji="1" lang="ja-JP" altLang="en-US" sz="1000" b="0" i="0" dirty="0">
                        <a:solidFill>
                          <a:schemeClr val="tx1"/>
                        </a:solidFill>
                        <a:latin typeface="HG丸ｺﾞｼｯｸM-PRO" panose="020F0600000000000000" pitchFamily="50" charset="-128"/>
                        <a:ea typeface="HG丸ｺﾞｼｯｸM-PRO" panose="020F0600000000000000" pitchFamily="50" charset="-128"/>
                      </a:endParaRPr>
                    </a:p>
                  </a:txBody>
                  <a:tcPr anchor="ctr">
                    <a:lnL w="12700" cap="flat" cmpd="sng" algn="ctr">
                      <a:solidFill>
                        <a:srgbClr val="00B0F0"/>
                      </a:solid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solidFill>
                      <a:schemeClr val="bg1"/>
                    </a:solidFill>
                  </a:tcPr>
                </a:tc>
                <a:tc>
                  <a:txBody>
                    <a:bodyPr/>
                    <a:lstStyle/>
                    <a:p>
                      <a:endParaRPr kumimoji="1" lang="ja-JP" altLang="en-US" sz="1000" b="0" i="0" dirty="0">
                        <a:solidFill>
                          <a:schemeClr val="tx1"/>
                        </a:solidFill>
                        <a:latin typeface="HG丸ｺﾞｼｯｸM-PRO" panose="020F0600000000000000" pitchFamily="50" charset="-128"/>
                        <a:ea typeface="HG丸ｺﾞｼｯｸM-PRO" panose="020F0600000000000000" pitchFamily="50" charset="-128"/>
                      </a:endParaRPr>
                    </a:p>
                  </a:txBody>
                  <a:tcPr anchor="ctr">
                    <a:lnL w="12700" cap="flat" cmpd="sng" algn="ctr">
                      <a:solidFill>
                        <a:srgbClr val="00B0F0"/>
                      </a:solidFill>
                      <a:prstDash val="solid"/>
                      <a:round/>
                      <a:headEnd type="none" w="med" len="med"/>
                      <a:tailEnd type="none" w="med" len="med"/>
                    </a:lnL>
                    <a:lnR w="12700" cap="flat" cmpd="sng" algn="ctr">
                      <a:solidFill>
                        <a:srgbClr val="00B0F0"/>
                      </a:solidFill>
                      <a:prstDash val="sysDot"/>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solidFill>
                      <a:schemeClr val="bg1"/>
                    </a:solidFill>
                  </a:tcPr>
                </a:tc>
                <a:tc>
                  <a:txBody>
                    <a:bodyPr/>
                    <a:lstStyle/>
                    <a:p>
                      <a:endParaRPr kumimoji="1" lang="ja-JP" altLang="en-US" sz="1000" b="0" i="0" dirty="0">
                        <a:solidFill>
                          <a:schemeClr val="tx1"/>
                        </a:solidFill>
                        <a:latin typeface="HG丸ｺﾞｼｯｸM-PRO" panose="020F0600000000000000" pitchFamily="50" charset="-128"/>
                        <a:ea typeface="HG丸ｺﾞｼｯｸM-PRO" panose="020F0600000000000000" pitchFamily="50" charset="-128"/>
                      </a:endParaRPr>
                    </a:p>
                  </a:txBody>
                  <a:tcPr anchor="ctr">
                    <a:lnL w="12700" cap="flat" cmpd="sng" algn="ctr">
                      <a:solidFill>
                        <a:srgbClr val="00B0F0"/>
                      </a:solidFill>
                      <a:prstDash val="sysDot"/>
                      <a:round/>
                      <a:headEnd type="none" w="med" len="med"/>
                      <a:tailEnd type="none" w="med" len="med"/>
                    </a:lnL>
                    <a:lnR w="12700" cap="flat" cmpd="sng" algn="ctr">
                      <a:solidFill>
                        <a:srgbClr val="00B0F0"/>
                      </a:solidFill>
                      <a:prstDash val="sysDot"/>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solidFill>
                      <a:schemeClr val="bg1"/>
                    </a:solidFill>
                  </a:tcPr>
                </a:tc>
                <a:tc>
                  <a:txBody>
                    <a:bodyPr/>
                    <a:lstStyle/>
                    <a:p>
                      <a:endParaRPr kumimoji="1" lang="ja-JP" altLang="en-US" sz="1000" b="0" i="0" dirty="0">
                        <a:solidFill>
                          <a:schemeClr val="tx1"/>
                        </a:solidFill>
                        <a:latin typeface="HG丸ｺﾞｼｯｸM-PRO" panose="020F0600000000000000" pitchFamily="50" charset="-128"/>
                        <a:ea typeface="HG丸ｺﾞｼｯｸM-PRO" panose="020F0600000000000000" pitchFamily="50" charset="-128"/>
                      </a:endParaRPr>
                    </a:p>
                  </a:txBody>
                  <a:tcPr anchor="ctr">
                    <a:lnL w="12700" cap="flat" cmpd="sng" algn="ctr">
                      <a:solidFill>
                        <a:srgbClr val="00B0F0"/>
                      </a:solidFill>
                      <a:prstDash val="sysDot"/>
                      <a:round/>
                      <a:headEnd type="none" w="med" len="med"/>
                      <a:tailEnd type="none" w="med" len="med"/>
                    </a:lnL>
                    <a:lnR w="12700" cap="flat" cmpd="sng" algn="ctr">
                      <a:solidFill>
                        <a:srgbClr val="00B0F0"/>
                      </a:solidFill>
                      <a:prstDash val="sysDot"/>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solidFill>
                      <a:schemeClr val="bg1"/>
                    </a:solidFill>
                  </a:tcPr>
                </a:tc>
                <a:tc>
                  <a:txBody>
                    <a:bodyPr/>
                    <a:lstStyle/>
                    <a:p>
                      <a:endParaRPr kumimoji="1" lang="ja-JP" altLang="en-US" sz="1000" b="0" i="0" dirty="0">
                        <a:solidFill>
                          <a:schemeClr val="tx1"/>
                        </a:solidFill>
                        <a:latin typeface="HG丸ｺﾞｼｯｸM-PRO" panose="020F0600000000000000" pitchFamily="50" charset="-128"/>
                        <a:ea typeface="HG丸ｺﾞｼｯｸM-PRO" panose="020F0600000000000000" pitchFamily="50" charset="-128"/>
                      </a:endParaRPr>
                    </a:p>
                  </a:txBody>
                  <a:tcPr anchor="ctr">
                    <a:lnL w="12700" cap="flat" cmpd="sng" algn="ctr">
                      <a:solidFill>
                        <a:srgbClr val="00B0F0"/>
                      </a:solidFill>
                      <a:prstDash val="sysDot"/>
                      <a:round/>
                      <a:headEnd type="none" w="med" len="med"/>
                      <a:tailEnd type="none" w="med" len="med"/>
                    </a:lnL>
                    <a:lnR w="12700" cap="flat" cmpd="sng" algn="ctr">
                      <a:solidFill>
                        <a:srgbClr val="00B0F0"/>
                      </a:solidFill>
                      <a:prstDash val="sysDot"/>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solidFill>
                      <a:schemeClr val="bg1"/>
                    </a:solidFill>
                  </a:tcPr>
                </a:tc>
                <a:tc>
                  <a:txBody>
                    <a:bodyPr/>
                    <a:lstStyle/>
                    <a:p>
                      <a:endParaRPr kumimoji="1" lang="ja-JP" altLang="en-US" sz="1000" b="0" i="0" dirty="0">
                        <a:solidFill>
                          <a:schemeClr val="tx1"/>
                        </a:solidFill>
                        <a:latin typeface="HG丸ｺﾞｼｯｸM-PRO" panose="020F0600000000000000" pitchFamily="50" charset="-128"/>
                        <a:ea typeface="HG丸ｺﾞｼｯｸM-PRO" panose="020F0600000000000000" pitchFamily="50" charset="-128"/>
                      </a:endParaRPr>
                    </a:p>
                  </a:txBody>
                  <a:tcPr anchor="ctr">
                    <a:lnL w="12700" cap="flat" cmpd="sng" algn="ctr">
                      <a:solidFill>
                        <a:srgbClr val="00B0F0"/>
                      </a:solidFill>
                      <a:prstDash val="sysDot"/>
                      <a:round/>
                      <a:headEnd type="none" w="med" len="med"/>
                      <a:tailEnd type="none" w="med" len="med"/>
                    </a:lnL>
                    <a:lnR w="12700" cap="flat" cmpd="sng" algn="ctr">
                      <a:solidFill>
                        <a:srgbClr val="00B0F0"/>
                      </a:solidFill>
                      <a:prstDash val="sysDot"/>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solidFill>
                      <a:schemeClr val="bg1"/>
                    </a:solidFill>
                  </a:tcPr>
                </a:tc>
                <a:tc>
                  <a:txBody>
                    <a:bodyPr/>
                    <a:lstStyle/>
                    <a:p>
                      <a:endParaRPr kumimoji="1" lang="ja-JP" altLang="en-US" sz="1000" b="0" i="0" dirty="0">
                        <a:solidFill>
                          <a:schemeClr val="tx1"/>
                        </a:solidFill>
                        <a:latin typeface="HG丸ｺﾞｼｯｸM-PRO" panose="020F0600000000000000" pitchFamily="50" charset="-128"/>
                        <a:ea typeface="HG丸ｺﾞｼｯｸM-PRO" panose="020F0600000000000000" pitchFamily="50" charset="-128"/>
                      </a:endParaRPr>
                    </a:p>
                  </a:txBody>
                  <a:tcPr anchor="ctr">
                    <a:lnL w="12700" cap="flat" cmpd="sng" algn="ctr">
                      <a:solidFill>
                        <a:srgbClr val="00B0F0"/>
                      </a:solidFill>
                      <a:prstDash val="sysDot"/>
                      <a:round/>
                      <a:headEnd type="none" w="med" len="med"/>
                      <a:tailEnd type="none" w="med" len="med"/>
                    </a:lnL>
                    <a:lnR w="12700" cap="flat" cmpd="sng" algn="ctr">
                      <a:solidFill>
                        <a:srgbClr val="00B0F0"/>
                      </a:solidFill>
                      <a:prstDash val="sysDot"/>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solidFill>
                      <a:schemeClr val="bg1"/>
                    </a:solidFill>
                  </a:tcPr>
                </a:tc>
                <a:tc>
                  <a:txBody>
                    <a:bodyPr/>
                    <a:lstStyle/>
                    <a:p>
                      <a:endParaRPr kumimoji="1" lang="ja-JP" altLang="en-US" sz="1000" b="0" i="0" dirty="0">
                        <a:solidFill>
                          <a:schemeClr val="tx1"/>
                        </a:solidFill>
                        <a:latin typeface="HG丸ｺﾞｼｯｸM-PRO" panose="020F0600000000000000" pitchFamily="50" charset="-128"/>
                        <a:ea typeface="HG丸ｺﾞｼｯｸM-PRO" panose="020F0600000000000000" pitchFamily="50" charset="-128"/>
                      </a:endParaRPr>
                    </a:p>
                  </a:txBody>
                  <a:tcPr anchor="ctr">
                    <a:lnL w="12700" cap="flat" cmpd="sng" algn="ctr">
                      <a:solidFill>
                        <a:srgbClr val="00B0F0"/>
                      </a:solidFill>
                      <a:prstDash val="sysDot"/>
                      <a:round/>
                      <a:headEnd type="none" w="med" len="med"/>
                      <a:tailEnd type="none" w="med" len="med"/>
                    </a:lnL>
                    <a:lnR w="12700" cap="flat" cmpd="sng" algn="ctr">
                      <a:solidFill>
                        <a:srgbClr val="00B0F0"/>
                      </a:solidFill>
                      <a:prstDash val="sysDot"/>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solidFill>
                      <a:schemeClr val="bg1"/>
                    </a:solidFill>
                  </a:tcPr>
                </a:tc>
                <a:tc>
                  <a:txBody>
                    <a:bodyPr/>
                    <a:lstStyle/>
                    <a:p>
                      <a:endParaRPr kumimoji="1" lang="ja-JP" altLang="en-US" sz="1000" b="0" i="0" dirty="0">
                        <a:solidFill>
                          <a:schemeClr val="tx1"/>
                        </a:solidFill>
                        <a:latin typeface="HG丸ｺﾞｼｯｸM-PRO" panose="020F0600000000000000" pitchFamily="50" charset="-128"/>
                        <a:ea typeface="HG丸ｺﾞｼｯｸM-PRO" panose="020F0600000000000000" pitchFamily="50" charset="-128"/>
                      </a:endParaRPr>
                    </a:p>
                  </a:txBody>
                  <a:tcPr anchor="ctr">
                    <a:lnL w="12700" cap="flat" cmpd="sng" algn="ctr">
                      <a:solidFill>
                        <a:srgbClr val="00B0F0"/>
                      </a:solidFill>
                      <a:prstDash val="sysDot"/>
                      <a:round/>
                      <a:headEnd type="none" w="med" len="med"/>
                      <a:tailEnd type="none" w="med" len="med"/>
                    </a:lnL>
                    <a:lnR w="12700" cap="flat" cmpd="sng" algn="ctr">
                      <a:solidFill>
                        <a:srgbClr val="00B0F0"/>
                      </a:solidFill>
                      <a:prstDash val="sysDot"/>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solidFill>
                      <a:schemeClr val="bg1"/>
                    </a:solidFill>
                  </a:tcPr>
                </a:tc>
                <a:tc>
                  <a:txBody>
                    <a:bodyPr/>
                    <a:lstStyle/>
                    <a:p>
                      <a:endParaRPr kumimoji="1" lang="ja-JP" altLang="en-US" sz="1000" b="0" i="0" dirty="0">
                        <a:solidFill>
                          <a:schemeClr val="tx1"/>
                        </a:solidFill>
                        <a:latin typeface="HG丸ｺﾞｼｯｸM-PRO" panose="020F0600000000000000" pitchFamily="50" charset="-128"/>
                        <a:ea typeface="HG丸ｺﾞｼｯｸM-PRO" panose="020F0600000000000000" pitchFamily="50" charset="-128"/>
                      </a:endParaRPr>
                    </a:p>
                  </a:txBody>
                  <a:tcPr anchor="ctr">
                    <a:lnL w="12700" cap="flat" cmpd="sng" algn="ctr">
                      <a:solidFill>
                        <a:srgbClr val="00B0F0"/>
                      </a:solidFill>
                      <a:prstDash val="sysDot"/>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solidFill>
                      <a:schemeClr val="bg1"/>
                    </a:solidFill>
                  </a:tcPr>
                </a:tc>
                <a:extLst>
                  <a:ext uri="{0D108BD9-81ED-4DB2-BD59-A6C34878D82A}">
                    <a16:rowId xmlns:a16="http://schemas.microsoft.com/office/drawing/2014/main" val="965242877"/>
                  </a:ext>
                </a:extLst>
              </a:tr>
            </a:tbl>
          </a:graphicData>
        </a:graphic>
      </p:graphicFrame>
      <p:sp>
        <p:nvSpPr>
          <p:cNvPr id="35" name="四角形: 角を丸くする 34"/>
          <p:cNvSpPr/>
          <p:nvPr/>
        </p:nvSpPr>
        <p:spPr>
          <a:xfrm rot="21227105">
            <a:off x="117027" y="3255331"/>
            <a:ext cx="1139055" cy="280928"/>
          </a:xfrm>
          <a:prstGeom prst="roundRect">
            <a:avLst/>
          </a:prstGeom>
          <a:solidFill>
            <a:srgbClr val="00B0F0"/>
          </a:solidFill>
          <a:ln w="3175">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nchorCtr="0">
            <a:spAutoFit/>
          </a:bodyPr>
          <a:lstStyle/>
          <a:p>
            <a:pPr algn="ctr">
              <a:lnSpc>
                <a:spcPct val="150000"/>
              </a:lnSpc>
            </a:pPr>
            <a:r>
              <a:rPr kumimoji="1" lang="ja-JP" altLang="en-US" sz="1200" u="none" dirty="0">
                <a:solidFill>
                  <a:schemeClr val="bg1"/>
                </a:solidFill>
                <a:latin typeface="メイリオ" pitchFamily="50" charset="-128"/>
                <a:ea typeface="メイリオ" pitchFamily="50" charset="-128"/>
                <a:cs typeface="メイリオ" pitchFamily="50" charset="-128"/>
              </a:rPr>
              <a:t>学びの場</a:t>
            </a:r>
          </a:p>
        </p:txBody>
      </p:sp>
      <p:sp>
        <p:nvSpPr>
          <p:cNvPr id="40" name="正方形/長方形 39"/>
          <p:cNvSpPr/>
          <p:nvPr/>
        </p:nvSpPr>
        <p:spPr>
          <a:xfrm>
            <a:off x="975047" y="3212417"/>
            <a:ext cx="5761459" cy="253916"/>
          </a:xfrm>
          <a:prstGeom prst="rect">
            <a:avLst/>
          </a:prstGeom>
          <a:ln>
            <a:solidFill>
              <a:srgbClr val="FF0000"/>
            </a:solidFill>
          </a:ln>
        </p:spPr>
        <p:txBody>
          <a:bodyPr wrap="square">
            <a:spAutoFit/>
          </a:bodyPr>
          <a:lstStyle/>
          <a:p>
            <a:pPr algn="l">
              <a:spcBef>
                <a:spcPts val="300"/>
              </a:spcBef>
            </a:pPr>
            <a:r>
              <a:rPr lang="en-US" altLang="ja-JP" sz="1050" b="0" u="none" dirty="0">
                <a:solidFill>
                  <a:srgbClr val="FF0000"/>
                </a:solidFill>
                <a:latin typeface="HG丸ｺﾞｼｯｸM-PRO" panose="020F0600000000000000" pitchFamily="50" charset="-128"/>
                <a:ea typeface="HG丸ｺﾞｼｯｸM-PRO" panose="020F0600000000000000" pitchFamily="50" charset="-128"/>
              </a:rPr>
              <a:t>※</a:t>
            </a:r>
            <a:r>
              <a:rPr lang="ja-JP" altLang="en-US" sz="1050" b="0" u="none" dirty="0">
                <a:solidFill>
                  <a:srgbClr val="FF0000"/>
                </a:solidFill>
                <a:latin typeface="HG丸ｺﾞｼｯｸM-PRO" panose="020F0600000000000000" pitchFamily="50" charset="-128"/>
                <a:ea typeface="HG丸ｺﾞｼｯｸM-PRO" panose="020F0600000000000000" pitchFamily="50" charset="-128"/>
              </a:rPr>
              <a:t>作成メモ：各自治体の状況に合わせて、学びの場、就学の流れについて記載してください。</a:t>
            </a:r>
            <a:endParaRPr lang="ja-JP" altLang="en-US" sz="1200" b="0" u="none" dirty="0">
              <a:solidFill>
                <a:srgbClr val="FF0000"/>
              </a:solidFill>
              <a:latin typeface="HG丸ｺﾞｼｯｸM-PRO" panose="020F0600000000000000" pitchFamily="50" charset="-128"/>
              <a:ea typeface="HG丸ｺﾞｼｯｸM-PRO" panose="020F0600000000000000" pitchFamily="50" charset="-128"/>
            </a:endParaRPr>
          </a:p>
        </p:txBody>
      </p:sp>
      <p:pic>
        <p:nvPicPr>
          <p:cNvPr id="2" name="図 1"/>
          <p:cNvPicPr>
            <a:picLocks noChangeAspect="1"/>
          </p:cNvPicPr>
          <p:nvPr/>
        </p:nvPicPr>
        <p:blipFill>
          <a:blip r:embed="rId4"/>
          <a:stretch>
            <a:fillRect/>
          </a:stretch>
        </p:blipFill>
        <p:spPr>
          <a:xfrm>
            <a:off x="262844" y="1238378"/>
            <a:ext cx="847417" cy="847417"/>
          </a:xfrm>
          <a:prstGeom prst="rect">
            <a:avLst/>
          </a:prstGeom>
        </p:spPr>
      </p:pic>
      <p:pic>
        <p:nvPicPr>
          <p:cNvPr id="3" name="図 2"/>
          <p:cNvPicPr>
            <a:picLocks noChangeAspect="1"/>
          </p:cNvPicPr>
          <p:nvPr/>
        </p:nvPicPr>
        <p:blipFill>
          <a:blip r:embed="rId5"/>
          <a:stretch>
            <a:fillRect/>
          </a:stretch>
        </p:blipFill>
        <p:spPr>
          <a:xfrm>
            <a:off x="249354" y="2218128"/>
            <a:ext cx="804742" cy="804742"/>
          </a:xfrm>
          <a:prstGeom prst="rect">
            <a:avLst/>
          </a:prstGeom>
        </p:spPr>
      </p:pic>
      <p:pic>
        <p:nvPicPr>
          <p:cNvPr id="4" name="図 3"/>
          <p:cNvPicPr>
            <a:picLocks noChangeAspect="1"/>
          </p:cNvPicPr>
          <p:nvPr/>
        </p:nvPicPr>
        <p:blipFill>
          <a:blip r:embed="rId6"/>
          <a:stretch>
            <a:fillRect/>
          </a:stretch>
        </p:blipFill>
        <p:spPr>
          <a:xfrm>
            <a:off x="3491031" y="2125760"/>
            <a:ext cx="829128" cy="835224"/>
          </a:xfrm>
          <a:prstGeom prst="rect">
            <a:avLst/>
          </a:prstGeom>
        </p:spPr>
      </p:pic>
    </p:spTree>
    <p:extLst>
      <p:ext uri="{BB962C8B-B14F-4D97-AF65-F5344CB8AC3E}">
        <p14:creationId xmlns:p14="http://schemas.microsoft.com/office/powerpoint/2010/main" val="417825056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スライド番号プレースホルダー 6"/>
          <p:cNvSpPr>
            <a:spLocks noGrp="1"/>
          </p:cNvSpPr>
          <p:nvPr>
            <p:ph type="sldNum" sz="quarter" idx="4"/>
          </p:nvPr>
        </p:nvSpPr>
        <p:spPr>
          <a:xfrm>
            <a:off x="5257800" y="8876289"/>
            <a:ext cx="1600200" cy="635000"/>
          </a:xfrm>
        </p:spPr>
        <p:txBody>
          <a:bodyPr/>
          <a:lstStyle/>
          <a:p>
            <a:pPr>
              <a:defRPr/>
            </a:pPr>
            <a:r>
              <a:rPr lang="en-US" altLang="ja-JP" dirty="0">
                <a:solidFill>
                  <a:srgbClr val="000000"/>
                </a:solidFill>
              </a:rPr>
              <a:t>-7-</a:t>
            </a:r>
          </a:p>
        </p:txBody>
      </p:sp>
      <p:sp>
        <p:nvSpPr>
          <p:cNvPr id="21" name="四角形: 角を丸くする 20"/>
          <p:cNvSpPr/>
          <p:nvPr/>
        </p:nvSpPr>
        <p:spPr>
          <a:xfrm>
            <a:off x="359807" y="132873"/>
            <a:ext cx="6138388" cy="612934"/>
          </a:xfrm>
          <a:prstGeom prst="roundRect">
            <a:avLst/>
          </a:prstGeom>
          <a:pattFill prst="sphere">
            <a:fgClr>
              <a:srgbClr val="CCFFCC"/>
            </a:fgClr>
            <a:bgClr>
              <a:schemeClr val="bg1"/>
            </a:bgClr>
          </a:pattFill>
          <a:ln w="190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nchorCtr="0">
            <a:spAutoFit/>
          </a:bodyPr>
          <a:lstStyle/>
          <a:p>
            <a:pPr algn="ctr">
              <a:lnSpc>
                <a:spcPct val="150000"/>
              </a:lnSpc>
            </a:pPr>
            <a:r>
              <a:rPr kumimoji="1" lang="ja-JP" altLang="en-US" sz="2400" u="none" dirty="0">
                <a:solidFill>
                  <a:schemeClr val="tx1"/>
                </a:solidFill>
                <a:latin typeface="HG丸ｺﾞｼｯｸM-PRO" panose="020F0600000000000000" pitchFamily="50" charset="-128"/>
                <a:ea typeface="HG丸ｺﾞｼｯｸM-PRO" panose="020F0600000000000000" pitchFamily="50" charset="-128"/>
                <a:cs typeface="メイリオ" pitchFamily="50" charset="-128"/>
              </a:rPr>
              <a:t>○○市の子育て支援－１</a:t>
            </a:r>
          </a:p>
        </p:txBody>
      </p:sp>
      <p:sp>
        <p:nvSpPr>
          <p:cNvPr id="8" name="テキスト ボックス 7"/>
          <p:cNvSpPr txBox="1"/>
          <p:nvPr/>
        </p:nvSpPr>
        <p:spPr>
          <a:xfrm>
            <a:off x="126026" y="746981"/>
            <a:ext cx="6398371" cy="307777"/>
          </a:xfrm>
          <a:prstGeom prst="rect">
            <a:avLst/>
          </a:prstGeom>
          <a:noFill/>
        </p:spPr>
        <p:txBody>
          <a:bodyPr wrap="square" rtlCol="0">
            <a:spAutoFit/>
          </a:bodyPr>
          <a:lstStyle/>
          <a:p>
            <a:pPr algn="l"/>
            <a:r>
              <a:rPr lang="ja-JP" altLang="en-US" sz="1400" b="0" u="none" dirty="0">
                <a:latin typeface="HG丸ｺﾞｼｯｸM-PRO" panose="020F0600000000000000" pitchFamily="50" charset="-128"/>
                <a:ea typeface="HG丸ｺﾞｼｯｸM-PRO" panose="020F0600000000000000" pitchFamily="50" charset="-128"/>
              </a:rPr>
              <a:t>　</a:t>
            </a:r>
            <a:r>
              <a:rPr lang="ja-JP" altLang="en-US" sz="1200" b="0" u="none" dirty="0">
                <a:latin typeface="HG丸ｺﾞｼｯｸM-PRO" panose="020F0600000000000000" pitchFamily="50" charset="-128"/>
                <a:ea typeface="HG丸ｺﾞｼｯｸM-PRO" panose="020F0600000000000000" pitchFamily="50" charset="-128"/>
              </a:rPr>
              <a:t>以下、子育て支援に関する○○市の取組、市内（県内）各施設をご紹介します。</a:t>
            </a:r>
            <a:endParaRPr lang="en-US" altLang="ja-JP" sz="1400" b="0" u="none" dirty="0">
              <a:latin typeface="HG丸ｺﾞｼｯｸM-PRO" panose="020F0600000000000000" pitchFamily="50" charset="-128"/>
              <a:ea typeface="HG丸ｺﾞｼｯｸM-PRO" panose="020F0600000000000000" pitchFamily="50" charset="-128"/>
            </a:endParaRPr>
          </a:p>
        </p:txBody>
      </p:sp>
      <p:sp>
        <p:nvSpPr>
          <p:cNvPr id="39" name="四角形: 角を丸くする 38"/>
          <p:cNvSpPr/>
          <p:nvPr/>
        </p:nvSpPr>
        <p:spPr>
          <a:xfrm rot="21227105">
            <a:off x="207288" y="5856967"/>
            <a:ext cx="1139055" cy="280928"/>
          </a:xfrm>
          <a:prstGeom prst="roundRect">
            <a:avLst/>
          </a:prstGeom>
          <a:solidFill>
            <a:srgbClr val="008000"/>
          </a:solidFill>
          <a:ln w="3175">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nchorCtr="0">
            <a:spAutoFit/>
          </a:bodyPr>
          <a:lstStyle/>
          <a:p>
            <a:pPr algn="ctr">
              <a:lnSpc>
                <a:spcPct val="150000"/>
              </a:lnSpc>
            </a:pPr>
            <a:r>
              <a:rPr kumimoji="1" lang="ja-JP" altLang="en-US" sz="1200" u="none" dirty="0">
                <a:solidFill>
                  <a:schemeClr val="bg1"/>
                </a:solidFill>
                <a:latin typeface="メイリオ" pitchFamily="50" charset="-128"/>
                <a:ea typeface="メイリオ" pitchFamily="50" charset="-128"/>
                <a:cs typeface="メイリオ" pitchFamily="50" charset="-128"/>
              </a:rPr>
              <a:t>通所支援</a:t>
            </a:r>
          </a:p>
        </p:txBody>
      </p:sp>
      <p:sp>
        <p:nvSpPr>
          <p:cNvPr id="52" name="四角形: 角を丸くする 51"/>
          <p:cNvSpPr/>
          <p:nvPr/>
        </p:nvSpPr>
        <p:spPr>
          <a:xfrm>
            <a:off x="560115" y="1657634"/>
            <a:ext cx="1587187" cy="306467"/>
          </a:xfrm>
          <a:prstGeom prst="roundRect">
            <a:avLst/>
          </a:prstGeom>
          <a:noFill/>
          <a:ln w="3175">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nchorCtr="0">
            <a:spAutoFit/>
          </a:bodyPr>
          <a:lstStyle/>
          <a:p>
            <a:pPr algn="ctr">
              <a:lnSpc>
                <a:spcPct val="150000"/>
              </a:lnSpc>
            </a:pPr>
            <a:r>
              <a:rPr kumimoji="1" lang="ja-JP" altLang="en-US" sz="1400" u="none" dirty="0">
                <a:solidFill>
                  <a:schemeClr val="tx1"/>
                </a:solidFill>
                <a:latin typeface="HG丸ｺﾞｼｯｸM-PRO" panose="020F0600000000000000" pitchFamily="50" charset="-128"/>
                <a:ea typeface="HG丸ｺﾞｼｯｸM-PRO" panose="020F0600000000000000" pitchFamily="50" charset="-128"/>
                <a:cs typeface="メイリオ" pitchFamily="50" charset="-128"/>
              </a:rPr>
              <a:t>子育てサロン</a:t>
            </a:r>
          </a:p>
        </p:txBody>
      </p:sp>
      <p:cxnSp>
        <p:nvCxnSpPr>
          <p:cNvPr id="53" name="直線コネクタ 52"/>
          <p:cNvCxnSpPr/>
          <p:nvPr/>
        </p:nvCxnSpPr>
        <p:spPr bwMode="auto">
          <a:xfrm>
            <a:off x="689559" y="2005813"/>
            <a:ext cx="1206247" cy="0"/>
          </a:xfrm>
          <a:prstGeom prst="line">
            <a:avLst/>
          </a:prstGeom>
          <a:noFill/>
          <a:ln w="47625" cap="flat" cmpd="sng" algn="ctr">
            <a:solidFill>
              <a:srgbClr val="92D050"/>
            </a:solidFill>
            <a:prstDash val="solid"/>
            <a:round/>
            <a:headEnd type="oval" w="sm" len="med"/>
            <a:tailEnd type="oval" w="sm"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54" name="正方形/長方形 53"/>
          <p:cNvSpPr/>
          <p:nvPr/>
        </p:nvSpPr>
        <p:spPr>
          <a:xfrm>
            <a:off x="543770" y="2050057"/>
            <a:ext cx="2797936" cy="738664"/>
          </a:xfrm>
          <a:prstGeom prst="rect">
            <a:avLst/>
          </a:prstGeom>
        </p:spPr>
        <p:txBody>
          <a:bodyPr wrap="square">
            <a:spAutoFit/>
          </a:bodyPr>
          <a:lstStyle/>
          <a:p>
            <a:pPr algn="l">
              <a:spcBef>
                <a:spcPts val="300"/>
              </a:spcBef>
            </a:pPr>
            <a:r>
              <a:rPr lang="ja-JP" altLang="en-US" sz="1000" b="0" u="none" dirty="0">
                <a:latin typeface="HG丸ｺﾞｼｯｸM-PRO" panose="020F0600000000000000" pitchFamily="50" charset="-128"/>
                <a:ea typeface="HG丸ｺﾞｼｯｸM-PRO" panose="020F0600000000000000" pitchFamily="50" charset="-128"/>
              </a:rPr>
              <a:t>　</a:t>
            </a:r>
            <a:r>
              <a:rPr lang="ja-JP" altLang="en-US" sz="1400" b="0" u="none" dirty="0">
                <a:latin typeface="HG丸ｺﾞｼｯｸM-PRO" panose="020F0600000000000000" pitchFamily="50" charset="-128"/>
                <a:ea typeface="HG丸ｺﾞｼｯｸM-PRO" panose="020F0600000000000000" pitchFamily="50" charset="-128"/>
              </a:rPr>
              <a:t>お子さんと接するときのコツなど、専門家の講義を通じてみんなで考えます。</a:t>
            </a:r>
            <a:endParaRPr lang="en-US" altLang="ja-JP" sz="1000" b="0" u="none" dirty="0">
              <a:latin typeface="HG丸ｺﾞｼｯｸM-PRO" panose="020F0600000000000000" pitchFamily="50" charset="-128"/>
              <a:ea typeface="HG丸ｺﾞｼｯｸM-PRO" panose="020F0600000000000000" pitchFamily="50" charset="-128"/>
            </a:endParaRPr>
          </a:p>
        </p:txBody>
      </p:sp>
      <p:sp>
        <p:nvSpPr>
          <p:cNvPr id="55" name="四角形: 角を丸くする 54"/>
          <p:cNvSpPr/>
          <p:nvPr/>
        </p:nvSpPr>
        <p:spPr>
          <a:xfrm>
            <a:off x="740719" y="6080996"/>
            <a:ext cx="1587187" cy="357545"/>
          </a:xfrm>
          <a:prstGeom prst="roundRect">
            <a:avLst/>
          </a:prstGeom>
          <a:noFill/>
          <a:ln w="3175">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nchorCtr="0">
            <a:spAutoFit/>
          </a:bodyPr>
          <a:lstStyle/>
          <a:p>
            <a:pPr algn="ctr">
              <a:lnSpc>
                <a:spcPct val="150000"/>
              </a:lnSpc>
            </a:pPr>
            <a:r>
              <a:rPr kumimoji="1" lang="ja-JP" altLang="en-US" sz="1400" u="none" dirty="0">
                <a:solidFill>
                  <a:schemeClr val="tx1"/>
                </a:solidFill>
                <a:latin typeface="HG丸ｺﾞｼｯｸM-PRO" panose="020F0600000000000000" pitchFamily="50" charset="-128"/>
                <a:ea typeface="HG丸ｺﾞｼｯｸM-PRO" panose="020F0600000000000000" pitchFamily="50" charset="-128"/>
                <a:cs typeface="メイリオ" pitchFamily="50" charset="-128"/>
              </a:rPr>
              <a:t>専門的な通所支援</a:t>
            </a:r>
          </a:p>
        </p:txBody>
      </p:sp>
      <p:cxnSp>
        <p:nvCxnSpPr>
          <p:cNvPr id="56" name="直線コネクタ 55"/>
          <p:cNvCxnSpPr/>
          <p:nvPr/>
        </p:nvCxnSpPr>
        <p:spPr bwMode="auto">
          <a:xfrm>
            <a:off x="834106" y="6446104"/>
            <a:ext cx="1493800" cy="0"/>
          </a:xfrm>
          <a:prstGeom prst="line">
            <a:avLst/>
          </a:prstGeom>
          <a:noFill/>
          <a:ln w="47625" cap="flat" cmpd="sng" algn="ctr">
            <a:solidFill>
              <a:srgbClr val="92D050"/>
            </a:solidFill>
            <a:prstDash val="solid"/>
            <a:round/>
            <a:headEnd type="oval" w="sm" len="med"/>
            <a:tailEnd type="oval" w="sm"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57" name="正方形/長方形 56"/>
          <p:cNvSpPr/>
          <p:nvPr/>
        </p:nvSpPr>
        <p:spPr>
          <a:xfrm>
            <a:off x="670675" y="6527417"/>
            <a:ext cx="5823574" cy="1208023"/>
          </a:xfrm>
          <a:prstGeom prst="rect">
            <a:avLst/>
          </a:prstGeom>
        </p:spPr>
        <p:txBody>
          <a:bodyPr wrap="square">
            <a:spAutoFit/>
          </a:bodyPr>
          <a:lstStyle/>
          <a:p>
            <a:pPr algn="l">
              <a:spcBef>
                <a:spcPts val="300"/>
              </a:spcBef>
            </a:pPr>
            <a:r>
              <a:rPr lang="ja-JP" altLang="en-US" sz="1000" b="0" u="none" dirty="0">
                <a:latin typeface="HG丸ｺﾞｼｯｸM-PRO" panose="020F0600000000000000" pitchFamily="50" charset="-128"/>
                <a:ea typeface="HG丸ｺﾞｼｯｸM-PRO" panose="020F0600000000000000" pitchFamily="50" charset="-128"/>
              </a:rPr>
              <a:t>　</a:t>
            </a:r>
            <a:r>
              <a:rPr lang="ja-JP" altLang="en-US" sz="1400" b="0" u="none" dirty="0">
                <a:latin typeface="HG丸ｺﾞｼｯｸM-PRO" panose="020F0600000000000000" pitchFamily="50" charset="-128"/>
                <a:ea typeface="HG丸ｺﾞｼｯｸM-PRO" panose="020F0600000000000000" pitchFamily="50" charset="-128"/>
              </a:rPr>
              <a:t>児童発達支援事業所（未就学児）、放課後等デイサービス事業所（就学児）において、生活能力向上のための支援を行っています。</a:t>
            </a:r>
            <a:endParaRPr lang="en-US" altLang="ja-JP" sz="1400" b="0" u="none" dirty="0">
              <a:latin typeface="HG丸ｺﾞｼｯｸM-PRO" panose="020F0600000000000000" pitchFamily="50" charset="-128"/>
              <a:ea typeface="HG丸ｺﾞｼｯｸM-PRO" panose="020F0600000000000000" pitchFamily="50" charset="-128"/>
            </a:endParaRPr>
          </a:p>
          <a:p>
            <a:pPr algn="l">
              <a:spcBef>
                <a:spcPts val="300"/>
              </a:spcBef>
            </a:pPr>
            <a:r>
              <a:rPr lang="ja-JP" altLang="en-US" sz="1400" b="0" u="none" dirty="0">
                <a:latin typeface="HG丸ｺﾞｼｯｸM-PRO" panose="020F0600000000000000" pitchFamily="50" charset="-128"/>
                <a:ea typeface="HG丸ｺﾞｼｯｸM-PRO" panose="020F0600000000000000" pitchFamily="50" charset="-128"/>
              </a:rPr>
              <a:t>　放課後や夏休み等の長期休暇中において、生活能力向上のための訓練等を継続的に提供することにより、学校教育と相まって障害児の自立を促進するとともに、放課後等の居場所を提供します。</a:t>
            </a:r>
            <a:endParaRPr lang="en-US" altLang="ja-JP" sz="1400" b="0" u="none" dirty="0">
              <a:latin typeface="HG丸ｺﾞｼｯｸM-PRO" panose="020F0600000000000000" pitchFamily="50" charset="-128"/>
              <a:ea typeface="HG丸ｺﾞｼｯｸM-PRO" panose="020F0600000000000000" pitchFamily="50" charset="-128"/>
            </a:endParaRPr>
          </a:p>
        </p:txBody>
      </p:sp>
      <p:sp>
        <p:nvSpPr>
          <p:cNvPr id="61" name="テキスト ボックス 60"/>
          <p:cNvSpPr txBox="1"/>
          <p:nvPr/>
        </p:nvSpPr>
        <p:spPr>
          <a:xfrm>
            <a:off x="869780" y="8213818"/>
            <a:ext cx="5706472" cy="307777"/>
          </a:xfrm>
          <a:prstGeom prst="rect">
            <a:avLst/>
          </a:prstGeom>
          <a:noFill/>
        </p:spPr>
        <p:txBody>
          <a:bodyPr wrap="square" rtlCol="0">
            <a:spAutoFit/>
          </a:bodyPr>
          <a:lstStyle/>
          <a:p>
            <a:pPr algn="l"/>
            <a:r>
              <a:rPr lang="ja-JP" altLang="en-US" sz="1400" b="0" u="none" dirty="0">
                <a:latin typeface="HG丸ｺﾞｼｯｸM-PRO" panose="020F0600000000000000" pitchFamily="50" charset="-128"/>
                <a:ea typeface="HG丸ｺﾞｼｯｸM-PRO" panose="020F0600000000000000" pitchFamily="50" charset="-128"/>
              </a:rPr>
              <a:t>○○市子育て応援メルマガ「○○○○」も、ぜひご活用ください。</a:t>
            </a:r>
            <a:endParaRPr lang="en-US" altLang="ja-JP" sz="1400" b="0" u="none" dirty="0">
              <a:latin typeface="HG丸ｺﾞｼｯｸM-PRO" panose="020F0600000000000000" pitchFamily="50" charset="-128"/>
              <a:ea typeface="HG丸ｺﾞｼｯｸM-PRO" panose="020F0600000000000000" pitchFamily="50" charset="-128"/>
            </a:endParaRPr>
          </a:p>
        </p:txBody>
      </p:sp>
      <p:grpSp>
        <p:nvGrpSpPr>
          <p:cNvPr id="63" name="グループ化 62"/>
          <p:cNvGrpSpPr/>
          <p:nvPr/>
        </p:nvGrpSpPr>
        <p:grpSpPr>
          <a:xfrm>
            <a:off x="4844820" y="8551349"/>
            <a:ext cx="1594218" cy="475175"/>
            <a:chOff x="8126211" y="3260236"/>
            <a:chExt cx="2961012" cy="830978"/>
          </a:xfrm>
        </p:grpSpPr>
        <p:sp>
          <p:nvSpPr>
            <p:cNvPr id="64" name="正方形/長方形 63"/>
            <p:cNvSpPr/>
            <p:nvPr/>
          </p:nvSpPr>
          <p:spPr>
            <a:xfrm>
              <a:off x="8126211" y="3260236"/>
              <a:ext cx="1639491" cy="407039"/>
            </a:xfrm>
            <a:prstGeom prst="rect">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nchorCtr="0">
              <a:spAutoFit/>
            </a:bodyPr>
            <a:lstStyle/>
            <a:p>
              <a:pPr algn="ctr">
                <a:lnSpc>
                  <a:spcPct val="150000"/>
                </a:lnSpc>
                <a:spcBef>
                  <a:spcPts val="1200"/>
                </a:spcBef>
              </a:pPr>
              <a:r>
                <a:rPr lang="ja-JP" altLang="en-US" sz="1100" u="none" dirty="0">
                  <a:solidFill>
                    <a:schemeClr val="tx1"/>
                  </a:solidFill>
                  <a:latin typeface="メイリオ" pitchFamily="50" charset="-128"/>
                  <a:ea typeface="メイリオ" pitchFamily="50" charset="-128"/>
                  <a:cs typeface="メイリオ" pitchFamily="50" charset="-128"/>
                </a:rPr>
                <a:t>○○○○</a:t>
              </a:r>
              <a:endParaRPr kumimoji="1" lang="ja-JP" altLang="en-US" sz="1100" u="none" dirty="0">
                <a:solidFill>
                  <a:schemeClr val="tx1"/>
                </a:solidFill>
                <a:latin typeface="メイリオ" pitchFamily="50" charset="-128"/>
                <a:ea typeface="メイリオ" pitchFamily="50" charset="-128"/>
                <a:cs typeface="メイリオ" pitchFamily="50" charset="-128"/>
              </a:endParaRPr>
            </a:p>
          </p:txBody>
        </p:sp>
        <p:sp>
          <p:nvSpPr>
            <p:cNvPr id="65" name="正方形/長方形 64"/>
            <p:cNvSpPr/>
            <p:nvPr/>
          </p:nvSpPr>
          <p:spPr>
            <a:xfrm>
              <a:off x="9765704" y="3265883"/>
              <a:ext cx="864096" cy="403675"/>
            </a:xfrm>
            <a:prstGeom prst="rect">
              <a:avLst/>
            </a:prstGeom>
            <a:solidFill>
              <a:schemeClr val="accent2">
                <a:lumMod val="40000"/>
                <a:lumOff val="6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nchorCtr="0">
              <a:spAutoFit/>
            </a:bodyPr>
            <a:lstStyle/>
            <a:p>
              <a:pPr algn="ctr">
                <a:lnSpc>
                  <a:spcPct val="150000"/>
                </a:lnSpc>
                <a:spcBef>
                  <a:spcPts val="2000"/>
                </a:spcBef>
              </a:pPr>
              <a:r>
                <a:rPr kumimoji="1" lang="ja-JP" altLang="en-US" sz="1000" b="0" u="none" dirty="0">
                  <a:solidFill>
                    <a:schemeClr val="tx1"/>
                  </a:solidFill>
                  <a:latin typeface="HG丸ｺﾞｼｯｸM-PRO" panose="020F0600000000000000" pitchFamily="50" charset="-128"/>
                  <a:ea typeface="HG丸ｺﾞｼｯｸM-PRO" panose="020F0600000000000000" pitchFamily="50" charset="-128"/>
                  <a:cs typeface="メイリオ" pitchFamily="50" charset="-128"/>
                </a:rPr>
                <a:t>検索</a:t>
              </a:r>
            </a:p>
          </p:txBody>
        </p:sp>
        <p:sp>
          <p:nvSpPr>
            <p:cNvPr id="66" name="テキスト ボックス 65"/>
            <p:cNvSpPr txBox="1"/>
            <p:nvPr/>
          </p:nvSpPr>
          <p:spPr>
            <a:xfrm rot="1397330">
              <a:off x="10172373" y="3283864"/>
              <a:ext cx="914850" cy="807350"/>
            </a:xfrm>
            <a:prstGeom prst="rect">
              <a:avLst/>
            </a:prstGeom>
            <a:noFill/>
          </p:spPr>
          <p:txBody>
            <a:bodyPr wrap="square" rtlCol="0">
              <a:spAutoFit/>
            </a:bodyPr>
            <a:lstStyle/>
            <a:p>
              <a:r>
                <a:rPr kumimoji="1" lang="ja-JP" altLang="en-US" sz="2400" u="none" dirty="0"/>
                <a:t>☜</a:t>
              </a:r>
            </a:p>
          </p:txBody>
        </p:sp>
      </p:grpSp>
      <p:sp>
        <p:nvSpPr>
          <p:cNvPr id="74" name="正方形/長方形 73"/>
          <p:cNvSpPr/>
          <p:nvPr/>
        </p:nvSpPr>
        <p:spPr>
          <a:xfrm>
            <a:off x="3095839" y="1012970"/>
            <a:ext cx="3645530" cy="253823"/>
          </a:xfrm>
          <a:prstGeom prst="rect">
            <a:avLst/>
          </a:prstGeom>
          <a:ln>
            <a:solidFill>
              <a:srgbClr val="FF0000"/>
            </a:solidFill>
          </a:ln>
        </p:spPr>
        <p:txBody>
          <a:bodyPr wrap="square">
            <a:spAutoFit/>
          </a:bodyPr>
          <a:lstStyle/>
          <a:p>
            <a:pPr algn="l">
              <a:spcBef>
                <a:spcPts val="300"/>
              </a:spcBef>
            </a:pPr>
            <a:r>
              <a:rPr lang="en-US" altLang="ja-JP" sz="1050" b="0" u="none" dirty="0">
                <a:solidFill>
                  <a:srgbClr val="FF0000"/>
                </a:solidFill>
                <a:latin typeface="HG丸ｺﾞｼｯｸM-PRO" panose="020F0600000000000000" pitchFamily="50" charset="-128"/>
                <a:ea typeface="HG丸ｺﾞｼｯｸM-PRO" panose="020F0600000000000000" pitchFamily="50" charset="-128"/>
              </a:rPr>
              <a:t>※</a:t>
            </a:r>
            <a:r>
              <a:rPr lang="ja-JP" altLang="en-US" sz="1050" b="0" u="none" dirty="0">
                <a:solidFill>
                  <a:srgbClr val="FF0000"/>
                </a:solidFill>
                <a:latin typeface="HG丸ｺﾞｼｯｸM-PRO" panose="020F0600000000000000" pitchFamily="50" charset="-128"/>
                <a:ea typeface="HG丸ｺﾞｼｯｸM-PRO" panose="020F0600000000000000" pitchFamily="50" charset="-128"/>
              </a:rPr>
              <a:t>作成メモ：各自治体の取組について記載してください。</a:t>
            </a:r>
            <a:endParaRPr lang="ja-JP" altLang="en-US" sz="1200" b="0" u="none" dirty="0">
              <a:solidFill>
                <a:srgbClr val="FF0000"/>
              </a:solidFill>
              <a:latin typeface="HG丸ｺﾞｼｯｸM-PRO" panose="020F0600000000000000" pitchFamily="50" charset="-128"/>
              <a:ea typeface="HG丸ｺﾞｼｯｸM-PRO" panose="020F0600000000000000" pitchFamily="50" charset="-128"/>
            </a:endParaRPr>
          </a:p>
        </p:txBody>
      </p:sp>
      <p:sp>
        <p:nvSpPr>
          <p:cNvPr id="67" name="正方形/長方形 66"/>
          <p:cNvSpPr/>
          <p:nvPr/>
        </p:nvSpPr>
        <p:spPr>
          <a:xfrm>
            <a:off x="616652" y="3557291"/>
            <a:ext cx="3047843" cy="307777"/>
          </a:xfrm>
          <a:prstGeom prst="rect">
            <a:avLst/>
          </a:prstGeom>
        </p:spPr>
        <p:txBody>
          <a:bodyPr wrap="square">
            <a:spAutoFit/>
          </a:bodyPr>
          <a:lstStyle/>
          <a:p>
            <a:pPr algn="l">
              <a:spcBef>
                <a:spcPts val="300"/>
              </a:spcBef>
            </a:pPr>
            <a:r>
              <a:rPr lang="ja-JP" altLang="en-US" sz="1400" u="none" dirty="0">
                <a:latin typeface="+mj-ea"/>
                <a:ea typeface="+mj-ea"/>
              </a:rPr>
              <a:t>　</a:t>
            </a:r>
            <a:r>
              <a:rPr lang="ja-JP" altLang="en-US" sz="1400" u="none" dirty="0">
                <a:latin typeface="HG丸ｺﾞｼｯｸM-PRO" panose="020F0600000000000000" pitchFamily="50" charset="-128"/>
                <a:ea typeface="HG丸ｺﾞｼｯｸM-PRO" panose="020F0600000000000000" pitchFamily="50" charset="-128"/>
              </a:rPr>
              <a:t>ペアレントトレーニング</a:t>
            </a:r>
          </a:p>
        </p:txBody>
      </p:sp>
      <p:sp>
        <p:nvSpPr>
          <p:cNvPr id="70" name="正方形/長方形 69"/>
          <p:cNvSpPr/>
          <p:nvPr/>
        </p:nvSpPr>
        <p:spPr>
          <a:xfrm>
            <a:off x="574220" y="3868284"/>
            <a:ext cx="5970453" cy="954107"/>
          </a:xfrm>
          <a:prstGeom prst="rect">
            <a:avLst/>
          </a:prstGeom>
        </p:spPr>
        <p:txBody>
          <a:bodyPr wrap="square">
            <a:spAutoFit/>
          </a:bodyPr>
          <a:lstStyle/>
          <a:p>
            <a:pPr algn="l">
              <a:spcBef>
                <a:spcPts val="600"/>
              </a:spcBef>
            </a:pPr>
            <a:r>
              <a:rPr lang="ja-JP" altLang="en-US" sz="1400" b="0" u="none" dirty="0">
                <a:latin typeface="+mj-ea"/>
                <a:ea typeface="+mj-ea"/>
              </a:rPr>
              <a:t>　</a:t>
            </a:r>
            <a:r>
              <a:rPr lang="ja-JP" altLang="en-US" sz="1400" b="0" u="none" dirty="0">
                <a:latin typeface="HG丸ｺﾞｼｯｸM-PRO" panose="020F0600000000000000" pitchFamily="50" charset="-128"/>
                <a:ea typeface="HG丸ｺﾞｼｯｸM-PRO" panose="020F0600000000000000" pitchFamily="50" charset="-128"/>
              </a:rPr>
              <a:t>保護者の方に、お子さんの行動を冷静に観察して特徴を理解することや、発達障害の特性を踏まえた接し方等を学んでいただき、その実践を通して、お子さんの良いところを伸ばすことを目標とするプログラムです。</a:t>
            </a:r>
          </a:p>
        </p:txBody>
      </p:sp>
      <p:sp>
        <p:nvSpPr>
          <p:cNvPr id="72" name="正方形/長方形 71"/>
          <p:cNvSpPr/>
          <p:nvPr/>
        </p:nvSpPr>
        <p:spPr>
          <a:xfrm>
            <a:off x="3497752" y="1638352"/>
            <a:ext cx="3047843" cy="307777"/>
          </a:xfrm>
          <a:prstGeom prst="rect">
            <a:avLst/>
          </a:prstGeom>
        </p:spPr>
        <p:txBody>
          <a:bodyPr wrap="square">
            <a:spAutoFit/>
          </a:bodyPr>
          <a:lstStyle/>
          <a:p>
            <a:pPr algn="l">
              <a:spcBef>
                <a:spcPts val="300"/>
              </a:spcBef>
            </a:pPr>
            <a:r>
              <a:rPr lang="ja-JP" altLang="en-US" sz="1400" u="none" dirty="0">
                <a:latin typeface="+mj-ea"/>
                <a:ea typeface="+mj-ea"/>
              </a:rPr>
              <a:t>　</a:t>
            </a:r>
            <a:r>
              <a:rPr lang="ja-JP" altLang="en-US" sz="1400" u="none" dirty="0">
                <a:latin typeface="HG丸ｺﾞｼｯｸM-PRO" panose="020F0600000000000000" pitchFamily="50" charset="-128"/>
                <a:ea typeface="HG丸ｺﾞｼｯｸM-PRO" panose="020F0600000000000000" pitchFamily="50" charset="-128"/>
              </a:rPr>
              <a:t>ペアレントメンター</a:t>
            </a:r>
          </a:p>
        </p:txBody>
      </p:sp>
      <p:sp>
        <p:nvSpPr>
          <p:cNvPr id="73" name="正方形/長方形 72"/>
          <p:cNvSpPr/>
          <p:nvPr/>
        </p:nvSpPr>
        <p:spPr>
          <a:xfrm>
            <a:off x="3554399" y="2005813"/>
            <a:ext cx="2955837" cy="1169551"/>
          </a:xfrm>
          <a:prstGeom prst="rect">
            <a:avLst/>
          </a:prstGeom>
        </p:spPr>
        <p:txBody>
          <a:bodyPr wrap="square">
            <a:spAutoFit/>
          </a:bodyPr>
          <a:lstStyle/>
          <a:p>
            <a:pPr algn="l">
              <a:spcBef>
                <a:spcPts val="600"/>
              </a:spcBef>
            </a:pPr>
            <a:r>
              <a:rPr lang="ja-JP" altLang="en-US" sz="1200" b="0" u="none" dirty="0">
                <a:latin typeface="+mj-ea"/>
                <a:ea typeface="+mj-ea"/>
              </a:rPr>
              <a:t>　</a:t>
            </a:r>
            <a:r>
              <a:rPr lang="ja-JP" altLang="en-US" sz="1400" b="0" u="none" dirty="0">
                <a:latin typeface="HG丸ｺﾞｼｯｸM-PRO" panose="020F0600000000000000" pitchFamily="50" charset="-128"/>
                <a:ea typeface="HG丸ｺﾞｼｯｸM-PRO" panose="020F0600000000000000" pitchFamily="50" charset="-128"/>
              </a:rPr>
              <a:t>発達障害のあるお子さんの子育て経験のある親であって、その育児経験を活かし、お子さんが発達障害の診断を受けて間もない親などに対して相談や助言を実施します。</a:t>
            </a:r>
            <a:endParaRPr lang="ja-JP" altLang="en-US" sz="1200" b="0" u="none" dirty="0">
              <a:latin typeface="HG丸ｺﾞｼｯｸM-PRO" panose="020F0600000000000000" pitchFamily="50" charset="-128"/>
              <a:ea typeface="HG丸ｺﾞｼｯｸM-PRO" panose="020F0600000000000000" pitchFamily="50" charset="-128"/>
            </a:endParaRPr>
          </a:p>
        </p:txBody>
      </p:sp>
      <p:pic>
        <p:nvPicPr>
          <p:cNvPr id="76" name="図 7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5482" y="7846647"/>
            <a:ext cx="6184541" cy="254565"/>
          </a:xfrm>
          <a:prstGeom prst="rect">
            <a:avLst/>
          </a:prstGeom>
        </p:spPr>
      </p:pic>
      <p:sp>
        <p:nvSpPr>
          <p:cNvPr id="79" name="四角形: 角を丸くする 78"/>
          <p:cNvSpPr/>
          <p:nvPr/>
        </p:nvSpPr>
        <p:spPr>
          <a:xfrm rot="21227105">
            <a:off x="202875" y="3282249"/>
            <a:ext cx="1139055" cy="306467"/>
          </a:xfrm>
          <a:prstGeom prst="roundRect">
            <a:avLst/>
          </a:prstGeom>
          <a:solidFill>
            <a:srgbClr val="008000"/>
          </a:solidFill>
          <a:ln w="3175">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nchorCtr="0">
            <a:spAutoFit/>
          </a:bodyPr>
          <a:lstStyle/>
          <a:p>
            <a:pPr algn="ctr">
              <a:lnSpc>
                <a:spcPct val="150000"/>
              </a:lnSpc>
            </a:pPr>
            <a:r>
              <a:rPr kumimoji="1" lang="ja-JP" altLang="en-US" sz="1200" u="none" dirty="0">
                <a:solidFill>
                  <a:schemeClr val="bg1"/>
                </a:solidFill>
                <a:latin typeface="メイリオ" pitchFamily="50" charset="-128"/>
                <a:ea typeface="メイリオ" pitchFamily="50" charset="-128"/>
                <a:cs typeface="メイリオ" pitchFamily="50" charset="-128"/>
              </a:rPr>
              <a:t>ﾄﾚｰﾆﾝｸﾞ受講</a:t>
            </a:r>
          </a:p>
        </p:txBody>
      </p:sp>
      <p:cxnSp>
        <p:nvCxnSpPr>
          <p:cNvPr id="81" name="直線コネクタ 80"/>
          <p:cNvCxnSpPr/>
          <p:nvPr/>
        </p:nvCxnSpPr>
        <p:spPr bwMode="auto">
          <a:xfrm>
            <a:off x="701378" y="3865068"/>
            <a:ext cx="2155524" cy="0"/>
          </a:xfrm>
          <a:prstGeom prst="line">
            <a:avLst/>
          </a:prstGeom>
          <a:noFill/>
          <a:ln w="47625" cap="flat" cmpd="sng" algn="ctr">
            <a:solidFill>
              <a:srgbClr val="92D050"/>
            </a:solidFill>
            <a:prstDash val="solid"/>
            <a:round/>
            <a:headEnd type="oval" w="sm" len="med"/>
            <a:tailEnd type="oval" w="sm"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2" name="直線コネクタ 81"/>
          <p:cNvCxnSpPr/>
          <p:nvPr/>
        </p:nvCxnSpPr>
        <p:spPr bwMode="auto">
          <a:xfrm flipV="1">
            <a:off x="3622142" y="1986827"/>
            <a:ext cx="1830220" cy="2128"/>
          </a:xfrm>
          <a:prstGeom prst="line">
            <a:avLst/>
          </a:prstGeom>
          <a:noFill/>
          <a:ln w="47625" cap="flat" cmpd="sng" algn="ctr">
            <a:solidFill>
              <a:srgbClr val="92D050"/>
            </a:solidFill>
            <a:prstDash val="solid"/>
            <a:round/>
            <a:headEnd type="oval" w="sm" len="med"/>
            <a:tailEnd type="oval" w="sm"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85" name="正方形/長方形 84"/>
          <p:cNvSpPr/>
          <p:nvPr/>
        </p:nvSpPr>
        <p:spPr>
          <a:xfrm>
            <a:off x="563069" y="4868237"/>
            <a:ext cx="3047843" cy="307777"/>
          </a:xfrm>
          <a:prstGeom prst="rect">
            <a:avLst/>
          </a:prstGeom>
        </p:spPr>
        <p:txBody>
          <a:bodyPr wrap="square">
            <a:spAutoFit/>
          </a:bodyPr>
          <a:lstStyle/>
          <a:p>
            <a:pPr algn="l">
              <a:spcBef>
                <a:spcPts val="300"/>
              </a:spcBef>
            </a:pPr>
            <a:r>
              <a:rPr lang="ja-JP" altLang="en-US" sz="1400" u="none" dirty="0">
                <a:latin typeface="+mj-ea"/>
                <a:ea typeface="+mj-ea"/>
              </a:rPr>
              <a:t>　</a:t>
            </a:r>
            <a:r>
              <a:rPr lang="ja-JP" altLang="en-US" sz="1400" u="none" dirty="0">
                <a:latin typeface="HG丸ｺﾞｼｯｸM-PRO" panose="020F0600000000000000" pitchFamily="50" charset="-128"/>
                <a:ea typeface="HG丸ｺﾞｼｯｸM-PRO" panose="020F0600000000000000" pitchFamily="50" charset="-128"/>
              </a:rPr>
              <a:t>ペアレントプログラム</a:t>
            </a:r>
          </a:p>
        </p:txBody>
      </p:sp>
      <p:sp>
        <p:nvSpPr>
          <p:cNvPr id="86" name="正方形/長方形 85"/>
          <p:cNvSpPr/>
          <p:nvPr/>
        </p:nvSpPr>
        <p:spPr>
          <a:xfrm>
            <a:off x="593011" y="5193950"/>
            <a:ext cx="5820685" cy="523220"/>
          </a:xfrm>
          <a:prstGeom prst="rect">
            <a:avLst/>
          </a:prstGeom>
        </p:spPr>
        <p:txBody>
          <a:bodyPr wrap="square">
            <a:spAutoFit/>
          </a:bodyPr>
          <a:lstStyle/>
          <a:p>
            <a:pPr algn="l">
              <a:spcBef>
                <a:spcPts val="600"/>
              </a:spcBef>
            </a:pPr>
            <a:r>
              <a:rPr lang="ja-JP" altLang="en-US" sz="1200" b="0" u="none" dirty="0">
                <a:latin typeface="+mj-ea"/>
                <a:ea typeface="+mj-ea"/>
              </a:rPr>
              <a:t>　</a:t>
            </a:r>
            <a:r>
              <a:rPr lang="ja-JP" altLang="en-US" sz="1400" b="0" u="none" dirty="0">
                <a:latin typeface="HG丸ｺﾞｼｯｸM-PRO" panose="020F0600000000000000" pitchFamily="50" charset="-128"/>
                <a:ea typeface="HG丸ｺﾞｼｯｸM-PRO" panose="020F0600000000000000" pitchFamily="50" charset="-128"/>
              </a:rPr>
              <a:t>お子さんの行動修正までは目指さず、「保護者の方の認知を肯定的に修正すること」に焦点を当てる子育て支援のプログラムです。</a:t>
            </a:r>
            <a:endParaRPr lang="ja-JP" altLang="en-US" sz="1200" b="0" u="none" dirty="0">
              <a:latin typeface="HG丸ｺﾞｼｯｸM-PRO" panose="020F0600000000000000" pitchFamily="50" charset="-128"/>
              <a:ea typeface="HG丸ｺﾞｼｯｸM-PRO" panose="020F0600000000000000" pitchFamily="50" charset="-128"/>
            </a:endParaRPr>
          </a:p>
        </p:txBody>
      </p:sp>
      <p:cxnSp>
        <p:nvCxnSpPr>
          <p:cNvPr id="87" name="直線コネクタ 86"/>
          <p:cNvCxnSpPr/>
          <p:nvPr/>
        </p:nvCxnSpPr>
        <p:spPr bwMode="auto">
          <a:xfrm>
            <a:off x="718977" y="5167449"/>
            <a:ext cx="2155524" cy="0"/>
          </a:xfrm>
          <a:prstGeom prst="line">
            <a:avLst/>
          </a:prstGeom>
          <a:noFill/>
          <a:ln w="47625" cap="flat" cmpd="sng" algn="ctr">
            <a:solidFill>
              <a:srgbClr val="92D050"/>
            </a:solidFill>
            <a:prstDash val="solid"/>
            <a:round/>
            <a:headEnd type="oval" w="sm" len="med"/>
            <a:tailEnd type="oval" w="sm"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pic>
        <p:nvPicPr>
          <p:cNvPr id="2" name="図 1"/>
          <p:cNvPicPr>
            <a:picLocks noChangeAspect="1"/>
          </p:cNvPicPr>
          <p:nvPr/>
        </p:nvPicPr>
        <p:blipFill>
          <a:blip r:embed="rId3"/>
          <a:stretch>
            <a:fillRect/>
          </a:stretch>
        </p:blipFill>
        <p:spPr>
          <a:xfrm>
            <a:off x="2369010" y="5969471"/>
            <a:ext cx="627942" cy="579170"/>
          </a:xfrm>
          <a:prstGeom prst="rect">
            <a:avLst/>
          </a:prstGeom>
        </p:spPr>
      </p:pic>
      <p:pic>
        <p:nvPicPr>
          <p:cNvPr id="3" name="図 2"/>
          <p:cNvPicPr>
            <a:picLocks noChangeAspect="1"/>
          </p:cNvPicPr>
          <p:nvPr/>
        </p:nvPicPr>
        <p:blipFill>
          <a:blip r:embed="rId4"/>
          <a:stretch>
            <a:fillRect/>
          </a:stretch>
        </p:blipFill>
        <p:spPr>
          <a:xfrm>
            <a:off x="2921696" y="3135048"/>
            <a:ext cx="1182727" cy="847417"/>
          </a:xfrm>
          <a:prstGeom prst="rect">
            <a:avLst/>
          </a:prstGeom>
        </p:spPr>
      </p:pic>
      <p:pic>
        <p:nvPicPr>
          <p:cNvPr id="4" name="図 3"/>
          <p:cNvPicPr>
            <a:picLocks noChangeAspect="1"/>
          </p:cNvPicPr>
          <p:nvPr/>
        </p:nvPicPr>
        <p:blipFill>
          <a:blip r:embed="rId5"/>
          <a:stretch>
            <a:fillRect/>
          </a:stretch>
        </p:blipFill>
        <p:spPr>
          <a:xfrm>
            <a:off x="2035817" y="1261104"/>
            <a:ext cx="1042506" cy="755970"/>
          </a:xfrm>
          <a:prstGeom prst="rect">
            <a:avLst/>
          </a:prstGeom>
        </p:spPr>
      </p:pic>
      <p:sp>
        <p:nvSpPr>
          <p:cNvPr id="80" name="四角形: 角を丸くする 79"/>
          <p:cNvSpPr/>
          <p:nvPr/>
        </p:nvSpPr>
        <p:spPr>
          <a:xfrm rot="21203922">
            <a:off x="198755" y="1261887"/>
            <a:ext cx="2562403" cy="306467"/>
          </a:xfrm>
          <a:prstGeom prst="roundRect">
            <a:avLst/>
          </a:prstGeom>
          <a:solidFill>
            <a:srgbClr val="008000"/>
          </a:solidFill>
          <a:ln w="3175">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nchorCtr="0">
            <a:spAutoFit/>
          </a:bodyPr>
          <a:lstStyle/>
          <a:p>
            <a:pPr algn="ctr">
              <a:lnSpc>
                <a:spcPct val="150000"/>
              </a:lnSpc>
            </a:pPr>
            <a:r>
              <a:rPr kumimoji="1" lang="ja-JP" altLang="en-US" sz="1200" u="none" dirty="0">
                <a:solidFill>
                  <a:schemeClr val="bg1"/>
                </a:solidFill>
                <a:latin typeface="メイリオ" pitchFamily="50" charset="-128"/>
                <a:ea typeface="メイリオ" pitchFamily="50" charset="-128"/>
                <a:cs typeface="メイリオ" pitchFamily="50" charset="-128"/>
              </a:rPr>
              <a:t>先輩に相談、他保護者との交流</a:t>
            </a:r>
          </a:p>
        </p:txBody>
      </p:sp>
      <p:pic>
        <p:nvPicPr>
          <p:cNvPr id="5" name="図 4"/>
          <p:cNvPicPr>
            <a:picLocks noChangeAspect="1"/>
          </p:cNvPicPr>
          <p:nvPr/>
        </p:nvPicPr>
        <p:blipFill>
          <a:blip r:embed="rId6"/>
          <a:stretch>
            <a:fillRect/>
          </a:stretch>
        </p:blipFill>
        <p:spPr>
          <a:xfrm>
            <a:off x="5460673" y="1386662"/>
            <a:ext cx="786452" cy="695004"/>
          </a:xfrm>
          <a:prstGeom prst="rect">
            <a:avLst/>
          </a:prstGeom>
        </p:spPr>
      </p:pic>
      <p:pic>
        <p:nvPicPr>
          <p:cNvPr id="6" name="図 5"/>
          <p:cNvPicPr>
            <a:picLocks noChangeAspect="1"/>
          </p:cNvPicPr>
          <p:nvPr/>
        </p:nvPicPr>
        <p:blipFill>
          <a:blip r:embed="rId7"/>
          <a:stretch>
            <a:fillRect/>
          </a:stretch>
        </p:blipFill>
        <p:spPr>
          <a:xfrm>
            <a:off x="424360" y="8061297"/>
            <a:ext cx="530398" cy="627942"/>
          </a:xfrm>
          <a:prstGeom prst="rect">
            <a:avLst/>
          </a:prstGeom>
        </p:spPr>
      </p:pic>
    </p:spTree>
    <p:extLst>
      <p:ext uri="{BB962C8B-B14F-4D97-AF65-F5344CB8AC3E}">
        <p14:creationId xmlns:p14="http://schemas.microsoft.com/office/powerpoint/2010/main" val="416120160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スライド番号プレースホルダー 6"/>
          <p:cNvSpPr>
            <a:spLocks noGrp="1"/>
          </p:cNvSpPr>
          <p:nvPr>
            <p:ph type="sldNum" sz="quarter" idx="4"/>
          </p:nvPr>
        </p:nvSpPr>
        <p:spPr>
          <a:xfrm>
            <a:off x="5257800" y="8876289"/>
            <a:ext cx="1600200" cy="635000"/>
          </a:xfrm>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1" lang="en-US" altLang="ja-JP" sz="969" b="0" i="0" u="none" strike="noStrike" kern="1200" cap="none" spc="0" normalizeH="0" baseline="0" noProof="0" dirty="0">
                <a:ln>
                  <a:noFill/>
                </a:ln>
                <a:solidFill>
                  <a:srgbClr val="000000"/>
                </a:solidFill>
                <a:effectLst/>
                <a:uLnTx/>
                <a:uFillTx/>
                <a:latin typeface="Arial" charset="0"/>
                <a:ea typeface="ＭＳ Ｐゴシック" pitchFamily="50" charset="-128"/>
                <a:cs typeface="+mn-cs"/>
              </a:rPr>
              <a:t>-8-</a:t>
            </a:r>
          </a:p>
        </p:txBody>
      </p:sp>
      <p:sp>
        <p:nvSpPr>
          <p:cNvPr id="21" name="四角形: 角を丸くする 20"/>
          <p:cNvSpPr/>
          <p:nvPr/>
        </p:nvSpPr>
        <p:spPr>
          <a:xfrm>
            <a:off x="359807" y="132873"/>
            <a:ext cx="6138388" cy="612934"/>
          </a:xfrm>
          <a:prstGeom prst="roundRect">
            <a:avLst/>
          </a:prstGeom>
          <a:pattFill prst="sphere">
            <a:fgClr>
              <a:srgbClr val="CCFFCC"/>
            </a:fgClr>
            <a:bgClr>
              <a:schemeClr val="bg1"/>
            </a:bgClr>
          </a:pattFill>
          <a:ln w="190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nchorCtr="0">
            <a:spAutoFit/>
          </a:bodyPr>
          <a:lstStyle/>
          <a:p>
            <a:pPr marL="0" marR="0" lvl="0" indent="0" algn="ctr" defTabSz="914400" rtl="0" eaLnBrk="1" fontAlgn="base" latinLnBrk="0" hangingPunct="1">
              <a:lnSpc>
                <a:spcPct val="150000"/>
              </a:lnSpc>
              <a:spcBef>
                <a:spcPct val="50000"/>
              </a:spcBef>
              <a:spcAft>
                <a:spcPct val="0"/>
              </a:spcAft>
              <a:buClrTx/>
              <a:buSzTx/>
              <a:buFontTx/>
              <a:buNone/>
              <a:tabLst/>
              <a:defRPr/>
            </a:pPr>
            <a:r>
              <a:rPr kumimoji="1" lang="ja-JP" altLang="en-US" sz="2400" b="1"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メイリオ" pitchFamily="50" charset="-128"/>
              </a:rPr>
              <a:t>○○市の子育て支援－２</a:t>
            </a:r>
          </a:p>
        </p:txBody>
      </p:sp>
      <p:sp>
        <p:nvSpPr>
          <p:cNvPr id="10" name="四角形: 角を丸くする 9"/>
          <p:cNvSpPr/>
          <p:nvPr/>
        </p:nvSpPr>
        <p:spPr>
          <a:xfrm rot="21227105">
            <a:off x="137886" y="1032431"/>
            <a:ext cx="1139055" cy="280928"/>
          </a:xfrm>
          <a:prstGeom prst="roundRect">
            <a:avLst/>
          </a:prstGeom>
          <a:solidFill>
            <a:srgbClr val="008000"/>
          </a:solidFill>
          <a:ln w="3175">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nchorCtr="0">
            <a:spAutoFit/>
          </a:bodyPr>
          <a:lstStyle/>
          <a:p>
            <a:pPr marL="0" marR="0" lvl="0" indent="0" algn="ctr" defTabSz="914400" rtl="0" eaLnBrk="1" fontAlgn="base" latinLnBrk="0" hangingPunct="1">
              <a:lnSpc>
                <a:spcPct val="150000"/>
              </a:lnSpc>
              <a:spcBef>
                <a:spcPct val="50000"/>
              </a:spcBef>
              <a:spcAft>
                <a:spcPct val="0"/>
              </a:spcAft>
              <a:buClrTx/>
              <a:buSzTx/>
              <a:buFontTx/>
              <a:buNone/>
              <a:tabLst/>
              <a:defRPr/>
            </a:pPr>
            <a:r>
              <a:rPr kumimoji="1" lang="ja-JP" altLang="en-US" sz="1200" b="1" i="0" u="none" strike="noStrike" kern="1200" cap="none" spc="0" normalizeH="0" baseline="0" noProof="0" dirty="0">
                <a:ln>
                  <a:noFill/>
                </a:ln>
                <a:solidFill>
                  <a:srgbClr val="FFFFFF"/>
                </a:solidFill>
                <a:effectLst/>
                <a:uLnTx/>
                <a:uFillTx/>
                <a:latin typeface="メイリオ" pitchFamily="50" charset="-128"/>
                <a:ea typeface="メイリオ" pitchFamily="50" charset="-128"/>
                <a:cs typeface="メイリオ" pitchFamily="50" charset="-128"/>
              </a:rPr>
              <a:t>施設</a:t>
            </a:r>
          </a:p>
        </p:txBody>
      </p:sp>
      <p:sp>
        <p:nvSpPr>
          <p:cNvPr id="11" name="四角形: 角を丸くする 10"/>
          <p:cNvSpPr/>
          <p:nvPr/>
        </p:nvSpPr>
        <p:spPr>
          <a:xfrm>
            <a:off x="348071" y="1521765"/>
            <a:ext cx="2493129" cy="258582"/>
          </a:xfrm>
          <a:prstGeom prst="roundRect">
            <a:avLst/>
          </a:prstGeom>
          <a:noFill/>
          <a:ln w="3175">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nchorCtr="0">
            <a:spAutoFit/>
          </a:bodyPr>
          <a:lstStyle/>
          <a:p>
            <a:pPr marL="0" marR="0" lvl="0" indent="0" algn="l" defTabSz="914400" rtl="0" eaLnBrk="1" fontAlgn="base" latinLnBrk="0" hangingPunct="1">
              <a:lnSpc>
                <a:spcPct val="150000"/>
              </a:lnSpc>
              <a:spcBef>
                <a:spcPct val="50000"/>
              </a:spcBef>
              <a:spcAft>
                <a:spcPct val="0"/>
              </a:spcAft>
              <a:buClrTx/>
              <a:buSzTx/>
              <a:buFontTx/>
              <a:buNone/>
              <a:tabLst/>
              <a:defRPr/>
            </a:pPr>
            <a:r>
              <a:rPr kumimoji="1" lang="ja-JP" altLang="en-US" sz="1200" b="1" i="0" u="none" strike="noStrike" kern="1200" cap="none" spc="0" normalizeH="0" baseline="0" noProof="0" dirty="0">
                <a:ln>
                  <a:noFill/>
                </a:ln>
                <a:solidFill>
                  <a:srgbClr val="008000"/>
                </a:solidFill>
                <a:effectLst/>
                <a:uLnTx/>
                <a:uFillTx/>
                <a:latin typeface="HG丸ｺﾞｼｯｸM-PRO" panose="020F0600000000000000" pitchFamily="50" charset="-128"/>
                <a:ea typeface="HG丸ｺﾞｼｯｸM-PRO" panose="020F0600000000000000" pitchFamily="50" charset="-128"/>
                <a:cs typeface="メイリオ" pitchFamily="50" charset="-128"/>
              </a:rPr>
              <a:t>① </a:t>
            </a:r>
            <a:r>
              <a:rPr kumimoji="1" lang="ja-JP" altLang="en-US" sz="12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メイリオ" pitchFamily="50" charset="-128"/>
              </a:rPr>
              <a:t>○○市子育て支援センター</a:t>
            </a:r>
          </a:p>
        </p:txBody>
      </p:sp>
      <p:cxnSp>
        <p:nvCxnSpPr>
          <p:cNvPr id="12" name="直線コネクタ 11"/>
          <p:cNvCxnSpPr/>
          <p:nvPr/>
        </p:nvCxnSpPr>
        <p:spPr bwMode="auto">
          <a:xfrm>
            <a:off x="363408" y="1817970"/>
            <a:ext cx="2844000" cy="0"/>
          </a:xfrm>
          <a:prstGeom prst="line">
            <a:avLst/>
          </a:prstGeom>
          <a:noFill/>
          <a:ln w="47625" cap="flat" cmpd="sng" algn="ctr">
            <a:solidFill>
              <a:srgbClr val="92D050"/>
            </a:solidFill>
            <a:prstDash val="solid"/>
            <a:round/>
            <a:headEnd type="oval" w="sm" len="med"/>
            <a:tailEnd type="oval" w="sm"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3" name="正方形/長方形 12"/>
          <p:cNvSpPr/>
          <p:nvPr/>
        </p:nvSpPr>
        <p:spPr>
          <a:xfrm>
            <a:off x="413247" y="1895155"/>
            <a:ext cx="3331200" cy="1131079"/>
          </a:xfrm>
          <a:prstGeom prst="rect">
            <a:avLst/>
          </a:prstGeom>
        </p:spPr>
        <p:txBody>
          <a:bodyPr wrap="square">
            <a:spAutoFit/>
          </a:bodyPr>
          <a:lstStyle/>
          <a:p>
            <a:pPr marL="0" marR="0" lvl="0" indent="0" algn="l" defTabSz="914400" rtl="0" eaLnBrk="1" fontAlgn="base" latinLnBrk="0" hangingPunct="1">
              <a:lnSpc>
                <a:spcPct val="100000"/>
              </a:lnSpc>
              <a:spcBef>
                <a:spcPts val="300"/>
              </a:spcBef>
              <a:spcAft>
                <a:spcPct val="0"/>
              </a:spcAft>
              <a:buClrTx/>
              <a:buSzTx/>
              <a:buFontTx/>
              <a:buNone/>
              <a:tabLst/>
              <a:defRPr/>
            </a:pPr>
            <a:r>
              <a:rPr kumimoji="1" lang="ja-JP" altLang="en-US" sz="10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　　　　　　支　援：交流ひろば、子育てサロン</a:t>
            </a:r>
            <a:endParaRPr kumimoji="1" lang="en-US" altLang="ja-JP" sz="10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endParaRPr>
          </a:p>
          <a:p>
            <a:pPr marL="0" marR="0" lvl="0" indent="0" algn="l" defTabSz="914400" rtl="0" eaLnBrk="1" fontAlgn="base" latinLnBrk="0" hangingPunct="1">
              <a:lnSpc>
                <a:spcPct val="100000"/>
              </a:lnSpc>
              <a:spcBef>
                <a:spcPts val="300"/>
              </a:spcBef>
              <a:spcAft>
                <a:spcPct val="0"/>
              </a:spcAft>
              <a:buClrTx/>
              <a:buSzTx/>
              <a:buFontTx/>
              <a:buNone/>
              <a:tabLst/>
              <a:defRPr/>
            </a:pPr>
            <a:r>
              <a:rPr kumimoji="1" lang="ja-JP" altLang="en-US" sz="10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　　　　　　利　用：月～金　</a:t>
            </a:r>
            <a:r>
              <a:rPr kumimoji="1" lang="en-US" altLang="ja-JP" sz="10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10:00</a:t>
            </a:r>
            <a:r>
              <a:rPr kumimoji="1" lang="ja-JP" altLang="en-US" sz="10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a:t>
            </a:r>
            <a:r>
              <a:rPr kumimoji="1" lang="en-US" altLang="ja-JP" sz="10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17:00</a:t>
            </a:r>
          </a:p>
          <a:p>
            <a:pPr marL="0" marR="0" lvl="0" indent="0" algn="l" defTabSz="914400" rtl="0" eaLnBrk="1" fontAlgn="base" latinLnBrk="0" hangingPunct="1">
              <a:lnSpc>
                <a:spcPct val="100000"/>
              </a:lnSpc>
              <a:spcBef>
                <a:spcPts val="300"/>
              </a:spcBef>
              <a:spcAft>
                <a:spcPct val="0"/>
              </a:spcAft>
              <a:buClrTx/>
              <a:buSzTx/>
              <a:buFontTx/>
              <a:buNone/>
              <a:tabLst/>
              <a:defRPr/>
            </a:pPr>
            <a:r>
              <a:rPr kumimoji="1" lang="ja-JP" altLang="en-US" sz="10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　　　　　　</a:t>
            </a:r>
            <a:r>
              <a:rPr kumimoji="1" lang="en-US" altLang="ja-JP" sz="10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            </a:t>
            </a:r>
            <a:r>
              <a:rPr kumimoji="1" lang="ja-JP" altLang="en-US" sz="10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　土　　</a:t>
            </a:r>
            <a:r>
              <a:rPr kumimoji="1" lang="en-US" altLang="ja-JP" sz="10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10:00</a:t>
            </a:r>
            <a:r>
              <a:rPr kumimoji="1" lang="ja-JP" altLang="en-US" sz="10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a:t>
            </a:r>
            <a:r>
              <a:rPr kumimoji="1" lang="en-US" altLang="ja-JP" sz="10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13:00</a:t>
            </a:r>
          </a:p>
          <a:p>
            <a:pPr marL="0" marR="0" lvl="0" indent="0" algn="l" defTabSz="914400" rtl="0" eaLnBrk="1" fontAlgn="base" latinLnBrk="0" hangingPunct="1">
              <a:lnSpc>
                <a:spcPct val="100000"/>
              </a:lnSpc>
              <a:spcBef>
                <a:spcPts val="300"/>
              </a:spcBef>
              <a:spcAft>
                <a:spcPct val="0"/>
              </a:spcAft>
              <a:buClrTx/>
              <a:buSzTx/>
              <a:buFontTx/>
              <a:buNone/>
              <a:tabLst/>
              <a:defRPr/>
            </a:pPr>
            <a:r>
              <a:rPr kumimoji="1" lang="ja-JP" altLang="en-US" sz="10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　　　　　　利用料：</a:t>
            </a:r>
            <a:endParaRPr kumimoji="1" lang="en-US" altLang="ja-JP" sz="10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endParaRPr>
          </a:p>
          <a:p>
            <a:pPr marL="0" marR="0" lvl="0" indent="0" algn="l" defTabSz="633062"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　○○市△△</a:t>
            </a:r>
            <a:r>
              <a:rPr kumimoji="1" lang="en-US" altLang="ja-JP" sz="10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a:t>
            </a:r>
            <a:r>
              <a:rPr kumimoji="1" lang="ja-JP" altLang="en-US" sz="10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　☎　△△△</a:t>
            </a:r>
            <a:r>
              <a:rPr kumimoji="1" lang="en-US" altLang="ja-JP" sz="10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a:t>
            </a:r>
          </a:p>
          <a:p>
            <a:pPr marL="0" marR="0" lvl="0" indent="0" algn="l" defTabSz="633062"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　</a:t>
            </a:r>
            <a:r>
              <a:rPr kumimoji="1" lang="en-US" altLang="ja-JP" sz="10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https://www.</a:t>
            </a:r>
            <a:r>
              <a:rPr kumimoji="1" lang="ja-JP" altLang="en-US" sz="10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a:t>
            </a:r>
          </a:p>
        </p:txBody>
      </p:sp>
      <p:sp>
        <p:nvSpPr>
          <p:cNvPr id="2" name="四角形: 角を丸くする 1"/>
          <p:cNvSpPr/>
          <p:nvPr/>
        </p:nvSpPr>
        <p:spPr>
          <a:xfrm>
            <a:off x="296317" y="1872167"/>
            <a:ext cx="881280" cy="783193"/>
          </a:xfrm>
          <a:prstGeom prst="roundRect">
            <a:avLst/>
          </a:prstGeom>
          <a:solidFill>
            <a:schemeClr val="bg1">
              <a:lumMod val="9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nchorCtr="0">
            <a:spAutoFit/>
          </a:bodyPr>
          <a:lstStyle/>
          <a:p>
            <a:pPr marL="0" marR="0" lvl="0" indent="0" algn="ctr" defTabSz="914400" rtl="0" eaLnBrk="1" fontAlgn="base" latinLnBrk="0" hangingPunct="1">
              <a:lnSpc>
                <a:spcPct val="200000"/>
              </a:lnSpc>
              <a:spcBef>
                <a:spcPts val="1200"/>
              </a:spcBef>
              <a:spcAft>
                <a:spcPct val="0"/>
              </a:spcAft>
              <a:buClrTx/>
              <a:buSzTx/>
              <a:buFontTx/>
              <a:buNone/>
              <a:tabLst/>
              <a:defRPr/>
            </a:pPr>
            <a:r>
              <a:rPr kumimoji="1" lang="ja-JP" altLang="en-US" sz="900" b="1" i="0" u="none" strike="noStrike" kern="1200" cap="none" spc="0" normalizeH="0" baseline="0" noProof="0" dirty="0">
                <a:ln>
                  <a:noFill/>
                </a:ln>
                <a:solidFill>
                  <a:srgbClr val="000000"/>
                </a:solidFill>
                <a:effectLst/>
                <a:uLnTx/>
                <a:uFillTx/>
                <a:latin typeface="メイリオ" pitchFamily="50" charset="-128"/>
                <a:ea typeface="メイリオ" pitchFamily="50" charset="-128"/>
                <a:cs typeface="メイリオ" pitchFamily="50" charset="-128"/>
              </a:rPr>
              <a:t>イメージ</a:t>
            </a:r>
            <a:endParaRPr kumimoji="1" lang="en-US" altLang="ja-JP" sz="900" b="1" i="0" u="none" strike="noStrike" kern="1200" cap="none" spc="0" normalizeH="0" baseline="0" noProof="0" dirty="0">
              <a:ln>
                <a:noFill/>
              </a:ln>
              <a:solidFill>
                <a:srgbClr val="000000"/>
              </a:solidFill>
              <a:effectLst/>
              <a:uLnTx/>
              <a:uFillTx/>
              <a:latin typeface="メイリオ" pitchFamily="50" charset="-128"/>
              <a:ea typeface="メイリオ" pitchFamily="50" charset="-128"/>
              <a:cs typeface="メイリオ" pitchFamily="50" charset="-128"/>
            </a:endParaRPr>
          </a:p>
          <a:p>
            <a:pPr marL="0" marR="0" lvl="0" indent="0" algn="ctr" defTabSz="914400" rtl="0" eaLnBrk="1" fontAlgn="base" latinLnBrk="0" hangingPunct="1">
              <a:lnSpc>
                <a:spcPct val="200000"/>
              </a:lnSpc>
              <a:spcBef>
                <a:spcPts val="1200"/>
              </a:spcBef>
              <a:spcAft>
                <a:spcPts val="600"/>
              </a:spcAft>
              <a:buClrTx/>
              <a:buSzTx/>
              <a:buFontTx/>
              <a:buNone/>
              <a:tabLst/>
              <a:defRPr/>
            </a:pPr>
            <a:r>
              <a:rPr kumimoji="1" lang="ja-JP" altLang="en-US" sz="900" b="1" i="0" u="none" strike="noStrike" kern="1200" cap="none" spc="0" normalizeH="0" baseline="0" noProof="0" dirty="0">
                <a:ln>
                  <a:noFill/>
                </a:ln>
                <a:solidFill>
                  <a:srgbClr val="000000"/>
                </a:solidFill>
                <a:effectLst/>
                <a:uLnTx/>
                <a:uFillTx/>
                <a:latin typeface="メイリオ" pitchFamily="50" charset="-128"/>
                <a:ea typeface="メイリオ" pitchFamily="50" charset="-128"/>
                <a:cs typeface="メイリオ" pitchFamily="50" charset="-128"/>
              </a:rPr>
              <a:t>写真</a:t>
            </a:r>
            <a:endParaRPr kumimoji="1" lang="en-US" altLang="ja-JP" sz="900" b="1" i="0" u="none" strike="noStrike" kern="1200" cap="none" spc="0" normalizeH="0" baseline="0" noProof="0" dirty="0">
              <a:ln>
                <a:noFill/>
              </a:ln>
              <a:solidFill>
                <a:srgbClr val="000000"/>
              </a:solidFill>
              <a:effectLst/>
              <a:uLnTx/>
              <a:uFillTx/>
              <a:latin typeface="メイリオ" pitchFamily="50" charset="-128"/>
              <a:ea typeface="メイリオ" pitchFamily="50" charset="-128"/>
              <a:cs typeface="メイリオ" pitchFamily="50" charset="-128"/>
            </a:endParaRPr>
          </a:p>
        </p:txBody>
      </p:sp>
      <p:sp>
        <p:nvSpPr>
          <p:cNvPr id="16" name="正方形/長方形 15"/>
          <p:cNvSpPr/>
          <p:nvPr/>
        </p:nvSpPr>
        <p:spPr>
          <a:xfrm>
            <a:off x="1555487" y="817170"/>
            <a:ext cx="5092784" cy="415498"/>
          </a:xfrm>
          <a:prstGeom prst="rect">
            <a:avLst/>
          </a:prstGeom>
          <a:ln>
            <a:solidFill>
              <a:srgbClr val="FF0000"/>
            </a:solidFill>
          </a:ln>
        </p:spPr>
        <p:txBody>
          <a:bodyPr wrap="square">
            <a:spAutoFit/>
          </a:bodyPr>
          <a:lstStyle/>
          <a:p>
            <a:pPr marL="0" marR="0" lvl="0" indent="0" algn="l" defTabSz="914400" rtl="0" eaLnBrk="1" fontAlgn="base" latinLnBrk="0" hangingPunct="1">
              <a:lnSpc>
                <a:spcPct val="100000"/>
              </a:lnSpc>
              <a:spcBef>
                <a:spcPts val="300"/>
              </a:spcBef>
              <a:spcAft>
                <a:spcPct val="0"/>
              </a:spcAft>
              <a:buClrTx/>
              <a:buSzTx/>
              <a:buFontTx/>
              <a:buNone/>
              <a:tabLst/>
              <a:defRPr/>
            </a:pPr>
            <a:r>
              <a:rPr kumimoji="1" lang="en-US" altLang="ja-JP" sz="1050" b="0" i="0" u="none" strike="noStrike" kern="1200" cap="none" spc="0" normalizeH="0" baseline="0" noProof="0" dirty="0">
                <a:ln>
                  <a:noFill/>
                </a:ln>
                <a:solidFill>
                  <a:srgbClr val="FF0000"/>
                </a:solidFill>
                <a:effectLst/>
                <a:uLnTx/>
                <a:uFillTx/>
                <a:latin typeface="HG丸ｺﾞｼｯｸM-PRO" panose="020F0600000000000000" pitchFamily="50" charset="-128"/>
                <a:ea typeface="HG丸ｺﾞｼｯｸM-PRO" panose="020F0600000000000000" pitchFamily="50" charset="-128"/>
                <a:cs typeface="+mn-cs"/>
              </a:rPr>
              <a:t>※</a:t>
            </a:r>
            <a:r>
              <a:rPr kumimoji="1" lang="ja-JP" altLang="en-US" sz="1050" b="0" i="0" u="none" strike="noStrike" kern="1200" cap="none" spc="0" normalizeH="0" baseline="0" noProof="0" dirty="0">
                <a:ln>
                  <a:noFill/>
                </a:ln>
                <a:solidFill>
                  <a:srgbClr val="FF0000"/>
                </a:solidFill>
                <a:effectLst/>
                <a:uLnTx/>
                <a:uFillTx/>
                <a:latin typeface="HG丸ｺﾞｼｯｸM-PRO" panose="020F0600000000000000" pitchFamily="50" charset="-128"/>
                <a:ea typeface="HG丸ｺﾞｼｯｸM-PRO" panose="020F0600000000000000" pitchFamily="50" charset="-128"/>
                <a:cs typeface="+mn-cs"/>
              </a:rPr>
              <a:t>作成メモ：各自治体の施設等について記載してください。（下記例のようにマップ上の位置を示すとより分かりやすいです。）</a:t>
            </a:r>
            <a:endParaRPr kumimoji="1" lang="ja-JP" altLang="en-US" sz="1200" b="0" i="0" u="none" strike="noStrike" kern="1200" cap="none" spc="0" normalizeH="0" baseline="0" noProof="0" dirty="0">
              <a:ln>
                <a:noFill/>
              </a:ln>
              <a:solidFill>
                <a:srgbClr val="FF0000"/>
              </a:solidFill>
              <a:effectLst/>
              <a:uLnTx/>
              <a:uFillTx/>
              <a:latin typeface="HG丸ｺﾞｼｯｸM-PRO" panose="020F0600000000000000" pitchFamily="50" charset="-128"/>
              <a:ea typeface="HG丸ｺﾞｼｯｸM-PRO" panose="020F0600000000000000" pitchFamily="50" charset="-128"/>
              <a:cs typeface="+mn-cs"/>
            </a:endParaRPr>
          </a:p>
        </p:txBody>
      </p:sp>
      <p:pic>
        <p:nvPicPr>
          <p:cNvPr id="18" name="図 17"/>
          <p:cNvPicPr>
            <a:picLocks noChangeAspect="1"/>
          </p:cNvPicPr>
          <p:nvPr/>
        </p:nvPicPr>
        <p:blipFill rotWithShape="1">
          <a:blip r:embed="rId2"/>
          <a:srcRect l="1542" t="3479" r="51181" b="4771"/>
          <a:stretch/>
        </p:blipFill>
        <p:spPr>
          <a:xfrm>
            <a:off x="3538628" y="1433387"/>
            <a:ext cx="3027001" cy="3553781"/>
          </a:xfrm>
          <a:prstGeom prst="rect">
            <a:avLst/>
          </a:prstGeom>
        </p:spPr>
      </p:pic>
      <p:sp>
        <p:nvSpPr>
          <p:cNvPr id="19" name="正方形/長方形 18"/>
          <p:cNvSpPr/>
          <p:nvPr/>
        </p:nvSpPr>
        <p:spPr>
          <a:xfrm>
            <a:off x="4748388" y="4816795"/>
            <a:ext cx="1817241" cy="263801"/>
          </a:xfrm>
          <a:prstGeom prst="rect">
            <a:avLst/>
          </a:prstGeom>
          <a:ln>
            <a:solidFill>
              <a:srgbClr val="FF0000"/>
            </a:solidFill>
          </a:ln>
        </p:spPr>
        <p:txBody>
          <a:bodyPr wrap="square">
            <a:spAutoFit/>
          </a:bodyPr>
          <a:lstStyle/>
          <a:p>
            <a:pPr marL="0" marR="0" lvl="0" indent="0" algn="l" defTabSz="914400" rtl="0" eaLnBrk="1" fontAlgn="base" latinLnBrk="0" hangingPunct="1">
              <a:lnSpc>
                <a:spcPct val="100000"/>
              </a:lnSpc>
              <a:spcBef>
                <a:spcPts val="300"/>
              </a:spcBef>
              <a:spcAft>
                <a:spcPct val="0"/>
              </a:spcAft>
              <a:buClrTx/>
              <a:buSzTx/>
              <a:buFontTx/>
              <a:buNone/>
              <a:tabLst/>
              <a:defRPr/>
            </a:pPr>
            <a:r>
              <a:rPr kumimoji="1" lang="en-US" altLang="ja-JP" sz="1050" b="0" i="0" u="none" strike="noStrike" kern="1200" cap="none" spc="0" normalizeH="0" baseline="0" noProof="0" dirty="0">
                <a:ln>
                  <a:noFill/>
                </a:ln>
                <a:solidFill>
                  <a:srgbClr val="FF0000"/>
                </a:solidFill>
                <a:effectLst/>
                <a:uLnTx/>
                <a:uFillTx/>
                <a:latin typeface="HG丸ｺﾞｼｯｸM-PRO" panose="020F0600000000000000" pitchFamily="50" charset="-128"/>
                <a:ea typeface="HG丸ｺﾞｼｯｸM-PRO" panose="020F0600000000000000" pitchFamily="50" charset="-128"/>
                <a:cs typeface="+mn-cs"/>
              </a:rPr>
              <a:t>※</a:t>
            </a:r>
            <a:r>
              <a:rPr kumimoji="1" lang="ja-JP" altLang="en-US" sz="1050" b="0" i="0" u="none" strike="noStrike" kern="1200" cap="none" spc="0" normalizeH="0" baseline="0" noProof="0" dirty="0">
                <a:ln>
                  <a:noFill/>
                </a:ln>
                <a:solidFill>
                  <a:srgbClr val="FF0000"/>
                </a:solidFill>
                <a:effectLst/>
                <a:uLnTx/>
                <a:uFillTx/>
                <a:latin typeface="HG丸ｺﾞｼｯｸM-PRO" panose="020F0600000000000000" pitchFamily="50" charset="-128"/>
                <a:ea typeface="HG丸ｺﾞｼｯｸM-PRO" panose="020F0600000000000000" pitchFamily="50" charset="-128"/>
                <a:cs typeface="+mn-cs"/>
              </a:rPr>
              <a:t>イメージ（岡山県の例）</a:t>
            </a:r>
            <a:endParaRPr kumimoji="1" lang="ja-JP" altLang="en-US" sz="1200" b="0" i="0" u="none" strike="noStrike" kern="1200" cap="none" spc="0" normalizeH="0" baseline="0" noProof="0" dirty="0">
              <a:ln>
                <a:noFill/>
              </a:ln>
              <a:solidFill>
                <a:srgbClr val="FF0000"/>
              </a:solidFill>
              <a:effectLst/>
              <a:uLnTx/>
              <a:uFillTx/>
              <a:latin typeface="HG丸ｺﾞｼｯｸM-PRO" panose="020F0600000000000000" pitchFamily="50" charset="-128"/>
              <a:ea typeface="HG丸ｺﾞｼｯｸM-PRO" panose="020F0600000000000000" pitchFamily="50" charset="-128"/>
              <a:cs typeface="+mn-cs"/>
            </a:endParaRPr>
          </a:p>
        </p:txBody>
      </p:sp>
      <p:sp>
        <p:nvSpPr>
          <p:cNvPr id="40" name="四角形: 角を丸くする 39"/>
          <p:cNvSpPr/>
          <p:nvPr/>
        </p:nvSpPr>
        <p:spPr>
          <a:xfrm>
            <a:off x="371586" y="3257584"/>
            <a:ext cx="2493129" cy="306467"/>
          </a:xfrm>
          <a:prstGeom prst="roundRect">
            <a:avLst/>
          </a:prstGeom>
          <a:noFill/>
          <a:ln w="3175">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nchorCtr="0">
            <a:spAutoFit/>
          </a:bodyPr>
          <a:lstStyle/>
          <a:p>
            <a:pPr marL="0" marR="0" lvl="0" indent="0" algn="l" defTabSz="914400" rtl="0" eaLnBrk="1" fontAlgn="base" latinLnBrk="0" hangingPunct="1">
              <a:lnSpc>
                <a:spcPct val="150000"/>
              </a:lnSpc>
              <a:spcBef>
                <a:spcPct val="50000"/>
              </a:spcBef>
              <a:spcAft>
                <a:spcPct val="0"/>
              </a:spcAft>
              <a:buClrTx/>
              <a:buSzTx/>
              <a:buFontTx/>
              <a:buNone/>
              <a:tabLst/>
              <a:defRPr/>
            </a:pPr>
            <a:r>
              <a:rPr kumimoji="1" lang="ja-JP" altLang="en-US" sz="1200" b="1" i="0" u="none" strike="noStrike" kern="1200" cap="none" spc="0" normalizeH="0" baseline="0" noProof="0" dirty="0">
                <a:ln>
                  <a:noFill/>
                </a:ln>
                <a:solidFill>
                  <a:srgbClr val="008000"/>
                </a:solidFill>
                <a:effectLst/>
                <a:uLnTx/>
                <a:uFillTx/>
                <a:latin typeface="HG丸ｺﾞｼｯｸM-PRO" panose="020F0600000000000000" pitchFamily="50" charset="-128"/>
                <a:ea typeface="HG丸ｺﾞｼｯｸM-PRO" panose="020F0600000000000000" pitchFamily="50" charset="-128"/>
                <a:cs typeface="メイリオ" pitchFamily="50" charset="-128"/>
              </a:rPr>
              <a:t>② </a:t>
            </a:r>
            <a:r>
              <a:rPr kumimoji="1" lang="ja-JP" altLang="en-US" sz="12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メイリオ" pitchFamily="50" charset="-128"/>
              </a:rPr>
              <a:t>ふれあい交流の場○○</a:t>
            </a:r>
          </a:p>
        </p:txBody>
      </p:sp>
      <p:cxnSp>
        <p:nvCxnSpPr>
          <p:cNvPr id="41" name="直線コネクタ 40"/>
          <p:cNvCxnSpPr/>
          <p:nvPr/>
        </p:nvCxnSpPr>
        <p:spPr bwMode="auto">
          <a:xfrm>
            <a:off x="363408" y="3647209"/>
            <a:ext cx="2844000" cy="0"/>
          </a:xfrm>
          <a:prstGeom prst="line">
            <a:avLst/>
          </a:prstGeom>
          <a:noFill/>
          <a:ln w="47625" cap="flat" cmpd="sng" algn="ctr">
            <a:solidFill>
              <a:srgbClr val="92D050"/>
            </a:solidFill>
            <a:prstDash val="solid"/>
            <a:round/>
            <a:headEnd type="oval" w="sm" len="med"/>
            <a:tailEnd type="oval" w="sm"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42" name="正方形/長方形 41"/>
          <p:cNvSpPr/>
          <p:nvPr/>
        </p:nvSpPr>
        <p:spPr>
          <a:xfrm>
            <a:off x="413247" y="3724394"/>
            <a:ext cx="3331200" cy="1131079"/>
          </a:xfrm>
          <a:prstGeom prst="rect">
            <a:avLst/>
          </a:prstGeom>
        </p:spPr>
        <p:txBody>
          <a:bodyPr wrap="square">
            <a:spAutoFit/>
          </a:bodyPr>
          <a:lstStyle/>
          <a:p>
            <a:pPr marL="0" marR="0" lvl="0" indent="0" algn="l" defTabSz="914400" rtl="0" eaLnBrk="1" fontAlgn="base" latinLnBrk="0" hangingPunct="1">
              <a:lnSpc>
                <a:spcPct val="100000"/>
              </a:lnSpc>
              <a:spcBef>
                <a:spcPts val="300"/>
              </a:spcBef>
              <a:spcAft>
                <a:spcPct val="0"/>
              </a:spcAft>
              <a:buClrTx/>
              <a:buSzTx/>
              <a:buFontTx/>
              <a:buNone/>
              <a:tabLst/>
              <a:defRPr/>
            </a:pPr>
            <a:r>
              <a:rPr kumimoji="1" lang="ja-JP" altLang="en-US" sz="10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　　　　　　支　援：交流ひろば、サークル支援</a:t>
            </a:r>
            <a:endParaRPr kumimoji="1" lang="en-US" altLang="ja-JP" sz="10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endParaRPr>
          </a:p>
          <a:p>
            <a:pPr marL="0" marR="0" lvl="0" indent="0" algn="l" defTabSz="914400" rtl="0" eaLnBrk="1" fontAlgn="base" latinLnBrk="0" hangingPunct="1">
              <a:lnSpc>
                <a:spcPct val="100000"/>
              </a:lnSpc>
              <a:spcBef>
                <a:spcPts val="300"/>
              </a:spcBef>
              <a:spcAft>
                <a:spcPct val="0"/>
              </a:spcAft>
              <a:buClrTx/>
              <a:buSzTx/>
              <a:buFontTx/>
              <a:buNone/>
              <a:tabLst/>
              <a:defRPr/>
            </a:pPr>
            <a:r>
              <a:rPr kumimoji="1" lang="ja-JP" altLang="en-US" sz="10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　　　　　　利　用：月～金　</a:t>
            </a:r>
            <a:r>
              <a:rPr kumimoji="1" lang="en-US" altLang="ja-JP" sz="10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10:00</a:t>
            </a:r>
            <a:r>
              <a:rPr kumimoji="1" lang="ja-JP" altLang="en-US" sz="10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a:t>
            </a:r>
            <a:r>
              <a:rPr kumimoji="1" lang="en-US" altLang="ja-JP" sz="10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17:00</a:t>
            </a:r>
          </a:p>
          <a:p>
            <a:pPr marL="0" marR="0" lvl="0" indent="0" algn="l" defTabSz="914400" rtl="0" eaLnBrk="1" fontAlgn="base" latinLnBrk="0" hangingPunct="1">
              <a:lnSpc>
                <a:spcPct val="100000"/>
              </a:lnSpc>
              <a:spcBef>
                <a:spcPts val="300"/>
              </a:spcBef>
              <a:spcAft>
                <a:spcPct val="0"/>
              </a:spcAft>
              <a:buClrTx/>
              <a:buSzTx/>
              <a:buFontTx/>
              <a:buNone/>
              <a:tabLst/>
              <a:defRPr/>
            </a:pPr>
            <a:r>
              <a:rPr kumimoji="1" lang="ja-JP" altLang="en-US" sz="10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　　　　　　</a:t>
            </a:r>
            <a:r>
              <a:rPr kumimoji="1" lang="en-US" altLang="ja-JP" sz="10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            </a:t>
            </a:r>
            <a:r>
              <a:rPr kumimoji="1" lang="ja-JP" altLang="en-US" sz="10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　土　　</a:t>
            </a:r>
            <a:r>
              <a:rPr kumimoji="1" lang="en-US" altLang="ja-JP" sz="10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10:00</a:t>
            </a:r>
            <a:r>
              <a:rPr kumimoji="1" lang="ja-JP" altLang="en-US" sz="10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a:t>
            </a:r>
            <a:r>
              <a:rPr kumimoji="1" lang="en-US" altLang="ja-JP" sz="10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13:00</a:t>
            </a:r>
          </a:p>
          <a:p>
            <a:pPr marL="0" marR="0" lvl="0" indent="0" algn="l" defTabSz="914400" rtl="0" eaLnBrk="1" fontAlgn="base" latinLnBrk="0" hangingPunct="1">
              <a:lnSpc>
                <a:spcPct val="100000"/>
              </a:lnSpc>
              <a:spcBef>
                <a:spcPts val="300"/>
              </a:spcBef>
              <a:spcAft>
                <a:spcPct val="0"/>
              </a:spcAft>
              <a:buClrTx/>
              <a:buSzTx/>
              <a:buFontTx/>
              <a:buNone/>
              <a:tabLst/>
              <a:defRPr/>
            </a:pPr>
            <a:r>
              <a:rPr kumimoji="1" lang="ja-JP" altLang="en-US" sz="10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　　　　　　利用料：</a:t>
            </a:r>
            <a:endParaRPr kumimoji="1" lang="en-US" altLang="ja-JP" sz="10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endParaRPr>
          </a:p>
          <a:p>
            <a:pPr marL="0" marR="0" lvl="0" indent="0" algn="l" defTabSz="633062"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　○○市△△</a:t>
            </a:r>
            <a:r>
              <a:rPr kumimoji="1" lang="en-US" altLang="ja-JP" sz="10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a:t>
            </a:r>
            <a:r>
              <a:rPr kumimoji="1" lang="ja-JP" altLang="en-US" sz="10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　☎　△△△</a:t>
            </a:r>
            <a:r>
              <a:rPr kumimoji="1" lang="en-US" altLang="ja-JP" sz="10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a:t>
            </a:r>
          </a:p>
          <a:p>
            <a:pPr marL="0" marR="0" lvl="0" indent="0" algn="l" defTabSz="633062"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　</a:t>
            </a:r>
            <a:r>
              <a:rPr kumimoji="1" lang="en-US" altLang="ja-JP" sz="10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https://www.</a:t>
            </a:r>
            <a:r>
              <a:rPr kumimoji="1" lang="ja-JP" altLang="en-US" sz="10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a:t>
            </a:r>
          </a:p>
        </p:txBody>
      </p:sp>
      <p:sp>
        <p:nvSpPr>
          <p:cNvPr id="43" name="四角形: 角を丸くする 42"/>
          <p:cNvSpPr/>
          <p:nvPr/>
        </p:nvSpPr>
        <p:spPr>
          <a:xfrm>
            <a:off x="296317" y="3701406"/>
            <a:ext cx="881280" cy="783193"/>
          </a:xfrm>
          <a:prstGeom prst="roundRect">
            <a:avLst/>
          </a:prstGeom>
          <a:solidFill>
            <a:schemeClr val="bg1">
              <a:lumMod val="9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nchorCtr="0">
            <a:spAutoFit/>
          </a:bodyPr>
          <a:lstStyle/>
          <a:p>
            <a:pPr marL="0" marR="0" lvl="0" indent="0" algn="ctr" defTabSz="914400" rtl="0" eaLnBrk="1" fontAlgn="base" latinLnBrk="0" hangingPunct="1">
              <a:lnSpc>
                <a:spcPct val="200000"/>
              </a:lnSpc>
              <a:spcBef>
                <a:spcPts val="1200"/>
              </a:spcBef>
              <a:spcAft>
                <a:spcPct val="0"/>
              </a:spcAft>
              <a:buClrTx/>
              <a:buSzTx/>
              <a:buFontTx/>
              <a:buNone/>
              <a:tabLst/>
              <a:defRPr/>
            </a:pPr>
            <a:r>
              <a:rPr kumimoji="1" lang="ja-JP" altLang="en-US" sz="900" b="1" i="0" u="none" strike="noStrike" kern="1200" cap="none" spc="0" normalizeH="0" baseline="0" noProof="0" dirty="0">
                <a:ln>
                  <a:noFill/>
                </a:ln>
                <a:solidFill>
                  <a:srgbClr val="000000"/>
                </a:solidFill>
                <a:effectLst/>
                <a:uLnTx/>
                <a:uFillTx/>
                <a:latin typeface="メイリオ" pitchFamily="50" charset="-128"/>
                <a:ea typeface="メイリオ" pitchFamily="50" charset="-128"/>
                <a:cs typeface="メイリオ" pitchFamily="50" charset="-128"/>
              </a:rPr>
              <a:t>イメージ</a:t>
            </a:r>
            <a:endParaRPr kumimoji="1" lang="en-US" altLang="ja-JP" sz="900" b="1" i="0" u="none" strike="noStrike" kern="1200" cap="none" spc="0" normalizeH="0" baseline="0" noProof="0" dirty="0">
              <a:ln>
                <a:noFill/>
              </a:ln>
              <a:solidFill>
                <a:srgbClr val="000000"/>
              </a:solidFill>
              <a:effectLst/>
              <a:uLnTx/>
              <a:uFillTx/>
              <a:latin typeface="メイリオ" pitchFamily="50" charset="-128"/>
              <a:ea typeface="メイリオ" pitchFamily="50" charset="-128"/>
              <a:cs typeface="メイリオ" pitchFamily="50" charset="-128"/>
            </a:endParaRPr>
          </a:p>
          <a:p>
            <a:pPr marL="0" marR="0" lvl="0" indent="0" algn="ctr" defTabSz="914400" rtl="0" eaLnBrk="1" fontAlgn="base" latinLnBrk="0" hangingPunct="1">
              <a:lnSpc>
                <a:spcPct val="200000"/>
              </a:lnSpc>
              <a:spcBef>
                <a:spcPts val="1200"/>
              </a:spcBef>
              <a:spcAft>
                <a:spcPts val="600"/>
              </a:spcAft>
              <a:buClrTx/>
              <a:buSzTx/>
              <a:buFontTx/>
              <a:buNone/>
              <a:tabLst/>
              <a:defRPr/>
            </a:pPr>
            <a:r>
              <a:rPr kumimoji="1" lang="ja-JP" altLang="en-US" sz="900" b="1" i="0" u="none" strike="noStrike" kern="1200" cap="none" spc="0" normalizeH="0" baseline="0" noProof="0" dirty="0">
                <a:ln>
                  <a:noFill/>
                </a:ln>
                <a:solidFill>
                  <a:srgbClr val="000000"/>
                </a:solidFill>
                <a:effectLst/>
                <a:uLnTx/>
                <a:uFillTx/>
                <a:latin typeface="メイリオ" pitchFamily="50" charset="-128"/>
                <a:ea typeface="メイリオ" pitchFamily="50" charset="-128"/>
                <a:cs typeface="メイリオ" pitchFamily="50" charset="-128"/>
              </a:rPr>
              <a:t>写真</a:t>
            </a:r>
            <a:endParaRPr kumimoji="1" lang="en-US" altLang="ja-JP" sz="900" b="1" i="0" u="none" strike="noStrike" kern="1200" cap="none" spc="0" normalizeH="0" baseline="0" noProof="0" dirty="0">
              <a:ln>
                <a:noFill/>
              </a:ln>
              <a:solidFill>
                <a:srgbClr val="000000"/>
              </a:solidFill>
              <a:effectLst/>
              <a:uLnTx/>
              <a:uFillTx/>
              <a:latin typeface="メイリオ" pitchFamily="50" charset="-128"/>
              <a:ea typeface="メイリオ" pitchFamily="50" charset="-128"/>
              <a:cs typeface="メイリオ" pitchFamily="50" charset="-128"/>
            </a:endParaRPr>
          </a:p>
        </p:txBody>
      </p:sp>
      <p:sp>
        <p:nvSpPr>
          <p:cNvPr id="44" name="四角形: 角を丸くする 43"/>
          <p:cNvSpPr/>
          <p:nvPr/>
        </p:nvSpPr>
        <p:spPr>
          <a:xfrm>
            <a:off x="348071" y="5098119"/>
            <a:ext cx="2493129" cy="306467"/>
          </a:xfrm>
          <a:prstGeom prst="roundRect">
            <a:avLst/>
          </a:prstGeom>
          <a:noFill/>
          <a:ln w="3175">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nchorCtr="0">
            <a:spAutoFit/>
          </a:bodyPr>
          <a:lstStyle/>
          <a:p>
            <a:pPr marL="0" marR="0" lvl="0" indent="0" algn="l" defTabSz="914400" rtl="0" eaLnBrk="1" fontAlgn="base" latinLnBrk="0" hangingPunct="1">
              <a:lnSpc>
                <a:spcPct val="150000"/>
              </a:lnSpc>
              <a:spcBef>
                <a:spcPct val="50000"/>
              </a:spcBef>
              <a:spcAft>
                <a:spcPct val="0"/>
              </a:spcAft>
              <a:buClrTx/>
              <a:buSzTx/>
              <a:buFontTx/>
              <a:buNone/>
              <a:tabLst/>
              <a:defRPr/>
            </a:pPr>
            <a:r>
              <a:rPr kumimoji="1" lang="ja-JP" altLang="en-US" sz="1200" b="1" i="0" u="none" strike="noStrike" kern="1200" cap="none" spc="0" normalizeH="0" baseline="0" noProof="0" dirty="0">
                <a:ln>
                  <a:noFill/>
                </a:ln>
                <a:solidFill>
                  <a:srgbClr val="008000"/>
                </a:solidFill>
                <a:effectLst/>
                <a:uLnTx/>
                <a:uFillTx/>
                <a:latin typeface="HG丸ｺﾞｼｯｸM-PRO" panose="020F0600000000000000" pitchFamily="50" charset="-128"/>
                <a:ea typeface="HG丸ｺﾞｼｯｸM-PRO" panose="020F0600000000000000" pitchFamily="50" charset="-128"/>
                <a:cs typeface="メイリオ" pitchFamily="50" charset="-128"/>
              </a:rPr>
              <a:t>③ </a:t>
            </a:r>
            <a:r>
              <a:rPr kumimoji="1" lang="ja-JP" altLang="en-US" sz="12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メイリオ" pitchFamily="50" charset="-128"/>
              </a:rPr>
              <a:t>○○市子育て広場</a:t>
            </a:r>
          </a:p>
        </p:txBody>
      </p:sp>
      <p:cxnSp>
        <p:nvCxnSpPr>
          <p:cNvPr id="45" name="直線コネクタ 44"/>
          <p:cNvCxnSpPr/>
          <p:nvPr/>
        </p:nvCxnSpPr>
        <p:spPr bwMode="auto">
          <a:xfrm>
            <a:off x="363408" y="5418266"/>
            <a:ext cx="2844000" cy="0"/>
          </a:xfrm>
          <a:prstGeom prst="line">
            <a:avLst/>
          </a:prstGeom>
          <a:noFill/>
          <a:ln w="47625" cap="flat" cmpd="sng" algn="ctr">
            <a:solidFill>
              <a:srgbClr val="92D050"/>
            </a:solidFill>
            <a:prstDash val="solid"/>
            <a:round/>
            <a:headEnd type="oval" w="sm" len="med"/>
            <a:tailEnd type="oval" w="sm"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46" name="正方形/長方形 45"/>
          <p:cNvSpPr/>
          <p:nvPr/>
        </p:nvSpPr>
        <p:spPr>
          <a:xfrm>
            <a:off x="413247" y="5495451"/>
            <a:ext cx="3331200" cy="1131079"/>
          </a:xfrm>
          <a:prstGeom prst="rect">
            <a:avLst/>
          </a:prstGeom>
        </p:spPr>
        <p:txBody>
          <a:bodyPr wrap="square">
            <a:spAutoFit/>
          </a:bodyPr>
          <a:lstStyle/>
          <a:p>
            <a:pPr marL="0" marR="0" lvl="0" indent="0" algn="l" defTabSz="914400" rtl="0" eaLnBrk="1" fontAlgn="base" latinLnBrk="0" hangingPunct="1">
              <a:lnSpc>
                <a:spcPct val="100000"/>
              </a:lnSpc>
              <a:spcBef>
                <a:spcPts val="300"/>
              </a:spcBef>
              <a:spcAft>
                <a:spcPct val="0"/>
              </a:spcAft>
              <a:buClrTx/>
              <a:buSzTx/>
              <a:buFontTx/>
              <a:buNone/>
              <a:tabLst/>
              <a:defRPr/>
            </a:pPr>
            <a:r>
              <a:rPr kumimoji="1" lang="ja-JP" altLang="en-US" sz="10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　　　　　　支　援：交流ひろば、子育て相談</a:t>
            </a:r>
            <a:endParaRPr kumimoji="1" lang="en-US" altLang="ja-JP" sz="10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endParaRPr>
          </a:p>
          <a:p>
            <a:pPr marL="0" marR="0" lvl="0" indent="0" algn="l" defTabSz="914400" rtl="0" eaLnBrk="1" fontAlgn="base" latinLnBrk="0" hangingPunct="1">
              <a:lnSpc>
                <a:spcPct val="100000"/>
              </a:lnSpc>
              <a:spcBef>
                <a:spcPts val="300"/>
              </a:spcBef>
              <a:spcAft>
                <a:spcPct val="0"/>
              </a:spcAft>
              <a:buClrTx/>
              <a:buSzTx/>
              <a:buFontTx/>
              <a:buNone/>
              <a:tabLst/>
              <a:defRPr/>
            </a:pPr>
            <a:r>
              <a:rPr kumimoji="1" lang="ja-JP" altLang="en-US" sz="10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　　　　　　利　用：月～金　</a:t>
            </a:r>
            <a:r>
              <a:rPr kumimoji="1" lang="en-US" altLang="ja-JP" sz="10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10:00</a:t>
            </a:r>
            <a:r>
              <a:rPr kumimoji="1" lang="ja-JP" altLang="en-US" sz="10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a:t>
            </a:r>
            <a:r>
              <a:rPr kumimoji="1" lang="en-US" altLang="ja-JP" sz="10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17:00</a:t>
            </a:r>
          </a:p>
          <a:p>
            <a:pPr marL="0" marR="0" lvl="0" indent="0" algn="l" defTabSz="914400" rtl="0" eaLnBrk="1" fontAlgn="base" latinLnBrk="0" hangingPunct="1">
              <a:lnSpc>
                <a:spcPct val="100000"/>
              </a:lnSpc>
              <a:spcBef>
                <a:spcPts val="300"/>
              </a:spcBef>
              <a:spcAft>
                <a:spcPct val="0"/>
              </a:spcAft>
              <a:buClrTx/>
              <a:buSzTx/>
              <a:buFontTx/>
              <a:buNone/>
              <a:tabLst/>
              <a:defRPr/>
            </a:pPr>
            <a:r>
              <a:rPr kumimoji="1" lang="ja-JP" altLang="en-US" sz="10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　　　　　　</a:t>
            </a:r>
            <a:r>
              <a:rPr kumimoji="1" lang="en-US" altLang="ja-JP" sz="10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            </a:t>
            </a:r>
            <a:r>
              <a:rPr kumimoji="1" lang="ja-JP" altLang="en-US" sz="10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　土　　</a:t>
            </a:r>
            <a:r>
              <a:rPr kumimoji="1" lang="en-US" altLang="ja-JP" sz="10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10:00</a:t>
            </a:r>
            <a:r>
              <a:rPr kumimoji="1" lang="ja-JP" altLang="en-US" sz="10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a:t>
            </a:r>
            <a:r>
              <a:rPr kumimoji="1" lang="en-US" altLang="ja-JP" sz="10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13:00</a:t>
            </a:r>
          </a:p>
          <a:p>
            <a:pPr marL="0" marR="0" lvl="0" indent="0" algn="l" defTabSz="914400" rtl="0" eaLnBrk="1" fontAlgn="base" latinLnBrk="0" hangingPunct="1">
              <a:lnSpc>
                <a:spcPct val="100000"/>
              </a:lnSpc>
              <a:spcBef>
                <a:spcPts val="300"/>
              </a:spcBef>
              <a:spcAft>
                <a:spcPct val="0"/>
              </a:spcAft>
              <a:buClrTx/>
              <a:buSzTx/>
              <a:buFontTx/>
              <a:buNone/>
              <a:tabLst/>
              <a:defRPr/>
            </a:pPr>
            <a:r>
              <a:rPr kumimoji="1" lang="ja-JP" altLang="en-US" sz="10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　　　　　　利用料：</a:t>
            </a:r>
            <a:endParaRPr kumimoji="1" lang="en-US" altLang="ja-JP" sz="10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endParaRPr>
          </a:p>
          <a:p>
            <a:pPr marL="0" marR="0" lvl="0" indent="0" algn="l" defTabSz="633062"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　○○市△△</a:t>
            </a:r>
            <a:r>
              <a:rPr kumimoji="1" lang="en-US" altLang="ja-JP" sz="10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a:t>
            </a:r>
            <a:r>
              <a:rPr kumimoji="1" lang="ja-JP" altLang="en-US" sz="10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　☎　△△△</a:t>
            </a:r>
            <a:r>
              <a:rPr kumimoji="1" lang="en-US" altLang="ja-JP" sz="10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a:t>
            </a:r>
          </a:p>
          <a:p>
            <a:pPr marL="0" marR="0" lvl="0" indent="0" algn="l" defTabSz="633062"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　</a:t>
            </a:r>
            <a:r>
              <a:rPr kumimoji="1" lang="en-US" altLang="ja-JP" sz="10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https://www.</a:t>
            </a:r>
            <a:r>
              <a:rPr kumimoji="1" lang="ja-JP" altLang="en-US" sz="10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a:t>
            </a:r>
          </a:p>
        </p:txBody>
      </p:sp>
      <p:sp>
        <p:nvSpPr>
          <p:cNvPr id="47" name="四角形: 角を丸くする 46"/>
          <p:cNvSpPr/>
          <p:nvPr/>
        </p:nvSpPr>
        <p:spPr>
          <a:xfrm>
            <a:off x="296317" y="5472463"/>
            <a:ext cx="881280" cy="783193"/>
          </a:xfrm>
          <a:prstGeom prst="roundRect">
            <a:avLst/>
          </a:prstGeom>
          <a:solidFill>
            <a:schemeClr val="bg1">
              <a:lumMod val="9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nchorCtr="0">
            <a:spAutoFit/>
          </a:bodyPr>
          <a:lstStyle/>
          <a:p>
            <a:pPr marL="0" marR="0" lvl="0" indent="0" algn="ctr" defTabSz="914400" rtl="0" eaLnBrk="1" fontAlgn="base" latinLnBrk="0" hangingPunct="1">
              <a:lnSpc>
                <a:spcPct val="200000"/>
              </a:lnSpc>
              <a:spcBef>
                <a:spcPts val="1200"/>
              </a:spcBef>
              <a:spcAft>
                <a:spcPct val="0"/>
              </a:spcAft>
              <a:buClrTx/>
              <a:buSzTx/>
              <a:buFontTx/>
              <a:buNone/>
              <a:tabLst/>
              <a:defRPr/>
            </a:pPr>
            <a:r>
              <a:rPr kumimoji="1" lang="ja-JP" altLang="en-US" sz="900" b="1" i="0" u="none" strike="noStrike" kern="1200" cap="none" spc="0" normalizeH="0" baseline="0" noProof="0" dirty="0">
                <a:ln>
                  <a:noFill/>
                </a:ln>
                <a:solidFill>
                  <a:srgbClr val="000000"/>
                </a:solidFill>
                <a:effectLst/>
                <a:uLnTx/>
                <a:uFillTx/>
                <a:latin typeface="メイリオ" pitchFamily="50" charset="-128"/>
                <a:ea typeface="メイリオ" pitchFamily="50" charset="-128"/>
                <a:cs typeface="メイリオ" pitchFamily="50" charset="-128"/>
              </a:rPr>
              <a:t>イメージ</a:t>
            </a:r>
            <a:endParaRPr kumimoji="1" lang="en-US" altLang="ja-JP" sz="900" b="1" i="0" u="none" strike="noStrike" kern="1200" cap="none" spc="0" normalizeH="0" baseline="0" noProof="0" dirty="0">
              <a:ln>
                <a:noFill/>
              </a:ln>
              <a:solidFill>
                <a:srgbClr val="000000"/>
              </a:solidFill>
              <a:effectLst/>
              <a:uLnTx/>
              <a:uFillTx/>
              <a:latin typeface="メイリオ" pitchFamily="50" charset="-128"/>
              <a:ea typeface="メイリオ" pitchFamily="50" charset="-128"/>
              <a:cs typeface="メイリオ" pitchFamily="50" charset="-128"/>
            </a:endParaRPr>
          </a:p>
          <a:p>
            <a:pPr marL="0" marR="0" lvl="0" indent="0" algn="ctr" defTabSz="914400" rtl="0" eaLnBrk="1" fontAlgn="base" latinLnBrk="0" hangingPunct="1">
              <a:lnSpc>
                <a:spcPct val="200000"/>
              </a:lnSpc>
              <a:spcBef>
                <a:spcPts val="1200"/>
              </a:spcBef>
              <a:spcAft>
                <a:spcPts val="600"/>
              </a:spcAft>
              <a:buClrTx/>
              <a:buSzTx/>
              <a:buFontTx/>
              <a:buNone/>
              <a:tabLst/>
              <a:defRPr/>
            </a:pPr>
            <a:r>
              <a:rPr kumimoji="1" lang="ja-JP" altLang="en-US" sz="900" b="1" i="0" u="none" strike="noStrike" kern="1200" cap="none" spc="0" normalizeH="0" baseline="0" noProof="0" dirty="0">
                <a:ln>
                  <a:noFill/>
                </a:ln>
                <a:solidFill>
                  <a:srgbClr val="000000"/>
                </a:solidFill>
                <a:effectLst/>
                <a:uLnTx/>
                <a:uFillTx/>
                <a:latin typeface="メイリオ" pitchFamily="50" charset="-128"/>
                <a:ea typeface="メイリオ" pitchFamily="50" charset="-128"/>
                <a:cs typeface="メイリオ" pitchFamily="50" charset="-128"/>
              </a:rPr>
              <a:t>写真</a:t>
            </a:r>
            <a:endParaRPr kumimoji="1" lang="en-US" altLang="ja-JP" sz="900" b="1" i="0" u="none" strike="noStrike" kern="1200" cap="none" spc="0" normalizeH="0" baseline="0" noProof="0" dirty="0">
              <a:ln>
                <a:noFill/>
              </a:ln>
              <a:solidFill>
                <a:srgbClr val="000000"/>
              </a:solidFill>
              <a:effectLst/>
              <a:uLnTx/>
              <a:uFillTx/>
              <a:latin typeface="メイリオ" pitchFamily="50" charset="-128"/>
              <a:ea typeface="メイリオ" pitchFamily="50" charset="-128"/>
              <a:cs typeface="メイリオ" pitchFamily="50" charset="-128"/>
            </a:endParaRPr>
          </a:p>
        </p:txBody>
      </p:sp>
      <p:sp>
        <p:nvSpPr>
          <p:cNvPr id="48" name="四角形: 角を丸くする 47"/>
          <p:cNvSpPr/>
          <p:nvPr/>
        </p:nvSpPr>
        <p:spPr>
          <a:xfrm>
            <a:off x="3590382" y="5098119"/>
            <a:ext cx="2493129" cy="306467"/>
          </a:xfrm>
          <a:prstGeom prst="roundRect">
            <a:avLst/>
          </a:prstGeom>
          <a:noFill/>
          <a:ln w="3175">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nchorCtr="0">
            <a:spAutoFit/>
          </a:bodyPr>
          <a:lstStyle/>
          <a:p>
            <a:pPr marL="0" marR="0" lvl="0" indent="0" algn="l" defTabSz="914400" rtl="0" eaLnBrk="1" fontAlgn="base" latinLnBrk="0" hangingPunct="1">
              <a:lnSpc>
                <a:spcPct val="150000"/>
              </a:lnSpc>
              <a:spcBef>
                <a:spcPct val="50000"/>
              </a:spcBef>
              <a:spcAft>
                <a:spcPct val="0"/>
              </a:spcAft>
              <a:buClrTx/>
              <a:buSzTx/>
              <a:buFontTx/>
              <a:buNone/>
              <a:tabLst/>
              <a:defRPr/>
            </a:pPr>
            <a:r>
              <a:rPr kumimoji="1" lang="ja-JP" altLang="en-US" sz="1200" b="1" i="0" u="none" strike="noStrike" kern="1200" cap="none" spc="0" normalizeH="0" baseline="0" noProof="0" dirty="0">
                <a:ln>
                  <a:noFill/>
                </a:ln>
                <a:solidFill>
                  <a:srgbClr val="008000"/>
                </a:solidFill>
                <a:effectLst/>
                <a:uLnTx/>
                <a:uFillTx/>
                <a:latin typeface="HG丸ｺﾞｼｯｸM-PRO" panose="020F0600000000000000" pitchFamily="50" charset="-128"/>
                <a:ea typeface="HG丸ｺﾞｼｯｸM-PRO" panose="020F0600000000000000" pitchFamily="50" charset="-128"/>
                <a:cs typeface="メイリオ" pitchFamily="50" charset="-128"/>
              </a:rPr>
              <a:t>④ </a:t>
            </a:r>
            <a:r>
              <a:rPr kumimoji="1" lang="ja-JP" altLang="en-US" sz="12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メイリオ" pitchFamily="50" charset="-128"/>
              </a:rPr>
              <a:t>△△</a:t>
            </a:r>
          </a:p>
        </p:txBody>
      </p:sp>
      <p:cxnSp>
        <p:nvCxnSpPr>
          <p:cNvPr id="49" name="直線コネクタ 48"/>
          <p:cNvCxnSpPr/>
          <p:nvPr/>
        </p:nvCxnSpPr>
        <p:spPr bwMode="auto">
          <a:xfrm>
            <a:off x="3605719" y="5418266"/>
            <a:ext cx="2844000" cy="0"/>
          </a:xfrm>
          <a:prstGeom prst="line">
            <a:avLst/>
          </a:prstGeom>
          <a:noFill/>
          <a:ln w="47625" cap="flat" cmpd="sng" algn="ctr">
            <a:solidFill>
              <a:srgbClr val="92D050"/>
            </a:solidFill>
            <a:prstDash val="solid"/>
            <a:round/>
            <a:headEnd type="oval" w="sm" len="med"/>
            <a:tailEnd type="oval" w="sm"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50" name="正方形/長方形 49"/>
          <p:cNvSpPr/>
          <p:nvPr/>
        </p:nvSpPr>
        <p:spPr>
          <a:xfrm>
            <a:off x="3655558" y="5495451"/>
            <a:ext cx="3331200" cy="1131079"/>
          </a:xfrm>
          <a:prstGeom prst="rect">
            <a:avLst/>
          </a:prstGeom>
        </p:spPr>
        <p:txBody>
          <a:bodyPr wrap="square">
            <a:spAutoFit/>
          </a:bodyPr>
          <a:lstStyle/>
          <a:p>
            <a:pPr marL="0" marR="0" lvl="0" indent="0" algn="l" defTabSz="914400" rtl="0" eaLnBrk="1" fontAlgn="base" latinLnBrk="0" hangingPunct="1">
              <a:lnSpc>
                <a:spcPct val="100000"/>
              </a:lnSpc>
              <a:spcBef>
                <a:spcPts val="300"/>
              </a:spcBef>
              <a:spcAft>
                <a:spcPct val="0"/>
              </a:spcAft>
              <a:buClrTx/>
              <a:buSzTx/>
              <a:buFontTx/>
              <a:buNone/>
              <a:tabLst/>
              <a:defRPr/>
            </a:pPr>
            <a:r>
              <a:rPr kumimoji="1" lang="ja-JP" altLang="en-US" sz="10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　　　　　　支　援：交流ひろば</a:t>
            </a:r>
            <a:endParaRPr kumimoji="1" lang="en-US" altLang="ja-JP" sz="10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endParaRPr>
          </a:p>
          <a:p>
            <a:pPr marL="0" marR="0" lvl="0" indent="0" algn="l" defTabSz="914400" rtl="0" eaLnBrk="1" fontAlgn="base" latinLnBrk="0" hangingPunct="1">
              <a:lnSpc>
                <a:spcPct val="100000"/>
              </a:lnSpc>
              <a:spcBef>
                <a:spcPts val="300"/>
              </a:spcBef>
              <a:spcAft>
                <a:spcPct val="0"/>
              </a:spcAft>
              <a:buClrTx/>
              <a:buSzTx/>
              <a:buFontTx/>
              <a:buNone/>
              <a:tabLst/>
              <a:defRPr/>
            </a:pPr>
            <a:r>
              <a:rPr kumimoji="1" lang="ja-JP" altLang="en-US" sz="10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　　　　　　利　用：月～金　</a:t>
            </a:r>
            <a:r>
              <a:rPr kumimoji="1" lang="en-US" altLang="ja-JP" sz="10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10:00</a:t>
            </a:r>
            <a:r>
              <a:rPr kumimoji="1" lang="ja-JP" altLang="en-US" sz="10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a:t>
            </a:r>
            <a:r>
              <a:rPr kumimoji="1" lang="en-US" altLang="ja-JP" sz="10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17:00</a:t>
            </a:r>
          </a:p>
          <a:p>
            <a:pPr marL="0" marR="0" lvl="0" indent="0" algn="l" defTabSz="914400" rtl="0" eaLnBrk="1" fontAlgn="base" latinLnBrk="0" hangingPunct="1">
              <a:lnSpc>
                <a:spcPct val="100000"/>
              </a:lnSpc>
              <a:spcBef>
                <a:spcPts val="300"/>
              </a:spcBef>
              <a:spcAft>
                <a:spcPct val="0"/>
              </a:spcAft>
              <a:buClrTx/>
              <a:buSzTx/>
              <a:buFontTx/>
              <a:buNone/>
              <a:tabLst/>
              <a:defRPr/>
            </a:pPr>
            <a:r>
              <a:rPr kumimoji="1" lang="ja-JP" altLang="en-US" sz="10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　　　　　　</a:t>
            </a:r>
            <a:r>
              <a:rPr kumimoji="1" lang="en-US" altLang="ja-JP" sz="10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            </a:t>
            </a:r>
            <a:r>
              <a:rPr kumimoji="1" lang="ja-JP" altLang="en-US" sz="10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　土　　</a:t>
            </a:r>
            <a:r>
              <a:rPr kumimoji="1" lang="en-US" altLang="ja-JP" sz="10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10:00</a:t>
            </a:r>
            <a:r>
              <a:rPr kumimoji="1" lang="ja-JP" altLang="en-US" sz="10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a:t>
            </a:r>
            <a:r>
              <a:rPr kumimoji="1" lang="en-US" altLang="ja-JP" sz="10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13:00</a:t>
            </a:r>
          </a:p>
          <a:p>
            <a:pPr marL="0" marR="0" lvl="0" indent="0" algn="l" defTabSz="914400" rtl="0" eaLnBrk="1" fontAlgn="base" latinLnBrk="0" hangingPunct="1">
              <a:lnSpc>
                <a:spcPct val="100000"/>
              </a:lnSpc>
              <a:spcBef>
                <a:spcPts val="300"/>
              </a:spcBef>
              <a:spcAft>
                <a:spcPct val="0"/>
              </a:spcAft>
              <a:buClrTx/>
              <a:buSzTx/>
              <a:buFontTx/>
              <a:buNone/>
              <a:tabLst/>
              <a:defRPr/>
            </a:pPr>
            <a:r>
              <a:rPr kumimoji="1" lang="ja-JP" altLang="en-US" sz="10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　　　　　　利用料：</a:t>
            </a:r>
            <a:endParaRPr kumimoji="1" lang="en-US" altLang="ja-JP" sz="10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endParaRPr>
          </a:p>
          <a:p>
            <a:pPr marL="0" marR="0" lvl="0" indent="0" algn="l" defTabSz="633062"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　○○市△△</a:t>
            </a:r>
            <a:r>
              <a:rPr kumimoji="1" lang="en-US" altLang="ja-JP" sz="10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a:t>
            </a:r>
            <a:r>
              <a:rPr kumimoji="1" lang="ja-JP" altLang="en-US" sz="10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　☎　△△△</a:t>
            </a:r>
            <a:r>
              <a:rPr kumimoji="1" lang="en-US" altLang="ja-JP" sz="10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a:t>
            </a:r>
          </a:p>
          <a:p>
            <a:pPr marL="0" marR="0" lvl="0" indent="0" algn="l" defTabSz="633062"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　</a:t>
            </a:r>
            <a:r>
              <a:rPr kumimoji="1" lang="en-US" altLang="ja-JP" sz="10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https://www.</a:t>
            </a:r>
            <a:r>
              <a:rPr kumimoji="1" lang="ja-JP" altLang="en-US" sz="10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a:t>
            </a:r>
          </a:p>
        </p:txBody>
      </p:sp>
      <p:sp>
        <p:nvSpPr>
          <p:cNvPr id="51" name="四角形: 角を丸くする 50"/>
          <p:cNvSpPr/>
          <p:nvPr/>
        </p:nvSpPr>
        <p:spPr>
          <a:xfrm>
            <a:off x="3538628" y="5472463"/>
            <a:ext cx="881280" cy="783193"/>
          </a:xfrm>
          <a:prstGeom prst="roundRect">
            <a:avLst/>
          </a:prstGeom>
          <a:solidFill>
            <a:schemeClr val="bg1">
              <a:lumMod val="9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nchorCtr="0">
            <a:spAutoFit/>
          </a:bodyPr>
          <a:lstStyle/>
          <a:p>
            <a:pPr marL="0" marR="0" lvl="0" indent="0" algn="ctr" defTabSz="914400" rtl="0" eaLnBrk="1" fontAlgn="base" latinLnBrk="0" hangingPunct="1">
              <a:lnSpc>
                <a:spcPct val="200000"/>
              </a:lnSpc>
              <a:spcBef>
                <a:spcPts val="1200"/>
              </a:spcBef>
              <a:spcAft>
                <a:spcPct val="0"/>
              </a:spcAft>
              <a:buClrTx/>
              <a:buSzTx/>
              <a:buFontTx/>
              <a:buNone/>
              <a:tabLst/>
              <a:defRPr/>
            </a:pPr>
            <a:r>
              <a:rPr kumimoji="1" lang="ja-JP" altLang="en-US" sz="900" b="1" i="0" u="none" strike="noStrike" kern="1200" cap="none" spc="0" normalizeH="0" baseline="0" noProof="0" dirty="0">
                <a:ln>
                  <a:noFill/>
                </a:ln>
                <a:solidFill>
                  <a:srgbClr val="000000"/>
                </a:solidFill>
                <a:effectLst/>
                <a:uLnTx/>
                <a:uFillTx/>
                <a:latin typeface="メイリオ" pitchFamily="50" charset="-128"/>
                <a:ea typeface="メイリオ" pitchFamily="50" charset="-128"/>
                <a:cs typeface="メイリオ" pitchFamily="50" charset="-128"/>
              </a:rPr>
              <a:t>イメージ</a:t>
            </a:r>
            <a:endParaRPr kumimoji="1" lang="en-US" altLang="ja-JP" sz="900" b="1" i="0" u="none" strike="noStrike" kern="1200" cap="none" spc="0" normalizeH="0" baseline="0" noProof="0" dirty="0">
              <a:ln>
                <a:noFill/>
              </a:ln>
              <a:solidFill>
                <a:srgbClr val="000000"/>
              </a:solidFill>
              <a:effectLst/>
              <a:uLnTx/>
              <a:uFillTx/>
              <a:latin typeface="メイリオ" pitchFamily="50" charset="-128"/>
              <a:ea typeface="メイリオ" pitchFamily="50" charset="-128"/>
              <a:cs typeface="メイリオ" pitchFamily="50" charset="-128"/>
            </a:endParaRPr>
          </a:p>
          <a:p>
            <a:pPr marL="0" marR="0" lvl="0" indent="0" algn="ctr" defTabSz="914400" rtl="0" eaLnBrk="1" fontAlgn="base" latinLnBrk="0" hangingPunct="1">
              <a:lnSpc>
                <a:spcPct val="200000"/>
              </a:lnSpc>
              <a:spcBef>
                <a:spcPts val="1200"/>
              </a:spcBef>
              <a:spcAft>
                <a:spcPts val="600"/>
              </a:spcAft>
              <a:buClrTx/>
              <a:buSzTx/>
              <a:buFontTx/>
              <a:buNone/>
              <a:tabLst/>
              <a:defRPr/>
            </a:pPr>
            <a:r>
              <a:rPr kumimoji="1" lang="ja-JP" altLang="en-US" sz="900" b="1" i="0" u="none" strike="noStrike" kern="1200" cap="none" spc="0" normalizeH="0" baseline="0" noProof="0" dirty="0">
                <a:ln>
                  <a:noFill/>
                </a:ln>
                <a:solidFill>
                  <a:srgbClr val="000000"/>
                </a:solidFill>
                <a:effectLst/>
                <a:uLnTx/>
                <a:uFillTx/>
                <a:latin typeface="メイリオ" pitchFamily="50" charset="-128"/>
                <a:ea typeface="メイリオ" pitchFamily="50" charset="-128"/>
                <a:cs typeface="メイリオ" pitchFamily="50" charset="-128"/>
              </a:rPr>
              <a:t>写真</a:t>
            </a:r>
            <a:endParaRPr kumimoji="1" lang="en-US" altLang="ja-JP" sz="900" b="1" i="0" u="none" strike="noStrike" kern="1200" cap="none" spc="0" normalizeH="0" baseline="0" noProof="0" dirty="0">
              <a:ln>
                <a:noFill/>
              </a:ln>
              <a:solidFill>
                <a:srgbClr val="000000"/>
              </a:solidFill>
              <a:effectLst/>
              <a:uLnTx/>
              <a:uFillTx/>
              <a:latin typeface="メイリオ" pitchFamily="50" charset="-128"/>
              <a:ea typeface="メイリオ" pitchFamily="50" charset="-128"/>
              <a:cs typeface="メイリオ" pitchFamily="50" charset="-128"/>
            </a:endParaRPr>
          </a:p>
        </p:txBody>
      </p:sp>
      <p:sp>
        <p:nvSpPr>
          <p:cNvPr id="62" name="四角形: 角を丸くする 61"/>
          <p:cNvSpPr/>
          <p:nvPr/>
        </p:nvSpPr>
        <p:spPr>
          <a:xfrm>
            <a:off x="282895" y="6904476"/>
            <a:ext cx="2493129" cy="258582"/>
          </a:xfrm>
          <a:prstGeom prst="roundRect">
            <a:avLst/>
          </a:prstGeom>
          <a:noFill/>
          <a:ln w="3175">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nchorCtr="0">
            <a:spAutoFit/>
          </a:bodyPr>
          <a:lstStyle/>
          <a:p>
            <a:pPr marL="0" marR="0" lvl="0" indent="0" algn="l" defTabSz="914400" rtl="0" eaLnBrk="1" fontAlgn="base" latinLnBrk="0" hangingPunct="1">
              <a:lnSpc>
                <a:spcPct val="150000"/>
              </a:lnSpc>
              <a:spcBef>
                <a:spcPct val="50000"/>
              </a:spcBef>
              <a:spcAft>
                <a:spcPct val="0"/>
              </a:spcAft>
              <a:buClrTx/>
              <a:buSzTx/>
              <a:buFontTx/>
              <a:buNone/>
              <a:tabLst/>
              <a:defRPr/>
            </a:pPr>
            <a:r>
              <a:rPr kumimoji="1" lang="ja-JP" altLang="en-US" sz="1200" b="1" i="0" u="none" strike="noStrike" kern="1200" cap="none" spc="0" normalizeH="0" baseline="0" noProof="0" dirty="0">
                <a:ln>
                  <a:noFill/>
                </a:ln>
                <a:solidFill>
                  <a:srgbClr val="008000"/>
                </a:solidFill>
                <a:effectLst/>
                <a:uLnTx/>
                <a:uFillTx/>
                <a:latin typeface="HG丸ｺﾞｼｯｸM-PRO" panose="020F0600000000000000" pitchFamily="50" charset="-128"/>
                <a:ea typeface="HG丸ｺﾞｼｯｸM-PRO" panose="020F0600000000000000" pitchFamily="50" charset="-128"/>
                <a:cs typeface="メイリオ" pitchFamily="50" charset="-128"/>
              </a:rPr>
              <a:t>⑤ </a:t>
            </a:r>
            <a:r>
              <a:rPr kumimoji="1" lang="ja-JP" altLang="en-US" sz="12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メイリオ" pitchFamily="50" charset="-128"/>
              </a:rPr>
              <a:t>□□（放課後等デイサービス）</a:t>
            </a:r>
          </a:p>
        </p:txBody>
      </p:sp>
      <p:cxnSp>
        <p:nvCxnSpPr>
          <p:cNvPr id="67" name="直線コネクタ 66"/>
          <p:cNvCxnSpPr/>
          <p:nvPr/>
        </p:nvCxnSpPr>
        <p:spPr bwMode="auto">
          <a:xfrm>
            <a:off x="298232" y="7200681"/>
            <a:ext cx="2844000" cy="0"/>
          </a:xfrm>
          <a:prstGeom prst="line">
            <a:avLst/>
          </a:prstGeom>
          <a:noFill/>
          <a:ln w="47625" cap="flat" cmpd="sng" algn="ctr">
            <a:solidFill>
              <a:srgbClr val="92D050"/>
            </a:solidFill>
            <a:prstDash val="solid"/>
            <a:round/>
            <a:headEnd type="oval" w="sm" len="med"/>
            <a:tailEnd type="oval" w="sm"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70" name="正方形/長方形 69"/>
          <p:cNvSpPr/>
          <p:nvPr/>
        </p:nvSpPr>
        <p:spPr>
          <a:xfrm>
            <a:off x="348071" y="7277866"/>
            <a:ext cx="3331200" cy="1131079"/>
          </a:xfrm>
          <a:prstGeom prst="rect">
            <a:avLst/>
          </a:prstGeom>
        </p:spPr>
        <p:txBody>
          <a:bodyPr wrap="square">
            <a:spAutoFit/>
          </a:bodyPr>
          <a:lstStyle/>
          <a:p>
            <a:pPr marL="0" marR="0" lvl="0" indent="0" algn="l" defTabSz="914400" rtl="0" eaLnBrk="1" fontAlgn="base" latinLnBrk="0" hangingPunct="1">
              <a:lnSpc>
                <a:spcPct val="100000"/>
              </a:lnSpc>
              <a:spcBef>
                <a:spcPts val="300"/>
              </a:spcBef>
              <a:spcAft>
                <a:spcPct val="0"/>
              </a:spcAft>
              <a:buClrTx/>
              <a:buSzTx/>
              <a:buFontTx/>
              <a:buNone/>
              <a:tabLst/>
              <a:defRPr/>
            </a:pPr>
            <a:r>
              <a:rPr kumimoji="1" lang="ja-JP" altLang="en-US" sz="10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　　　　　　支　援：放課後等デイサービス</a:t>
            </a:r>
            <a:endParaRPr kumimoji="1" lang="en-US" altLang="ja-JP" sz="10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endParaRPr>
          </a:p>
          <a:p>
            <a:pPr marL="0" marR="0" lvl="0" indent="0" algn="l" defTabSz="914400" rtl="0" eaLnBrk="1" fontAlgn="base" latinLnBrk="0" hangingPunct="1">
              <a:lnSpc>
                <a:spcPct val="100000"/>
              </a:lnSpc>
              <a:spcBef>
                <a:spcPts val="300"/>
              </a:spcBef>
              <a:spcAft>
                <a:spcPct val="0"/>
              </a:spcAft>
              <a:buClrTx/>
              <a:buSzTx/>
              <a:buFontTx/>
              <a:buNone/>
              <a:tabLst/>
              <a:defRPr/>
            </a:pPr>
            <a:r>
              <a:rPr kumimoji="1" lang="ja-JP" altLang="en-US" sz="10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　　　　　　利　用：月～金　</a:t>
            </a:r>
            <a:r>
              <a:rPr kumimoji="1" lang="en-US" altLang="ja-JP" sz="10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10:00</a:t>
            </a:r>
            <a:r>
              <a:rPr kumimoji="1" lang="ja-JP" altLang="en-US" sz="10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a:t>
            </a:r>
            <a:r>
              <a:rPr kumimoji="1" lang="en-US" altLang="ja-JP" sz="10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17:00</a:t>
            </a:r>
          </a:p>
          <a:p>
            <a:pPr marL="0" marR="0" lvl="0" indent="0" algn="l" defTabSz="914400" rtl="0" eaLnBrk="1" fontAlgn="base" latinLnBrk="0" hangingPunct="1">
              <a:lnSpc>
                <a:spcPct val="100000"/>
              </a:lnSpc>
              <a:spcBef>
                <a:spcPts val="300"/>
              </a:spcBef>
              <a:spcAft>
                <a:spcPct val="0"/>
              </a:spcAft>
              <a:buClrTx/>
              <a:buSzTx/>
              <a:buFontTx/>
              <a:buNone/>
              <a:tabLst/>
              <a:defRPr/>
            </a:pPr>
            <a:r>
              <a:rPr kumimoji="1" lang="ja-JP" altLang="en-US" sz="10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　　　　　　</a:t>
            </a:r>
            <a:r>
              <a:rPr kumimoji="1" lang="en-US" altLang="ja-JP" sz="10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            </a:t>
            </a:r>
            <a:r>
              <a:rPr kumimoji="1" lang="ja-JP" altLang="en-US" sz="10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　土　　</a:t>
            </a:r>
            <a:r>
              <a:rPr kumimoji="1" lang="en-US" altLang="ja-JP" sz="10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10:00</a:t>
            </a:r>
            <a:r>
              <a:rPr kumimoji="1" lang="ja-JP" altLang="en-US" sz="10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a:t>
            </a:r>
            <a:r>
              <a:rPr kumimoji="1" lang="en-US" altLang="ja-JP" sz="10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13:00</a:t>
            </a:r>
          </a:p>
          <a:p>
            <a:pPr marL="0" marR="0" lvl="0" indent="0" algn="l" defTabSz="914400" rtl="0" eaLnBrk="1" fontAlgn="base" latinLnBrk="0" hangingPunct="1">
              <a:lnSpc>
                <a:spcPct val="100000"/>
              </a:lnSpc>
              <a:spcBef>
                <a:spcPts val="300"/>
              </a:spcBef>
              <a:spcAft>
                <a:spcPct val="0"/>
              </a:spcAft>
              <a:buClrTx/>
              <a:buSzTx/>
              <a:buFontTx/>
              <a:buNone/>
              <a:tabLst/>
              <a:defRPr/>
            </a:pPr>
            <a:r>
              <a:rPr kumimoji="1" lang="ja-JP" altLang="en-US" sz="10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　　　　　　利用料：</a:t>
            </a:r>
            <a:endParaRPr kumimoji="1" lang="en-US" altLang="ja-JP" sz="10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endParaRPr>
          </a:p>
          <a:p>
            <a:pPr marL="0" marR="0" lvl="0" indent="0" algn="l" defTabSz="633062"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　○○市△△</a:t>
            </a:r>
            <a:r>
              <a:rPr kumimoji="1" lang="en-US" altLang="ja-JP" sz="10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a:t>
            </a:r>
            <a:r>
              <a:rPr kumimoji="1" lang="ja-JP" altLang="en-US" sz="10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　☎　△△△</a:t>
            </a:r>
            <a:r>
              <a:rPr kumimoji="1" lang="en-US" altLang="ja-JP" sz="10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a:t>
            </a:r>
          </a:p>
          <a:p>
            <a:pPr marL="0" marR="0" lvl="0" indent="0" algn="l" defTabSz="633062"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　</a:t>
            </a:r>
            <a:r>
              <a:rPr kumimoji="1" lang="en-US" altLang="ja-JP" sz="10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https://www.</a:t>
            </a:r>
            <a:r>
              <a:rPr kumimoji="1" lang="ja-JP" altLang="en-US" sz="10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a:t>
            </a:r>
          </a:p>
        </p:txBody>
      </p:sp>
      <p:sp>
        <p:nvSpPr>
          <p:cNvPr id="72" name="四角形: 角を丸くする 71"/>
          <p:cNvSpPr/>
          <p:nvPr/>
        </p:nvSpPr>
        <p:spPr>
          <a:xfrm>
            <a:off x="231141" y="7254878"/>
            <a:ext cx="881280" cy="783193"/>
          </a:xfrm>
          <a:prstGeom prst="roundRect">
            <a:avLst/>
          </a:prstGeom>
          <a:solidFill>
            <a:schemeClr val="bg1">
              <a:lumMod val="9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nchorCtr="0">
            <a:spAutoFit/>
          </a:bodyPr>
          <a:lstStyle/>
          <a:p>
            <a:pPr marL="0" marR="0" lvl="0" indent="0" algn="ctr" defTabSz="914400" rtl="0" eaLnBrk="1" fontAlgn="base" latinLnBrk="0" hangingPunct="1">
              <a:lnSpc>
                <a:spcPct val="200000"/>
              </a:lnSpc>
              <a:spcBef>
                <a:spcPts val="1200"/>
              </a:spcBef>
              <a:spcAft>
                <a:spcPct val="0"/>
              </a:spcAft>
              <a:buClrTx/>
              <a:buSzTx/>
              <a:buFontTx/>
              <a:buNone/>
              <a:tabLst/>
              <a:defRPr/>
            </a:pPr>
            <a:r>
              <a:rPr kumimoji="1" lang="ja-JP" altLang="en-US" sz="900" b="1" i="0" u="none" strike="noStrike" kern="1200" cap="none" spc="0" normalizeH="0" baseline="0" noProof="0" dirty="0">
                <a:ln>
                  <a:noFill/>
                </a:ln>
                <a:solidFill>
                  <a:srgbClr val="000000"/>
                </a:solidFill>
                <a:effectLst/>
                <a:uLnTx/>
                <a:uFillTx/>
                <a:latin typeface="メイリオ" pitchFamily="50" charset="-128"/>
                <a:ea typeface="メイリオ" pitchFamily="50" charset="-128"/>
                <a:cs typeface="メイリオ" pitchFamily="50" charset="-128"/>
              </a:rPr>
              <a:t>イメージ</a:t>
            </a:r>
            <a:endParaRPr kumimoji="1" lang="en-US" altLang="ja-JP" sz="900" b="1" i="0" u="none" strike="noStrike" kern="1200" cap="none" spc="0" normalizeH="0" baseline="0" noProof="0" dirty="0">
              <a:ln>
                <a:noFill/>
              </a:ln>
              <a:solidFill>
                <a:srgbClr val="000000"/>
              </a:solidFill>
              <a:effectLst/>
              <a:uLnTx/>
              <a:uFillTx/>
              <a:latin typeface="メイリオ" pitchFamily="50" charset="-128"/>
              <a:ea typeface="メイリオ" pitchFamily="50" charset="-128"/>
              <a:cs typeface="メイリオ" pitchFamily="50" charset="-128"/>
            </a:endParaRPr>
          </a:p>
          <a:p>
            <a:pPr marL="0" marR="0" lvl="0" indent="0" algn="ctr" defTabSz="914400" rtl="0" eaLnBrk="1" fontAlgn="base" latinLnBrk="0" hangingPunct="1">
              <a:lnSpc>
                <a:spcPct val="200000"/>
              </a:lnSpc>
              <a:spcBef>
                <a:spcPts val="1200"/>
              </a:spcBef>
              <a:spcAft>
                <a:spcPts val="600"/>
              </a:spcAft>
              <a:buClrTx/>
              <a:buSzTx/>
              <a:buFontTx/>
              <a:buNone/>
              <a:tabLst/>
              <a:defRPr/>
            </a:pPr>
            <a:r>
              <a:rPr kumimoji="1" lang="ja-JP" altLang="en-US" sz="900" b="1" i="0" u="none" strike="noStrike" kern="1200" cap="none" spc="0" normalizeH="0" baseline="0" noProof="0" dirty="0">
                <a:ln>
                  <a:noFill/>
                </a:ln>
                <a:solidFill>
                  <a:srgbClr val="000000"/>
                </a:solidFill>
                <a:effectLst/>
                <a:uLnTx/>
                <a:uFillTx/>
                <a:latin typeface="メイリオ" pitchFamily="50" charset="-128"/>
                <a:ea typeface="メイリオ" pitchFamily="50" charset="-128"/>
                <a:cs typeface="メイリオ" pitchFamily="50" charset="-128"/>
              </a:rPr>
              <a:t>写真</a:t>
            </a:r>
            <a:endParaRPr kumimoji="1" lang="en-US" altLang="ja-JP" sz="900" b="1" i="0" u="none" strike="noStrike" kern="1200" cap="none" spc="0" normalizeH="0" baseline="0" noProof="0" dirty="0">
              <a:ln>
                <a:noFill/>
              </a:ln>
              <a:solidFill>
                <a:srgbClr val="000000"/>
              </a:solidFill>
              <a:effectLst/>
              <a:uLnTx/>
              <a:uFillTx/>
              <a:latin typeface="メイリオ" pitchFamily="50" charset="-128"/>
              <a:ea typeface="メイリオ" pitchFamily="50" charset="-128"/>
              <a:cs typeface="メイリオ" pitchFamily="50" charset="-128"/>
            </a:endParaRPr>
          </a:p>
        </p:txBody>
      </p:sp>
      <p:sp>
        <p:nvSpPr>
          <p:cNvPr id="73" name="四角形: 角を丸くする 72"/>
          <p:cNvSpPr/>
          <p:nvPr/>
        </p:nvSpPr>
        <p:spPr>
          <a:xfrm>
            <a:off x="3590382" y="6871853"/>
            <a:ext cx="2493129" cy="258582"/>
          </a:xfrm>
          <a:prstGeom prst="roundRect">
            <a:avLst/>
          </a:prstGeom>
          <a:noFill/>
          <a:ln w="3175">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nchorCtr="0">
            <a:spAutoFit/>
          </a:bodyPr>
          <a:lstStyle/>
          <a:p>
            <a:pPr marL="0" marR="0" lvl="0" indent="0" algn="l" defTabSz="914400" rtl="0" eaLnBrk="1" fontAlgn="base" latinLnBrk="0" hangingPunct="1">
              <a:lnSpc>
                <a:spcPct val="150000"/>
              </a:lnSpc>
              <a:spcBef>
                <a:spcPct val="50000"/>
              </a:spcBef>
              <a:spcAft>
                <a:spcPct val="0"/>
              </a:spcAft>
              <a:buClrTx/>
              <a:buSzTx/>
              <a:buFontTx/>
              <a:buNone/>
              <a:tabLst/>
              <a:defRPr/>
            </a:pPr>
            <a:r>
              <a:rPr kumimoji="1" lang="ja-JP" altLang="en-US" sz="1200" b="1" i="0" u="none" strike="noStrike" kern="1200" cap="none" spc="0" normalizeH="0" baseline="0" noProof="0" dirty="0">
                <a:ln>
                  <a:noFill/>
                </a:ln>
                <a:solidFill>
                  <a:srgbClr val="008000"/>
                </a:solidFill>
                <a:effectLst/>
                <a:uLnTx/>
                <a:uFillTx/>
                <a:latin typeface="HG丸ｺﾞｼｯｸM-PRO" panose="020F0600000000000000" pitchFamily="50" charset="-128"/>
                <a:ea typeface="HG丸ｺﾞｼｯｸM-PRO" panose="020F0600000000000000" pitchFamily="50" charset="-128"/>
                <a:cs typeface="メイリオ" pitchFamily="50" charset="-128"/>
              </a:rPr>
              <a:t>⑥ </a:t>
            </a:r>
            <a:r>
              <a:rPr kumimoji="1" lang="en-US" altLang="ja-JP" sz="12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メイリオ" pitchFamily="50" charset="-128"/>
              </a:rPr>
              <a:t>××</a:t>
            </a:r>
            <a:r>
              <a:rPr lang="ja-JP" altLang="en-US" sz="1200" b="0" u="none" dirty="0">
                <a:solidFill>
                  <a:srgbClr val="000000"/>
                </a:solidFill>
                <a:latin typeface="HG丸ｺﾞｼｯｸM-PRO" panose="020F0600000000000000" pitchFamily="50" charset="-128"/>
                <a:ea typeface="HG丸ｺﾞｼｯｸM-PRO" panose="020F0600000000000000" pitchFamily="50" charset="-128"/>
                <a:cs typeface="メイリオ" pitchFamily="50" charset="-128"/>
              </a:rPr>
              <a:t>（放課後等デイサービス）</a:t>
            </a:r>
            <a:endParaRPr kumimoji="1" lang="ja-JP" altLang="en-US" sz="12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メイリオ" pitchFamily="50" charset="-128"/>
            </a:endParaRPr>
          </a:p>
        </p:txBody>
      </p:sp>
      <p:cxnSp>
        <p:nvCxnSpPr>
          <p:cNvPr id="75" name="直線コネクタ 74"/>
          <p:cNvCxnSpPr/>
          <p:nvPr/>
        </p:nvCxnSpPr>
        <p:spPr bwMode="auto">
          <a:xfrm>
            <a:off x="3605719" y="7168058"/>
            <a:ext cx="2844000" cy="0"/>
          </a:xfrm>
          <a:prstGeom prst="line">
            <a:avLst/>
          </a:prstGeom>
          <a:noFill/>
          <a:ln w="47625" cap="flat" cmpd="sng" algn="ctr">
            <a:solidFill>
              <a:srgbClr val="92D050"/>
            </a:solidFill>
            <a:prstDash val="solid"/>
            <a:round/>
            <a:headEnd type="oval" w="sm" len="med"/>
            <a:tailEnd type="oval" w="sm"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76" name="正方形/長方形 75"/>
          <p:cNvSpPr/>
          <p:nvPr/>
        </p:nvSpPr>
        <p:spPr>
          <a:xfrm>
            <a:off x="3655558" y="7245243"/>
            <a:ext cx="3331200" cy="1131079"/>
          </a:xfrm>
          <a:prstGeom prst="rect">
            <a:avLst/>
          </a:prstGeom>
        </p:spPr>
        <p:txBody>
          <a:bodyPr wrap="square">
            <a:spAutoFit/>
          </a:bodyPr>
          <a:lstStyle/>
          <a:p>
            <a:pPr marL="0" marR="0" lvl="0" indent="0" algn="l" defTabSz="914400" rtl="0" eaLnBrk="1" fontAlgn="base" latinLnBrk="0" hangingPunct="1">
              <a:lnSpc>
                <a:spcPct val="100000"/>
              </a:lnSpc>
              <a:spcBef>
                <a:spcPts val="300"/>
              </a:spcBef>
              <a:spcAft>
                <a:spcPct val="0"/>
              </a:spcAft>
              <a:buClrTx/>
              <a:buSzTx/>
              <a:buFontTx/>
              <a:buNone/>
              <a:tabLst/>
              <a:defRPr/>
            </a:pPr>
            <a:r>
              <a:rPr kumimoji="1" lang="ja-JP" altLang="en-US" sz="10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　　　　　　支　援：放課後等デイサービス</a:t>
            </a:r>
            <a:endParaRPr kumimoji="1" lang="en-US" altLang="ja-JP" sz="10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endParaRPr>
          </a:p>
          <a:p>
            <a:pPr marL="0" marR="0" lvl="0" indent="0" algn="l" defTabSz="914400" rtl="0" eaLnBrk="1" fontAlgn="base" latinLnBrk="0" hangingPunct="1">
              <a:lnSpc>
                <a:spcPct val="100000"/>
              </a:lnSpc>
              <a:spcBef>
                <a:spcPts val="300"/>
              </a:spcBef>
              <a:spcAft>
                <a:spcPct val="0"/>
              </a:spcAft>
              <a:buClrTx/>
              <a:buSzTx/>
              <a:buFontTx/>
              <a:buNone/>
              <a:tabLst/>
              <a:defRPr/>
            </a:pPr>
            <a:r>
              <a:rPr kumimoji="1" lang="ja-JP" altLang="en-US" sz="10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　　　　　　利　用：月～金　</a:t>
            </a:r>
            <a:r>
              <a:rPr kumimoji="1" lang="en-US" altLang="ja-JP" sz="10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10:00</a:t>
            </a:r>
            <a:r>
              <a:rPr kumimoji="1" lang="ja-JP" altLang="en-US" sz="10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a:t>
            </a:r>
            <a:r>
              <a:rPr kumimoji="1" lang="en-US" altLang="ja-JP" sz="10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17:00</a:t>
            </a:r>
          </a:p>
          <a:p>
            <a:pPr marL="0" marR="0" lvl="0" indent="0" algn="l" defTabSz="914400" rtl="0" eaLnBrk="1" fontAlgn="base" latinLnBrk="0" hangingPunct="1">
              <a:lnSpc>
                <a:spcPct val="100000"/>
              </a:lnSpc>
              <a:spcBef>
                <a:spcPts val="300"/>
              </a:spcBef>
              <a:spcAft>
                <a:spcPct val="0"/>
              </a:spcAft>
              <a:buClrTx/>
              <a:buSzTx/>
              <a:buFontTx/>
              <a:buNone/>
              <a:tabLst/>
              <a:defRPr/>
            </a:pPr>
            <a:r>
              <a:rPr kumimoji="1" lang="ja-JP" altLang="en-US" sz="10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　　　　　　</a:t>
            </a:r>
            <a:r>
              <a:rPr kumimoji="1" lang="en-US" altLang="ja-JP" sz="10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            </a:t>
            </a:r>
            <a:r>
              <a:rPr kumimoji="1" lang="ja-JP" altLang="en-US" sz="10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　土　　</a:t>
            </a:r>
            <a:r>
              <a:rPr kumimoji="1" lang="en-US" altLang="ja-JP" sz="10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10:00</a:t>
            </a:r>
            <a:r>
              <a:rPr kumimoji="1" lang="ja-JP" altLang="en-US" sz="10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a:t>
            </a:r>
            <a:r>
              <a:rPr kumimoji="1" lang="en-US" altLang="ja-JP" sz="10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13:00</a:t>
            </a:r>
          </a:p>
          <a:p>
            <a:pPr marL="0" marR="0" lvl="0" indent="0" algn="l" defTabSz="914400" rtl="0" eaLnBrk="1" fontAlgn="base" latinLnBrk="0" hangingPunct="1">
              <a:lnSpc>
                <a:spcPct val="100000"/>
              </a:lnSpc>
              <a:spcBef>
                <a:spcPts val="300"/>
              </a:spcBef>
              <a:spcAft>
                <a:spcPct val="0"/>
              </a:spcAft>
              <a:buClrTx/>
              <a:buSzTx/>
              <a:buFontTx/>
              <a:buNone/>
              <a:tabLst/>
              <a:defRPr/>
            </a:pPr>
            <a:r>
              <a:rPr kumimoji="1" lang="ja-JP" altLang="en-US" sz="10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　　　　　　利用料：</a:t>
            </a:r>
            <a:endParaRPr kumimoji="1" lang="en-US" altLang="ja-JP" sz="10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endParaRPr>
          </a:p>
          <a:p>
            <a:pPr marL="0" marR="0" lvl="0" indent="0" algn="l" defTabSz="633062"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　○○市△△</a:t>
            </a:r>
            <a:r>
              <a:rPr kumimoji="1" lang="en-US" altLang="ja-JP" sz="10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a:t>
            </a:r>
            <a:r>
              <a:rPr kumimoji="1" lang="ja-JP" altLang="en-US" sz="10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　☎　△△△</a:t>
            </a:r>
            <a:r>
              <a:rPr kumimoji="1" lang="en-US" altLang="ja-JP" sz="10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a:t>
            </a:r>
          </a:p>
          <a:p>
            <a:pPr marL="0" marR="0" lvl="0" indent="0" algn="l" defTabSz="633062"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　</a:t>
            </a:r>
            <a:r>
              <a:rPr kumimoji="1" lang="en-US" altLang="ja-JP" sz="10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https://www.</a:t>
            </a:r>
            <a:r>
              <a:rPr kumimoji="1" lang="ja-JP" altLang="en-US" sz="10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a:t>
            </a:r>
          </a:p>
        </p:txBody>
      </p:sp>
      <p:sp>
        <p:nvSpPr>
          <p:cNvPr id="77" name="四角形: 角を丸くする 76"/>
          <p:cNvSpPr/>
          <p:nvPr/>
        </p:nvSpPr>
        <p:spPr>
          <a:xfrm>
            <a:off x="3538628" y="7222255"/>
            <a:ext cx="881280" cy="783193"/>
          </a:xfrm>
          <a:prstGeom prst="roundRect">
            <a:avLst/>
          </a:prstGeom>
          <a:solidFill>
            <a:schemeClr val="bg1">
              <a:lumMod val="9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nchorCtr="0">
            <a:spAutoFit/>
          </a:bodyPr>
          <a:lstStyle/>
          <a:p>
            <a:pPr marL="0" marR="0" lvl="0" indent="0" algn="ctr" defTabSz="914400" rtl="0" eaLnBrk="1" fontAlgn="base" latinLnBrk="0" hangingPunct="1">
              <a:lnSpc>
                <a:spcPct val="200000"/>
              </a:lnSpc>
              <a:spcBef>
                <a:spcPts val="1200"/>
              </a:spcBef>
              <a:spcAft>
                <a:spcPct val="0"/>
              </a:spcAft>
              <a:buClrTx/>
              <a:buSzTx/>
              <a:buFontTx/>
              <a:buNone/>
              <a:tabLst/>
              <a:defRPr/>
            </a:pPr>
            <a:r>
              <a:rPr kumimoji="1" lang="ja-JP" altLang="en-US" sz="900" b="1" i="0" u="none" strike="noStrike" kern="1200" cap="none" spc="0" normalizeH="0" baseline="0" noProof="0" dirty="0">
                <a:ln>
                  <a:noFill/>
                </a:ln>
                <a:solidFill>
                  <a:srgbClr val="000000"/>
                </a:solidFill>
                <a:effectLst/>
                <a:uLnTx/>
                <a:uFillTx/>
                <a:latin typeface="メイリオ" pitchFamily="50" charset="-128"/>
                <a:ea typeface="メイリオ" pitchFamily="50" charset="-128"/>
                <a:cs typeface="メイリオ" pitchFamily="50" charset="-128"/>
              </a:rPr>
              <a:t>イメージ</a:t>
            </a:r>
            <a:endParaRPr kumimoji="1" lang="en-US" altLang="ja-JP" sz="900" b="1" i="0" u="none" strike="noStrike" kern="1200" cap="none" spc="0" normalizeH="0" baseline="0" noProof="0" dirty="0">
              <a:ln>
                <a:noFill/>
              </a:ln>
              <a:solidFill>
                <a:srgbClr val="000000"/>
              </a:solidFill>
              <a:effectLst/>
              <a:uLnTx/>
              <a:uFillTx/>
              <a:latin typeface="メイリオ" pitchFamily="50" charset="-128"/>
              <a:ea typeface="メイリオ" pitchFamily="50" charset="-128"/>
              <a:cs typeface="メイリオ" pitchFamily="50" charset="-128"/>
            </a:endParaRPr>
          </a:p>
          <a:p>
            <a:pPr marL="0" marR="0" lvl="0" indent="0" algn="ctr" defTabSz="914400" rtl="0" eaLnBrk="1" fontAlgn="base" latinLnBrk="0" hangingPunct="1">
              <a:lnSpc>
                <a:spcPct val="200000"/>
              </a:lnSpc>
              <a:spcBef>
                <a:spcPts val="1200"/>
              </a:spcBef>
              <a:spcAft>
                <a:spcPts val="600"/>
              </a:spcAft>
              <a:buClrTx/>
              <a:buSzTx/>
              <a:buFontTx/>
              <a:buNone/>
              <a:tabLst/>
              <a:defRPr/>
            </a:pPr>
            <a:r>
              <a:rPr kumimoji="1" lang="ja-JP" altLang="en-US" sz="900" b="1" i="0" u="none" strike="noStrike" kern="1200" cap="none" spc="0" normalizeH="0" baseline="0" noProof="0" dirty="0">
                <a:ln>
                  <a:noFill/>
                </a:ln>
                <a:solidFill>
                  <a:srgbClr val="000000"/>
                </a:solidFill>
                <a:effectLst/>
                <a:uLnTx/>
                <a:uFillTx/>
                <a:latin typeface="メイリオ" pitchFamily="50" charset="-128"/>
                <a:ea typeface="メイリオ" pitchFamily="50" charset="-128"/>
                <a:cs typeface="メイリオ" pitchFamily="50" charset="-128"/>
              </a:rPr>
              <a:t>写真</a:t>
            </a:r>
            <a:endParaRPr kumimoji="1" lang="en-US" altLang="ja-JP" sz="900" b="1" i="0" u="none" strike="noStrike" kern="1200" cap="none" spc="0" normalizeH="0" baseline="0" noProof="0" dirty="0">
              <a:ln>
                <a:noFill/>
              </a:ln>
              <a:solidFill>
                <a:srgbClr val="000000"/>
              </a:solidFill>
              <a:effectLst/>
              <a:uLnTx/>
              <a:uFillTx/>
              <a:latin typeface="メイリオ" pitchFamily="50" charset="-128"/>
              <a:ea typeface="メイリオ" pitchFamily="50" charset="-128"/>
              <a:cs typeface="メイリオ" pitchFamily="50" charset="-128"/>
            </a:endParaRPr>
          </a:p>
        </p:txBody>
      </p:sp>
    </p:spTree>
    <p:extLst>
      <p:ext uri="{BB962C8B-B14F-4D97-AF65-F5344CB8AC3E}">
        <p14:creationId xmlns:p14="http://schemas.microsoft.com/office/powerpoint/2010/main" val="136768547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正方形/長方形 20"/>
          <p:cNvSpPr/>
          <p:nvPr/>
        </p:nvSpPr>
        <p:spPr>
          <a:xfrm>
            <a:off x="73637" y="755576"/>
            <a:ext cx="6621473" cy="954107"/>
          </a:xfrm>
          <a:prstGeom prst="rect">
            <a:avLst/>
          </a:prstGeom>
        </p:spPr>
        <p:txBody>
          <a:bodyPr wrap="square">
            <a:spAutoFit/>
          </a:bodyPr>
          <a:lstStyle/>
          <a:p>
            <a:pPr lvl="0" algn="l">
              <a:spcBef>
                <a:spcPts val="300"/>
              </a:spcBef>
            </a:pPr>
            <a:r>
              <a:rPr lang="ja-JP" altLang="en-US" sz="1200" b="0" u="none" dirty="0">
                <a:latin typeface="+mj-ea"/>
                <a:ea typeface="+mj-ea"/>
              </a:rPr>
              <a:t>　</a:t>
            </a:r>
            <a:r>
              <a:rPr lang="ja-JP" altLang="en-US" sz="1400" b="0" u="none" dirty="0">
                <a:solidFill>
                  <a:srgbClr val="000000"/>
                </a:solidFill>
                <a:latin typeface="HG丸ｺﾞｼｯｸM-PRO" panose="020F0600000000000000" pitchFamily="50" charset="-128"/>
                <a:ea typeface="HG丸ｺﾞｼｯｸM-PRO" panose="020F0600000000000000" pitchFamily="50" charset="-128"/>
              </a:rPr>
              <a:t>発達障害の原因はまだよくわかっていませんが、現在では脳機能の障害と考えられていて、小さいころからその症状が現れています。以下の特性について、いくつかの特性が重複して現われることもありますし、障害の程度も人によって様々です。</a:t>
            </a:r>
            <a:endParaRPr lang="ja-JP" altLang="en-US" sz="1600" b="0" u="none" dirty="0">
              <a:solidFill>
                <a:srgbClr val="000000"/>
              </a:solidFill>
              <a:latin typeface="HG丸ｺﾞｼｯｸM-PRO" panose="020F0600000000000000" pitchFamily="50" charset="-128"/>
              <a:ea typeface="HG丸ｺﾞｼｯｸM-PRO" panose="020F0600000000000000" pitchFamily="50" charset="-128"/>
            </a:endParaRPr>
          </a:p>
        </p:txBody>
      </p:sp>
      <p:sp>
        <p:nvSpPr>
          <p:cNvPr id="5" name="スライド番号プレースホルダー 4"/>
          <p:cNvSpPr>
            <a:spLocks noGrp="1"/>
          </p:cNvSpPr>
          <p:nvPr>
            <p:ph type="sldNum" sz="quarter" idx="4"/>
          </p:nvPr>
        </p:nvSpPr>
        <p:spPr>
          <a:xfrm>
            <a:off x="5257800" y="8891319"/>
            <a:ext cx="1600200" cy="481213"/>
          </a:xfrm>
        </p:spPr>
        <p:txBody>
          <a:bodyPr/>
          <a:lstStyle/>
          <a:p>
            <a:pPr>
              <a:defRPr/>
            </a:pPr>
            <a:r>
              <a:rPr lang="en-US" altLang="ja-JP" dirty="0">
                <a:solidFill>
                  <a:srgbClr val="000000"/>
                </a:solidFill>
              </a:rPr>
              <a:t>-9-</a:t>
            </a:r>
          </a:p>
        </p:txBody>
      </p:sp>
      <p:sp>
        <p:nvSpPr>
          <p:cNvPr id="14" name="四角形: 角を丸くする 13"/>
          <p:cNvSpPr/>
          <p:nvPr/>
        </p:nvSpPr>
        <p:spPr>
          <a:xfrm>
            <a:off x="306906" y="213043"/>
            <a:ext cx="6138388" cy="430970"/>
          </a:xfrm>
          <a:prstGeom prst="roundRect">
            <a:avLst/>
          </a:prstGeom>
          <a:pattFill prst="sphere">
            <a:fgClr>
              <a:schemeClr val="accent5"/>
            </a:fgClr>
            <a:bgClr>
              <a:schemeClr val="bg1"/>
            </a:bgClr>
          </a:pattFill>
          <a:ln w="1905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nchorCtr="0">
            <a:spAutoFit/>
          </a:bodyPr>
          <a:lstStyle/>
          <a:p>
            <a:pPr algn="ctr">
              <a:lnSpc>
                <a:spcPct val="150000"/>
              </a:lnSpc>
            </a:pPr>
            <a:r>
              <a:rPr kumimoji="1" lang="ja-JP" altLang="en-US" sz="2000" u="none" dirty="0">
                <a:solidFill>
                  <a:schemeClr val="tx1"/>
                </a:solidFill>
                <a:latin typeface="HG丸ｺﾞｼｯｸM-PRO" panose="020F0600000000000000" pitchFamily="50" charset="-128"/>
                <a:ea typeface="HG丸ｺﾞｼｯｸM-PRO" panose="020F0600000000000000" pitchFamily="50" charset="-128"/>
                <a:cs typeface="メイリオ" pitchFamily="50" charset="-128"/>
              </a:rPr>
              <a:t>参考：発達障害について</a:t>
            </a:r>
          </a:p>
        </p:txBody>
      </p:sp>
      <p:sp>
        <p:nvSpPr>
          <p:cNvPr id="9" name="四角形: 角を丸くする 8"/>
          <p:cNvSpPr/>
          <p:nvPr/>
        </p:nvSpPr>
        <p:spPr>
          <a:xfrm>
            <a:off x="173479" y="6408459"/>
            <a:ext cx="6521631" cy="510778"/>
          </a:xfrm>
          <a:prstGeom prst="roundRect">
            <a:avLst/>
          </a:prstGeom>
          <a:pattFill prst="sphere">
            <a:fgClr>
              <a:schemeClr val="accent5"/>
            </a:fgClr>
            <a:bgClr>
              <a:schemeClr val="bg1"/>
            </a:bgClr>
          </a:pattFill>
          <a:ln w="1905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nchorCtr="0">
            <a:spAutoFit/>
          </a:bodyPr>
          <a:lstStyle/>
          <a:p>
            <a:pPr algn="ctr">
              <a:lnSpc>
                <a:spcPct val="150000"/>
              </a:lnSpc>
            </a:pPr>
            <a:r>
              <a:rPr kumimoji="1" lang="ja-JP" altLang="en-US" sz="2000" u="none" dirty="0">
                <a:solidFill>
                  <a:schemeClr val="tx1"/>
                </a:solidFill>
                <a:latin typeface="HG丸ｺﾞｼｯｸM-PRO" panose="020F0600000000000000" pitchFamily="50" charset="-128"/>
                <a:ea typeface="HG丸ｺﾞｼｯｸM-PRO" panose="020F0600000000000000" pitchFamily="50" charset="-128"/>
                <a:cs typeface="メイリオ" pitchFamily="50" charset="-128"/>
              </a:rPr>
              <a:t>参考：関連情報が入手できる</a:t>
            </a:r>
            <a:r>
              <a:rPr kumimoji="1" lang="en-US" altLang="ja-JP" sz="2000" u="none" dirty="0">
                <a:solidFill>
                  <a:schemeClr val="tx1"/>
                </a:solidFill>
                <a:latin typeface="HG丸ｺﾞｼｯｸM-PRO" panose="020F0600000000000000" pitchFamily="50" charset="-128"/>
                <a:ea typeface="HG丸ｺﾞｼｯｸM-PRO" panose="020F0600000000000000" pitchFamily="50" charset="-128"/>
                <a:cs typeface="メイリオ" pitchFamily="50" charset="-128"/>
              </a:rPr>
              <a:t>HP</a:t>
            </a:r>
            <a:r>
              <a:rPr kumimoji="1" lang="ja-JP" altLang="en-US" sz="2000" u="none" dirty="0">
                <a:solidFill>
                  <a:schemeClr val="tx1"/>
                </a:solidFill>
                <a:latin typeface="HG丸ｺﾞｼｯｸM-PRO" panose="020F0600000000000000" pitchFamily="50" charset="-128"/>
                <a:ea typeface="HG丸ｺﾞｼｯｸM-PRO" panose="020F0600000000000000" pitchFamily="50" charset="-128"/>
                <a:cs typeface="メイリオ" pitchFamily="50" charset="-128"/>
              </a:rPr>
              <a:t>について</a:t>
            </a:r>
          </a:p>
        </p:txBody>
      </p:sp>
      <p:sp>
        <p:nvSpPr>
          <p:cNvPr id="10" name="角丸四角形 2"/>
          <p:cNvSpPr/>
          <p:nvPr/>
        </p:nvSpPr>
        <p:spPr>
          <a:xfrm>
            <a:off x="374401" y="6974728"/>
            <a:ext cx="2762296" cy="625606"/>
          </a:xfrm>
          <a:prstGeom prst="roundRect">
            <a:avLst/>
          </a:prstGeom>
          <a:noFill/>
          <a:ln>
            <a:noFill/>
          </a:ln>
          <a:effectLst/>
        </p:spPr>
        <p:style>
          <a:lnRef idx="1">
            <a:schemeClr val="accent6"/>
          </a:lnRef>
          <a:fillRef idx="2">
            <a:schemeClr val="accent6"/>
          </a:fillRef>
          <a:effectRef idx="1">
            <a:schemeClr val="accent6"/>
          </a:effectRef>
          <a:fontRef idx="minor">
            <a:schemeClr val="dk1"/>
          </a:fontRef>
        </p:style>
        <p:txBody>
          <a:bodyPr rtlCol="0" anchor="ctr"/>
          <a:lstStyle/>
          <a:p>
            <a:pPr algn="ctr">
              <a:spcBef>
                <a:spcPts val="0"/>
              </a:spcBef>
            </a:pPr>
            <a:r>
              <a:rPr kumimoji="1" lang="ja-JP" altLang="en-US" sz="1200" b="0" u="none" dirty="0">
                <a:solidFill>
                  <a:schemeClr val="tx1"/>
                </a:solidFill>
                <a:latin typeface="HG丸ｺﾞｼｯｸM-PRO" panose="020F0600000000000000" pitchFamily="50" charset="-128"/>
                <a:ea typeface="HG丸ｺﾞｼｯｸM-PRO" panose="020F0600000000000000" pitchFamily="50" charset="-128"/>
              </a:rPr>
              <a:t>発達障害情報・支援センター</a:t>
            </a:r>
            <a:endParaRPr kumimoji="1" lang="en-US" altLang="ja-JP" sz="1200" b="0" u="none" dirty="0">
              <a:solidFill>
                <a:schemeClr val="tx1"/>
              </a:solidFill>
              <a:latin typeface="HG丸ｺﾞｼｯｸM-PRO" panose="020F0600000000000000" pitchFamily="50" charset="-128"/>
              <a:ea typeface="HG丸ｺﾞｼｯｸM-PRO" panose="020F0600000000000000" pitchFamily="50" charset="-128"/>
            </a:endParaRPr>
          </a:p>
          <a:p>
            <a:pPr algn="ctr">
              <a:spcBef>
                <a:spcPts val="0"/>
              </a:spcBef>
              <a:spcAft>
                <a:spcPts val="600"/>
              </a:spcAft>
            </a:pPr>
            <a:r>
              <a:rPr lang="ja-JP" altLang="en-US" sz="900" b="0" u="none" dirty="0">
                <a:solidFill>
                  <a:schemeClr val="tx1"/>
                </a:solidFill>
                <a:latin typeface="HG丸ｺﾞｼｯｸM-PRO" panose="020F0600000000000000" pitchFamily="50" charset="-128"/>
                <a:ea typeface="HG丸ｺﾞｼｯｸM-PRO" panose="020F0600000000000000" pitchFamily="50" charset="-128"/>
              </a:rPr>
              <a:t>（国立障害者リハビリテーションセンター）</a:t>
            </a:r>
            <a:endParaRPr lang="en-US" altLang="ja-JP" sz="900" b="0" u="none" dirty="0">
              <a:solidFill>
                <a:schemeClr val="tx1"/>
              </a:solidFill>
              <a:latin typeface="HG丸ｺﾞｼｯｸM-PRO" panose="020F0600000000000000" pitchFamily="50" charset="-128"/>
              <a:ea typeface="HG丸ｺﾞｼｯｸM-PRO" panose="020F0600000000000000" pitchFamily="50" charset="-128"/>
            </a:endParaRPr>
          </a:p>
          <a:p>
            <a:pPr>
              <a:spcBef>
                <a:spcPts val="0"/>
              </a:spcBef>
              <a:spcAft>
                <a:spcPts val="600"/>
              </a:spcAft>
            </a:pPr>
            <a:r>
              <a:rPr lang="ja-JP" altLang="en-US" sz="900" b="0" u="none" dirty="0">
                <a:solidFill>
                  <a:srgbClr val="0070C0"/>
                </a:solidFill>
                <a:latin typeface="HG丸ｺﾞｼｯｸM-PRO" panose="020F0600000000000000" pitchFamily="50" charset="-128"/>
                <a:ea typeface="HG丸ｺﾞｼｯｸM-PRO" panose="020F0600000000000000" pitchFamily="50" charset="-128"/>
              </a:rPr>
              <a:t>💻ＵＲＬ：</a:t>
            </a:r>
            <a:r>
              <a:rPr lang="en-US" altLang="ja-JP" sz="900" b="0" u="none" dirty="0">
                <a:solidFill>
                  <a:srgbClr val="0070C0"/>
                </a:solidFill>
                <a:latin typeface="HG丸ｺﾞｼｯｸM-PRO" panose="020F0600000000000000" pitchFamily="50" charset="-128"/>
                <a:ea typeface="HG丸ｺﾞｼｯｸM-PRO" panose="020F0600000000000000" pitchFamily="50" charset="-128"/>
              </a:rPr>
              <a:t>http://www.rehab.go.jp/ddis/</a:t>
            </a:r>
            <a:endParaRPr kumimoji="1" lang="ja-JP" altLang="en-US" sz="900" b="0" u="none" dirty="0">
              <a:solidFill>
                <a:srgbClr val="0070C0"/>
              </a:solidFill>
              <a:latin typeface="HG丸ｺﾞｼｯｸM-PRO" panose="020F0600000000000000" pitchFamily="50" charset="-128"/>
              <a:ea typeface="HG丸ｺﾞｼｯｸM-PRO" panose="020F0600000000000000" pitchFamily="50" charset="-128"/>
            </a:endParaRPr>
          </a:p>
        </p:txBody>
      </p:sp>
      <p:sp>
        <p:nvSpPr>
          <p:cNvPr id="11" name="テキスト ボックス 10"/>
          <p:cNvSpPr txBox="1"/>
          <p:nvPr/>
        </p:nvSpPr>
        <p:spPr>
          <a:xfrm>
            <a:off x="170312" y="7727401"/>
            <a:ext cx="3263982" cy="938719"/>
          </a:xfrm>
          <a:prstGeom prst="rect">
            <a:avLst/>
          </a:prstGeom>
          <a:noFill/>
        </p:spPr>
        <p:txBody>
          <a:bodyPr wrap="square" rtlCol="0">
            <a:spAutoFit/>
          </a:bodyPr>
          <a:lstStyle/>
          <a:p>
            <a:pPr algn="l">
              <a:spcBef>
                <a:spcPts val="0"/>
              </a:spcBef>
            </a:pPr>
            <a:r>
              <a:rPr lang="ja-JP" altLang="en-US" sz="1100" b="0" u="none" dirty="0">
                <a:latin typeface="HG丸ｺﾞｼｯｸM-PRO" panose="020F0600000000000000" pitchFamily="50" charset="-128"/>
                <a:ea typeface="HG丸ｺﾞｼｯｸM-PRO" panose="020F0600000000000000" pitchFamily="50" charset="-128"/>
              </a:rPr>
              <a:t>・日常生活において発達障害に気づくための</a:t>
            </a:r>
            <a:endParaRPr lang="en-US" altLang="ja-JP" sz="1100" b="0" u="none" dirty="0">
              <a:latin typeface="HG丸ｺﾞｼｯｸM-PRO" panose="020F0600000000000000" pitchFamily="50" charset="-128"/>
              <a:ea typeface="HG丸ｺﾞｼｯｸM-PRO" panose="020F0600000000000000" pitchFamily="50" charset="-128"/>
            </a:endParaRPr>
          </a:p>
          <a:p>
            <a:pPr algn="l">
              <a:spcBef>
                <a:spcPts val="0"/>
              </a:spcBef>
            </a:pPr>
            <a:r>
              <a:rPr lang="ja-JP" altLang="en-US" sz="1100" b="0" u="none" dirty="0">
                <a:latin typeface="HG丸ｺﾞｼｯｸM-PRO" panose="020F0600000000000000" pitchFamily="50" charset="-128"/>
                <a:ea typeface="HG丸ｺﾞｼｯｸM-PRO" panose="020F0600000000000000" pitchFamily="50" charset="-128"/>
              </a:rPr>
              <a:t>　基本的な情報</a:t>
            </a:r>
            <a:endParaRPr lang="en-US" altLang="ja-JP" sz="1100" b="0" u="none" dirty="0">
              <a:latin typeface="HG丸ｺﾞｼｯｸM-PRO" panose="020F0600000000000000" pitchFamily="50" charset="-128"/>
              <a:ea typeface="HG丸ｺﾞｼｯｸM-PRO" panose="020F0600000000000000" pitchFamily="50" charset="-128"/>
            </a:endParaRPr>
          </a:p>
          <a:p>
            <a:pPr algn="l">
              <a:spcBef>
                <a:spcPts val="0"/>
              </a:spcBef>
            </a:pPr>
            <a:r>
              <a:rPr lang="ja-JP" altLang="en-US" sz="1100" b="0" u="none" dirty="0">
                <a:latin typeface="HG丸ｺﾞｼｯｸM-PRO" panose="020F0600000000000000" pitchFamily="50" charset="-128"/>
                <a:ea typeface="HG丸ｺﾞｼｯｸM-PRO" panose="020F0600000000000000" pitchFamily="50" charset="-128"/>
              </a:rPr>
              <a:t>・発達障害の方の特性に応じた生活場面での対応</a:t>
            </a:r>
            <a:endParaRPr lang="en-US" altLang="ja-JP" sz="1100" b="0" u="none" dirty="0">
              <a:latin typeface="HG丸ｺﾞｼｯｸM-PRO" panose="020F0600000000000000" pitchFamily="50" charset="-128"/>
              <a:ea typeface="HG丸ｺﾞｼｯｸM-PRO" panose="020F0600000000000000" pitchFamily="50" charset="-128"/>
            </a:endParaRPr>
          </a:p>
          <a:p>
            <a:pPr algn="l">
              <a:spcBef>
                <a:spcPts val="0"/>
              </a:spcBef>
            </a:pPr>
            <a:r>
              <a:rPr lang="ja-JP" altLang="en-US" sz="1100" b="0" u="none" dirty="0">
                <a:latin typeface="HG丸ｺﾞｼｯｸM-PRO" panose="020F0600000000000000" pitchFamily="50" charset="-128"/>
                <a:ea typeface="HG丸ｺﾞｼｯｸM-PRO" panose="020F0600000000000000" pitchFamily="50" charset="-128"/>
              </a:rPr>
              <a:t>・発達障害の特性やよくある誤解など</a:t>
            </a:r>
            <a:endParaRPr lang="en-US" altLang="ja-JP" sz="1100" b="0" u="none" dirty="0">
              <a:latin typeface="HG丸ｺﾞｼｯｸM-PRO" panose="020F0600000000000000" pitchFamily="50" charset="-128"/>
              <a:ea typeface="HG丸ｺﾞｼｯｸM-PRO" panose="020F0600000000000000" pitchFamily="50" charset="-128"/>
            </a:endParaRPr>
          </a:p>
          <a:p>
            <a:pPr algn="l">
              <a:spcBef>
                <a:spcPts val="0"/>
              </a:spcBef>
            </a:pPr>
            <a:r>
              <a:rPr lang="ja-JP" altLang="en-US" sz="1100" b="0" u="none" dirty="0">
                <a:latin typeface="HG丸ｺﾞｼｯｸM-PRO" panose="020F0600000000000000" pitchFamily="50" charset="-128"/>
                <a:ea typeface="HG丸ｺﾞｼｯｸM-PRO" panose="020F0600000000000000" pitchFamily="50" charset="-128"/>
              </a:rPr>
              <a:t>・発達障害のある方が活用できる支援情報　等</a:t>
            </a:r>
            <a:endParaRPr kumimoji="1" lang="en-US" altLang="ja-JP" sz="1100" b="0" u="none" dirty="0">
              <a:latin typeface="HG丸ｺﾞｼｯｸM-PRO" panose="020F0600000000000000" pitchFamily="50" charset="-128"/>
              <a:ea typeface="HG丸ｺﾞｼｯｸM-PRO" panose="020F0600000000000000" pitchFamily="50" charset="-128"/>
            </a:endParaRPr>
          </a:p>
        </p:txBody>
      </p:sp>
      <p:sp>
        <p:nvSpPr>
          <p:cNvPr id="12" name="角丸四角形 24"/>
          <p:cNvSpPr/>
          <p:nvPr/>
        </p:nvSpPr>
        <p:spPr>
          <a:xfrm>
            <a:off x="3767922" y="6953095"/>
            <a:ext cx="2733127" cy="647239"/>
          </a:xfrm>
          <a:prstGeom prst="roundRect">
            <a:avLst/>
          </a:prstGeom>
          <a:noFill/>
          <a:ln>
            <a:noFill/>
          </a:ln>
          <a:effectLst/>
        </p:spPr>
        <p:style>
          <a:lnRef idx="1">
            <a:schemeClr val="accent6"/>
          </a:lnRef>
          <a:fillRef idx="2">
            <a:schemeClr val="accent6"/>
          </a:fillRef>
          <a:effectRef idx="1">
            <a:schemeClr val="accent6"/>
          </a:effectRef>
          <a:fontRef idx="minor">
            <a:schemeClr val="dk1"/>
          </a:fontRef>
        </p:style>
        <p:txBody>
          <a:bodyPr rtlCol="0" anchor="ctr"/>
          <a:lstStyle/>
          <a:p>
            <a:pPr algn="ctr">
              <a:spcBef>
                <a:spcPts val="0"/>
              </a:spcBef>
            </a:pPr>
            <a:r>
              <a:rPr lang="ja-JP" altLang="en-US" sz="1200" b="0" u="none" dirty="0">
                <a:solidFill>
                  <a:schemeClr val="tx1"/>
                </a:solidFill>
                <a:latin typeface="HG丸ｺﾞｼｯｸM-PRO" panose="020F0600000000000000" pitchFamily="50" charset="-128"/>
                <a:ea typeface="HG丸ｺﾞｼｯｸM-PRO" panose="020F0600000000000000" pitchFamily="50" charset="-128"/>
              </a:rPr>
              <a:t>発達障害教育推進センター</a:t>
            </a:r>
            <a:endParaRPr lang="en-US" altLang="ja-JP" sz="1200" b="0" u="none" dirty="0">
              <a:solidFill>
                <a:schemeClr val="tx1"/>
              </a:solidFill>
              <a:latin typeface="HG丸ｺﾞｼｯｸM-PRO" panose="020F0600000000000000" pitchFamily="50" charset="-128"/>
              <a:ea typeface="HG丸ｺﾞｼｯｸM-PRO" panose="020F0600000000000000" pitchFamily="50" charset="-128"/>
            </a:endParaRPr>
          </a:p>
          <a:p>
            <a:pPr algn="ctr">
              <a:spcBef>
                <a:spcPts val="0"/>
              </a:spcBef>
            </a:pPr>
            <a:r>
              <a:rPr kumimoji="1" lang="ja-JP" altLang="en-US" sz="900" b="0" u="none" dirty="0">
                <a:solidFill>
                  <a:schemeClr val="tx1"/>
                </a:solidFill>
                <a:latin typeface="HG丸ｺﾞｼｯｸM-PRO" panose="020F0600000000000000" pitchFamily="50" charset="-128"/>
                <a:ea typeface="HG丸ｺﾞｼｯｸM-PRO" panose="020F0600000000000000" pitchFamily="50" charset="-128"/>
              </a:rPr>
              <a:t>（（独）国立特別支援教育総合研究所）</a:t>
            </a:r>
            <a:endParaRPr kumimoji="1" lang="en-US" altLang="ja-JP" sz="900" b="0" u="none" dirty="0">
              <a:solidFill>
                <a:schemeClr val="tx1"/>
              </a:solidFill>
              <a:latin typeface="HG丸ｺﾞｼｯｸM-PRO" panose="020F0600000000000000" pitchFamily="50" charset="-128"/>
              <a:ea typeface="HG丸ｺﾞｼｯｸM-PRO" panose="020F0600000000000000" pitchFamily="50" charset="-128"/>
            </a:endParaRPr>
          </a:p>
          <a:p>
            <a:r>
              <a:rPr kumimoji="1" lang="ja-JP" altLang="en-US" sz="900" b="0" u="none" dirty="0">
                <a:solidFill>
                  <a:srgbClr val="0070C0"/>
                </a:solidFill>
                <a:latin typeface="HG丸ｺﾞｼｯｸM-PRO" panose="020F0600000000000000" pitchFamily="50" charset="-128"/>
                <a:ea typeface="HG丸ｺﾞｼｯｸM-PRO" panose="020F0600000000000000" pitchFamily="50" charset="-128"/>
              </a:rPr>
              <a:t>💻ＵＲＬ：</a:t>
            </a:r>
            <a:r>
              <a:rPr lang="en-US" altLang="ja-JP" sz="900" b="0" u="none" dirty="0">
                <a:solidFill>
                  <a:srgbClr val="0070C0"/>
                </a:solidFill>
                <a:latin typeface="HG丸ｺﾞｼｯｸM-PRO" panose="020F0600000000000000" pitchFamily="50" charset="-128"/>
                <a:ea typeface="HG丸ｺﾞｼｯｸM-PRO" panose="020F0600000000000000" pitchFamily="50" charset="-128"/>
              </a:rPr>
              <a:t>http://icedd_new.nise.go.jp/</a:t>
            </a:r>
            <a:endParaRPr kumimoji="1" lang="ja-JP" altLang="en-US" sz="900" b="0" u="none" dirty="0">
              <a:solidFill>
                <a:srgbClr val="0070C0"/>
              </a:solidFill>
              <a:latin typeface="HG丸ｺﾞｼｯｸM-PRO" panose="020F0600000000000000" pitchFamily="50" charset="-128"/>
              <a:ea typeface="HG丸ｺﾞｼｯｸM-PRO" panose="020F0600000000000000" pitchFamily="50" charset="-128"/>
            </a:endParaRPr>
          </a:p>
        </p:txBody>
      </p:sp>
      <p:sp>
        <p:nvSpPr>
          <p:cNvPr id="16" name="テキスト ボックス 15"/>
          <p:cNvSpPr txBox="1"/>
          <p:nvPr/>
        </p:nvSpPr>
        <p:spPr>
          <a:xfrm>
            <a:off x="3519760" y="7727401"/>
            <a:ext cx="3341027" cy="600164"/>
          </a:xfrm>
          <a:prstGeom prst="rect">
            <a:avLst/>
          </a:prstGeom>
          <a:noFill/>
        </p:spPr>
        <p:txBody>
          <a:bodyPr wrap="square" rtlCol="0">
            <a:spAutoFit/>
          </a:bodyPr>
          <a:lstStyle/>
          <a:p>
            <a:pPr algn="l">
              <a:spcBef>
                <a:spcPts val="0"/>
              </a:spcBef>
            </a:pPr>
            <a:r>
              <a:rPr lang="ja-JP" altLang="en-US" sz="1100" b="0" u="none" dirty="0">
                <a:latin typeface="HG丸ｺﾞｼｯｸM-PRO" panose="020F0600000000000000" pitchFamily="50" charset="-128"/>
                <a:ea typeface="HG丸ｺﾞｼｯｸM-PRO" panose="020F0600000000000000" pitchFamily="50" charset="-128"/>
              </a:rPr>
              <a:t>・教材・支援機器</a:t>
            </a:r>
            <a:endParaRPr lang="en-US" altLang="ja-JP" sz="1100" b="0" u="none" dirty="0">
              <a:latin typeface="HG丸ｺﾞｼｯｸM-PRO" panose="020F0600000000000000" pitchFamily="50" charset="-128"/>
              <a:ea typeface="HG丸ｺﾞｼｯｸM-PRO" panose="020F0600000000000000" pitchFamily="50" charset="-128"/>
            </a:endParaRPr>
          </a:p>
          <a:p>
            <a:pPr algn="l">
              <a:spcBef>
                <a:spcPts val="0"/>
              </a:spcBef>
            </a:pPr>
            <a:r>
              <a:rPr lang="ja-JP" altLang="en-US" sz="1100" b="0" u="none" dirty="0">
                <a:latin typeface="HG丸ｺﾞｼｯｸM-PRO" panose="020F0600000000000000" pitchFamily="50" charset="-128"/>
                <a:ea typeface="HG丸ｺﾞｼｯｸM-PRO" panose="020F0600000000000000" pitchFamily="50" charset="-128"/>
              </a:rPr>
              <a:t>・発達障害のある子供の特性や教育に関する研究</a:t>
            </a:r>
            <a:endParaRPr lang="en-US" altLang="ja-JP" sz="1100" b="0" u="none" dirty="0">
              <a:latin typeface="HG丸ｺﾞｼｯｸM-PRO" panose="020F0600000000000000" pitchFamily="50" charset="-128"/>
              <a:ea typeface="HG丸ｺﾞｼｯｸM-PRO" panose="020F0600000000000000" pitchFamily="50" charset="-128"/>
            </a:endParaRPr>
          </a:p>
          <a:p>
            <a:pPr algn="l">
              <a:spcBef>
                <a:spcPts val="0"/>
              </a:spcBef>
            </a:pPr>
            <a:r>
              <a:rPr lang="ja-JP" altLang="en-US" sz="1100" b="0" u="none" dirty="0">
                <a:latin typeface="HG丸ｺﾞｼｯｸM-PRO" panose="020F0600000000000000" pitchFamily="50" charset="-128"/>
                <a:ea typeface="HG丸ｺﾞｼｯｸM-PRO" panose="020F0600000000000000" pitchFamily="50" charset="-128"/>
              </a:rPr>
              <a:t>・発達障害に関する国の最新の施策や法令等　等</a:t>
            </a:r>
            <a:endParaRPr lang="en-US" altLang="ja-JP" sz="1100" b="0" u="none" dirty="0">
              <a:latin typeface="HG丸ｺﾞｼｯｸM-PRO" panose="020F0600000000000000" pitchFamily="50" charset="-128"/>
              <a:ea typeface="HG丸ｺﾞｼｯｸM-PRO" panose="020F0600000000000000" pitchFamily="50" charset="-128"/>
            </a:endParaRPr>
          </a:p>
        </p:txBody>
      </p:sp>
      <p:cxnSp>
        <p:nvCxnSpPr>
          <p:cNvPr id="20" name="直線コネクタ 19"/>
          <p:cNvCxnSpPr/>
          <p:nvPr/>
        </p:nvCxnSpPr>
        <p:spPr bwMode="auto">
          <a:xfrm>
            <a:off x="363408" y="7649081"/>
            <a:ext cx="2844000" cy="0"/>
          </a:xfrm>
          <a:prstGeom prst="line">
            <a:avLst/>
          </a:prstGeom>
          <a:noFill/>
          <a:ln w="47625" cap="flat" cmpd="sng" algn="ctr">
            <a:solidFill>
              <a:srgbClr val="FFC000"/>
            </a:solidFill>
            <a:prstDash val="solid"/>
            <a:round/>
            <a:headEnd type="oval" w="sm" len="med"/>
            <a:tailEnd type="oval" w="sm"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2" name="直線コネクタ 21"/>
          <p:cNvCxnSpPr/>
          <p:nvPr/>
        </p:nvCxnSpPr>
        <p:spPr bwMode="auto">
          <a:xfrm>
            <a:off x="3712167" y="7649081"/>
            <a:ext cx="2844000" cy="0"/>
          </a:xfrm>
          <a:prstGeom prst="line">
            <a:avLst/>
          </a:prstGeom>
          <a:noFill/>
          <a:ln w="47625" cap="flat" cmpd="sng" algn="ctr">
            <a:solidFill>
              <a:srgbClr val="FFC000"/>
            </a:solidFill>
            <a:prstDash val="solid"/>
            <a:round/>
            <a:headEnd type="oval" w="sm" len="med"/>
            <a:tailEnd type="oval" w="sm"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pic>
        <p:nvPicPr>
          <p:cNvPr id="2" name="図 1"/>
          <p:cNvPicPr>
            <a:picLocks noChangeAspect="1"/>
          </p:cNvPicPr>
          <p:nvPr/>
        </p:nvPicPr>
        <p:blipFill>
          <a:blip r:embed="rId2"/>
          <a:stretch>
            <a:fillRect/>
          </a:stretch>
        </p:blipFill>
        <p:spPr>
          <a:xfrm>
            <a:off x="156914" y="1788002"/>
            <a:ext cx="6767147" cy="4145639"/>
          </a:xfrm>
          <a:prstGeom prst="rect">
            <a:avLst/>
          </a:prstGeom>
        </p:spPr>
      </p:pic>
    </p:spTree>
    <p:extLst>
      <p:ext uri="{BB962C8B-B14F-4D97-AF65-F5344CB8AC3E}">
        <p14:creationId xmlns:p14="http://schemas.microsoft.com/office/powerpoint/2010/main" val="586763905"/>
      </p:ext>
    </p:extLst>
  </p:cSld>
  <p:clrMapOvr>
    <a:masterClrMapping/>
  </p:clrMapOvr>
</p:sld>
</file>

<file path=ppt/theme/theme1.xml><?xml version="1.0" encoding="utf-8"?>
<a:theme xmlns:a="http://schemas.openxmlformats.org/drawingml/2006/main" name="25_標準デザイン">
  <a:themeElements>
    <a:clrScheme name="標準デザイン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標準デザイン">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bg1">
            <a:lumMod val="95000"/>
          </a:schemeClr>
        </a:solidFill>
        <a:ln w="3175">
          <a:solidFill>
            <a:schemeClr val="tx1"/>
          </a:solidFill>
        </a:ln>
      </a:spPr>
      <a:bodyPr wrap="square" lIns="0" tIns="0" rIns="0" bIns="0" rtlCol="0" anchor="ctr" anchorCtr="0">
        <a:spAutoFit/>
      </a:bodyPr>
      <a:lstStyle>
        <a:defPPr algn="ctr">
          <a:lnSpc>
            <a:spcPct val="150000"/>
          </a:lnSpc>
          <a:defRPr kumimoji="1" sz="1400" u="none" dirty="0" smtClean="0">
            <a:solidFill>
              <a:schemeClr val="tx1"/>
            </a:solidFill>
            <a:latin typeface="メイリオ" pitchFamily="50" charset="-128"/>
            <a:ea typeface="メイリオ" pitchFamily="50" charset="-128"/>
            <a:cs typeface="メイリオ" pitchFamily="50" charset="-128"/>
          </a:defRPr>
        </a:defPPr>
      </a:lstStyle>
      <a:style>
        <a:lnRef idx="2">
          <a:schemeClr val="accent1">
            <a:shade val="50000"/>
          </a:schemeClr>
        </a:lnRef>
        <a:fillRef idx="1">
          <a:schemeClr val="accent1"/>
        </a:fillRef>
        <a:effectRef idx="0">
          <a:schemeClr val="accent1"/>
        </a:effectRef>
        <a:fontRef idx="minor">
          <a:schemeClr val="lt1"/>
        </a:fontRef>
      </a:style>
    </a:spDef>
    <a:lnDef>
      <a:spPr bwMode="auto">
        <a:xfrm>
          <a:off x="0" y="0"/>
          <a:ext cx="1" cy="1"/>
        </a:xfrm>
        <a:custGeom>
          <a:avLst/>
          <a:gdLst/>
          <a:ahLst/>
          <a:cxnLst/>
          <a:rect l="0" t="0" r="0" b="0"/>
          <a:pathLst/>
        </a:custGeom>
        <a:noFill/>
        <a:ln w="127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32" tIns="45716" rIns="91432" bIns="45716" numCol="1" anchor="ctr" anchorCtr="0" compatLnSpc="1">
        <a:prstTxWarp prst="textNoShape">
          <a:avLst/>
        </a:prstTxWarp>
        <a:spAutoFit/>
      </a:bodyPr>
      <a:lstStyle>
        <a:defPPr marL="342900" marR="0" indent="-342900" algn="ctr" defTabSz="914400" rtl="0" eaLnBrk="1" fontAlgn="base" latinLnBrk="0" hangingPunct="1">
          <a:lnSpc>
            <a:spcPct val="100000"/>
          </a:lnSpc>
          <a:spcBef>
            <a:spcPct val="50000"/>
          </a:spcBef>
          <a:spcAft>
            <a:spcPct val="0"/>
          </a:spcAft>
          <a:buClrTx/>
          <a:buSzTx/>
          <a:buFontTx/>
          <a:buNone/>
          <a:tabLst/>
          <a:defRPr kumimoji="1" lang="ja-JP" altLang="en-US" sz="2600" b="1" i="0" u="sng" strike="noStrike" cap="none" normalizeH="0" baseline="0" smtClean="0">
            <a:ln>
              <a:noFill/>
            </a:ln>
            <a:solidFill>
              <a:schemeClr val="tx1"/>
            </a:solidFill>
            <a:effectLst/>
            <a:latin typeface="Arial" charset="0"/>
            <a:ea typeface="ＭＳ Ｐゴシック" pitchFamily="50" charset="-128"/>
          </a:defRPr>
        </a:defPPr>
      </a:lstStyle>
    </a:lnDef>
  </a:objectDefaults>
  <a:extraClrSchemeLst>
    <a:extraClrScheme>
      <a:clrScheme name="標準デザイン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標準デザイン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標準デザイン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標準デザイン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標準デザイン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標準デザイン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標準デザイン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標準デザイン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標準デザイン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標準デザイン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標準デザイン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標準デザイン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テーマ">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solidFill>
            <a:schemeClr val="tx1"/>
          </a:solidFill>
        </a:ln>
      </a:spPr>
      <a:bodyPr rtlCol="0" anchor="ctr"/>
      <a:lstStyle>
        <a:defPPr algn="ctr">
          <a:defRPr kumimoji="1"/>
        </a:defPPr>
      </a:lstStyle>
      <a:style>
        <a:lnRef idx="1">
          <a:schemeClr val="accent1"/>
        </a:lnRef>
        <a:fillRef idx="0">
          <a:schemeClr val="accent1"/>
        </a:fillRef>
        <a:effectRef idx="0">
          <a:schemeClr val="accent1"/>
        </a:effectRef>
        <a:fontRef idx="minor">
          <a:schemeClr val="tx1"/>
        </a:fontRef>
      </a:style>
    </a:spDef>
  </a:objectDefaults>
  <a:extraClrSchemeLst/>
</a:theme>
</file>

<file path=ppt/theme/theme3.xml><?xml version="1.0" encoding="utf-8"?>
<a:theme xmlns:a="http://schemas.openxmlformats.org/drawingml/2006/main" name="Office ​​テーマ">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TotalTime>
  <Words>2623</Words>
  <Application>Microsoft Office PowerPoint</Application>
  <PresentationFormat>画面に合わせる (4:3)</PresentationFormat>
  <Paragraphs>294</Paragraphs>
  <Slides>9</Slides>
  <Notes>0</Notes>
  <HiddenSlides>0</HiddenSlides>
  <MMClips>0</MMClips>
  <ScaleCrop>false</ScaleCrop>
  <HeadingPairs>
    <vt:vector size="6" baseType="variant">
      <vt:variant>
        <vt:lpstr>使用されているフォント</vt:lpstr>
      </vt:variant>
      <vt:variant>
        <vt:i4>5</vt:i4>
      </vt:variant>
      <vt:variant>
        <vt:lpstr>テーマ</vt:lpstr>
      </vt:variant>
      <vt:variant>
        <vt:i4>1</vt:i4>
      </vt:variant>
      <vt:variant>
        <vt:lpstr>スライド タイトル</vt:lpstr>
      </vt:variant>
      <vt:variant>
        <vt:i4>9</vt:i4>
      </vt:variant>
    </vt:vector>
  </HeadingPairs>
  <TitlesOfParts>
    <vt:vector size="15" baseType="lpstr">
      <vt:lpstr>HG丸ｺﾞｼｯｸM-PRO</vt:lpstr>
      <vt:lpstr>ＭＳ Ｐゴシック</vt:lpstr>
      <vt:lpstr>ＭＳ Ｐ明朝</vt:lpstr>
      <vt:lpstr>メイリオ</vt:lpstr>
      <vt:lpstr>Arial</vt:lpstr>
      <vt:lpstr>25_標準デザイン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保護者向けハンドブックひな型</dc:title>
  <dc:creator>文部科学省</dc:creator>
  <cp:lastModifiedBy>ｍ</cp:lastModifiedBy>
  <cp:revision>2</cp:revision>
  <dcterms:created xsi:type="dcterms:W3CDTF">2020-11-04T07:11:55Z</dcterms:created>
  <dcterms:modified xsi:type="dcterms:W3CDTF">2020-11-04T07:31:28Z</dcterms:modified>
</cp:coreProperties>
</file>