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68" r:id="rId1"/>
    <p:sldMasterId id="2147483925" r:id="rId2"/>
    <p:sldMasterId id="2147484076" r:id="rId3"/>
    <p:sldMasterId id="2147484183" r:id="rId4"/>
  </p:sldMasterIdLst>
  <p:notesMasterIdLst>
    <p:notesMasterId r:id="rId6"/>
  </p:notesMasterIdLst>
  <p:sldIdLst>
    <p:sldId id="527" r:id="rId5"/>
  </p:sldIdLst>
  <p:sldSz cx="9906000" cy="6858000" type="A4"/>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EEBDF"/>
    <a:srgbClr val="5FB161"/>
    <a:srgbClr val="DFF5FD"/>
    <a:srgbClr val="BFEBFA"/>
    <a:srgbClr val="000000"/>
    <a:srgbClr val="F9B3A7"/>
    <a:srgbClr val="024FA1"/>
    <a:srgbClr val="D9EDF3"/>
    <a:srgbClr val="FFC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65" autoAdjust="0"/>
    <p:restoredTop sz="94660"/>
  </p:normalViewPr>
  <p:slideViewPr>
    <p:cSldViewPr showGuides="1">
      <p:cViewPr varScale="1">
        <p:scale>
          <a:sx n="66" d="100"/>
          <a:sy n="66" d="100"/>
        </p:scale>
        <p:origin x="1074" y="72"/>
      </p:cViewPr>
      <p:guideLst>
        <p:guide orient="horz" pos="2115"/>
        <p:guide pos="312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575" cy="498475"/>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451" y="2"/>
            <a:ext cx="2949575" cy="498475"/>
          </a:xfrm>
          <a:prstGeom prst="rect">
            <a:avLst/>
          </a:prstGeom>
        </p:spPr>
        <p:txBody>
          <a:bodyPr vert="horz" lIns="91432" tIns="45716" rIns="91432" bIns="45716" rtlCol="0"/>
          <a:lstStyle>
            <a:lvl1pPr algn="r">
              <a:defRPr sz="1200"/>
            </a:lvl1pPr>
          </a:lstStyle>
          <a:p>
            <a:fld id="{027CF3EB-F5F6-442B-95C5-EB99D2781B18}" type="datetimeFigureOut">
              <a:rPr kumimoji="1" lang="ja-JP" altLang="en-US" smtClean="0"/>
              <a:t>2020/2/6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3463" cy="3354387"/>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1040" y="4783141"/>
            <a:ext cx="5443537" cy="3913187"/>
          </a:xfrm>
          <a:prstGeom prst="rect">
            <a:avLst/>
          </a:prstGeom>
        </p:spPr>
        <p:txBody>
          <a:bodyPr vert="horz" lIns="91432" tIns="45716" rIns="91432"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6"/>
            <a:ext cx="2949575" cy="498475"/>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451" y="9440866"/>
            <a:ext cx="2949575" cy="498475"/>
          </a:xfrm>
          <a:prstGeom prst="rect">
            <a:avLst/>
          </a:prstGeom>
        </p:spPr>
        <p:txBody>
          <a:bodyPr vert="horz" lIns="91432" tIns="45716" rIns="91432" bIns="45716" rtlCol="0" anchor="b"/>
          <a:lstStyle>
            <a:lvl1pPr algn="r">
              <a:defRPr sz="1200"/>
            </a:lvl1pPr>
          </a:lstStyle>
          <a:p>
            <a:fld id="{99ABAAA2-307A-4809-AAA3-4A3D08AA1F36}" type="slidenum">
              <a:rPr kumimoji="1" lang="ja-JP" altLang="en-US" smtClean="0"/>
              <a:t>‹#›</a:t>
            </a:fld>
            <a:endParaRPr kumimoji="1" lang="ja-JP" altLang="en-US"/>
          </a:p>
        </p:txBody>
      </p:sp>
    </p:spTree>
    <p:extLst>
      <p:ext uri="{BB962C8B-B14F-4D97-AF65-F5344CB8AC3E}">
        <p14:creationId xmlns:p14="http://schemas.microsoft.com/office/powerpoint/2010/main" val="17334725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DF3E84C-47F7-47DE-988A-434A07ED284B}" type="datetimeFigureOut">
              <a:rPr kumimoji="1" lang="ja-JP" altLang="en-US" smtClean="0"/>
              <a:t>2020/2/6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002990-283E-4A16-8209-84A67D3E20AE}" type="slidenum">
              <a:rPr kumimoji="1" lang="ja-JP" altLang="en-US" smtClean="0"/>
              <a:t>‹#›</a:t>
            </a:fld>
            <a:endParaRPr kumimoji="1" lang="ja-JP" altLang="en-US"/>
          </a:p>
        </p:txBody>
      </p:sp>
    </p:spTree>
    <p:extLst>
      <p:ext uri="{BB962C8B-B14F-4D97-AF65-F5344CB8AC3E}">
        <p14:creationId xmlns:p14="http://schemas.microsoft.com/office/powerpoint/2010/main" val="426790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DF3E84C-47F7-47DE-988A-434A07ED284B}" type="datetimeFigureOut">
              <a:rPr kumimoji="1" lang="ja-JP" altLang="en-US" smtClean="0"/>
              <a:t>2020/2/6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002990-283E-4A16-8209-84A67D3E20AE}" type="slidenum">
              <a:rPr kumimoji="1" lang="ja-JP" altLang="en-US" smtClean="0"/>
              <a:t>‹#›</a:t>
            </a:fld>
            <a:endParaRPr kumimoji="1" lang="ja-JP" altLang="en-US"/>
          </a:p>
        </p:txBody>
      </p:sp>
    </p:spTree>
    <p:extLst>
      <p:ext uri="{BB962C8B-B14F-4D97-AF65-F5344CB8AC3E}">
        <p14:creationId xmlns:p14="http://schemas.microsoft.com/office/powerpoint/2010/main" val="1151850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4"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40"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DF3E84C-47F7-47DE-988A-434A07ED284B}" type="datetimeFigureOut">
              <a:rPr kumimoji="1" lang="ja-JP" altLang="en-US" smtClean="0"/>
              <a:t>2020/2/6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002990-283E-4A16-8209-84A67D3E20AE}" type="slidenum">
              <a:rPr kumimoji="1" lang="ja-JP" altLang="en-US" smtClean="0"/>
              <a:t>‹#›</a:t>
            </a:fld>
            <a:endParaRPr kumimoji="1" lang="ja-JP" altLang="en-US"/>
          </a:p>
        </p:txBody>
      </p:sp>
    </p:spTree>
    <p:extLst>
      <p:ext uri="{BB962C8B-B14F-4D97-AF65-F5344CB8AC3E}">
        <p14:creationId xmlns:p14="http://schemas.microsoft.com/office/powerpoint/2010/main" val="28183650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85699" name="Rectangle 3"/>
          <p:cNvSpPr>
            <a:spLocks noGrp="1" noChangeArrowheads="1"/>
          </p:cNvSpPr>
          <p:nvPr>
            <p:ph type="ctrTitle"/>
          </p:nvPr>
        </p:nvSpPr>
        <p:spPr>
          <a:xfrm>
            <a:off x="742956" y="443315"/>
            <a:ext cx="8420100" cy="769221"/>
          </a:xfrm>
        </p:spPr>
        <p:txBody>
          <a:bodyPr/>
          <a:lstStyle>
            <a:lvl1pPr>
              <a:defRPr sz="4400"/>
            </a:lvl1pPr>
          </a:lstStyle>
          <a:p>
            <a:r>
              <a:rPr lang="ja-JP" altLang="en-US"/>
              <a:t>マスタ タイトルの書式設定</a:t>
            </a:r>
          </a:p>
        </p:txBody>
      </p:sp>
      <p:sp>
        <p:nvSpPr>
          <p:cNvPr id="285700" name="Rectangle 4"/>
          <p:cNvSpPr>
            <a:spLocks noGrp="1" noChangeArrowheads="1"/>
          </p:cNvSpPr>
          <p:nvPr>
            <p:ph type="subTitle" idx="1"/>
          </p:nvPr>
        </p:nvSpPr>
        <p:spPr>
          <a:xfrm>
            <a:off x="2125696" y="5706080"/>
            <a:ext cx="5654675" cy="917575"/>
          </a:xfrm>
        </p:spPr>
        <p:txBody>
          <a:bodyPr/>
          <a:lstStyle>
            <a:lvl1pPr marL="0" indent="0" algn="ctr">
              <a:defRPr>
                <a:latin typeface="HGP創英角ｺﾞｼｯｸUB" pitchFamily="50" charset="-128"/>
                <a:ea typeface="HGP創英角ｺﾞｼｯｸUB" pitchFamily="50" charset="-128"/>
              </a:defRPr>
            </a:lvl1pPr>
          </a:lstStyle>
          <a:p>
            <a:r>
              <a:rPr lang="ja-JP" altLang="en-US"/>
              <a:t>文部科学省</a:t>
            </a:r>
          </a:p>
        </p:txBody>
      </p:sp>
      <p:sp>
        <p:nvSpPr>
          <p:cNvPr id="4" name="Rectangle 5"/>
          <p:cNvSpPr>
            <a:spLocks noGrp="1" noChangeArrowheads="1"/>
          </p:cNvSpPr>
          <p:nvPr>
            <p:ph type="dt" sz="half" idx="10"/>
          </p:nvPr>
        </p:nvSpPr>
        <p:spPr>
          <a:xfrm>
            <a:off x="0" y="6553200"/>
            <a:ext cx="2311400" cy="304800"/>
          </a:xfrm>
        </p:spPr>
        <p:txBody>
          <a:bodyPr/>
          <a:lstStyle>
            <a:lvl1pPr>
              <a:defRPr/>
            </a:lvl1pPr>
          </a:lstStyle>
          <a:p>
            <a:pPr>
              <a:defRPr/>
            </a:pPr>
            <a:fld id="{F0491002-7F7A-4A92-B5E9-0AD394D3D93B}" type="datetime3">
              <a:rPr lang="en-US" altLang="ja-JP" smtClean="0"/>
              <a:t>6 February 2020</a:t>
            </a:fld>
            <a:endParaRPr lang="en-US" altLang="ja-JP"/>
          </a:p>
        </p:txBody>
      </p:sp>
      <p:sp>
        <p:nvSpPr>
          <p:cNvPr id="5" name="Rectangle 6"/>
          <p:cNvSpPr>
            <a:spLocks noGrp="1" noChangeArrowheads="1"/>
          </p:cNvSpPr>
          <p:nvPr>
            <p:ph type="ftr" sz="quarter" idx="11"/>
          </p:nvPr>
        </p:nvSpPr>
        <p:spPr>
          <a:xfrm>
            <a:off x="3384550" y="6245225"/>
            <a:ext cx="3136900" cy="476250"/>
          </a:xfrm>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xfrm>
            <a:off x="7594600" y="6419850"/>
            <a:ext cx="2311400" cy="234950"/>
          </a:xfrm>
        </p:spPr>
        <p:txBody>
          <a:bodyPr/>
          <a:lstStyle>
            <a:lvl1pPr>
              <a:defRPr/>
            </a:lvl1pPr>
          </a:lstStyle>
          <a:p>
            <a:pPr>
              <a:defRPr/>
            </a:pPr>
            <a:fld id="{A69BA2A7-909D-4E93-9B9F-29CA1609207C}" type="slidenum">
              <a:rPr lang="en-US" altLang="ja-JP"/>
              <a:pPr>
                <a:defRPr/>
              </a:pPr>
              <a:t>‹#›</a:t>
            </a:fld>
            <a:endParaRPr lang="en-US" altLang="ja-JP"/>
          </a:p>
        </p:txBody>
      </p:sp>
    </p:spTree>
    <p:extLst>
      <p:ext uri="{BB962C8B-B14F-4D97-AF65-F5344CB8AC3E}">
        <p14:creationId xmlns:p14="http://schemas.microsoft.com/office/powerpoint/2010/main" val="1486688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defRPr>
            </a:lvl1pPr>
          </a:lstStyle>
          <a:p>
            <a:r>
              <a:rPr lang="ja-JP" altLang="en-US" dirty="0"/>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5"/>
          <p:cNvSpPr>
            <a:spLocks noGrp="1" noChangeArrowheads="1"/>
          </p:cNvSpPr>
          <p:nvPr>
            <p:ph type="dt" sz="half" idx="10"/>
          </p:nvPr>
        </p:nvSpPr>
        <p:spPr>
          <a:ln/>
        </p:spPr>
        <p:txBody>
          <a:bodyPr/>
          <a:lstStyle>
            <a:lvl1pPr>
              <a:defRPr/>
            </a:lvl1pPr>
          </a:lstStyle>
          <a:p>
            <a:pPr>
              <a:defRPr/>
            </a:pPr>
            <a:fld id="{70D99F9F-1831-4CB3-AB37-4829E626825B}" type="datetime3">
              <a:rPr lang="en-US" altLang="ja-JP" smtClean="0"/>
              <a:t>6 February 2020</a:t>
            </a:fld>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BC06EDF4-BC67-42C1-BF9C-9C7F272F2233}" type="slidenum">
              <a:rPr lang="en-US" altLang="ja-JP"/>
              <a:pPr>
                <a:defRPr/>
              </a:pPr>
              <a:t>‹#›</a:t>
            </a:fld>
            <a:endParaRPr lang="en-US" altLang="ja-JP"/>
          </a:p>
        </p:txBody>
      </p:sp>
    </p:spTree>
    <p:extLst>
      <p:ext uri="{BB962C8B-B14F-4D97-AF65-F5344CB8AC3E}">
        <p14:creationId xmlns:p14="http://schemas.microsoft.com/office/powerpoint/2010/main" val="16521771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52" y="4406910"/>
            <a:ext cx="8420100" cy="707666"/>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52" y="2906751"/>
            <a:ext cx="8420100" cy="1500187"/>
          </a:xfrm>
        </p:spPr>
        <p:txBody>
          <a:bodyPr anchor="b"/>
          <a:lstStyle>
            <a:lvl1pPr marL="0" indent="0">
              <a:buNone/>
              <a:defRPr sz="2000"/>
            </a:lvl1pPr>
            <a:lvl2pPr marL="455268" indent="0">
              <a:buNone/>
              <a:defRPr sz="1800"/>
            </a:lvl2pPr>
            <a:lvl3pPr marL="910545" indent="0">
              <a:buNone/>
              <a:defRPr sz="1600"/>
            </a:lvl3pPr>
            <a:lvl4pPr marL="1365820" indent="0">
              <a:buNone/>
              <a:defRPr sz="1400"/>
            </a:lvl4pPr>
            <a:lvl5pPr marL="1821082" indent="0">
              <a:buNone/>
              <a:defRPr sz="1400"/>
            </a:lvl5pPr>
            <a:lvl6pPr marL="2276362" indent="0">
              <a:buNone/>
              <a:defRPr sz="1400"/>
            </a:lvl6pPr>
            <a:lvl7pPr marL="2731630" indent="0">
              <a:buNone/>
              <a:defRPr sz="1400"/>
            </a:lvl7pPr>
            <a:lvl8pPr marL="3186900" indent="0">
              <a:buNone/>
              <a:defRPr sz="1400"/>
            </a:lvl8pPr>
            <a:lvl9pPr marL="3642173" indent="0">
              <a:buNone/>
              <a:defRPr sz="1400"/>
            </a:lvl9pPr>
          </a:lstStyle>
          <a:p>
            <a:pPr lvl="0"/>
            <a:r>
              <a:rPr lang="ja-JP" altLang="en-US"/>
              <a:t>マスタ テキストの書式設定</a:t>
            </a:r>
          </a:p>
        </p:txBody>
      </p:sp>
      <p:sp>
        <p:nvSpPr>
          <p:cNvPr id="4" name="Rectangle 5"/>
          <p:cNvSpPr>
            <a:spLocks noGrp="1" noChangeArrowheads="1"/>
          </p:cNvSpPr>
          <p:nvPr>
            <p:ph type="dt" sz="half" idx="10"/>
          </p:nvPr>
        </p:nvSpPr>
        <p:spPr>
          <a:ln/>
        </p:spPr>
        <p:txBody>
          <a:bodyPr/>
          <a:lstStyle>
            <a:lvl1pPr>
              <a:defRPr/>
            </a:lvl1pPr>
          </a:lstStyle>
          <a:p>
            <a:pPr>
              <a:defRPr/>
            </a:pPr>
            <a:fld id="{77E76B25-F7D5-4718-9F92-23BC82E6E03E}" type="datetime3">
              <a:rPr lang="en-US" altLang="ja-JP" smtClean="0"/>
              <a:t>6 February 2020</a:t>
            </a:fld>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6BC3CE2B-3EF0-484B-8CA9-B80D69994912}" type="slidenum">
              <a:rPr lang="en-US" altLang="ja-JP"/>
              <a:pPr>
                <a:defRPr/>
              </a:pPr>
              <a:t>‹#›</a:t>
            </a:fld>
            <a:endParaRPr lang="en-US" altLang="ja-JP"/>
          </a:p>
        </p:txBody>
      </p:sp>
    </p:spTree>
    <p:extLst>
      <p:ext uri="{BB962C8B-B14F-4D97-AF65-F5344CB8AC3E}">
        <p14:creationId xmlns:p14="http://schemas.microsoft.com/office/powerpoint/2010/main" val="10056410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342906" y="1628800"/>
            <a:ext cx="4586288" cy="4949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81593" y="1628800"/>
            <a:ext cx="4587876" cy="4949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dt" sz="half" idx="10"/>
          </p:nvPr>
        </p:nvSpPr>
        <p:spPr>
          <a:ln/>
        </p:spPr>
        <p:txBody>
          <a:bodyPr/>
          <a:lstStyle>
            <a:lvl1pPr>
              <a:defRPr/>
            </a:lvl1pPr>
          </a:lstStyle>
          <a:p>
            <a:pPr>
              <a:defRPr/>
            </a:pPr>
            <a:fld id="{AAA7828B-051B-4324-89A0-0897168C01FA}" type="datetime3">
              <a:rPr lang="en-US" altLang="ja-JP" smtClean="0"/>
              <a:t>6 February 2020</a:t>
            </a:fld>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F1E61E2D-C512-4DD0-9C36-0827BE23826A}" type="slidenum">
              <a:rPr lang="en-US" altLang="ja-JP"/>
              <a:pPr>
                <a:defRPr/>
              </a:pPr>
              <a:t>‹#›</a:t>
            </a:fld>
            <a:endParaRPr lang="en-US" altLang="ja-JP"/>
          </a:p>
        </p:txBody>
      </p:sp>
    </p:spTree>
    <p:extLst>
      <p:ext uri="{BB962C8B-B14F-4D97-AF65-F5344CB8AC3E}">
        <p14:creationId xmlns:p14="http://schemas.microsoft.com/office/powerpoint/2010/main" val="6396331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6" y="523208"/>
            <a:ext cx="8915400" cy="645937"/>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6" y="1535113"/>
            <a:ext cx="4376738" cy="639762"/>
          </a:xfrm>
        </p:spPr>
        <p:txBody>
          <a:bodyPr anchor="b"/>
          <a:lstStyle>
            <a:lvl1pPr marL="0" indent="0">
              <a:buNone/>
              <a:defRPr sz="2400" b="1"/>
            </a:lvl1pPr>
            <a:lvl2pPr marL="455268" indent="0">
              <a:buNone/>
              <a:defRPr sz="2000" b="1"/>
            </a:lvl2pPr>
            <a:lvl3pPr marL="910545" indent="0">
              <a:buNone/>
              <a:defRPr sz="1800" b="1"/>
            </a:lvl3pPr>
            <a:lvl4pPr marL="1365820" indent="0">
              <a:buNone/>
              <a:defRPr sz="1600" b="1"/>
            </a:lvl4pPr>
            <a:lvl5pPr marL="1821082" indent="0">
              <a:buNone/>
              <a:defRPr sz="1600" b="1"/>
            </a:lvl5pPr>
            <a:lvl6pPr marL="2276362" indent="0">
              <a:buNone/>
              <a:defRPr sz="1600" b="1"/>
            </a:lvl6pPr>
            <a:lvl7pPr marL="2731630" indent="0">
              <a:buNone/>
              <a:defRPr sz="1600" b="1"/>
            </a:lvl7pPr>
            <a:lvl8pPr marL="3186900" indent="0">
              <a:buNone/>
              <a:defRPr sz="1600" b="1"/>
            </a:lvl8pPr>
            <a:lvl9pPr marL="3642173"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6" y="2174879"/>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529" y="1535113"/>
            <a:ext cx="4378325" cy="639762"/>
          </a:xfrm>
        </p:spPr>
        <p:txBody>
          <a:bodyPr anchor="b"/>
          <a:lstStyle>
            <a:lvl1pPr marL="0" indent="0">
              <a:buNone/>
              <a:defRPr sz="2400" b="1"/>
            </a:lvl1pPr>
            <a:lvl2pPr marL="455268" indent="0">
              <a:buNone/>
              <a:defRPr sz="2000" b="1"/>
            </a:lvl2pPr>
            <a:lvl3pPr marL="910545" indent="0">
              <a:buNone/>
              <a:defRPr sz="1800" b="1"/>
            </a:lvl3pPr>
            <a:lvl4pPr marL="1365820" indent="0">
              <a:buNone/>
              <a:defRPr sz="1600" b="1"/>
            </a:lvl4pPr>
            <a:lvl5pPr marL="1821082" indent="0">
              <a:buNone/>
              <a:defRPr sz="1600" b="1"/>
            </a:lvl5pPr>
            <a:lvl6pPr marL="2276362" indent="0">
              <a:buNone/>
              <a:defRPr sz="1600" b="1"/>
            </a:lvl6pPr>
            <a:lvl7pPr marL="2731630" indent="0">
              <a:buNone/>
              <a:defRPr sz="1600" b="1"/>
            </a:lvl7pPr>
            <a:lvl8pPr marL="3186900" indent="0">
              <a:buNone/>
              <a:defRPr sz="1600" b="1"/>
            </a:lvl8pPr>
            <a:lvl9pPr marL="3642173"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529" y="2174879"/>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5"/>
          <p:cNvSpPr>
            <a:spLocks noGrp="1" noChangeArrowheads="1"/>
          </p:cNvSpPr>
          <p:nvPr>
            <p:ph type="dt" sz="half" idx="10"/>
          </p:nvPr>
        </p:nvSpPr>
        <p:spPr>
          <a:ln/>
        </p:spPr>
        <p:txBody>
          <a:bodyPr/>
          <a:lstStyle>
            <a:lvl1pPr>
              <a:defRPr/>
            </a:lvl1pPr>
          </a:lstStyle>
          <a:p>
            <a:pPr>
              <a:defRPr/>
            </a:pPr>
            <a:fld id="{75B2F403-9E99-4C57-AA8E-88E8DF6CF3CA}" type="datetime3">
              <a:rPr lang="en-US" altLang="ja-JP" smtClean="0"/>
              <a:t>6 February 2020</a:t>
            </a:fld>
            <a:endParaRPr lang="en-US" altLang="ja-JP"/>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pPr>
              <a:defRPr/>
            </a:pPr>
            <a:fld id="{967C4322-26F6-4B0A-805E-22CC61AE93B7}" type="slidenum">
              <a:rPr lang="en-US" altLang="ja-JP"/>
              <a:pPr>
                <a:defRPr/>
              </a:pPr>
              <a:t>‹#›</a:t>
            </a:fld>
            <a:endParaRPr lang="en-US" altLang="ja-JP"/>
          </a:p>
        </p:txBody>
      </p:sp>
    </p:spTree>
    <p:extLst>
      <p:ext uri="{BB962C8B-B14F-4D97-AF65-F5344CB8AC3E}">
        <p14:creationId xmlns:p14="http://schemas.microsoft.com/office/powerpoint/2010/main" val="13408461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defRPr>
            </a:lvl1pPr>
          </a:lstStyle>
          <a:p>
            <a:r>
              <a:rPr lang="ja-JP" altLang="en-US" dirty="0"/>
              <a:t>マスタ タイトルの書式設定</a:t>
            </a:r>
          </a:p>
        </p:txBody>
      </p:sp>
      <p:sp>
        <p:nvSpPr>
          <p:cNvPr id="3" name="Rectangle 5"/>
          <p:cNvSpPr>
            <a:spLocks noGrp="1" noChangeArrowheads="1"/>
          </p:cNvSpPr>
          <p:nvPr>
            <p:ph type="dt" sz="half" idx="10"/>
          </p:nvPr>
        </p:nvSpPr>
        <p:spPr>
          <a:ln/>
        </p:spPr>
        <p:txBody>
          <a:bodyPr/>
          <a:lstStyle>
            <a:lvl1pPr>
              <a:defRPr/>
            </a:lvl1pPr>
          </a:lstStyle>
          <a:p>
            <a:pPr>
              <a:defRPr/>
            </a:pPr>
            <a:fld id="{150FBC89-356B-4A53-AA05-5CA5B5752CB0}" type="datetime3">
              <a:rPr lang="en-US" altLang="ja-JP" smtClean="0"/>
              <a:t>6 February 2020</a:t>
            </a:fld>
            <a:endParaRPr lang="en-US" altLang="ja-JP"/>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pPr>
              <a:defRPr/>
            </a:pPr>
            <a:fld id="{43C6BA44-56C1-4A92-AEC9-B43730482B88}" type="slidenum">
              <a:rPr lang="en-US" altLang="ja-JP"/>
              <a:pPr>
                <a:defRPr/>
              </a:pPr>
              <a:t>‹#›</a:t>
            </a:fld>
            <a:endParaRPr lang="en-US" altLang="ja-JP"/>
          </a:p>
        </p:txBody>
      </p:sp>
    </p:spTree>
    <p:extLst>
      <p:ext uri="{BB962C8B-B14F-4D97-AF65-F5344CB8AC3E}">
        <p14:creationId xmlns:p14="http://schemas.microsoft.com/office/powerpoint/2010/main" val="6399737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EE849CE8-D8F8-4D5E-B509-AAC419169A23}" type="datetime3">
              <a:rPr lang="en-US" altLang="ja-JP" smtClean="0"/>
              <a:t>6 February 2020</a:t>
            </a:fld>
            <a:endParaRPr lang="en-US" altLang="ja-JP"/>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pPr>
              <a:defRPr/>
            </a:pPr>
            <a:fld id="{92E411F5-5019-4EE8-B3F1-6D4247F02E0F}" type="slidenum">
              <a:rPr lang="en-US" altLang="ja-JP"/>
              <a:pPr>
                <a:defRPr/>
              </a:pPr>
              <a:t>‹#›</a:t>
            </a:fld>
            <a:endParaRPr lang="en-US" altLang="ja-JP"/>
          </a:p>
        </p:txBody>
      </p:sp>
    </p:spTree>
    <p:extLst>
      <p:ext uri="{BB962C8B-B14F-4D97-AF65-F5344CB8AC3E}">
        <p14:creationId xmlns:p14="http://schemas.microsoft.com/office/powerpoint/2010/main" val="20829295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9" y="1035160"/>
            <a:ext cx="3259138" cy="39994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536" y="273079"/>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9" y="1435123"/>
            <a:ext cx="3259138" cy="4691063"/>
          </a:xfrm>
        </p:spPr>
        <p:txBody>
          <a:bodyPr/>
          <a:lstStyle>
            <a:lvl1pPr marL="0" indent="0">
              <a:buNone/>
              <a:defRPr sz="1400"/>
            </a:lvl1pPr>
            <a:lvl2pPr marL="455268" indent="0">
              <a:buNone/>
              <a:defRPr sz="1200"/>
            </a:lvl2pPr>
            <a:lvl3pPr marL="910545" indent="0">
              <a:buNone/>
              <a:defRPr sz="1000"/>
            </a:lvl3pPr>
            <a:lvl4pPr marL="1365820" indent="0">
              <a:buNone/>
              <a:defRPr sz="900"/>
            </a:lvl4pPr>
            <a:lvl5pPr marL="1821082" indent="0">
              <a:buNone/>
              <a:defRPr sz="900"/>
            </a:lvl5pPr>
            <a:lvl6pPr marL="2276362" indent="0">
              <a:buNone/>
              <a:defRPr sz="900"/>
            </a:lvl6pPr>
            <a:lvl7pPr marL="2731630" indent="0">
              <a:buNone/>
              <a:defRPr sz="900"/>
            </a:lvl7pPr>
            <a:lvl8pPr marL="3186900" indent="0">
              <a:buNone/>
              <a:defRPr sz="900"/>
            </a:lvl8pPr>
            <a:lvl9pPr marL="3642173" indent="0">
              <a:buNone/>
              <a:defRPr sz="900"/>
            </a:lvl9pPr>
          </a:lstStyle>
          <a:p>
            <a:pPr lvl="0"/>
            <a:r>
              <a:rPr lang="ja-JP" altLang="en-US"/>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fld id="{38F62612-FB3B-409B-AB75-4E8FCCD2BD62}" type="datetime3">
              <a:rPr lang="en-US" altLang="ja-JP" smtClean="0"/>
              <a:t>6 February 2020</a:t>
            </a:fld>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2BDDFFEE-37FA-4FC1-80AF-813467D792E2}" type="slidenum">
              <a:rPr lang="en-US" altLang="ja-JP"/>
              <a:pPr>
                <a:defRPr/>
              </a:pPr>
              <a:t>‹#›</a:t>
            </a:fld>
            <a:endParaRPr lang="en-US" altLang="ja-JP"/>
          </a:p>
        </p:txBody>
      </p:sp>
    </p:spTree>
    <p:extLst>
      <p:ext uri="{BB962C8B-B14F-4D97-AF65-F5344CB8AC3E}">
        <p14:creationId xmlns:p14="http://schemas.microsoft.com/office/powerpoint/2010/main" val="1628015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DF3E84C-47F7-47DE-988A-434A07ED284B}" type="datetimeFigureOut">
              <a:rPr kumimoji="1" lang="ja-JP" altLang="en-US" smtClean="0"/>
              <a:t>2020/2/6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002990-283E-4A16-8209-84A67D3E20AE}" type="slidenum">
              <a:rPr kumimoji="1" lang="ja-JP" altLang="en-US" smtClean="0"/>
              <a:t>‹#›</a:t>
            </a:fld>
            <a:endParaRPr kumimoji="1" lang="ja-JP" altLang="en-US"/>
          </a:p>
        </p:txBody>
      </p:sp>
    </p:spTree>
    <p:extLst>
      <p:ext uri="{BB962C8B-B14F-4D97-AF65-F5344CB8AC3E}">
        <p14:creationId xmlns:p14="http://schemas.microsoft.com/office/powerpoint/2010/main" val="9682104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967400"/>
            <a:ext cx="5943600" cy="399940"/>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5268" indent="0">
              <a:buNone/>
              <a:defRPr sz="2800"/>
            </a:lvl2pPr>
            <a:lvl3pPr marL="910545" indent="0">
              <a:buNone/>
              <a:defRPr sz="2400"/>
            </a:lvl3pPr>
            <a:lvl4pPr marL="1365820" indent="0">
              <a:buNone/>
              <a:defRPr sz="2000"/>
            </a:lvl4pPr>
            <a:lvl5pPr marL="1821082" indent="0">
              <a:buNone/>
              <a:defRPr sz="2000"/>
            </a:lvl5pPr>
            <a:lvl6pPr marL="2276362" indent="0">
              <a:buNone/>
              <a:defRPr sz="2000"/>
            </a:lvl6pPr>
            <a:lvl7pPr marL="2731630" indent="0">
              <a:buNone/>
              <a:defRPr sz="2000"/>
            </a:lvl7pPr>
            <a:lvl8pPr marL="3186900" indent="0">
              <a:buNone/>
              <a:defRPr sz="2000"/>
            </a:lvl8pPr>
            <a:lvl9pPr marL="3642173"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42"/>
            <a:ext cx="5943600" cy="804862"/>
          </a:xfrm>
        </p:spPr>
        <p:txBody>
          <a:bodyPr/>
          <a:lstStyle>
            <a:lvl1pPr marL="0" indent="0">
              <a:buNone/>
              <a:defRPr sz="1400"/>
            </a:lvl1pPr>
            <a:lvl2pPr marL="455268" indent="0">
              <a:buNone/>
              <a:defRPr sz="1200"/>
            </a:lvl2pPr>
            <a:lvl3pPr marL="910545" indent="0">
              <a:buNone/>
              <a:defRPr sz="1000"/>
            </a:lvl3pPr>
            <a:lvl4pPr marL="1365820" indent="0">
              <a:buNone/>
              <a:defRPr sz="900"/>
            </a:lvl4pPr>
            <a:lvl5pPr marL="1821082" indent="0">
              <a:buNone/>
              <a:defRPr sz="900"/>
            </a:lvl5pPr>
            <a:lvl6pPr marL="2276362" indent="0">
              <a:buNone/>
              <a:defRPr sz="900"/>
            </a:lvl6pPr>
            <a:lvl7pPr marL="2731630" indent="0">
              <a:buNone/>
              <a:defRPr sz="900"/>
            </a:lvl7pPr>
            <a:lvl8pPr marL="3186900" indent="0">
              <a:buNone/>
              <a:defRPr sz="900"/>
            </a:lvl8pPr>
            <a:lvl9pPr marL="3642173" indent="0">
              <a:buNone/>
              <a:defRPr sz="900"/>
            </a:lvl9pPr>
          </a:lstStyle>
          <a:p>
            <a:pPr lvl="0"/>
            <a:r>
              <a:rPr lang="ja-JP" altLang="en-US"/>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fld id="{6B294B1C-BCC7-4DC6-882A-72F11F531985}" type="datetime3">
              <a:rPr lang="en-US" altLang="ja-JP" smtClean="0"/>
              <a:t>6 February 2020</a:t>
            </a:fld>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6B3F46B9-CBA0-44AB-A460-E305C684AC39}" type="slidenum">
              <a:rPr lang="en-US" altLang="ja-JP"/>
              <a:pPr>
                <a:defRPr/>
              </a:pPr>
              <a:t>‹#›</a:t>
            </a:fld>
            <a:endParaRPr lang="en-US" altLang="ja-JP"/>
          </a:p>
        </p:txBody>
      </p:sp>
    </p:spTree>
    <p:extLst>
      <p:ext uri="{BB962C8B-B14F-4D97-AF65-F5344CB8AC3E}">
        <p14:creationId xmlns:p14="http://schemas.microsoft.com/office/powerpoint/2010/main" val="31672775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5"/>
          <p:cNvSpPr>
            <a:spLocks noGrp="1" noChangeArrowheads="1"/>
          </p:cNvSpPr>
          <p:nvPr>
            <p:ph type="dt" sz="half" idx="10"/>
          </p:nvPr>
        </p:nvSpPr>
        <p:spPr>
          <a:ln/>
        </p:spPr>
        <p:txBody>
          <a:bodyPr/>
          <a:lstStyle>
            <a:lvl1pPr>
              <a:defRPr/>
            </a:lvl1pPr>
          </a:lstStyle>
          <a:p>
            <a:pPr>
              <a:defRPr/>
            </a:pPr>
            <a:fld id="{DC21E78B-2C81-4A0F-8877-037811C1A301}" type="datetime3">
              <a:rPr lang="en-US" altLang="ja-JP" smtClean="0"/>
              <a:t>6 February 2020</a:t>
            </a:fld>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FF0BB986-DDD8-49A3-8169-F8AC04A19FDD}" type="slidenum">
              <a:rPr lang="en-US" altLang="ja-JP"/>
              <a:pPr>
                <a:defRPr/>
              </a:pPr>
              <a:t>‹#›</a:t>
            </a:fld>
            <a:endParaRPr lang="en-US" altLang="ja-JP"/>
          </a:p>
        </p:txBody>
      </p:sp>
    </p:spTree>
    <p:extLst>
      <p:ext uri="{BB962C8B-B14F-4D97-AF65-F5344CB8AC3E}">
        <p14:creationId xmlns:p14="http://schemas.microsoft.com/office/powerpoint/2010/main" val="2981273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135320" y="104809"/>
            <a:ext cx="737880" cy="64738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342906" y="104809"/>
            <a:ext cx="6843714" cy="64738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5"/>
          <p:cNvSpPr>
            <a:spLocks noGrp="1" noChangeArrowheads="1"/>
          </p:cNvSpPr>
          <p:nvPr>
            <p:ph type="dt" sz="half" idx="10"/>
          </p:nvPr>
        </p:nvSpPr>
        <p:spPr>
          <a:ln/>
        </p:spPr>
        <p:txBody>
          <a:bodyPr/>
          <a:lstStyle>
            <a:lvl1pPr>
              <a:defRPr/>
            </a:lvl1pPr>
          </a:lstStyle>
          <a:p>
            <a:pPr>
              <a:defRPr/>
            </a:pPr>
            <a:fld id="{EB7503C0-429C-4A88-98D3-5D7C723F4675}" type="datetime3">
              <a:rPr lang="en-US" altLang="ja-JP" smtClean="0"/>
              <a:t>6 February 2020</a:t>
            </a:fld>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CBC3950B-3170-49BB-989B-5EC3D5BA6EBD}" type="slidenum">
              <a:rPr lang="en-US" altLang="ja-JP"/>
              <a:pPr>
                <a:defRPr/>
              </a:pPr>
              <a:t>‹#›</a:t>
            </a:fld>
            <a:endParaRPr lang="en-US" altLang="ja-JP"/>
          </a:p>
        </p:txBody>
      </p:sp>
    </p:spTree>
    <p:extLst>
      <p:ext uri="{BB962C8B-B14F-4D97-AF65-F5344CB8AC3E}">
        <p14:creationId xmlns:p14="http://schemas.microsoft.com/office/powerpoint/2010/main" val="31963789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chart" preserve="1">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6" y="107275"/>
            <a:ext cx="8915400" cy="645937"/>
          </a:xfrm>
        </p:spPr>
        <p:txBody>
          <a:bodyPr/>
          <a:lstStyle>
            <a:lvl1pPr>
              <a:defRPr>
                <a:solidFill>
                  <a:schemeClr val="tx1"/>
                </a:solidFill>
              </a:defRPr>
            </a:lvl1pPr>
          </a:lstStyle>
          <a:p>
            <a:r>
              <a:rPr lang="ja-JP" altLang="en-US" dirty="0"/>
              <a:t>マスタ タイトルの書式設定</a:t>
            </a:r>
          </a:p>
        </p:txBody>
      </p:sp>
      <p:sp>
        <p:nvSpPr>
          <p:cNvPr id="3" name="グラフ プレースホルダ 2"/>
          <p:cNvSpPr>
            <a:spLocks noGrp="1"/>
          </p:cNvSpPr>
          <p:nvPr>
            <p:ph type="chart" idx="1"/>
          </p:nvPr>
        </p:nvSpPr>
        <p:spPr>
          <a:xfrm>
            <a:off x="343032" y="1628800"/>
            <a:ext cx="9326563" cy="4949825"/>
          </a:xfrm>
        </p:spPr>
        <p:txBody>
          <a:bodyPr/>
          <a:lstStyle/>
          <a:p>
            <a:pPr lvl="0"/>
            <a:endParaRPr lang="ja-JP" altLang="en-US" noProof="0"/>
          </a:p>
        </p:txBody>
      </p:sp>
      <p:sp>
        <p:nvSpPr>
          <p:cNvPr id="4" name="Rectangle 5"/>
          <p:cNvSpPr>
            <a:spLocks noGrp="1" noChangeArrowheads="1"/>
          </p:cNvSpPr>
          <p:nvPr>
            <p:ph type="dt" sz="half" idx="10"/>
          </p:nvPr>
        </p:nvSpPr>
        <p:spPr>
          <a:ln/>
        </p:spPr>
        <p:txBody>
          <a:bodyPr/>
          <a:lstStyle>
            <a:lvl1pPr>
              <a:defRPr/>
            </a:lvl1pPr>
          </a:lstStyle>
          <a:p>
            <a:pPr>
              <a:defRPr/>
            </a:pPr>
            <a:fld id="{9B108BF1-CAC6-4E1A-8F8E-05DB6C319A5A}" type="datetime3">
              <a:rPr lang="en-US" altLang="ja-JP" smtClean="0"/>
              <a:t>6 February 2020</a:t>
            </a:fld>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ACCD714C-E2FA-41C8-9E03-633F31843C08}" type="slidenum">
              <a:rPr lang="en-US" altLang="ja-JP"/>
              <a:pPr>
                <a:defRPr/>
              </a:pPr>
              <a:t>‹#›</a:t>
            </a:fld>
            <a:endParaRPr lang="en-US" altLang="ja-JP"/>
          </a:p>
        </p:txBody>
      </p:sp>
    </p:spTree>
    <p:extLst>
      <p:ext uri="{BB962C8B-B14F-4D97-AF65-F5344CB8AC3E}">
        <p14:creationId xmlns:p14="http://schemas.microsoft.com/office/powerpoint/2010/main" val="41946047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343032" y="104809"/>
            <a:ext cx="9326563" cy="64738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5"/>
          <p:cNvSpPr>
            <a:spLocks noGrp="1" noChangeArrowheads="1"/>
          </p:cNvSpPr>
          <p:nvPr>
            <p:ph type="dt" sz="half" idx="10"/>
          </p:nvPr>
        </p:nvSpPr>
        <p:spPr>
          <a:ln/>
        </p:spPr>
        <p:txBody>
          <a:bodyPr/>
          <a:lstStyle>
            <a:lvl1pPr>
              <a:defRPr/>
            </a:lvl1pPr>
          </a:lstStyle>
          <a:p>
            <a:pPr>
              <a:defRPr/>
            </a:pPr>
            <a:fld id="{1250B73F-8839-4169-BD6D-3A6A8F0FB98A}" type="datetime3">
              <a:rPr lang="en-US" altLang="ja-JP" smtClean="0"/>
              <a:t>6 February 2020</a:t>
            </a:fld>
            <a:endParaRPr lang="en-US" altLang="ja-JP"/>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pPr>
              <a:defRPr/>
            </a:pPr>
            <a:fld id="{F2E169B9-5590-4B28-94AE-4F94A8D86B56}" type="slidenum">
              <a:rPr lang="en-US" altLang="ja-JP"/>
              <a:pPr>
                <a:defRPr/>
              </a:pPr>
              <a:t>‹#›</a:t>
            </a:fld>
            <a:endParaRPr lang="en-US" altLang="ja-JP"/>
          </a:p>
        </p:txBody>
      </p:sp>
    </p:spTree>
    <p:extLst>
      <p:ext uri="{BB962C8B-B14F-4D97-AF65-F5344CB8AC3E}">
        <p14:creationId xmlns:p14="http://schemas.microsoft.com/office/powerpoint/2010/main" val="19911869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495306" y="107275"/>
            <a:ext cx="8915400" cy="645937"/>
          </a:xfrm>
        </p:spPr>
        <p:txBody>
          <a:bodyPr/>
          <a:lstStyle/>
          <a:p>
            <a:r>
              <a:rPr lang="ja-JP" altLang="en-US"/>
              <a:t>マスタ タイトルの書式設定</a:t>
            </a:r>
          </a:p>
        </p:txBody>
      </p:sp>
      <p:sp>
        <p:nvSpPr>
          <p:cNvPr id="3" name="コンテンツ プレースホルダ 2"/>
          <p:cNvSpPr>
            <a:spLocks noGrp="1"/>
          </p:cNvSpPr>
          <p:nvPr>
            <p:ph sz="quarter" idx="1"/>
          </p:nvPr>
        </p:nvSpPr>
        <p:spPr>
          <a:xfrm>
            <a:off x="342906" y="1628807"/>
            <a:ext cx="4586288" cy="239871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081593" y="1628807"/>
            <a:ext cx="4587876" cy="239871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342906" y="4179888"/>
            <a:ext cx="4586288" cy="2398712"/>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コンテンツ プレースホルダ 5"/>
          <p:cNvSpPr>
            <a:spLocks noGrp="1"/>
          </p:cNvSpPr>
          <p:nvPr>
            <p:ph sz="quarter" idx="4"/>
          </p:nvPr>
        </p:nvSpPr>
        <p:spPr>
          <a:xfrm>
            <a:off x="5081593" y="4179888"/>
            <a:ext cx="4587876" cy="2398712"/>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5"/>
          <p:cNvSpPr>
            <a:spLocks noGrp="1" noChangeArrowheads="1"/>
          </p:cNvSpPr>
          <p:nvPr>
            <p:ph type="dt" sz="half" idx="10"/>
          </p:nvPr>
        </p:nvSpPr>
        <p:spPr>
          <a:ln/>
        </p:spPr>
        <p:txBody>
          <a:bodyPr/>
          <a:lstStyle>
            <a:lvl1pPr>
              <a:defRPr/>
            </a:lvl1pPr>
          </a:lstStyle>
          <a:p>
            <a:pPr>
              <a:defRPr/>
            </a:pPr>
            <a:fld id="{012FA00A-4555-43B7-96D1-53B4013D13C8}" type="datetime3">
              <a:rPr lang="en-US" altLang="ja-JP" smtClean="0"/>
              <a:t>6 February 2020</a:t>
            </a:fld>
            <a:endParaRPr lang="en-US" altLang="ja-JP"/>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pPr>
              <a:defRPr/>
            </a:pPr>
            <a:fld id="{59979280-BBC6-4920-85DE-B5FDA1EA9734}" type="slidenum">
              <a:rPr lang="en-US" altLang="ja-JP"/>
              <a:pPr>
                <a:defRPr/>
              </a:pPr>
              <a:t>‹#›</a:t>
            </a:fld>
            <a:endParaRPr lang="en-US" altLang="ja-JP"/>
          </a:p>
        </p:txBody>
      </p:sp>
    </p:spTree>
    <p:extLst>
      <p:ext uri="{BB962C8B-B14F-4D97-AF65-F5344CB8AC3E}">
        <p14:creationId xmlns:p14="http://schemas.microsoft.com/office/powerpoint/2010/main" val="10778299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DF3E84C-47F7-47DE-988A-434A07ED284B}" type="datetimeFigureOut">
              <a:rPr kumimoji="1" lang="ja-JP" altLang="en-US" smtClean="0"/>
              <a:t>2020/2/6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002990-283E-4A16-8209-84A67D3E20AE}" type="slidenum">
              <a:rPr kumimoji="1" lang="ja-JP" altLang="en-US" smtClean="0"/>
              <a:t>‹#›</a:t>
            </a:fld>
            <a:endParaRPr kumimoji="1" lang="ja-JP" altLang="en-US"/>
          </a:p>
        </p:txBody>
      </p:sp>
    </p:spTree>
    <p:extLst>
      <p:ext uri="{BB962C8B-B14F-4D97-AF65-F5344CB8AC3E}">
        <p14:creationId xmlns:p14="http://schemas.microsoft.com/office/powerpoint/2010/main" val="27748668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DF3E84C-47F7-47DE-988A-434A07ED284B}" type="datetimeFigureOut">
              <a:rPr kumimoji="1" lang="ja-JP" altLang="en-US" smtClean="0"/>
              <a:t>2020/2/6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002990-283E-4A16-8209-84A67D3E20AE}" type="slidenum">
              <a:rPr kumimoji="1" lang="ja-JP" altLang="en-US" smtClean="0"/>
              <a:t>‹#›</a:t>
            </a:fld>
            <a:endParaRPr kumimoji="1" lang="ja-JP" altLang="en-US"/>
          </a:p>
        </p:txBody>
      </p:sp>
    </p:spTree>
    <p:extLst>
      <p:ext uri="{BB962C8B-B14F-4D97-AF65-F5344CB8AC3E}">
        <p14:creationId xmlns:p14="http://schemas.microsoft.com/office/powerpoint/2010/main" val="37996682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80" y="1709744"/>
            <a:ext cx="8543925"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80" y="4589469"/>
            <a:ext cx="8543925"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DF3E84C-47F7-47DE-988A-434A07ED284B}" type="datetimeFigureOut">
              <a:rPr kumimoji="1" lang="ja-JP" altLang="en-US" smtClean="0"/>
              <a:t>2020/2/6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002990-283E-4A16-8209-84A67D3E20AE}" type="slidenum">
              <a:rPr kumimoji="1" lang="ja-JP" altLang="en-US" smtClean="0"/>
              <a:t>‹#›</a:t>
            </a:fld>
            <a:endParaRPr kumimoji="1" lang="ja-JP" altLang="en-US"/>
          </a:p>
        </p:txBody>
      </p:sp>
    </p:spTree>
    <p:extLst>
      <p:ext uri="{BB962C8B-B14F-4D97-AF65-F5344CB8AC3E}">
        <p14:creationId xmlns:p14="http://schemas.microsoft.com/office/powerpoint/2010/main" val="22661850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DF3E84C-47F7-47DE-988A-434A07ED284B}" type="datetimeFigureOut">
              <a:rPr kumimoji="1" lang="ja-JP" altLang="en-US" smtClean="0"/>
              <a:t>2020/2/6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002990-283E-4A16-8209-84A67D3E20AE}" type="slidenum">
              <a:rPr kumimoji="1" lang="ja-JP" altLang="en-US" smtClean="0"/>
              <a:t>‹#›</a:t>
            </a:fld>
            <a:endParaRPr kumimoji="1" lang="ja-JP" altLang="en-US"/>
          </a:p>
        </p:txBody>
      </p:sp>
    </p:spTree>
    <p:extLst>
      <p:ext uri="{BB962C8B-B14F-4D97-AF65-F5344CB8AC3E}">
        <p14:creationId xmlns:p14="http://schemas.microsoft.com/office/powerpoint/2010/main" val="1079182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80" y="1709744"/>
            <a:ext cx="8543925"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80" y="4589469"/>
            <a:ext cx="8543925"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DF3E84C-47F7-47DE-988A-434A07ED284B}" type="datetimeFigureOut">
              <a:rPr kumimoji="1" lang="ja-JP" altLang="en-US" smtClean="0"/>
              <a:t>2020/2/6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002990-283E-4A16-8209-84A67D3E20AE}" type="slidenum">
              <a:rPr kumimoji="1" lang="ja-JP" altLang="en-US" smtClean="0"/>
              <a:t>‹#›</a:t>
            </a:fld>
            <a:endParaRPr kumimoji="1" lang="ja-JP" altLang="en-US"/>
          </a:p>
        </p:txBody>
      </p:sp>
    </p:spTree>
    <p:extLst>
      <p:ext uri="{BB962C8B-B14F-4D97-AF65-F5344CB8AC3E}">
        <p14:creationId xmlns:p14="http://schemas.microsoft.com/office/powerpoint/2010/main" val="371557281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9" y="365129"/>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30" y="1681163"/>
            <a:ext cx="4190702"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30"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4" y="1681163"/>
            <a:ext cx="4211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4"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DF3E84C-47F7-47DE-988A-434A07ED284B}" type="datetimeFigureOut">
              <a:rPr kumimoji="1" lang="ja-JP" altLang="en-US" smtClean="0"/>
              <a:t>2020/2/6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002990-283E-4A16-8209-84A67D3E20AE}" type="slidenum">
              <a:rPr kumimoji="1" lang="ja-JP" altLang="en-US" smtClean="0"/>
              <a:t>‹#›</a:t>
            </a:fld>
            <a:endParaRPr kumimoji="1" lang="ja-JP" altLang="en-US"/>
          </a:p>
        </p:txBody>
      </p:sp>
    </p:spTree>
    <p:extLst>
      <p:ext uri="{BB962C8B-B14F-4D97-AF65-F5344CB8AC3E}">
        <p14:creationId xmlns:p14="http://schemas.microsoft.com/office/powerpoint/2010/main" val="10729045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DF3E84C-47F7-47DE-988A-434A07ED284B}" type="datetimeFigureOut">
              <a:rPr kumimoji="1" lang="ja-JP" altLang="en-US" smtClean="0"/>
              <a:t>2020/2/6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002990-283E-4A16-8209-84A67D3E20AE}" type="slidenum">
              <a:rPr kumimoji="1" lang="ja-JP" altLang="en-US" smtClean="0"/>
              <a:t>‹#›</a:t>
            </a:fld>
            <a:endParaRPr kumimoji="1" lang="ja-JP" altLang="en-US"/>
          </a:p>
        </p:txBody>
      </p:sp>
    </p:spTree>
    <p:extLst>
      <p:ext uri="{BB962C8B-B14F-4D97-AF65-F5344CB8AC3E}">
        <p14:creationId xmlns:p14="http://schemas.microsoft.com/office/powerpoint/2010/main" val="42399167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DF3E84C-47F7-47DE-988A-434A07ED284B}" type="datetimeFigureOut">
              <a:rPr kumimoji="1" lang="ja-JP" altLang="en-US" smtClean="0"/>
              <a:t>2020/2/6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002990-283E-4A16-8209-84A67D3E20AE}" type="slidenum">
              <a:rPr kumimoji="1" lang="ja-JP" altLang="en-US" smtClean="0"/>
              <a:t>‹#›</a:t>
            </a:fld>
            <a:endParaRPr kumimoji="1" lang="ja-JP" altLang="en-US"/>
          </a:p>
        </p:txBody>
      </p:sp>
    </p:spTree>
    <p:extLst>
      <p:ext uri="{BB962C8B-B14F-4D97-AF65-F5344CB8AC3E}">
        <p14:creationId xmlns:p14="http://schemas.microsoft.com/office/powerpoint/2010/main" val="37458544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9" y="457200"/>
            <a:ext cx="3194943"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1" y="987431"/>
            <a:ext cx="5014913"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9" y="2057400"/>
            <a:ext cx="3194943"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DF3E84C-47F7-47DE-988A-434A07ED284B}" type="datetimeFigureOut">
              <a:rPr kumimoji="1" lang="ja-JP" altLang="en-US" smtClean="0"/>
              <a:t>2020/2/6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002990-283E-4A16-8209-84A67D3E20AE}" type="slidenum">
              <a:rPr kumimoji="1" lang="ja-JP" altLang="en-US" smtClean="0"/>
              <a:t>‹#›</a:t>
            </a:fld>
            <a:endParaRPr kumimoji="1" lang="ja-JP" altLang="en-US"/>
          </a:p>
        </p:txBody>
      </p:sp>
    </p:spTree>
    <p:extLst>
      <p:ext uri="{BB962C8B-B14F-4D97-AF65-F5344CB8AC3E}">
        <p14:creationId xmlns:p14="http://schemas.microsoft.com/office/powerpoint/2010/main" val="16839348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9" y="457200"/>
            <a:ext cx="3194943"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4211341" y="987431"/>
            <a:ext cx="5014913"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82329" y="2057400"/>
            <a:ext cx="3194943"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DF3E84C-47F7-47DE-988A-434A07ED284B}" type="datetimeFigureOut">
              <a:rPr kumimoji="1" lang="ja-JP" altLang="en-US" smtClean="0"/>
              <a:t>2020/2/6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002990-283E-4A16-8209-84A67D3E20AE}" type="slidenum">
              <a:rPr kumimoji="1" lang="ja-JP" altLang="en-US" smtClean="0"/>
              <a:t>‹#›</a:t>
            </a:fld>
            <a:endParaRPr kumimoji="1" lang="ja-JP" altLang="en-US"/>
          </a:p>
        </p:txBody>
      </p:sp>
    </p:spTree>
    <p:extLst>
      <p:ext uri="{BB962C8B-B14F-4D97-AF65-F5344CB8AC3E}">
        <p14:creationId xmlns:p14="http://schemas.microsoft.com/office/powerpoint/2010/main" val="109206681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DF3E84C-47F7-47DE-988A-434A07ED284B}" type="datetimeFigureOut">
              <a:rPr kumimoji="1" lang="ja-JP" altLang="en-US" smtClean="0"/>
              <a:t>2020/2/6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002990-283E-4A16-8209-84A67D3E20AE}" type="slidenum">
              <a:rPr kumimoji="1" lang="ja-JP" altLang="en-US" smtClean="0"/>
              <a:t>‹#›</a:t>
            </a:fld>
            <a:endParaRPr kumimoji="1" lang="ja-JP" altLang="en-US"/>
          </a:p>
        </p:txBody>
      </p:sp>
    </p:spTree>
    <p:extLst>
      <p:ext uri="{BB962C8B-B14F-4D97-AF65-F5344CB8AC3E}">
        <p14:creationId xmlns:p14="http://schemas.microsoft.com/office/powerpoint/2010/main" val="80801317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4"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40"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DF3E84C-47F7-47DE-988A-434A07ED284B}" type="datetimeFigureOut">
              <a:rPr kumimoji="1" lang="ja-JP" altLang="en-US" smtClean="0"/>
              <a:t>2020/2/6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002990-283E-4A16-8209-84A67D3E20AE}" type="slidenum">
              <a:rPr kumimoji="1" lang="ja-JP" altLang="en-US" smtClean="0"/>
              <a:t>‹#›</a:t>
            </a:fld>
            <a:endParaRPr kumimoji="1" lang="ja-JP" altLang="en-US"/>
          </a:p>
        </p:txBody>
      </p:sp>
    </p:spTree>
    <p:extLst>
      <p:ext uri="{BB962C8B-B14F-4D97-AF65-F5344CB8AC3E}">
        <p14:creationId xmlns:p14="http://schemas.microsoft.com/office/powerpoint/2010/main" val="9598894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AB3A8C4-BF64-4D17-A8B4-30EC26521962}" type="datetimeFigureOut">
              <a:rPr kumimoji="1" lang="ja-JP" altLang="en-US" smtClean="0"/>
              <a:t>2020/2/6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256F465-CE44-4631-9537-E34B3844BDD2}" type="slidenum">
              <a:rPr kumimoji="1" lang="ja-JP" altLang="en-US" smtClean="0"/>
              <a:t>‹#›</a:t>
            </a:fld>
            <a:endParaRPr kumimoji="1" lang="ja-JP" altLang="en-US"/>
          </a:p>
        </p:txBody>
      </p:sp>
    </p:spTree>
    <p:extLst>
      <p:ext uri="{BB962C8B-B14F-4D97-AF65-F5344CB8AC3E}">
        <p14:creationId xmlns:p14="http://schemas.microsoft.com/office/powerpoint/2010/main" val="247052474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B3A8C4-BF64-4D17-A8B4-30EC26521962}" type="datetimeFigureOut">
              <a:rPr kumimoji="1" lang="ja-JP" altLang="en-US" smtClean="0"/>
              <a:t>2020/2/6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256F465-CE44-4631-9537-E34B3844BDD2}" type="slidenum">
              <a:rPr kumimoji="1" lang="ja-JP" altLang="en-US" smtClean="0"/>
              <a:t>‹#›</a:t>
            </a:fld>
            <a:endParaRPr kumimoji="1" lang="ja-JP" altLang="en-US"/>
          </a:p>
        </p:txBody>
      </p:sp>
    </p:spTree>
    <p:extLst>
      <p:ext uri="{BB962C8B-B14F-4D97-AF65-F5344CB8AC3E}">
        <p14:creationId xmlns:p14="http://schemas.microsoft.com/office/powerpoint/2010/main" val="207887544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80" y="1709742"/>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80" y="4589467"/>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AB3A8C4-BF64-4D17-A8B4-30EC26521962}" type="datetimeFigureOut">
              <a:rPr kumimoji="1" lang="ja-JP" altLang="en-US" smtClean="0"/>
              <a:t>2020/2/6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256F465-CE44-4631-9537-E34B3844BDD2}" type="slidenum">
              <a:rPr kumimoji="1" lang="ja-JP" altLang="en-US" smtClean="0"/>
              <a:t>‹#›</a:t>
            </a:fld>
            <a:endParaRPr kumimoji="1" lang="ja-JP" altLang="en-US"/>
          </a:p>
        </p:txBody>
      </p:sp>
    </p:spTree>
    <p:extLst>
      <p:ext uri="{BB962C8B-B14F-4D97-AF65-F5344CB8AC3E}">
        <p14:creationId xmlns:p14="http://schemas.microsoft.com/office/powerpoint/2010/main" val="3081905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DF3E84C-47F7-47DE-988A-434A07ED284B}" type="datetimeFigureOut">
              <a:rPr kumimoji="1" lang="ja-JP" altLang="en-US" smtClean="0"/>
              <a:t>2020/2/6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002990-283E-4A16-8209-84A67D3E20AE}" type="slidenum">
              <a:rPr kumimoji="1" lang="ja-JP" altLang="en-US" smtClean="0"/>
              <a:t>‹#›</a:t>
            </a:fld>
            <a:endParaRPr kumimoji="1" lang="ja-JP" altLang="en-US"/>
          </a:p>
        </p:txBody>
      </p:sp>
    </p:spTree>
    <p:extLst>
      <p:ext uri="{BB962C8B-B14F-4D97-AF65-F5344CB8AC3E}">
        <p14:creationId xmlns:p14="http://schemas.microsoft.com/office/powerpoint/2010/main" val="248467945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AB3A8C4-BF64-4D17-A8B4-30EC26521962}" type="datetimeFigureOut">
              <a:rPr kumimoji="1" lang="ja-JP" altLang="en-US" smtClean="0"/>
              <a:t>2020/2/6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256F465-CE44-4631-9537-E34B3844BDD2}" type="slidenum">
              <a:rPr kumimoji="1" lang="ja-JP" altLang="en-US" smtClean="0"/>
              <a:t>‹#›</a:t>
            </a:fld>
            <a:endParaRPr kumimoji="1" lang="ja-JP" altLang="en-US"/>
          </a:p>
        </p:txBody>
      </p:sp>
    </p:spTree>
    <p:extLst>
      <p:ext uri="{BB962C8B-B14F-4D97-AF65-F5344CB8AC3E}">
        <p14:creationId xmlns:p14="http://schemas.microsoft.com/office/powerpoint/2010/main" val="259600926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9" y="365129"/>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30"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30"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AB3A8C4-BF64-4D17-A8B4-30EC26521962}" type="datetimeFigureOut">
              <a:rPr kumimoji="1" lang="ja-JP" altLang="en-US" smtClean="0"/>
              <a:t>2020/2/6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256F465-CE44-4631-9537-E34B3844BDD2}" type="slidenum">
              <a:rPr kumimoji="1" lang="ja-JP" altLang="en-US" smtClean="0"/>
              <a:t>‹#›</a:t>
            </a:fld>
            <a:endParaRPr kumimoji="1" lang="ja-JP" altLang="en-US"/>
          </a:p>
        </p:txBody>
      </p:sp>
    </p:spTree>
    <p:extLst>
      <p:ext uri="{BB962C8B-B14F-4D97-AF65-F5344CB8AC3E}">
        <p14:creationId xmlns:p14="http://schemas.microsoft.com/office/powerpoint/2010/main" val="206666352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AB3A8C4-BF64-4D17-A8B4-30EC26521962}" type="datetimeFigureOut">
              <a:rPr kumimoji="1" lang="ja-JP" altLang="en-US" smtClean="0"/>
              <a:t>2020/2/6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256F465-CE44-4631-9537-E34B3844BDD2}" type="slidenum">
              <a:rPr kumimoji="1" lang="ja-JP" altLang="en-US" smtClean="0"/>
              <a:t>‹#›</a:t>
            </a:fld>
            <a:endParaRPr kumimoji="1" lang="ja-JP" altLang="en-US"/>
          </a:p>
        </p:txBody>
      </p:sp>
    </p:spTree>
    <p:extLst>
      <p:ext uri="{BB962C8B-B14F-4D97-AF65-F5344CB8AC3E}">
        <p14:creationId xmlns:p14="http://schemas.microsoft.com/office/powerpoint/2010/main" val="320240445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B3A8C4-BF64-4D17-A8B4-30EC26521962}" type="datetimeFigureOut">
              <a:rPr kumimoji="1" lang="ja-JP" altLang="en-US" smtClean="0"/>
              <a:t>2020/2/6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256F465-CE44-4631-9537-E34B3844BDD2}" type="slidenum">
              <a:rPr kumimoji="1" lang="ja-JP" altLang="en-US" smtClean="0"/>
              <a:t>‹#›</a:t>
            </a:fld>
            <a:endParaRPr kumimoji="1" lang="ja-JP" altLang="en-US"/>
          </a:p>
        </p:txBody>
      </p:sp>
    </p:spTree>
    <p:extLst>
      <p:ext uri="{BB962C8B-B14F-4D97-AF65-F5344CB8AC3E}">
        <p14:creationId xmlns:p14="http://schemas.microsoft.com/office/powerpoint/2010/main" val="155790581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1" y="987429"/>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B3A8C4-BF64-4D17-A8B4-30EC26521962}" type="datetimeFigureOut">
              <a:rPr kumimoji="1" lang="ja-JP" altLang="en-US" smtClean="0"/>
              <a:t>2020/2/6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256F465-CE44-4631-9537-E34B3844BDD2}" type="slidenum">
              <a:rPr kumimoji="1" lang="ja-JP" altLang="en-US" smtClean="0"/>
              <a:t>‹#›</a:t>
            </a:fld>
            <a:endParaRPr kumimoji="1" lang="ja-JP" altLang="en-US"/>
          </a:p>
        </p:txBody>
      </p:sp>
    </p:spTree>
    <p:extLst>
      <p:ext uri="{BB962C8B-B14F-4D97-AF65-F5344CB8AC3E}">
        <p14:creationId xmlns:p14="http://schemas.microsoft.com/office/powerpoint/2010/main" val="156469394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1" y="987429"/>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B3A8C4-BF64-4D17-A8B4-30EC26521962}" type="datetimeFigureOut">
              <a:rPr kumimoji="1" lang="ja-JP" altLang="en-US" smtClean="0"/>
              <a:t>2020/2/6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256F465-CE44-4631-9537-E34B3844BDD2}" type="slidenum">
              <a:rPr kumimoji="1" lang="ja-JP" altLang="en-US" smtClean="0"/>
              <a:t>‹#›</a:t>
            </a:fld>
            <a:endParaRPr kumimoji="1" lang="ja-JP" altLang="en-US"/>
          </a:p>
        </p:txBody>
      </p:sp>
    </p:spTree>
    <p:extLst>
      <p:ext uri="{BB962C8B-B14F-4D97-AF65-F5344CB8AC3E}">
        <p14:creationId xmlns:p14="http://schemas.microsoft.com/office/powerpoint/2010/main" val="29575099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B3A8C4-BF64-4D17-A8B4-30EC26521962}" type="datetimeFigureOut">
              <a:rPr kumimoji="1" lang="ja-JP" altLang="en-US" smtClean="0"/>
              <a:t>2020/2/6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256F465-CE44-4631-9537-E34B3844BDD2}" type="slidenum">
              <a:rPr kumimoji="1" lang="ja-JP" altLang="en-US" smtClean="0"/>
              <a:t>‹#›</a:t>
            </a:fld>
            <a:endParaRPr kumimoji="1" lang="ja-JP" altLang="en-US"/>
          </a:p>
        </p:txBody>
      </p:sp>
    </p:spTree>
    <p:extLst>
      <p:ext uri="{BB962C8B-B14F-4D97-AF65-F5344CB8AC3E}">
        <p14:creationId xmlns:p14="http://schemas.microsoft.com/office/powerpoint/2010/main" val="187453587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B3A8C4-BF64-4D17-A8B4-30EC26521962}" type="datetimeFigureOut">
              <a:rPr kumimoji="1" lang="ja-JP" altLang="en-US" smtClean="0"/>
              <a:t>2020/2/6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256F465-CE44-4631-9537-E34B3844BDD2}" type="slidenum">
              <a:rPr kumimoji="1" lang="ja-JP" altLang="en-US" smtClean="0"/>
              <a:t>‹#›</a:t>
            </a:fld>
            <a:endParaRPr kumimoji="1" lang="ja-JP" altLang="en-US"/>
          </a:p>
        </p:txBody>
      </p:sp>
    </p:spTree>
    <p:extLst>
      <p:ext uri="{BB962C8B-B14F-4D97-AF65-F5344CB8AC3E}">
        <p14:creationId xmlns:p14="http://schemas.microsoft.com/office/powerpoint/2010/main" val="1627933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9" y="365129"/>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30" y="1681163"/>
            <a:ext cx="4190702"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30"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4" y="1681163"/>
            <a:ext cx="4211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4"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DF3E84C-47F7-47DE-988A-434A07ED284B}" type="datetimeFigureOut">
              <a:rPr kumimoji="1" lang="ja-JP" altLang="en-US" smtClean="0"/>
              <a:t>2020/2/6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002990-283E-4A16-8209-84A67D3E20AE}" type="slidenum">
              <a:rPr kumimoji="1" lang="ja-JP" altLang="en-US" smtClean="0"/>
              <a:t>‹#›</a:t>
            </a:fld>
            <a:endParaRPr kumimoji="1" lang="ja-JP" altLang="en-US"/>
          </a:p>
        </p:txBody>
      </p:sp>
    </p:spTree>
    <p:extLst>
      <p:ext uri="{BB962C8B-B14F-4D97-AF65-F5344CB8AC3E}">
        <p14:creationId xmlns:p14="http://schemas.microsoft.com/office/powerpoint/2010/main" val="3524489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DF3E84C-47F7-47DE-988A-434A07ED284B}" type="datetimeFigureOut">
              <a:rPr kumimoji="1" lang="ja-JP" altLang="en-US" smtClean="0"/>
              <a:t>2020/2/6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002990-283E-4A16-8209-84A67D3E20AE}" type="slidenum">
              <a:rPr kumimoji="1" lang="ja-JP" altLang="en-US" smtClean="0"/>
              <a:t>‹#›</a:t>
            </a:fld>
            <a:endParaRPr kumimoji="1" lang="ja-JP" altLang="en-US"/>
          </a:p>
        </p:txBody>
      </p:sp>
    </p:spTree>
    <p:extLst>
      <p:ext uri="{BB962C8B-B14F-4D97-AF65-F5344CB8AC3E}">
        <p14:creationId xmlns:p14="http://schemas.microsoft.com/office/powerpoint/2010/main" val="3567216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DF3E84C-47F7-47DE-988A-434A07ED284B}" type="datetimeFigureOut">
              <a:rPr kumimoji="1" lang="ja-JP" altLang="en-US" smtClean="0"/>
              <a:t>2020/2/6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002990-283E-4A16-8209-84A67D3E20AE}" type="slidenum">
              <a:rPr kumimoji="1" lang="ja-JP" altLang="en-US" smtClean="0"/>
              <a:t>‹#›</a:t>
            </a:fld>
            <a:endParaRPr kumimoji="1" lang="ja-JP" altLang="en-US"/>
          </a:p>
        </p:txBody>
      </p:sp>
    </p:spTree>
    <p:extLst>
      <p:ext uri="{BB962C8B-B14F-4D97-AF65-F5344CB8AC3E}">
        <p14:creationId xmlns:p14="http://schemas.microsoft.com/office/powerpoint/2010/main" val="593493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9" y="457200"/>
            <a:ext cx="3194943"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1" y="987431"/>
            <a:ext cx="5014913"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9" y="2057400"/>
            <a:ext cx="3194943"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DF3E84C-47F7-47DE-988A-434A07ED284B}" type="datetimeFigureOut">
              <a:rPr kumimoji="1" lang="ja-JP" altLang="en-US" smtClean="0"/>
              <a:t>2020/2/6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002990-283E-4A16-8209-84A67D3E20AE}" type="slidenum">
              <a:rPr kumimoji="1" lang="ja-JP" altLang="en-US" smtClean="0"/>
              <a:t>‹#›</a:t>
            </a:fld>
            <a:endParaRPr kumimoji="1" lang="ja-JP" altLang="en-US"/>
          </a:p>
        </p:txBody>
      </p:sp>
    </p:spTree>
    <p:extLst>
      <p:ext uri="{BB962C8B-B14F-4D97-AF65-F5344CB8AC3E}">
        <p14:creationId xmlns:p14="http://schemas.microsoft.com/office/powerpoint/2010/main" val="3151905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9" y="457200"/>
            <a:ext cx="3194943"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4211341" y="987431"/>
            <a:ext cx="5014913"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82329" y="2057400"/>
            <a:ext cx="3194943"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DF3E84C-47F7-47DE-988A-434A07ED284B}" type="datetimeFigureOut">
              <a:rPr kumimoji="1" lang="ja-JP" altLang="en-US" smtClean="0"/>
              <a:t>2020/2/6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002990-283E-4A16-8209-84A67D3E20AE}" type="slidenum">
              <a:rPr kumimoji="1" lang="ja-JP" altLang="en-US" smtClean="0"/>
              <a:t>‹#›</a:t>
            </a:fld>
            <a:endParaRPr kumimoji="1" lang="ja-JP" altLang="en-US"/>
          </a:p>
        </p:txBody>
      </p:sp>
    </p:spTree>
    <p:extLst>
      <p:ext uri="{BB962C8B-B14F-4D97-AF65-F5344CB8AC3E}">
        <p14:creationId xmlns:p14="http://schemas.microsoft.com/office/powerpoint/2010/main" val="82957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9"/>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6"/>
            <a:ext cx="222885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DF3E84C-47F7-47DE-988A-434A07ED284B}" type="datetimeFigureOut">
              <a:rPr kumimoji="1" lang="ja-JP" altLang="en-US" smtClean="0"/>
              <a:t>2020/2/6</a:t>
            </a:fld>
            <a:endParaRPr kumimoji="1" lang="ja-JP" altLang="en-US"/>
          </a:p>
        </p:txBody>
      </p:sp>
      <p:sp>
        <p:nvSpPr>
          <p:cNvPr id="5" name="フッター プレースホルダー 4"/>
          <p:cNvSpPr>
            <a:spLocks noGrp="1"/>
          </p:cNvSpPr>
          <p:nvPr>
            <p:ph type="ftr" sz="quarter" idx="3"/>
          </p:nvPr>
        </p:nvSpPr>
        <p:spPr>
          <a:xfrm>
            <a:off x="3281363" y="6356356"/>
            <a:ext cx="3343275"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6"/>
            <a:ext cx="222885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002990-283E-4A16-8209-84A67D3E20AE}" type="slidenum">
              <a:rPr kumimoji="1" lang="ja-JP" altLang="en-US" smtClean="0"/>
              <a:t>‹#›</a:t>
            </a:fld>
            <a:endParaRPr kumimoji="1" lang="ja-JP" altLang="en-US"/>
          </a:p>
        </p:txBody>
      </p:sp>
    </p:spTree>
    <p:extLst>
      <p:ext uri="{BB962C8B-B14F-4D97-AF65-F5344CB8AC3E}">
        <p14:creationId xmlns:p14="http://schemas.microsoft.com/office/powerpoint/2010/main" val="631112378"/>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386" name="Rectangle 3"/>
          <p:cNvSpPr>
            <a:spLocks noGrp="1" noChangeArrowheads="1"/>
          </p:cNvSpPr>
          <p:nvPr>
            <p:ph type="title"/>
          </p:nvPr>
        </p:nvSpPr>
        <p:spPr bwMode="auto">
          <a:xfrm>
            <a:off x="495300" y="107952"/>
            <a:ext cx="8915400" cy="6461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052" tIns="45525" rIns="91052" bIns="45525" numCol="1" anchor="ctr" anchorCtr="0" compatLnSpc="1">
            <a:prstTxWarp prst="textNoShape">
              <a:avLst/>
            </a:prstTxWarp>
            <a:spAutoFit/>
          </a:bodyPr>
          <a:lstStyle/>
          <a:p>
            <a:pPr lvl="0"/>
            <a:r>
              <a:rPr lang="ja-JP" altLang="en-US"/>
              <a:t>マスタ タイトルの書式設定</a:t>
            </a:r>
          </a:p>
        </p:txBody>
      </p:sp>
      <p:sp>
        <p:nvSpPr>
          <p:cNvPr id="16387" name="Rectangle 4"/>
          <p:cNvSpPr>
            <a:spLocks noGrp="1" noChangeArrowheads="1"/>
          </p:cNvSpPr>
          <p:nvPr>
            <p:ph type="body" idx="1"/>
          </p:nvPr>
        </p:nvSpPr>
        <p:spPr bwMode="auto">
          <a:xfrm>
            <a:off x="342916" y="1628780"/>
            <a:ext cx="9326563" cy="494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052" tIns="45525" rIns="91052" bIns="45525"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84677" name="Rectangle 5"/>
          <p:cNvSpPr>
            <a:spLocks noGrp="1" noChangeArrowheads="1"/>
          </p:cNvSpPr>
          <p:nvPr>
            <p:ph type="dt" sz="half" idx="2"/>
          </p:nvPr>
        </p:nvSpPr>
        <p:spPr bwMode="auto">
          <a:xfrm>
            <a:off x="0" y="6567488"/>
            <a:ext cx="2311400" cy="290512"/>
          </a:xfrm>
          <a:prstGeom prst="rect">
            <a:avLst/>
          </a:prstGeom>
          <a:noFill/>
          <a:ln w="9525">
            <a:noFill/>
            <a:miter lim="800000"/>
            <a:headEnd/>
            <a:tailEnd/>
          </a:ln>
          <a:effectLst/>
        </p:spPr>
        <p:txBody>
          <a:bodyPr vert="horz" wrap="square" lIns="91052" tIns="45525" rIns="91052" bIns="45525" numCol="1" anchor="t" anchorCtr="0" compatLnSpc="1">
            <a:prstTxWarp prst="textNoShape">
              <a:avLst/>
            </a:prstTxWarp>
          </a:bodyPr>
          <a:lstStyle>
            <a:lvl1pPr algn="l" eaLnBrk="1" hangingPunct="1">
              <a:spcBef>
                <a:spcPct val="0"/>
              </a:spcBef>
              <a:defRPr sz="1400" b="0">
                <a:solidFill>
                  <a:prstClr val="black"/>
                </a:solidFill>
                <a:latin typeface="Arial" charset="0"/>
                <a:ea typeface="+mn-ea"/>
              </a:defRPr>
            </a:lvl1pPr>
          </a:lstStyle>
          <a:p>
            <a:pPr fontAlgn="base">
              <a:spcAft>
                <a:spcPct val="0"/>
              </a:spcAft>
              <a:defRPr/>
            </a:pPr>
            <a:fld id="{34DEA01D-E4F1-4513-A27F-F427F83A6297}" type="datetime3">
              <a:rPr lang="en-US" altLang="ja-JP" smtClean="0"/>
              <a:t>6 February 2020</a:t>
            </a:fld>
            <a:endParaRPr lang="en-US" altLang="ja-JP"/>
          </a:p>
        </p:txBody>
      </p:sp>
      <p:sp>
        <p:nvSpPr>
          <p:cNvPr id="284678" name="Rectangle 6"/>
          <p:cNvSpPr>
            <a:spLocks noGrp="1" noChangeArrowheads="1"/>
          </p:cNvSpPr>
          <p:nvPr>
            <p:ph type="ftr" sz="quarter" idx="3"/>
          </p:nvPr>
        </p:nvSpPr>
        <p:spPr bwMode="auto">
          <a:xfrm>
            <a:off x="3308351" y="6381750"/>
            <a:ext cx="3136900" cy="476250"/>
          </a:xfrm>
          <a:prstGeom prst="rect">
            <a:avLst/>
          </a:prstGeom>
          <a:noFill/>
          <a:ln w="9525">
            <a:noFill/>
            <a:miter lim="800000"/>
            <a:headEnd/>
            <a:tailEnd/>
          </a:ln>
          <a:effectLst/>
        </p:spPr>
        <p:txBody>
          <a:bodyPr vert="horz" wrap="square" lIns="91052" tIns="45525" rIns="91052" bIns="45525" numCol="1" anchor="t" anchorCtr="0" compatLnSpc="1">
            <a:prstTxWarp prst="textNoShape">
              <a:avLst/>
            </a:prstTxWarp>
          </a:bodyPr>
          <a:lstStyle>
            <a:lvl1pPr algn="ctr" eaLnBrk="1" hangingPunct="1">
              <a:defRPr sz="1400">
                <a:solidFill>
                  <a:prstClr val="black"/>
                </a:solidFill>
                <a:latin typeface="Arial" pitchFamily="34" charset="0"/>
                <a:ea typeface="ＭＳ Ｐゴシック" pitchFamily="50" charset="-128"/>
              </a:defRPr>
            </a:lvl1pPr>
          </a:lstStyle>
          <a:p>
            <a:pPr fontAlgn="base">
              <a:spcBef>
                <a:spcPct val="0"/>
              </a:spcBef>
              <a:spcAft>
                <a:spcPct val="0"/>
              </a:spcAft>
              <a:defRPr/>
            </a:pPr>
            <a:endParaRPr lang="en-US" altLang="ja-JP"/>
          </a:p>
        </p:txBody>
      </p:sp>
      <p:sp>
        <p:nvSpPr>
          <p:cNvPr id="284680" name="Rectangle 8"/>
          <p:cNvSpPr>
            <a:spLocks noGrp="1" noChangeArrowheads="1"/>
          </p:cNvSpPr>
          <p:nvPr>
            <p:ph type="sldNum" sz="quarter" idx="4"/>
          </p:nvPr>
        </p:nvSpPr>
        <p:spPr bwMode="auto">
          <a:xfrm>
            <a:off x="7594600" y="6381750"/>
            <a:ext cx="2311400" cy="476250"/>
          </a:xfrm>
          <a:prstGeom prst="rect">
            <a:avLst/>
          </a:prstGeom>
          <a:noFill/>
          <a:ln w="9525">
            <a:noFill/>
            <a:miter lim="800000"/>
            <a:headEnd/>
            <a:tailEnd/>
          </a:ln>
          <a:effectLst/>
        </p:spPr>
        <p:txBody>
          <a:bodyPr vert="horz" wrap="square" lIns="91052" tIns="45525" rIns="91052" bIns="45525" numCol="1" anchor="t" anchorCtr="0" compatLnSpc="1">
            <a:prstTxWarp prst="textNoShape">
              <a:avLst/>
            </a:prstTxWarp>
          </a:bodyPr>
          <a:lstStyle>
            <a:lvl1pPr algn="r" eaLnBrk="1" hangingPunct="1">
              <a:spcBef>
                <a:spcPct val="0"/>
              </a:spcBef>
              <a:defRPr sz="1400" b="0">
                <a:solidFill>
                  <a:prstClr val="black"/>
                </a:solidFill>
                <a:latin typeface="Arial" charset="0"/>
                <a:ea typeface="+mn-ea"/>
              </a:defRPr>
            </a:lvl1pPr>
          </a:lstStyle>
          <a:p>
            <a:pPr fontAlgn="base">
              <a:spcAft>
                <a:spcPct val="0"/>
              </a:spcAft>
              <a:defRPr/>
            </a:pPr>
            <a:fld id="{FE3DF6F9-6E6A-44FB-9016-B780BB2CA903}" type="slidenum">
              <a:rPr lang="en-US" altLang="ja-JP"/>
              <a:pPr fontAlgn="base">
                <a:spcAft>
                  <a:spcPct val="0"/>
                </a:spcAft>
                <a:defRPr/>
              </a:pPr>
              <a:t>‹#›</a:t>
            </a:fld>
            <a:endParaRPr lang="en-US" altLang="ja-JP"/>
          </a:p>
        </p:txBody>
      </p:sp>
    </p:spTree>
    <p:extLst>
      <p:ext uri="{BB962C8B-B14F-4D97-AF65-F5344CB8AC3E}">
        <p14:creationId xmlns:p14="http://schemas.microsoft.com/office/powerpoint/2010/main" val="521160904"/>
      </p:ext>
    </p:extLst>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 id="2147483937" r:id="rId12"/>
    <p:sldLayoutId id="2147483938" r:id="rId13"/>
    <p:sldLayoutId id="2147483939" r:id="rId14"/>
  </p:sldLayoutIdLst>
  <p:hf hdr="0" ftr="0" dt="0"/>
  <p:txStyles>
    <p:titleStyle>
      <a:lvl1pPr algn="ctr" rtl="0" eaLnBrk="0" fontAlgn="base" hangingPunct="0">
        <a:spcBef>
          <a:spcPct val="0"/>
        </a:spcBef>
        <a:spcAft>
          <a:spcPct val="0"/>
        </a:spcAft>
        <a:defRPr kumimoji="1" sz="3600">
          <a:solidFill>
            <a:schemeClr val="tx2"/>
          </a:solidFill>
          <a:latin typeface="+mj-lt"/>
          <a:ea typeface="+mj-ea"/>
          <a:cs typeface="+mj-cs"/>
        </a:defRPr>
      </a:lvl1pPr>
      <a:lvl2pPr algn="ctr" rtl="0" eaLnBrk="0" fontAlgn="base" hangingPunct="0">
        <a:spcBef>
          <a:spcPct val="0"/>
        </a:spcBef>
        <a:spcAft>
          <a:spcPct val="0"/>
        </a:spcAft>
        <a:defRPr kumimoji="1" sz="3600">
          <a:solidFill>
            <a:schemeClr val="tx2"/>
          </a:solidFill>
          <a:latin typeface="HGP創英角ｺﾞｼｯｸUB" pitchFamily="50" charset="-128"/>
          <a:ea typeface="HGP創英角ｺﾞｼｯｸUB" pitchFamily="50" charset="-128"/>
        </a:defRPr>
      </a:lvl2pPr>
      <a:lvl3pPr algn="ctr" rtl="0" eaLnBrk="0" fontAlgn="base" hangingPunct="0">
        <a:spcBef>
          <a:spcPct val="0"/>
        </a:spcBef>
        <a:spcAft>
          <a:spcPct val="0"/>
        </a:spcAft>
        <a:defRPr kumimoji="1" sz="3600">
          <a:solidFill>
            <a:schemeClr val="tx2"/>
          </a:solidFill>
          <a:latin typeface="HGP創英角ｺﾞｼｯｸUB" pitchFamily="50" charset="-128"/>
          <a:ea typeface="HGP創英角ｺﾞｼｯｸUB" pitchFamily="50" charset="-128"/>
        </a:defRPr>
      </a:lvl3pPr>
      <a:lvl4pPr algn="ctr" rtl="0" eaLnBrk="0" fontAlgn="base" hangingPunct="0">
        <a:spcBef>
          <a:spcPct val="0"/>
        </a:spcBef>
        <a:spcAft>
          <a:spcPct val="0"/>
        </a:spcAft>
        <a:defRPr kumimoji="1" sz="3600">
          <a:solidFill>
            <a:schemeClr val="tx2"/>
          </a:solidFill>
          <a:latin typeface="HGP創英角ｺﾞｼｯｸUB" pitchFamily="50" charset="-128"/>
          <a:ea typeface="HGP創英角ｺﾞｼｯｸUB" pitchFamily="50" charset="-128"/>
        </a:defRPr>
      </a:lvl4pPr>
      <a:lvl5pPr algn="ctr" rtl="0" eaLnBrk="0" fontAlgn="base" hangingPunct="0">
        <a:spcBef>
          <a:spcPct val="0"/>
        </a:spcBef>
        <a:spcAft>
          <a:spcPct val="0"/>
        </a:spcAft>
        <a:defRPr kumimoji="1" sz="3600">
          <a:solidFill>
            <a:schemeClr val="tx2"/>
          </a:solidFill>
          <a:latin typeface="HGP創英角ｺﾞｼｯｸUB" pitchFamily="50" charset="-128"/>
          <a:ea typeface="HGP創英角ｺﾞｼｯｸUB" pitchFamily="50" charset="-128"/>
        </a:defRPr>
      </a:lvl5pPr>
      <a:lvl6pPr marL="455268" algn="ctr" rtl="0" fontAlgn="base">
        <a:spcBef>
          <a:spcPct val="0"/>
        </a:spcBef>
        <a:spcAft>
          <a:spcPct val="0"/>
        </a:spcAft>
        <a:defRPr kumimoji="1" sz="3600">
          <a:solidFill>
            <a:schemeClr val="tx2"/>
          </a:solidFill>
          <a:latin typeface="HGP創英角ｺﾞｼｯｸUB" pitchFamily="50" charset="-128"/>
          <a:ea typeface="HGP創英角ｺﾞｼｯｸUB" pitchFamily="50" charset="-128"/>
        </a:defRPr>
      </a:lvl6pPr>
      <a:lvl7pPr marL="910545" algn="ctr" rtl="0" fontAlgn="base">
        <a:spcBef>
          <a:spcPct val="0"/>
        </a:spcBef>
        <a:spcAft>
          <a:spcPct val="0"/>
        </a:spcAft>
        <a:defRPr kumimoji="1" sz="3600">
          <a:solidFill>
            <a:schemeClr val="tx2"/>
          </a:solidFill>
          <a:latin typeface="HGP創英角ｺﾞｼｯｸUB" pitchFamily="50" charset="-128"/>
          <a:ea typeface="HGP創英角ｺﾞｼｯｸUB" pitchFamily="50" charset="-128"/>
        </a:defRPr>
      </a:lvl7pPr>
      <a:lvl8pPr marL="1365820" algn="ctr" rtl="0" fontAlgn="base">
        <a:spcBef>
          <a:spcPct val="0"/>
        </a:spcBef>
        <a:spcAft>
          <a:spcPct val="0"/>
        </a:spcAft>
        <a:defRPr kumimoji="1" sz="3600">
          <a:solidFill>
            <a:schemeClr val="tx2"/>
          </a:solidFill>
          <a:latin typeface="HGP創英角ｺﾞｼｯｸUB" pitchFamily="50" charset="-128"/>
          <a:ea typeface="HGP創英角ｺﾞｼｯｸUB" pitchFamily="50" charset="-128"/>
        </a:defRPr>
      </a:lvl8pPr>
      <a:lvl9pPr marL="1821082" algn="ctr" rtl="0" fontAlgn="base">
        <a:spcBef>
          <a:spcPct val="0"/>
        </a:spcBef>
        <a:spcAft>
          <a:spcPct val="0"/>
        </a:spcAft>
        <a:defRPr kumimoji="1" sz="3600">
          <a:solidFill>
            <a:schemeClr val="tx2"/>
          </a:solidFill>
          <a:latin typeface="HGP創英角ｺﾞｼｯｸUB" pitchFamily="50" charset="-128"/>
          <a:ea typeface="HGP創英角ｺﾞｼｯｸUB" pitchFamily="50" charset="-128"/>
        </a:defRPr>
      </a:lvl9pPr>
    </p:titleStyle>
    <p:bodyStyle>
      <a:lvl1pPr marL="604838" indent="-604838" algn="l" rtl="0" eaLnBrk="0" fontAlgn="base" hangingPunct="0">
        <a:spcBef>
          <a:spcPct val="20000"/>
        </a:spcBef>
        <a:spcAft>
          <a:spcPct val="0"/>
        </a:spcAft>
        <a:defRPr kumimoji="1" sz="3200">
          <a:solidFill>
            <a:schemeClr val="tx1"/>
          </a:solidFill>
          <a:latin typeface="+mn-lt"/>
          <a:ea typeface="+mn-ea"/>
          <a:cs typeface="+mn-cs"/>
        </a:defRPr>
      </a:lvl1pPr>
      <a:lvl2pPr marL="982663" indent="-528638" algn="l" rtl="0" eaLnBrk="0" fontAlgn="base" hangingPunct="0">
        <a:spcBef>
          <a:spcPct val="20000"/>
        </a:spcBef>
        <a:spcAft>
          <a:spcPct val="0"/>
        </a:spcAft>
        <a:buChar char="–"/>
        <a:defRPr kumimoji="1" sz="2800">
          <a:solidFill>
            <a:schemeClr val="tx1"/>
          </a:solidFill>
          <a:latin typeface="+mn-lt"/>
          <a:ea typeface="+mn-ea"/>
        </a:defRPr>
      </a:lvl2pPr>
      <a:lvl3pPr marL="1362075" indent="-452438" algn="l" rtl="0" eaLnBrk="0" fontAlgn="base" hangingPunct="0">
        <a:spcBef>
          <a:spcPct val="20000"/>
        </a:spcBef>
        <a:spcAft>
          <a:spcPct val="0"/>
        </a:spcAft>
        <a:buChar char="•"/>
        <a:defRPr kumimoji="1" sz="2400">
          <a:solidFill>
            <a:schemeClr val="tx1"/>
          </a:solidFill>
          <a:latin typeface="+mn-lt"/>
          <a:ea typeface="+mn-ea"/>
        </a:defRPr>
      </a:lvl3pPr>
      <a:lvl4pPr marL="1743075" indent="-376238" algn="l" rtl="0" eaLnBrk="0" fontAlgn="base" hangingPunct="0">
        <a:spcBef>
          <a:spcPct val="20000"/>
        </a:spcBef>
        <a:spcAft>
          <a:spcPct val="0"/>
        </a:spcAft>
        <a:buChar char="–"/>
        <a:defRPr kumimoji="1" sz="2000">
          <a:solidFill>
            <a:schemeClr val="tx1"/>
          </a:solidFill>
          <a:latin typeface="+mn-lt"/>
          <a:ea typeface="+mn-ea"/>
        </a:defRPr>
      </a:lvl4pPr>
      <a:lvl5pPr marL="2197100" indent="-376238" algn="l" rtl="0" eaLnBrk="0" fontAlgn="base" hangingPunct="0">
        <a:spcBef>
          <a:spcPct val="20000"/>
        </a:spcBef>
        <a:spcAft>
          <a:spcPct val="0"/>
        </a:spcAft>
        <a:buChar char="»"/>
        <a:defRPr kumimoji="1" sz="2000">
          <a:solidFill>
            <a:schemeClr val="tx1"/>
          </a:solidFill>
          <a:latin typeface="+mn-lt"/>
          <a:ea typeface="+mn-ea"/>
        </a:defRPr>
      </a:lvl5pPr>
      <a:lvl6pPr marL="2655748" indent="-379399" algn="l" rtl="0" fontAlgn="base">
        <a:spcBef>
          <a:spcPct val="20000"/>
        </a:spcBef>
        <a:spcAft>
          <a:spcPct val="0"/>
        </a:spcAft>
        <a:buChar char="»"/>
        <a:defRPr kumimoji="1" sz="2000">
          <a:solidFill>
            <a:schemeClr val="tx1"/>
          </a:solidFill>
          <a:latin typeface="+mn-lt"/>
          <a:ea typeface="+mn-ea"/>
        </a:defRPr>
      </a:lvl6pPr>
      <a:lvl7pPr marL="3111021" indent="-379399" algn="l" rtl="0" fontAlgn="base">
        <a:spcBef>
          <a:spcPct val="20000"/>
        </a:spcBef>
        <a:spcAft>
          <a:spcPct val="0"/>
        </a:spcAft>
        <a:buChar char="»"/>
        <a:defRPr kumimoji="1" sz="2000">
          <a:solidFill>
            <a:schemeClr val="tx1"/>
          </a:solidFill>
          <a:latin typeface="+mn-lt"/>
          <a:ea typeface="+mn-ea"/>
        </a:defRPr>
      </a:lvl7pPr>
      <a:lvl8pPr marL="3566295" indent="-379399" algn="l" rtl="0" fontAlgn="base">
        <a:spcBef>
          <a:spcPct val="20000"/>
        </a:spcBef>
        <a:spcAft>
          <a:spcPct val="0"/>
        </a:spcAft>
        <a:buChar char="»"/>
        <a:defRPr kumimoji="1" sz="2000">
          <a:solidFill>
            <a:schemeClr val="tx1"/>
          </a:solidFill>
          <a:latin typeface="+mn-lt"/>
          <a:ea typeface="+mn-ea"/>
        </a:defRPr>
      </a:lvl8pPr>
      <a:lvl9pPr marL="4021567" indent="-379399"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0545" rtl="0" eaLnBrk="1" latinLnBrk="0" hangingPunct="1">
        <a:defRPr kumimoji="1" sz="1800" kern="1200">
          <a:solidFill>
            <a:schemeClr val="tx1"/>
          </a:solidFill>
          <a:latin typeface="+mn-lt"/>
          <a:ea typeface="+mn-ea"/>
          <a:cs typeface="+mn-cs"/>
        </a:defRPr>
      </a:lvl1pPr>
      <a:lvl2pPr marL="455268" algn="l" defTabSz="910545" rtl="0" eaLnBrk="1" latinLnBrk="0" hangingPunct="1">
        <a:defRPr kumimoji="1" sz="1800" kern="1200">
          <a:solidFill>
            <a:schemeClr val="tx1"/>
          </a:solidFill>
          <a:latin typeface="+mn-lt"/>
          <a:ea typeface="+mn-ea"/>
          <a:cs typeface="+mn-cs"/>
        </a:defRPr>
      </a:lvl2pPr>
      <a:lvl3pPr marL="910545" algn="l" defTabSz="910545" rtl="0" eaLnBrk="1" latinLnBrk="0" hangingPunct="1">
        <a:defRPr kumimoji="1" sz="1800" kern="1200">
          <a:solidFill>
            <a:schemeClr val="tx1"/>
          </a:solidFill>
          <a:latin typeface="+mn-lt"/>
          <a:ea typeface="+mn-ea"/>
          <a:cs typeface="+mn-cs"/>
        </a:defRPr>
      </a:lvl3pPr>
      <a:lvl4pPr marL="1365820" algn="l" defTabSz="910545" rtl="0" eaLnBrk="1" latinLnBrk="0" hangingPunct="1">
        <a:defRPr kumimoji="1" sz="1800" kern="1200">
          <a:solidFill>
            <a:schemeClr val="tx1"/>
          </a:solidFill>
          <a:latin typeface="+mn-lt"/>
          <a:ea typeface="+mn-ea"/>
          <a:cs typeface="+mn-cs"/>
        </a:defRPr>
      </a:lvl4pPr>
      <a:lvl5pPr marL="1821082" algn="l" defTabSz="910545" rtl="0" eaLnBrk="1" latinLnBrk="0" hangingPunct="1">
        <a:defRPr kumimoji="1" sz="1800" kern="1200">
          <a:solidFill>
            <a:schemeClr val="tx1"/>
          </a:solidFill>
          <a:latin typeface="+mn-lt"/>
          <a:ea typeface="+mn-ea"/>
          <a:cs typeface="+mn-cs"/>
        </a:defRPr>
      </a:lvl5pPr>
      <a:lvl6pPr marL="2276362" algn="l" defTabSz="910545" rtl="0" eaLnBrk="1" latinLnBrk="0" hangingPunct="1">
        <a:defRPr kumimoji="1" sz="1800" kern="1200">
          <a:solidFill>
            <a:schemeClr val="tx1"/>
          </a:solidFill>
          <a:latin typeface="+mn-lt"/>
          <a:ea typeface="+mn-ea"/>
          <a:cs typeface="+mn-cs"/>
        </a:defRPr>
      </a:lvl6pPr>
      <a:lvl7pPr marL="2731630" algn="l" defTabSz="910545" rtl="0" eaLnBrk="1" latinLnBrk="0" hangingPunct="1">
        <a:defRPr kumimoji="1" sz="1800" kern="1200">
          <a:solidFill>
            <a:schemeClr val="tx1"/>
          </a:solidFill>
          <a:latin typeface="+mn-lt"/>
          <a:ea typeface="+mn-ea"/>
          <a:cs typeface="+mn-cs"/>
        </a:defRPr>
      </a:lvl7pPr>
      <a:lvl8pPr marL="3186900" algn="l" defTabSz="910545" rtl="0" eaLnBrk="1" latinLnBrk="0" hangingPunct="1">
        <a:defRPr kumimoji="1" sz="1800" kern="1200">
          <a:solidFill>
            <a:schemeClr val="tx1"/>
          </a:solidFill>
          <a:latin typeface="+mn-lt"/>
          <a:ea typeface="+mn-ea"/>
          <a:cs typeface="+mn-cs"/>
        </a:defRPr>
      </a:lvl8pPr>
      <a:lvl9pPr marL="3642173" algn="l" defTabSz="910545"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9"/>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6"/>
            <a:ext cx="222885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DF3E84C-47F7-47DE-988A-434A07ED284B}" type="datetimeFigureOut">
              <a:rPr kumimoji="1" lang="ja-JP" altLang="en-US" smtClean="0"/>
              <a:t>2020/2/6</a:t>
            </a:fld>
            <a:endParaRPr kumimoji="1" lang="ja-JP" altLang="en-US"/>
          </a:p>
        </p:txBody>
      </p:sp>
      <p:sp>
        <p:nvSpPr>
          <p:cNvPr id="5" name="フッター プレースホルダー 4"/>
          <p:cNvSpPr>
            <a:spLocks noGrp="1"/>
          </p:cNvSpPr>
          <p:nvPr>
            <p:ph type="ftr" sz="quarter" idx="3"/>
          </p:nvPr>
        </p:nvSpPr>
        <p:spPr>
          <a:xfrm>
            <a:off x="3281363" y="6356356"/>
            <a:ext cx="3343275"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6"/>
            <a:ext cx="222885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002990-283E-4A16-8209-84A67D3E20AE}" type="slidenum">
              <a:rPr kumimoji="1" lang="ja-JP" altLang="en-US" smtClean="0"/>
              <a:t>‹#›</a:t>
            </a:fld>
            <a:endParaRPr kumimoji="1" lang="ja-JP" altLang="en-US"/>
          </a:p>
        </p:txBody>
      </p:sp>
    </p:spTree>
    <p:extLst>
      <p:ext uri="{BB962C8B-B14F-4D97-AF65-F5344CB8AC3E}">
        <p14:creationId xmlns:p14="http://schemas.microsoft.com/office/powerpoint/2010/main" val="2529564093"/>
      </p:ext>
    </p:extLst>
  </p:cSld>
  <p:clrMap bg1="lt1" tx1="dk1" bg2="lt2" tx2="dk2" accent1="accent1" accent2="accent2" accent3="accent3" accent4="accent4" accent5="accent5" accent6="accent6" hlink="hlink" folHlink="folHlink"/>
  <p:sldLayoutIdLst>
    <p:sldLayoutId id="2147484077" r:id="rId1"/>
    <p:sldLayoutId id="2147484078" r:id="rId2"/>
    <p:sldLayoutId id="2147484079" r:id="rId3"/>
    <p:sldLayoutId id="2147484080" r:id="rId4"/>
    <p:sldLayoutId id="2147484081" r:id="rId5"/>
    <p:sldLayoutId id="2147484082" r:id="rId6"/>
    <p:sldLayoutId id="2147484083" r:id="rId7"/>
    <p:sldLayoutId id="2147484084" r:id="rId8"/>
    <p:sldLayoutId id="2147484085" r:id="rId9"/>
    <p:sldLayoutId id="2147484086" r:id="rId10"/>
    <p:sldLayoutId id="214748408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9"/>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B3A8C4-BF64-4D17-A8B4-30EC26521962}" type="datetimeFigureOut">
              <a:rPr kumimoji="1" lang="ja-JP" altLang="en-US" smtClean="0"/>
              <a:t>2020/2/6</a:t>
            </a:fld>
            <a:endParaRPr kumimoji="1" lang="ja-JP" altLang="en-US"/>
          </a:p>
        </p:txBody>
      </p:sp>
      <p:sp>
        <p:nvSpPr>
          <p:cNvPr id="5" name="Footer Placeholder 4"/>
          <p:cNvSpPr>
            <a:spLocks noGrp="1"/>
          </p:cNvSpPr>
          <p:nvPr>
            <p:ph type="ftr" sz="quarter" idx="3"/>
          </p:nvPr>
        </p:nvSpPr>
        <p:spPr>
          <a:xfrm>
            <a:off x="3281363" y="635635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4"/>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6F465-CE44-4631-9537-E34B3844BDD2}" type="slidenum">
              <a:rPr kumimoji="1" lang="ja-JP" altLang="en-US" smtClean="0"/>
              <a:t>‹#›</a:t>
            </a:fld>
            <a:endParaRPr kumimoji="1" lang="ja-JP" altLang="en-US"/>
          </a:p>
        </p:txBody>
      </p:sp>
    </p:spTree>
    <p:extLst>
      <p:ext uri="{BB962C8B-B14F-4D97-AF65-F5344CB8AC3E}">
        <p14:creationId xmlns:p14="http://schemas.microsoft.com/office/powerpoint/2010/main" val="3224984007"/>
      </p:ext>
    </p:extLst>
  </p:cSld>
  <p:clrMap bg1="lt1" tx1="dk1" bg2="lt2" tx2="dk2" accent1="accent1" accent2="accent2" accent3="accent3" accent4="accent4" accent5="accent5" accent6="accent6" hlink="hlink" folHlink="folHlink"/>
  <p:sldLayoutIdLst>
    <p:sldLayoutId id="2147484184" r:id="rId1"/>
    <p:sldLayoutId id="2147484185" r:id="rId2"/>
    <p:sldLayoutId id="2147484186" r:id="rId3"/>
    <p:sldLayoutId id="2147484187" r:id="rId4"/>
    <p:sldLayoutId id="2147484188" r:id="rId5"/>
    <p:sldLayoutId id="2147484189" r:id="rId6"/>
    <p:sldLayoutId id="2147484190" r:id="rId7"/>
    <p:sldLayoutId id="2147484191" r:id="rId8"/>
    <p:sldLayoutId id="2147484192" r:id="rId9"/>
    <p:sldLayoutId id="2147484193" r:id="rId10"/>
    <p:sldLayoutId id="2147484194"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アーチ 96">
            <a:extLst>
              <a:ext uri="{FF2B5EF4-FFF2-40B4-BE49-F238E27FC236}">
                <a16:creationId xmlns:a16="http://schemas.microsoft.com/office/drawing/2014/main" id="{318C28B0-DB3F-4CD1-95B3-B999FB8D0663}"/>
              </a:ext>
            </a:extLst>
          </p:cNvPr>
          <p:cNvSpPr>
            <a:spLocks noChangeAspect="1"/>
          </p:cNvSpPr>
          <p:nvPr/>
        </p:nvSpPr>
        <p:spPr>
          <a:xfrm rot="5400000">
            <a:off x="5529416" y="2889292"/>
            <a:ext cx="3168000" cy="3168000"/>
          </a:xfrm>
          <a:prstGeom prst="blockArc">
            <a:avLst>
              <a:gd name="adj1" fmla="val 20462243"/>
              <a:gd name="adj2" fmla="val 19526736"/>
              <a:gd name="adj3" fmla="val 7998"/>
            </a:avLst>
          </a:prstGeom>
          <a:solidFill>
            <a:schemeClr val="accent4">
              <a:lumMod val="75000"/>
            </a:schemeClr>
          </a:solidFill>
          <a:ln w="101600" cap="sq">
            <a:solidFill>
              <a:schemeClr val="accent4">
                <a:lumMod val="75000"/>
              </a:schemeClr>
            </a:solidFill>
            <a:prstDash val="dash"/>
            <a:miter lim="800000"/>
          </a:ln>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algn="ctr" defTabSz="864017" fontAlgn="auto">
              <a:spcBef>
                <a:spcPts val="0"/>
              </a:spcBef>
              <a:spcAft>
                <a:spcPts val="0"/>
              </a:spcAft>
            </a:pPr>
            <a:endParaRPr kumimoji="1" lang="ja-JP" altLang="en-US" sz="1701" dirty="0">
              <a:solidFill>
                <a:prstClr val="black"/>
              </a:solidFill>
              <a:latin typeface="Calibri"/>
              <a:ea typeface="ＭＳ Ｐゴシック" panose="020B0600070205080204" pitchFamily="50" charset="-128"/>
            </a:endParaRPr>
          </a:p>
        </p:txBody>
      </p:sp>
      <p:cxnSp>
        <p:nvCxnSpPr>
          <p:cNvPr id="110" name="直線コネクタ 109">
            <a:extLst>
              <a:ext uri="{FF2B5EF4-FFF2-40B4-BE49-F238E27FC236}">
                <a16:creationId xmlns:a16="http://schemas.microsoft.com/office/drawing/2014/main" id="{4D5EFA51-6492-4D43-A808-5A2D77DCAF52}"/>
              </a:ext>
            </a:extLst>
          </p:cNvPr>
          <p:cNvCxnSpPr>
            <a:cxnSpLocks/>
          </p:cNvCxnSpPr>
          <p:nvPr/>
        </p:nvCxnSpPr>
        <p:spPr>
          <a:xfrm>
            <a:off x="6285148" y="5301208"/>
            <a:ext cx="504000" cy="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DDB53C5E-39BB-4CBE-B722-86590EF4827C}"/>
              </a:ext>
            </a:extLst>
          </p:cNvPr>
          <p:cNvSpPr/>
          <p:nvPr/>
        </p:nvSpPr>
        <p:spPr>
          <a:xfrm>
            <a:off x="1275820" y="369120"/>
            <a:ext cx="8604000" cy="360000"/>
          </a:xfrm>
          <a:prstGeom prst="rect">
            <a:avLst/>
          </a:prstGeom>
          <a:solidFill>
            <a:schemeClr val="accent4">
              <a:lumMod val="60000"/>
              <a:lumOff val="40000"/>
            </a:schemeClr>
          </a:solidFill>
        </p:spPr>
        <p:txBody>
          <a:bodyPr wrap="square" lIns="36000" tIns="36000" rIns="36000" bIns="36000" anchor="ctr" anchorCtr="0">
            <a:noAutofit/>
          </a:bodyPr>
          <a:lstStyle/>
          <a:p>
            <a:pPr marL="127000" lvl="0" indent="-127000" algn="ctr">
              <a:lnSpc>
                <a:spcPts val="1300"/>
              </a:lnSpc>
            </a:pPr>
            <a:endParaRPr lang="en-US" altLang="ja-JP" sz="1050" spc="-30" dirty="0">
              <a:solidFill>
                <a:prstClr val="black"/>
              </a:solidFill>
              <a:latin typeface="Meiryo UI" panose="020B0604030504040204" pitchFamily="50" charset="-128"/>
              <a:ea typeface="Meiryo UI" panose="020B0604030504040204" pitchFamily="50" charset="-128"/>
            </a:endParaRPr>
          </a:p>
        </p:txBody>
      </p:sp>
      <p:sp>
        <p:nvSpPr>
          <p:cNvPr id="103" name="正方形/長方形 102">
            <a:extLst>
              <a:ext uri="{FF2B5EF4-FFF2-40B4-BE49-F238E27FC236}">
                <a16:creationId xmlns:a16="http://schemas.microsoft.com/office/drawing/2014/main" id="{07DD97F1-F706-4133-BDD1-BB29DC45E65E}"/>
              </a:ext>
            </a:extLst>
          </p:cNvPr>
          <p:cNvSpPr/>
          <p:nvPr/>
        </p:nvSpPr>
        <p:spPr>
          <a:xfrm>
            <a:off x="56456" y="368660"/>
            <a:ext cx="9792000" cy="360000"/>
          </a:xfrm>
          <a:prstGeom prst="rect">
            <a:avLst/>
          </a:prstGeom>
          <a:noFill/>
        </p:spPr>
        <p:txBody>
          <a:bodyPr wrap="square" lIns="36000" tIns="36000" rIns="36000" bIns="36000" anchor="ctr" anchorCtr="0">
            <a:noAutofit/>
          </a:bodyPr>
          <a:lstStyle/>
          <a:p>
            <a:pPr marL="127000" lvl="0" indent="-127000" algn="ctr">
              <a:lnSpc>
                <a:spcPts val="1300"/>
              </a:lnSpc>
            </a:pPr>
            <a:r>
              <a:rPr lang="ja-JP" altLang="en-US" sz="1050" b="1" spc="-30" dirty="0">
                <a:solidFill>
                  <a:prstClr val="black"/>
                </a:solidFill>
                <a:latin typeface="Meiryo UI" panose="020B0604030504040204" pitchFamily="50" charset="-128"/>
                <a:ea typeface="Meiryo UI" panose="020B0604030504040204" pitchFamily="50" charset="-128"/>
              </a:rPr>
              <a:t>予測困難な時代を生き抜く自律的な学修者を育成するためには、学修者本位の教育への転換が必要。</a:t>
            </a:r>
            <a:endParaRPr lang="en-US" altLang="ja-JP" sz="1050" b="1" spc="-30" dirty="0">
              <a:solidFill>
                <a:prstClr val="black"/>
              </a:solidFill>
              <a:latin typeface="Meiryo UI" panose="020B0604030504040204" pitchFamily="50" charset="-128"/>
              <a:ea typeface="Meiryo UI" panose="020B0604030504040204" pitchFamily="50" charset="-128"/>
            </a:endParaRPr>
          </a:p>
          <a:p>
            <a:pPr marL="127000" lvl="0" indent="-127000" algn="ctr">
              <a:lnSpc>
                <a:spcPts val="1300"/>
              </a:lnSpc>
            </a:pPr>
            <a:r>
              <a:rPr lang="ja-JP" altLang="en-US" sz="1050" b="1" spc="-30" dirty="0">
                <a:solidFill>
                  <a:prstClr val="black"/>
                </a:solidFill>
                <a:latin typeface="Meiryo UI" panose="020B0604030504040204" pitchFamily="50" charset="-128"/>
                <a:ea typeface="Meiryo UI" panose="020B0604030504040204" pitchFamily="50" charset="-128"/>
              </a:rPr>
              <a:t>そのためには、教育組織としての大学が教学マネジメントという考え方を重視していく必要。</a:t>
            </a:r>
            <a:endParaRPr lang="en-US" altLang="ja-JP" sz="1050" b="1" spc="-30" dirty="0">
              <a:solidFill>
                <a:prstClr val="black"/>
              </a:solidFill>
              <a:latin typeface="Meiryo UI" panose="020B0604030504040204" pitchFamily="50" charset="-128"/>
              <a:ea typeface="Meiryo UI" panose="020B0604030504040204" pitchFamily="50" charset="-128"/>
            </a:endParaRPr>
          </a:p>
        </p:txBody>
      </p:sp>
      <p:sp>
        <p:nvSpPr>
          <p:cNvPr id="99" name="アーチ 98">
            <a:extLst>
              <a:ext uri="{FF2B5EF4-FFF2-40B4-BE49-F238E27FC236}">
                <a16:creationId xmlns:a16="http://schemas.microsoft.com/office/drawing/2014/main" id="{AC7341B5-BD79-4D3D-8A2A-506FADB41A79}"/>
              </a:ext>
            </a:extLst>
          </p:cNvPr>
          <p:cNvSpPr>
            <a:spLocks noChangeAspect="1"/>
          </p:cNvSpPr>
          <p:nvPr/>
        </p:nvSpPr>
        <p:spPr>
          <a:xfrm rot="5400000">
            <a:off x="5853244" y="3825540"/>
            <a:ext cx="1296000" cy="1296000"/>
          </a:xfrm>
          <a:prstGeom prst="blockArc">
            <a:avLst>
              <a:gd name="adj1" fmla="val 19980680"/>
              <a:gd name="adj2" fmla="val 17504895"/>
              <a:gd name="adj3" fmla="val 11578"/>
            </a:avLst>
          </a:prstGeom>
          <a:solidFill>
            <a:schemeClr val="accent4">
              <a:lumMod val="75000"/>
            </a:schemeClr>
          </a:solidFill>
          <a:ln w="117475" cap="sq">
            <a:solidFill>
              <a:schemeClr val="accent4">
                <a:lumMod val="75000"/>
              </a:schemeClr>
            </a:solidFill>
            <a:prstDash val="dash"/>
            <a:miter lim="800000"/>
          </a:ln>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algn="ctr" defTabSz="864017" fontAlgn="auto">
              <a:spcBef>
                <a:spcPts val="0"/>
              </a:spcBef>
              <a:spcAft>
                <a:spcPts val="0"/>
              </a:spcAft>
            </a:pPr>
            <a:endParaRPr kumimoji="1" lang="ja-JP" altLang="en-US" sz="1701" dirty="0">
              <a:solidFill>
                <a:prstClr val="black"/>
              </a:solidFill>
              <a:latin typeface="Calibri"/>
              <a:ea typeface="ＭＳ Ｐゴシック" panose="020B0600070205080204" pitchFamily="50" charset="-128"/>
            </a:endParaRPr>
          </a:p>
        </p:txBody>
      </p:sp>
      <p:sp>
        <p:nvSpPr>
          <p:cNvPr id="81" name="正方形/長方形 80">
            <a:extLst>
              <a:ext uri="{FF2B5EF4-FFF2-40B4-BE49-F238E27FC236}">
                <a16:creationId xmlns:a16="http://schemas.microsoft.com/office/drawing/2014/main" id="{E3CF0720-4A19-4B01-ACAD-88CA278ECBE5}"/>
              </a:ext>
            </a:extLst>
          </p:cNvPr>
          <p:cNvSpPr/>
          <p:nvPr/>
        </p:nvSpPr>
        <p:spPr>
          <a:xfrm>
            <a:off x="57544" y="2313376"/>
            <a:ext cx="9792000" cy="4500000"/>
          </a:xfrm>
          <a:prstGeom prst="rect">
            <a:avLst/>
          </a:prstGeom>
          <a:noFill/>
          <a:ln w="19050">
            <a:solidFill>
              <a:schemeClr val="accent6">
                <a:lumMod val="60000"/>
                <a:lumOff val="40000"/>
              </a:schemeClr>
            </a:solidFill>
            <a:prstDash val="lgDash"/>
          </a:ln>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algn="ctr" defTabSz="864017" fontAlgn="auto">
              <a:spcBef>
                <a:spcPts val="0"/>
              </a:spcBef>
              <a:spcAft>
                <a:spcPts val="0"/>
              </a:spcAft>
            </a:pPr>
            <a:endParaRPr kumimoji="1" lang="ja-JP" altLang="en-US" sz="1701" dirty="0">
              <a:solidFill>
                <a:prstClr val="black"/>
              </a:solidFill>
              <a:latin typeface="Calibri"/>
              <a:ea typeface="ＭＳ Ｐゴシック" panose="020B0600070205080204" pitchFamily="50" charset="-128"/>
            </a:endParaRPr>
          </a:p>
        </p:txBody>
      </p:sp>
      <p:sp>
        <p:nvSpPr>
          <p:cNvPr id="19" name="四角形: 角を丸くする 18"/>
          <p:cNvSpPr/>
          <p:nvPr/>
        </p:nvSpPr>
        <p:spPr>
          <a:xfrm>
            <a:off x="668524" y="3069540"/>
            <a:ext cx="5616000" cy="432000"/>
          </a:xfrm>
          <a:prstGeom prst="roundRect">
            <a:avLst>
              <a:gd name="adj" fmla="val 18321"/>
            </a:avLst>
          </a:prstGeom>
          <a:solidFill>
            <a:srgbClr val="DFF5FD">
              <a:alpha val="69804"/>
            </a:srgbClr>
          </a:solidFill>
          <a:ln w="12700">
            <a:solidFill>
              <a:srgbClr val="024FA1"/>
            </a:solidFill>
          </a:ln>
          <a:effectLst/>
        </p:spPr>
        <p:style>
          <a:lnRef idx="1">
            <a:schemeClr val="accent1"/>
          </a:lnRef>
          <a:fillRef idx="3">
            <a:schemeClr val="accent1"/>
          </a:fillRef>
          <a:effectRef idx="2">
            <a:schemeClr val="accent1"/>
          </a:effectRef>
          <a:fontRef idx="minor">
            <a:schemeClr val="lt1"/>
          </a:fontRef>
        </p:style>
        <p:txBody>
          <a:bodyPr lIns="72000" tIns="0" rIns="216000" bIns="0" rtlCol="0" anchor="ctr" anchorCtr="0">
            <a:noAutofit/>
          </a:bodyPr>
          <a:lstStyle/>
          <a:p>
            <a:pPr lvl="0" algn="just">
              <a:buClr>
                <a:srgbClr val="4E67C8">
                  <a:lumMod val="50000"/>
                </a:srgbClr>
              </a:buClr>
            </a:pPr>
            <a:r>
              <a:rPr kumimoji="1" lang="en-US" altLang="ja-JP" sz="1200" b="1" dirty="0">
                <a:solidFill>
                  <a:srgbClr val="024FA1"/>
                </a:solidFill>
                <a:latin typeface="Meiryo UI" panose="020B0604030504040204" pitchFamily="50" charset="-128"/>
                <a:ea typeface="Meiryo UI" panose="020B0604030504040204" pitchFamily="50" charset="-128"/>
              </a:rPr>
              <a:t>Ⅰ</a:t>
            </a:r>
            <a:r>
              <a:rPr kumimoji="1" lang="ja-JP" altLang="en-US" sz="1200" b="1" dirty="0">
                <a:solidFill>
                  <a:srgbClr val="024FA1"/>
                </a:solidFill>
                <a:latin typeface="Meiryo UI" panose="020B0604030504040204" pitchFamily="50" charset="-128"/>
                <a:ea typeface="Meiryo UI" panose="020B0604030504040204" pitchFamily="50" charset="-128"/>
              </a:rPr>
              <a:t> 「三つの方針」を通じた学修目標の具体化</a:t>
            </a:r>
          </a:p>
          <a:p>
            <a:pPr marL="171450" lvl="0" indent="-171450" algn="just">
              <a:buFont typeface="Wingdings" panose="05000000000000000000" pitchFamily="2" charset="2"/>
              <a:buChar char="ü"/>
            </a:pPr>
            <a:r>
              <a:rPr lang="ja-JP" altLang="en-US" sz="900" spc="-30" dirty="0">
                <a:solidFill>
                  <a:prstClr val="black"/>
                </a:solidFill>
                <a:latin typeface="MS UI Gothic" panose="020B0600070205080204" pitchFamily="50" charset="-128"/>
                <a:ea typeface="MS UI Gothic" panose="020B0600070205080204" pitchFamily="50" charset="-128"/>
              </a:rPr>
              <a:t>学生の学修目標及び卒業生に最低限備わっている能力の保証として機能するよう、ＤＰを具体的かつ明確に設定</a:t>
            </a:r>
          </a:p>
        </p:txBody>
      </p:sp>
      <p:sp>
        <p:nvSpPr>
          <p:cNvPr id="46" name="テキスト ボックス 14">
            <a:extLst>
              <a:ext uri="{FF2B5EF4-FFF2-40B4-BE49-F238E27FC236}">
                <a16:creationId xmlns:a16="http://schemas.microsoft.com/office/drawing/2014/main" id="{EBD043B7-796A-43CD-A184-2188BC706B6D}"/>
              </a:ext>
            </a:extLst>
          </p:cNvPr>
          <p:cNvSpPr txBox="1">
            <a:spLocks noChangeArrowheads="1"/>
          </p:cNvSpPr>
          <p:nvPr/>
        </p:nvSpPr>
        <p:spPr bwMode="auto">
          <a:xfrm>
            <a:off x="597197" y="6525844"/>
            <a:ext cx="1296000" cy="216000"/>
          </a:xfrm>
          <a:prstGeom prst="rect">
            <a:avLst/>
          </a:prstGeom>
          <a:noFill/>
          <a:ln w="9525">
            <a:solidFill>
              <a:schemeClr val="accent4">
                <a:lumMod val="7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lnSpc>
                <a:spcPts val="1500"/>
              </a:lnSpc>
            </a:pPr>
            <a:r>
              <a:rPr lang="ja-JP" altLang="en-US" sz="1050" b="1" dirty="0">
                <a:solidFill>
                  <a:schemeClr val="accent3">
                    <a:lumMod val="50000"/>
                  </a:schemeClr>
                </a:solidFill>
                <a:highlight>
                  <a:srgbClr val="D9EDF3"/>
                </a:highlight>
                <a:latin typeface="MS UI Gothic" panose="020B0600070205080204" pitchFamily="50" charset="-128"/>
                <a:ea typeface="MS UI Gothic" panose="020B0600070205080204" pitchFamily="50" charset="-128"/>
              </a:rPr>
              <a:t>積極的な説明責任</a:t>
            </a:r>
          </a:p>
        </p:txBody>
      </p:sp>
      <p:sp>
        <p:nvSpPr>
          <p:cNvPr id="47" name="円弧 46">
            <a:extLst>
              <a:ext uri="{FF2B5EF4-FFF2-40B4-BE49-F238E27FC236}">
                <a16:creationId xmlns:a16="http://schemas.microsoft.com/office/drawing/2014/main" id="{8B93E71E-BBBE-4C35-9133-4F05CFAE6EAD}"/>
              </a:ext>
            </a:extLst>
          </p:cNvPr>
          <p:cNvSpPr/>
          <p:nvPr/>
        </p:nvSpPr>
        <p:spPr>
          <a:xfrm rot="16200000" flipH="1">
            <a:off x="433988" y="3340538"/>
            <a:ext cx="2872258" cy="3194199"/>
          </a:xfrm>
          <a:prstGeom prst="arc">
            <a:avLst>
              <a:gd name="adj1" fmla="val 19120542"/>
              <a:gd name="adj2" fmla="val 21415408"/>
            </a:avLst>
          </a:prstGeom>
          <a:ln w="88900" cmpd="dbl">
            <a:solidFill>
              <a:schemeClr val="accent4">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defTabSz="844083" fontAlgn="base">
              <a:spcBef>
                <a:spcPct val="0"/>
              </a:spcBef>
              <a:spcAft>
                <a:spcPct val="0"/>
              </a:spcAft>
              <a:defRPr/>
            </a:pPr>
            <a:endParaRPr kumimoji="1" lang="en-GB" sz="1662">
              <a:solidFill>
                <a:prstClr val="black"/>
              </a:solidFill>
              <a:latin typeface="ＭＳ Ｐゴシック"/>
              <a:ea typeface="ＭＳ ゴシック"/>
            </a:endParaRPr>
          </a:p>
        </p:txBody>
      </p:sp>
      <p:sp>
        <p:nvSpPr>
          <p:cNvPr id="59" name="四角形: 角を丸くする 58"/>
          <p:cNvSpPr/>
          <p:nvPr/>
        </p:nvSpPr>
        <p:spPr>
          <a:xfrm>
            <a:off x="668524" y="4725144"/>
            <a:ext cx="5616000" cy="648000"/>
          </a:xfrm>
          <a:prstGeom prst="roundRect">
            <a:avLst>
              <a:gd name="adj" fmla="val 11155"/>
            </a:avLst>
          </a:prstGeom>
          <a:solidFill>
            <a:srgbClr val="DFF5FD">
              <a:alpha val="69804"/>
            </a:srgbClr>
          </a:solidFill>
          <a:ln w="12700">
            <a:solidFill>
              <a:srgbClr val="024FA1"/>
            </a:solidFill>
          </a:ln>
          <a:effectLst/>
        </p:spPr>
        <p:style>
          <a:lnRef idx="1">
            <a:schemeClr val="accent1"/>
          </a:lnRef>
          <a:fillRef idx="3">
            <a:schemeClr val="accent1"/>
          </a:fillRef>
          <a:effectRef idx="2">
            <a:schemeClr val="accent1"/>
          </a:effectRef>
          <a:fontRef idx="minor">
            <a:schemeClr val="lt1"/>
          </a:fontRef>
        </p:style>
        <p:txBody>
          <a:bodyPr lIns="72000" tIns="0" rIns="216000" bIns="0" rtlCol="0" anchor="ctr" anchorCtr="0">
            <a:noAutofit/>
          </a:bodyPr>
          <a:lstStyle/>
          <a:p>
            <a:pPr lvl="0" algn="just">
              <a:buClr>
                <a:srgbClr val="4E67C8">
                  <a:lumMod val="50000"/>
                </a:srgbClr>
              </a:buClr>
            </a:pPr>
            <a:r>
              <a:rPr kumimoji="1" lang="en-US" altLang="ja-JP" sz="1200" b="1" dirty="0">
                <a:solidFill>
                  <a:srgbClr val="024FA1"/>
                </a:solidFill>
                <a:latin typeface="Meiryo UI" panose="020B0604030504040204" pitchFamily="50" charset="-128"/>
                <a:ea typeface="Meiryo UI" panose="020B0604030504040204" pitchFamily="50" charset="-128"/>
              </a:rPr>
              <a:t>Ⅲ </a:t>
            </a:r>
            <a:r>
              <a:rPr kumimoji="1" lang="ja-JP" altLang="en-US" sz="1200" b="1" dirty="0">
                <a:solidFill>
                  <a:srgbClr val="024FA1"/>
                </a:solidFill>
                <a:latin typeface="Meiryo UI" panose="020B0604030504040204" pitchFamily="50" charset="-128"/>
                <a:ea typeface="Meiryo UI" panose="020B0604030504040204" pitchFamily="50" charset="-128"/>
              </a:rPr>
              <a:t>学修成果・教育成果の把握・可視化</a:t>
            </a:r>
            <a:endParaRPr kumimoji="1" lang="en-US" altLang="ja-JP" sz="1200" b="1" dirty="0">
              <a:solidFill>
                <a:srgbClr val="024FA1"/>
              </a:solidFill>
              <a:latin typeface="Meiryo UI" panose="020B0604030504040204" pitchFamily="50" charset="-128"/>
              <a:ea typeface="Meiryo UI" panose="020B0604030504040204" pitchFamily="50" charset="-128"/>
            </a:endParaRPr>
          </a:p>
          <a:p>
            <a:pPr marL="171450" lvl="0" indent="-171450" algn="just">
              <a:buFont typeface="Wingdings" panose="05000000000000000000" pitchFamily="2" charset="2"/>
              <a:buChar char="ü"/>
            </a:pPr>
            <a:r>
              <a:rPr lang="ja-JP" altLang="en-US" sz="900" spc="-30" dirty="0">
                <a:solidFill>
                  <a:prstClr val="black"/>
                </a:solidFill>
                <a:latin typeface="MS UI Gothic" panose="020B0600070205080204" pitchFamily="50" charset="-128"/>
                <a:ea typeface="MS UI Gothic" panose="020B0600070205080204" pitchFamily="50" charset="-128"/>
              </a:rPr>
              <a:t>一人一人の学生が自らの学修成果を自覚し、エビデンスと共に説明できるようにするとともに、</a:t>
            </a:r>
            <a:r>
              <a:rPr lang="en-US" altLang="ja-JP" sz="900" spc="-30" dirty="0">
                <a:solidFill>
                  <a:prstClr val="black"/>
                </a:solidFill>
                <a:latin typeface="MS UI Gothic" panose="020B0600070205080204" pitchFamily="50" charset="-128"/>
                <a:ea typeface="MS UI Gothic" panose="020B0600070205080204" pitchFamily="50" charset="-128"/>
              </a:rPr>
              <a:t>DP</a:t>
            </a:r>
            <a:r>
              <a:rPr lang="ja-JP" altLang="en-US" sz="900" spc="-30" dirty="0">
                <a:solidFill>
                  <a:prstClr val="black"/>
                </a:solidFill>
                <a:latin typeface="MS UI Gothic" panose="020B0600070205080204" pitchFamily="50" charset="-128"/>
                <a:ea typeface="MS UI Gothic" panose="020B0600070205080204" pitchFamily="50" charset="-128"/>
              </a:rPr>
              <a:t>の見直しを含む教育改善にもつなげてゆくため、複数の情報を組み合わせて多元的に学修成果・教育成果を把握・可視化</a:t>
            </a:r>
            <a:endParaRPr lang="en-US" altLang="ja-JP" sz="900" spc="-30" dirty="0">
              <a:solidFill>
                <a:prstClr val="black"/>
              </a:solidFill>
              <a:latin typeface="MS UI Gothic" panose="020B0600070205080204" pitchFamily="50" charset="-128"/>
              <a:ea typeface="MS UI Gothic" panose="020B0600070205080204" pitchFamily="50" charset="-128"/>
            </a:endParaRPr>
          </a:p>
          <a:p>
            <a:pPr marL="171450" indent="-171450" algn="just">
              <a:buFont typeface="Wingdings" panose="05000000000000000000" pitchFamily="2" charset="2"/>
              <a:buChar char="ü"/>
            </a:pPr>
            <a:r>
              <a:rPr lang="ja-JP" altLang="en-US" sz="900" spc="-30" dirty="0">
                <a:solidFill>
                  <a:prstClr val="black"/>
                </a:solidFill>
                <a:latin typeface="MS UI Gothic" panose="020B0600070205080204" pitchFamily="50" charset="-128"/>
                <a:ea typeface="MS UI Gothic" panose="020B0600070205080204" pitchFamily="50" charset="-128"/>
              </a:rPr>
              <a:t>大学教育の質保証の根幹、学修成果・教育成果の把握・可視化の前提として成績評価の信頼性を確保</a:t>
            </a:r>
          </a:p>
        </p:txBody>
      </p:sp>
      <p:sp>
        <p:nvSpPr>
          <p:cNvPr id="48" name="円弧 47">
            <a:extLst>
              <a:ext uri="{FF2B5EF4-FFF2-40B4-BE49-F238E27FC236}">
                <a16:creationId xmlns:a16="http://schemas.microsoft.com/office/drawing/2014/main" id="{E41246CF-4F6D-433A-8347-87BE3CF8FB0C}"/>
              </a:ext>
            </a:extLst>
          </p:cNvPr>
          <p:cNvSpPr/>
          <p:nvPr/>
        </p:nvSpPr>
        <p:spPr>
          <a:xfrm rot="16200000" flipV="1">
            <a:off x="7411588" y="5167472"/>
            <a:ext cx="1377829" cy="1482931"/>
          </a:xfrm>
          <a:prstGeom prst="arc">
            <a:avLst>
              <a:gd name="adj1" fmla="val 10613105"/>
              <a:gd name="adj2" fmla="val 18837694"/>
            </a:avLst>
          </a:prstGeom>
          <a:ln w="88900" cmpd="dbl">
            <a:solidFill>
              <a:schemeClr val="accent4">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defTabSz="844083" fontAlgn="base">
              <a:spcBef>
                <a:spcPct val="0"/>
              </a:spcBef>
              <a:spcAft>
                <a:spcPct val="0"/>
              </a:spcAft>
              <a:defRPr/>
            </a:pPr>
            <a:endParaRPr kumimoji="1" lang="en-GB" sz="1662">
              <a:solidFill>
                <a:prstClr val="black"/>
              </a:solidFill>
              <a:latin typeface="ＭＳ Ｐゴシック"/>
              <a:ea typeface="ＭＳ ゴシック"/>
            </a:endParaRPr>
          </a:p>
        </p:txBody>
      </p:sp>
      <p:sp>
        <p:nvSpPr>
          <p:cNvPr id="71" name="テキスト ボックス 14">
            <a:extLst>
              <a:ext uri="{FF2B5EF4-FFF2-40B4-BE49-F238E27FC236}">
                <a16:creationId xmlns:a16="http://schemas.microsoft.com/office/drawing/2014/main" id="{7C716D93-FC67-40A8-A83B-FB10B08B6D66}"/>
              </a:ext>
            </a:extLst>
          </p:cNvPr>
          <p:cNvSpPr txBox="1">
            <a:spLocks noChangeArrowheads="1"/>
          </p:cNvSpPr>
          <p:nvPr/>
        </p:nvSpPr>
        <p:spPr bwMode="auto">
          <a:xfrm>
            <a:off x="8049344" y="4545712"/>
            <a:ext cx="1728000" cy="792000"/>
          </a:xfrm>
          <a:prstGeom prst="rect">
            <a:avLst/>
          </a:prstGeom>
          <a:solidFill>
            <a:schemeClr val="bg2">
              <a:lumMod val="90000"/>
              <a:alpha val="69804"/>
            </a:schemeClr>
          </a:solidFill>
          <a:ln>
            <a:noFill/>
          </a:ln>
          <a:extLst/>
        </p:spPr>
        <p:txBody>
          <a:bodyPr wrap="square" lIns="72000" tIns="36000" rIns="72000" bIns="36000" anchor="ctr" anchorCtr="0">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just" eaLnBrk="1" hangingPunct="1"/>
            <a:r>
              <a:rPr lang="ja-JP" altLang="en-US" sz="1050" dirty="0">
                <a:ln w="0"/>
                <a:latin typeface="MS UI Gothic" panose="020B0600070205080204" pitchFamily="50" charset="-128"/>
                <a:ea typeface="MS UI Gothic" panose="020B0600070205080204" pitchFamily="50" charset="-128"/>
              </a:rPr>
              <a:t>学位プログラム共通の考え方や尺度（アセスメントプラン）に則り、大学教育の成果を点検・評価</a:t>
            </a:r>
          </a:p>
        </p:txBody>
      </p:sp>
      <p:sp>
        <p:nvSpPr>
          <p:cNvPr id="74" name="テキスト ボックス 73">
            <a:extLst>
              <a:ext uri="{FF2B5EF4-FFF2-40B4-BE49-F238E27FC236}">
                <a16:creationId xmlns:a16="http://schemas.microsoft.com/office/drawing/2014/main" id="{7CBA5223-B8B0-4012-BE50-611FB35C32C4}"/>
              </a:ext>
            </a:extLst>
          </p:cNvPr>
          <p:cNvSpPr txBox="1"/>
          <p:nvPr/>
        </p:nvSpPr>
        <p:spPr>
          <a:xfrm>
            <a:off x="6285148" y="4798004"/>
            <a:ext cx="1728000" cy="504000"/>
          </a:xfrm>
          <a:prstGeom prst="rect">
            <a:avLst/>
          </a:prstGeom>
          <a:noFill/>
        </p:spPr>
        <p:txBody>
          <a:bodyPr wrap="square" lIns="72000" tIns="36000" rIns="72000" bIns="36000" rtlCol="0" anchor="ctr" anchorCtr="0">
            <a:noAutofit/>
          </a:bodyPr>
          <a:lstStyle/>
          <a:p>
            <a:pPr algn="just">
              <a:lnSpc>
                <a:spcPts val="1100"/>
              </a:lnSpc>
              <a:buClr>
                <a:schemeClr val="accent1">
                  <a:lumMod val="50000"/>
                </a:schemeClr>
              </a:buClr>
            </a:pPr>
            <a:r>
              <a:rPr kumimoji="1" lang="ja-JP" altLang="en-US" sz="950" spc="-150" dirty="0">
                <a:solidFill>
                  <a:schemeClr val="accent5">
                    <a:lumMod val="75000"/>
                  </a:schemeClr>
                </a:solidFill>
                <a:effectLst>
                  <a:glow rad="127000">
                    <a:schemeClr val="bg1"/>
                  </a:glow>
                </a:effectLst>
                <a:latin typeface="HG丸ｺﾞｼｯｸM-PRO" panose="020F0600000000000000" pitchFamily="50" charset="-128"/>
                <a:ea typeface="HG丸ｺﾞｼｯｸM-PRO" panose="020F0600000000000000" pitchFamily="50" charset="-128"/>
              </a:rPr>
              <a:t>ルーブリック、ＧＰＡ、</a:t>
            </a:r>
            <a:endParaRPr kumimoji="1" lang="en-US" altLang="ja-JP" sz="950" spc="-150" dirty="0">
              <a:solidFill>
                <a:schemeClr val="accent5">
                  <a:lumMod val="75000"/>
                </a:schemeClr>
              </a:solidFill>
              <a:effectLst>
                <a:glow rad="127000">
                  <a:schemeClr val="bg1"/>
                </a:glow>
              </a:effectLst>
              <a:latin typeface="HG丸ｺﾞｼｯｸM-PRO" panose="020F0600000000000000" pitchFamily="50" charset="-128"/>
              <a:ea typeface="HG丸ｺﾞｼｯｸM-PRO" panose="020F0600000000000000" pitchFamily="50" charset="-128"/>
            </a:endParaRPr>
          </a:p>
          <a:p>
            <a:pPr algn="just">
              <a:lnSpc>
                <a:spcPts val="1100"/>
              </a:lnSpc>
              <a:buClr>
                <a:schemeClr val="accent1">
                  <a:lumMod val="50000"/>
                </a:schemeClr>
              </a:buClr>
            </a:pPr>
            <a:r>
              <a:rPr kumimoji="1" lang="ja-JP" altLang="en-US" sz="950" spc="-150" dirty="0">
                <a:solidFill>
                  <a:schemeClr val="accent5">
                    <a:lumMod val="75000"/>
                  </a:schemeClr>
                </a:solidFill>
                <a:effectLst>
                  <a:glow rad="127000">
                    <a:schemeClr val="bg1"/>
                  </a:glow>
                </a:effectLst>
                <a:latin typeface="HG丸ｺﾞｼｯｸM-PRO" panose="020F0600000000000000" pitchFamily="50" charset="-128"/>
                <a:ea typeface="HG丸ｺﾞｼｯｸM-PRO" panose="020F0600000000000000" pitchFamily="50" charset="-128"/>
              </a:rPr>
              <a:t>学修ポートフォリオ</a:t>
            </a:r>
            <a:endParaRPr kumimoji="1" lang="en-US" altLang="ja-JP" sz="950" spc="-150" dirty="0">
              <a:solidFill>
                <a:schemeClr val="accent5">
                  <a:lumMod val="75000"/>
                </a:schemeClr>
              </a:solidFill>
              <a:effectLst>
                <a:glow rad="127000">
                  <a:schemeClr val="bg1"/>
                </a:glow>
              </a:effectLst>
              <a:latin typeface="HG丸ｺﾞｼｯｸM-PRO" panose="020F0600000000000000" pitchFamily="50" charset="-128"/>
              <a:ea typeface="HG丸ｺﾞｼｯｸM-PRO" panose="020F0600000000000000" pitchFamily="50" charset="-128"/>
            </a:endParaRPr>
          </a:p>
        </p:txBody>
      </p:sp>
      <p:sp>
        <p:nvSpPr>
          <p:cNvPr id="44" name="テキスト ボックス 14">
            <a:extLst>
              <a:ext uri="{FF2B5EF4-FFF2-40B4-BE49-F238E27FC236}">
                <a16:creationId xmlns:a16="http://schemas.microsoft.com/office/drawing/2014/main" id="{320465B8-9921-43CB-B526-FDEA70BE2FCD}"/>
              </a:ext>
            </a:extLst>
          </p:cNvPr>
          <p:cNvSpPr txBox="1">
            <a:spLocks noChangeArrowheads="1"/>
          </p:cNvSpPr>
          <p:nvPr/>
        </p:nvSpPr>
        <p:spPr bwMode="auto">
          <a:xfrm>
            <a:off x="8373713" y="6492434"/>
            <a:ext cx="1296000" cy="216000"/>
          </a:xfrm>
          <a:prstGeom prst="rect">
            <a:avLst/>
          </a:prstGeom>
          <a:noFill/>
          <a:ln w="9525">
            <a:solidFill>
              <a:schemeClr val="accent4">
                <a:lumMod val="7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lnSpc>
                <a:spcPts val="1500"/>
              </a:lnSpc>
            </a:pPr>
            <a:r>
              <a:rPr lang="ja-JP" altLang="en-US" sz="1050" b="1" dirty="0">
                <a:solidFill>
                  <a:schemeClr val="accent3">
                    <a:lumMod val="50000"/>
                  </a:schemeClr>
                </a:solidFill>
                <a:highlight>
                  <a:srgbClr val="D9EDF3"/>
                </a:highlight>
                <a:latin typeface="MS UI Gothic" panose="020B0600070205080204" pitchFamily="50" charset="-128"/>
                <a:ea typeface="MS UI Gothic" panose="020B0600070205080204" pitchFamily="50" charset="-128"/>
              </a:rPr>
              <a:t>社会からの信頼と支援</a:t>
            </a:r>
          </a:p>
        </p:txBody>
      </p:sp>
      <p:sp>
        <p:nvSpPr>
          <p:cNvPr id="83" name="テキスト ボックス 24">
            <a:extLst>
              <a:ext uri="{FF2B5EF4-FFF2-40B4-BE49-F238E27FC236}">
                <a16:creationId xmlns:a16="http://schemas.microsoft.com/office/drawing/2014/main" id="{63E7586D-974F-42FE-9DCD-B08AC7B2DCEF}"/>
              </a:ext>
            </a:extLst>
          </p:cNvPr>
          <p:cNvSpPr txBox="1">
            <a:spLocks noChangeArrowheads="1"/>
          </p:cNvSpPr>
          <p:nvPr/>
        </p:nvSpPr>
        <p:spPr bwMode="auto">
          <a:xfrm>
            <a:off x="646079" y="2205364"/>
            <a:ext cx="8627401" cy="216000"/>
          </a:xfrm>
          <a:prstGeom prst="rect">
            <a:avLst/>
          </a:prstGeom>
          <a:solidFill>
            <a:srgbClr val="F9B3A7"/>
          </a:solidFill>
          <a:ln w="19050">
            <a:solidFill>
              <a:schemeClr val="accent6">
                <a:lumMod val="60000"/>
                <a:lumOff val="40000"/>
              </a:schemeClr>
            </a:solidFill>
            <a:miter lim="800000"/>
            <a:headEnd/>
            <a:tailEnd/>
          </a:ln>
          <a:extLst/>
        </p:spPr>
        <p:txBody>
          <a:bodyPr wrap="square" lIns="72000" tIns="36000" rIns="72000" bIns="36000" anchor="ctr" anchorCtr="0">
            <a:noAutofit/>
          </a:bodyPr>
          <a:lstStyle>
            <a:lvl1pPr marL="246063" indent="-246063">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1050" b="1" dirty="0">
                <a:solidFill>
                  <a:srgbClr val="000000"/>
                </a:solidFill>
                <a:latin typeface="Meiryo UI" panose="020B0604030504040204" pitchFamily="50" charset="-128"/>
                <a:ea typeface="Meiryo UI" panose="020B0604030504040204" pitchFamily="50" charset="-128"/>
              </a:rPr>
              <a:t>学長のリーダーシップの下、学位プログラム毎に、以下のような教学マネジメントを確立することが求められる。</a:t>
            </a:r>
          </a:p>
        </p:txBody>
      </p:sp>
      <p:sp>
        <p:nvSpPr>
          <p:cNvPr id="42" name="四角形: 角を丸くする 41"/>
          <p:cNvSpPr/>
          <p:nvPr/>
        </p:nvSpPr>
        <p:spPr>
          <a:xfrm>
            <a:off x="668524" y="3573136"/>
            <a:ext cx="5616000" cy="1080000"/>
          </a:xfrm>
          <a:prstGeom prst="roundRect">
            <a:avLst>
              <a:gd name="adj" fmla="val 6524"/>
            </a:avLst>
          </a:prstGeom>
          <a:solidFill>
            <a:srgbClr val="DFF5FD">
              <a:alpha val="69804"/>
            </a:srgbClr>
          </a:solidFill>
          <a:ln w="12700">
            <a:solidFill>
              <a:srgbClr val="024FA1"/>
            </a:solidFill>
          </a:ln>
          <a:effectLst/>
        </p:spPr>
        <p:style>
          <a:lnRef idx="1">
            <a:schemeClr val="accent1"/>
          </a:lnRef>
          <a:fillRef idx="3">
            <a:schemeClr val="accent1"/>
          </a:fillRef>
          <a:effectRef idx="2">
            <a:schemeClr val="accent1"/>
          </a:effectRef>
          <a:fontRef idx="minor">
            <a:schemeClr val="lt1"/>
          </a:fontRef>
        </p:style>
        <p:txBody>
          <a:bodyPr lIns="72000" tIns="0" rIns="216000" bIns="0" rtlCol="0" anchor="ctr" anchorCtr="0">
            <a:noAutofit/>
          </a:bodyPr>
          <a:lstStyle/>
          <a:p>
            <a:pPr lvl="0" algn="just">
              <a:buClr>
                <a:srgbClr val="4E67C8">
                  <a:lumMod val="50000"/>
                </a:srgbClr>
              </a:buClr>
            </a:pPr>
            <a:r>
              <a:rPr kumimoji="1" lang="en-US" altLang="ja-JP" sz="1200" b="1" dirty="0">
                <a:solidFill>
                  <a:srgbClr val="024FA1"/>
                </a:solidFill>
                <a:latin typeface="Meiryo UI" panose="020B0604030504040204" pitchFamily="50" charset="-128"/>
                <a:ea typeface="Meiryo UI" panose="020B0604030504040204" pitchFamily="50" charset="-128"/>
              </a:rPr>
              <a:t>Ⅱ </a:t>
            </a:r>
            <a:r>
              <a:rPr kumimoji="1" lang="ja-JP" altLang="en-US" sz="1200" b="1" dirty="0">
                <a:solidFill>
                  <a:srgbClr val="024FA1"/>
                </a:solidFill>
                <a:latin typeface="Meiryo UI" panose="020B0604030504040204" pitchFamily="50" charset="-128"/>
                <a:ea typeface="Meiryo UI" panose="020B0604030504040204" pitchFamily="50" charset="-128"/>
              </a:rPr>
              <a:t>授業科目・教育課程の編成・実施</a:t>
            </a:r>
            <a:endParaRPr kumimoji="1" lang="en-US" altLang="ja-JP" sz="1200" b="1" dirty="0">
              <a:solidFill>
                <a:srgbClr val="024FA1"/>
              </a:solidFill>
              <a:latin typeface="Meiryo UI" panose="020B0604030504040204" pitchFamily="50" charset="-128"/>
              <a:ea typeface="Meiryo UI" panose="020B0604030504040204" pitchFamily="50" charset="-128"/>
            </a:endParaRPr>
          </a:p>
          <a:p>
            <a:pPr marL="171450" lvl="0" indent="-171450" algn="just">
              <a:buFont typeface="Wingdings" panose="05000000000000000000" pitchFamily="2" charset="2"/>
              <a:buChar char="ü"/>
            </a:pPr>
            <a:r>
              <a:rPr lang="ja-JP" altLang="en-US" sz="900" spc="-30" dirty="0">
                <a:solidFill>
                  <a:prstClr val="black"/>
                </a:solidFill>
                <a:latin typeface="MS UI Gothic" panose="020B0600070205080204" pitchFamily="50" charset="-128"/>
                <a:ea typeface="MS UI Gothic" panose="020B0600070205080204" pitchFamily="50" charset="-128"/>
              </a:rPr>
              <a:t>明確な到達目標を有する個々の授業科目が学位プログラムを支える構造となるよう、体系的・組織的に教育課程を</a:t>
            </a:r>
            <a:r>
              <a:rPr lang="en-US" altLang="ja-JP" sz="900" spc="-30" dirty="0">
                <a:solidFill>
                  <a:prstClr val="black"/>
                </a:solidFill>
                <a:latin typeface="MS UI Gothic" panose="020B0600070205080204" pitchFamily="50" charset="-128"/>
                <a:ea typeface="MS UI Gothic" panose="020B0600070205080204" pitchFamily="50" charset="-128"/>
              </a:rPr>
              <a:t/>
            </a:r>
            <a:br>
              <a:rPr lang="en-US" altLang="ja-JP" sz="900" spc="-30" dirty="0">
                <a:solidFill>
                  <a:prstClr val="black"/>
                </a:solidFill>
                <a:latin typeface="MS UI Gothic" panose="020B0600070205080204" pitchFamily="50" charset="-128"/>
                <a:ea typeface="MS UI Gothic" panose="020B0600070205080204" pitchFamily="50" charset="-128"/>
              </a:rPr>
            </a:br>
            <a:r>
              <a:rPr lang="ja-JP" altLang="en-US" sz="900" spc="-30" dirty="0">
                <a:solidFill>
                  <a:prstClr val="black"/>
                </a:solidFill>
                <a:latin typeface="MS UI Gothic" panose="020B0600070205080204" pitchFamily="50" charset="-128"/>
                <a:ea typeface="MS UI Gothic" panose="020B0600070205080204" pitchFamily="50" charset="-128"/>
              </a:rPr>
              <a:t>編成</a:t>
            </a:r>
            <a:endParaRPr lang="en-US" altLang="ja-JP" sz="900" spc="-30" dirty="0">
              <a:solidFill>
                <a:prstClr val="black"/>
              </a:solidFill>
              <a:latin typeface="MS UI Gothic" panose="020B0600070205080204" pitchFamily="50" charset="-128"/>
              <a:ea typeface="MS UI Gothic" panose="020B0600070205080204" pitchFamily="50" charset="-128"/>
            </a:endParaRPr>
          </a:p>
          <a:p>
            <a:pPr marL="171450" lvl="0" indent="-171450" algn="just">
              <a:buFont typeface="Wingdings" panose="05000000000000000000" pitchFamily="2" charset="2"/>
              <a:buChar char="ü"/>
            </a:pPr>
            <a:r>
              <a:rPr lang="ja-JP" altLang="en-US" sz="900" spc="-30" dirty="0">
                <a:solidFill>
                  <a:prstClr val="black"/>
                </a:solidFill>
                <a:latin typeface="MS UI Gothic" panose="020B0600070205080204" pitchFamily="50" charset="-128"/>
                <a:ea typeface="MS UI Gothic" panose="020B0600070205080204" pitchFamily="50" charset="-128"/>
              </a:rPr>
              <a:t>授業科目の過不足、各授業科目の相互関係、履修順序や履修要件について検証が必要</a:t>
            </a:r>
          </a:p>
          <a:p>
            <a:pPr marL="171450" lvl="0" indent="-171450" algn="just">
              <a:buFont typeface="Wingdings" panose="05000000000000000000" pitchFamily="2" charset="2"/>
              <a:buChar char="ü"/>
            </a:pPr>
            <a:r>
              <a:rPr lang="ja-JP" altLang="en-US" sz="900" spc="-30" dirty="0">
                <a:solidFill>
                  <a:prstClr val="black"/>
                </a:solidFill>
                <a:latin typeface="MS UI Gothic" panose="020B0600070205080204" pitchFamily="50" charset="-128"/>
                <a:ea typeface="MS UI Gothic" panose="020B0600070205080204" pitchFamily="50" charset="-128"/>
              </a:rPr>
              <a:t>密度の濃い主体的な学修を可能とする前提として、授業科目の精選・統合のみならず、同時に履修する授業科目数の絞り込みが求められる</a:t>
            </a:r>
          </a:p>
          <a:p>
            <a:pPr marL="171450" lvl="0" indent="-171450" algn="just">
              <a:buFont typeface="Wingdings" panose="05000000000000000000" pitchFamily="2" charset="2"/>
              <a:buChar char="ü"/>
            </a:pPr>
            <a:r>
              <a:rPr lang="ja-JP" altLang="en-US" sz="900" spc="-30" dirty="0">
                <a:solidFill>
                  <a:prstClr val="black"/>
                </a:solidFill>
                <a:latin typeface="MS UI Gothic" panose="020B0600070205080204" pitchFamily="50" charset="-128"/>
                <a:ea typeface="MS UI Gothic" panose="020B0600070205080204" pitchFamily="50" charset="-128"/>
              </a:rPr>
              <a:t>学生・教員の共通理解の基盤や成績評価の基点として、シラバスには適切な項目を盛り込む必要</a:t>
            </a:r>
          </a:p>
        </p:txBody>
      </p:sp>
      <p:sp>
        <p:nvSpPr>
          <p:cNvPr id="80" name="フリーフォーム: 図形 79">
            <a:extLst>
              <a:ext uri="{FF2B5EF4-FFF2-40B4-BE49-F238E27FC236}">
                <a16:creationId xmlns:a16="http://schemas.microsoft.com/office/drawing/2014/main" id="{60670C91-D6CC-44E5-A73E-366113C7105E}"/>
              </a:ext>
            </a:extLst>
          </p:cNvPr>
          <p:cNvSpPr/>
          <p:nvPr/>
        </p:nvSpPr>
        <p:spPr>
          <a:xfrm>
            <a:off x="164468" y="3069780"/>
            <a:ext cx="6120024" cy="2880000"/>
          </a:xfrm>
          <a:custGeom>
            <a:avLst/>
            <a:gdLst>
              <a:gd name="connsiteX0" fmla="*/ 72001 w 6120024"/>
              <a:gd name="connsiteY0" fmla="*/ 0 h 2880000"/>
              <a:gd name="connsiteX1" fmla="*/ 359999 w 6120024"/>
              <a:gd name="connsiteY1" fmla="*/ 0 h 2880000"/>
              <a:gd name="connsiteX2" fmla="*/ 432000 w 6120024"/>
              <a:gd name="connsiteY2" fmla="*/ 72001 h 2880000"/>
              <a:gd name="connsiteX3" fmla="*/ 432000 w 6120024"/>
              <a:gd name="connsiteY3" fmla="*/ 2376000 h 2880000"/>
              <a:gd name="connsiteX4" fmla="*/ 6036022 w 6120024"/>
              <a:gd name="connsiteY4" fmla="*/ 2376000 h 2880000"/>
              <a:gd name="connsiteX5" fmla="*/ 6120024 w 6120024"/>
              <a:gd name="connsiteY5" fmla="*/ 2460002 h 2880000"/>
              <a:gd name="connsiteX6" fmla="*/ 6120024 w 6120024"/>
              <a:gd name="connsiteY6" fmla="*/ 2795998 h 2880000"/>
              <a:gd name="connsiteX7" fmla="*/ 6036022 w 6120024"/>
              <a:gd name="connsiteY7" fmla="*/ 2880000 h 2880000"/>
              <a:gd name="connsiteX8" fmla="*/ 359999 w 6120024"/>
              <a:gd name="connsiteY8" fmla="*/ 2880000 h 2880000"/>
              <a:gd name="connsiteX9" fmla="*/ 300026 w 6120024"/>
              <a:gd name="connsiteY9" fmla="*/ 2880000 h 2880000"/>
              <a:gd name="connsiteX10" fmla="*/ 72001 w 6120024"/>
              <a:gd name="connsiteY10" fmla="*/ 2880000 h 2880000"/>
              <a:gd name="connsiteX11" fmla="*/ 0 w 6120024"/>
              <a:gd name="connsiteY11" fmla="*/ 2807999 h 2880000"/>
              <a:gd name="connsiteX12" fmla="*/ 0 w 6120024"/>
              <a:gd name="connsiteY12" fmla="*/ 72001 h 2880000"/>
              <a:gd name="connsiteX13" fmla="*/ 72001 w 6120024"/>
              <a:gd name="connsiteY13" fmla="*/ 0 h 28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20024" h="2880000">
                <a:moveTo>
                  <a:pt x="72001" y="0"/>
                </a:moveTo>
                <a:lnTo>
                  <a:pt x="359999" y="0"/>
                </a:lnTo>
                <a:cubicBezTo>
                  <a:pt x="399764" y="0"/>
                  <a:pt x="432000" y="32236"/>
                  <a:pt x="432000" y="72001"/>
                </a:cubicBezTo>
                <a:lnTo>
                  <a:pt x="432000" y="2376000"/>
                </a:lnTo>
                <a:lnTo>
                  <a:pt x="6036022" y="2376000"/>
                </a:lnTo>
                <a:cubicBezTo>
                  <a:pt x="6082415" y="2376000"/>
                  <a:pt x="6120024" y="2413609"/>
                  <a:pt x="6120024" y="2460002"/>
                </a:cubicBezTo>
                <a:lnTo>
                  <a:pt x="6120024" y="2795998"/>
                </a:lnTo>
                <a:cubicBezTo>
                  <a:pt x="6120024" y="2842391"/>
                  <a:pt x="6082415" y="2880000"/>
                  <a:pt x="6036022" y="2880000"/>
                </a:cubicBezTo>
                <a:lnTo>
                  <a:pt x="359999" y="2880000"/>
                </a:lnTo>
                <a:lnTo>
                  <a:pt x="300026" y="2880000"/>
                </a:lnTo>
                <a:lnTo>
                  <a:pt x="72001" y="2880000"/>
                </a:lnTo>
                <a:cubicBezTo>
                  <a:pt x="32236" y="2880000"/>
                  <a:pt x="0" y="2847764"/>
                  <a:pt x="0" y="2807999"/>
                </a:cubicBezTo>
                <a:lnTo>
                  <a:pt x="0" y="72001"/>
                </a:lnTo>
                <a:cubicBezTo>
                  <a:pt x="0" y="32236"/>
                  <a:pt x="32236" y="0"/>
                  <a:pt x="72001" y="0"/>
                </a:cubicBezTo>
                <a:close/>
              </a:path>
            </a:pathLst>
          </a:custGeom>
          <a:solidFill>
            <a:srgbClr val="DFF5FD">
              <a:alpha val="69804"/>
            </a:srgbClr>
          </a:solidFill>
          <a:ln w="12700">
            <a:solidFill>
              <a:srgbClr val="024FA1"/>
            </a:solidFill>
          </a:ln>
          <a:effectLst/>
        </p:spPr>
        <p:style>
          <a:lnRef idx="1">
            <a:schemeClr val="accent1"/>
          </a:lnRef>
          <a:fillRef idx="3">
            <a:schemeClr val="accent1"/>
          </a:fillRef>
          <a:effectRef idx="2">
            <a:schemeClr val="accent1"/>
          </a:effectRef>
          <a:fontRef idx="minor">
            <a:schemeClr val="lt1"/>
          </a:fontRef>
        </p:style>
        <p:txBody>
          <a:bodyPr wrap="square" lIns="72000" tIns="36000" rIns="72000" bIns="36000" rtlCol="0" anchor="t">
            <a:noAutofit/>
          </a:bodyPr>
          <a:lstStyle/>
          <a:p>
            <a:pPr marL="171450" lvl="0" indent="-171450" algn="just">
              <a:buFont typeface="Wingdings" panose="05000000000000000000" pitchFamily="2" charset="2"/>
              <a:buChar char="ü"/>
            </a:pPr>
            <a:endParaRPr lang="ja-JP" altLang="en-US" sz="900" spc="-30" dirty="0">
              <a:solidFill>
                <a:prstClr val="black"/>
              </a:solidFill>
              <a:latin typeface="MS UI Gothic" panose="020B0600070205080204" pitchFamily="50" charset="-128"/>
              <a:ea typeface="MS UI Gothic" panose="020B0600070205080204" pitchFamily="50" charset="-128"/>
            </a:endParaRPr>
          </a:p>
        </p:txBody>
      </p:sp>
      <p:grpSp>
        <p:nvGrpSpPr>
          <p:cNvPr id="2" name="グループ化 1">
            <a:extLst>
              <a:ext uri="{FF2B5EF4-FFF2-40B4-BE49-F238E27FC236}">
                <a16:creationId xmlns:a16="http://schemas.microsoft.com/office/drawing/2014/main" id="{02D1DAC3-3DE8-4AA7-80CC-E8C53548300C}"/>
              </a:ext>
            </a:extLst>
          </p:cNvPr>
          <p:cNvGrpSpPr/>
          <p:nvPr/>
        </p:nvGrpSpPr>
        <p:grpSpPr>
          <a:xfrm>
            <a:off x="165092" y="3213008"/>
            <a:ext cx="6120056" cy="2736772"/>
            <a:chOff x="164468" y="2960424"/>
            <a:chExt cx="6120056" cy="2736772"/>
          </a:xfrm>
        </p:grpSpPr>
        <p:sp>
          <p:nvSpPr>
            <p:cNvPr id="79" name="四角形: 角を丸くする 78">
              <a:extLst>
                <a:ext uri="{FF2B5EF4-FFF2-40B4-BE49-F238E27FC236}">
                  <a16:creationId xmlns:a16="http://schemas.microsoft.com/office/drawing/2014/main" id="{91E513FE-EEE0-4B1A-B10E-CF03A802F514}"/>
                </a:ext>
              </a:extLst>
            </p:cNvPr>
            <p:cNvSpPr/>
            <p:nvPr/>
          </p:nvSpPr>
          <p:spPr>
            <a:xfrm>
              <a:off x="668524" y="5193196"/>
              <a:ext cx="5616000" cy="504000"/>
            </a:xfrm>
            <a:prstGeom prst="roundRect">
              <a:avLst/>
            </a:prstGeom>
            <a:noFill/>
            <a:ln w="12700">
              <a:noFill/>
            </a:ln>
            <a:effectLst/>
          </p:spPr>
          <p:style>
            <a:lnRef idx="1">
              <a:schemeClr val="accent1"/>
            </a:lnRef>
            <a:fillRef idx="3">
              <a:schemeClr val="accent1"/>
            </a:fillRef>
            <a:effectRef idx="2">
              <a:schemeClr val="accent1"/>
            </a:effectRef>
            <a:fontRef idx="minor">
              <a:schemeClr val="lt1"/>
            </a:fontRef>
          </p:style>
          <p:txBody>
            <a:bodyPr lIns="72000" tIns="36000" rIns="72000" bIns="36000" rtlCol="0" anchor="ctr">
              <a:noAutofit/>
            </a:bodyPr>
            <a:lstStyle/>
            <a:p>
              <a:pPr marL="171450" lvl="0" indent="-171450" algn="just">
                <a:buFont typeface="Wingdings" panose="05000000000000000000" pitchFamily="2" charset="2"/>
                <a:buChar char="ü"/>
              </a:pPr>
              <a:r>
                <a:rPr lang="en-US" altLang="ja-JP" sz="900" spc="-30" dirty="0">
                  <a:solidFill>
                    <a:prstClr val="black"/>
                  </a:solidFill>
                  <a:latin typeface="MS UI Gothic" panose="020B0600070205080204" pitchFamily="50" charset="-128"/>
                  <a:ea typeface="MS UI Gothic" panose="020B0600070205080204" pitchFamily="50" charset="-128"/>
                </a:rPr>
                <a:t>DP</a:t>
              </a:r>
              <a:r>
                <a:rPr lang="ja-JP" altLang="en-US" sz="900" spc="-30" dirty="0">
                  <a:solidFill>
                    <a:prstClr val="black"/>
                  </a:solidFill>
                  <a:latin typeface="MS UI Gothic" panose="020B0600070205080204" pitchFamily="50" charset="-128"/>
                  <a:ea typeface="MS UI Gothic" panose="020B0600070205080204" pitchFamily="50" charset="-128"/>
                </a:rPr>
                <a:t>に沿った学修者本位の教育を提供するために必要な望ましい教職員像を定義</a:t>
              </a:r>
            </a:p>
            <a:p>
              <a:pPr marL="171450" lvl="0" indent="-171450" algn="just">
                <a:buFont typeface="Wingdings" panose="05000000000000000000" pitchFamily="2" charset="2"/>
                <a:buChar char="ü"/>
              </a:pPr>
              <a:r>
                <a:rPr lang="ja-JP" altLang="en-US" sz="900" spc="-30" dirty="0">
                  <a:solidFill>
                    <a:prstClr val="black"/>
                  </a:solidFill>
                  <a:latin typeface="MS UI Gothic" panose="020B0600070205080204" pitchFamily="50" charset="-128"/>
                  <a:ea typeface="MS UI Gothic" panose="020B0600070205080204" pitchFamily="50" charset="-128"/>
                </a:rPr>
                <a:t>対象者の役職・経験に応じた適切かつ最適なＦＤ・ＳＤを、教育改善活動としても位置付け、組織的かつ体系的に実施</a:t>
              </a:r>
            </a:p>
            <a:p>
              <a:pPr marL="171450" lvl="0" indent="-171450" algn="just">
                <a:buFont typeface="Wingdings" panose="05000000000000000000" pitchFamily="2" charset="2"/>
                <a:buChar char="ü"/>
              </a:pPr>
              <a:r>
                <a:rPr lang="ja-JP" altLang="en-US" sz="900" spc="-30" dirty="0">
                  <a:solidFill>
                    <a:prstClr val="black"/>
                  </a:solidFill>
                  <a:latin typeface="MS UI Gothic" panose="020B0600070205080204" pitchFamily="50" charset="-128"/>
                  <a:ea typeface="MS UI Gothic" panose="020B0600070205080204" pitchFamily="50" charset="-128"/>
                </a:rPr>
                <a:t>教学マネジメントの基礎となる情報収集基盤である教学ＩＲの学内理解や、必要な制度整備・人材育成を促進</a:t>
              </a:r>
            </a:p>
          </p:txBody>
        </p:sp>
        <p:sp>
          <p:nvSpPr>
            <p:cNvPr id="6" name="正方形/長方形 5">
              <a:extLst>
                <a:ext uri="{FF2B5EF4-FFF2-40B4-BE49-F238E27FC236}">
                  <a16:creationId xmlns:a16="http://schemas.microsoft.com/office/drawing/2014/main" id="{F112FDBC-4431-4B20-AA7A-CFBF988AB9EC}"/>
                </a:ext>
              </a:extLst>
            </p:cNvPr>
            <p:cNvSpPr/>
            <p:nvPr/>
          </p:nvSpPr>
          <p:spPr>
            <a:xfrm>
              <a:off x="164468" y="2960424"/>
              <a:ext cx="432000" cy="288000"/>
            </a:xfrm>
            <a:prstGeom prst="rect">
              <a:avLst/>
            </a:prstGeom>
          </p:spPr>
          <p:txBody>
            <a:bodyPr wrap="none" lIns="36000" tIns="36000" rIns="36000" bIns="36000" anchor="ctr" anchorCtr="0">
              <a:noAutofit/>
            </a:bodyPr>
            <a:lstStyle/>
            <a:p>
              <a:pPr algn="ctr"/>
              <a:r>
                <a:rPr kumimoji="1" lang="en-US" altLang="ja-JP" sz="1200" b="1" dirty="0">
                  <a:solidFill>
                    <a:srgbClr val="024FA1"/>
                  </a:solidFill>
                  <a:latin typeface="Meiryo UI" panose="020B0604030504040204" pitchFamily="50" charset="-128"/>
                  <a:ea typeface="Meiryo UI" panose="020B0604030504040204" pitchFamily="50" charset="-128"/>
                </a:rPr>
                <a:t>Ⅳ</a:t>
              </a:r>
              <a:endParaRPr lang="ja-JP" altLang="en-US" dirty="0"/>
            </a:p>
          </p:txBody>
        </p:sp>
        <p:sp>
          <p:nvSpPr>
            <p:cNvPr id="52" name="四角形: 角を丸くする 51">
              <a:extLst>
                <a:ext uri="{FF2B5EF4-FFF2-40B4-BE49-F238E27FC236}">
                  <a16:creationId xmlns:a16="http://schemas.microsoft.com/office/drawing/2014/main" id="{59164ADA-C734-4162-8042-F763E1600A65}"/>
                </a:ext>
              </a:extLst>
            </p:cNvPr>
            <p:cNvSpPr/>
            <p:nvPr/>
          </p:nvSpPr>
          <p:spPr>
            <a:xfrm>
              <a:off x="164516" y="3032696"/>
              <a:ext cx="432000" cy="2664000"/>
            </a:xfrm>
            <a:prstGeom prst="roundRect">
              <a:avLst/>
            </a:prstGeom>
            <a:noFill/>
            <a:ln w="12700">
              <a:noFill/>
            </a:ln>
            <a:effectLst/>
          </p:spPr>
          <p:style>
            <a:lnRef idx="1">
              <a:schemeClr val="accent1"/>
            </a:lnRef>
            <a:fillRef idx="3">
              <a:schemeClr val="accent1"/>
            </a:fillRef>
            <a:effectRef idx="2">
              <a:schemeClr val="accent1"/>
            </a:effectRef>
            <a:fontRef idx="minor">
              <a:schemeClr val="lt1"/>
            </a:fontRef>
          </p:style>
          <p:txBody>
            <a:bodyPr vert="eaVert" lIns="0" tIns="0" rIns="0" bIns="0" rtlCol="0" anchor="ctr" anchorCtr="0">
              <a:noAutofit/>
            </a:bodyPr>
            <a:lstStyle/>
            <a:p>
              <a:pPr algn="ctr">
                <a:buClr>
                  <a:srgbClr val="4E67C8">
                    <a:lumMod val="50000"/>
                  </a:srgbClr>
                </a:buClr>
              </a:pPr>
              <a:r>
                <a:rPr kumimoji="1" lang="ja-JP" altLang="en-US" sz="1200" b="1" dirty="0">
                  <a:solidFill>
                    <a:srgbClr val="024FA1"/>
                  </a:solidFill>
                  <a:latin typeface="Meiryo UI" panose="020B0604030504040204" pitchFamily="50" charset="-128"/>
                  <a:ea typeface="Meiryo UI" panose="020B0604030504040204" pitchFamily="50" charset="-128"/>
                </a:rPr>
                <a:t>教学マネジメントを支える基盤</a:t>
              </a:r>
              <a:endParaRPr kumimoji="1" lang="en-US" altLang="ja-JP" sz="1200" b="1" dirty="0">
                <a:solidFill>
                  <a:srgbClr val="024FA1"/>
                </a:solidFill>
                <a:latin typeface="Meiryo UI" panose="020B0604030504040204" pitchFamily="50" charset="-128"/>
                <a:ea typeface="Meiryo UI" panose="020B0604030504040204" pitchFamily="50" charset="-128"/>
              </a:endParaRPr>
            </a:p>
            <a:p>
              <a:pPr algn="ctr">
                <a:buClr>
                  <a:srgbClr val="4E67C8">
                    <a:lumMod val="50000"/>
                  </a:srgbClr>
                </a:buClr>
              </a:pPr>
              <a:r>
                <a:rPr kumimoji="1" lang="ja-JP" altLang="en-US" sz="1200" b="1" dirty="0">
                  <a:solidFill>
                    <a:srgbClr val="024FA1"/>
                  </a:solidFill>
                  <a:latin typeface="Meiryo UI" panose="020B0604030504040204" pitchFamily="50" charset="-128"/>
                  <a:ea typeface="Meiryo UI" panose="020B0604030504040204" pitchFamily="50" charset="-128"/>
                </a:rPr>
                <a:t>（ＦＤ・ＳＤ、教学ＩＲ）</a:t>
              </a:r>
              <a:endParaRPr lang="en-US" altLang="ja-JP" sz="1200" spc="-30" dirty="0">
                <a:solidFill>
                  <a:prstClr val="black"/>
                </a:solidFill>
                <a:latin typeface="MS UI Gothic" panose="020B0600070205080204" pitchFamily="50" charset="-128"/>
                <a:ea typeface="MS UI Gothic" panose="020B0600070205080204" pitchFamily="50" charset="-128"/>
              </a:endParaRPr>
            </a:p>
          </p:txBody>
        </p:sp>
      </p:grpSp>
      <p:sp>
        <p:nvSpPr>
          <p:cNvPr id="85" name="コンテンツ プレースホルダ 2">
            <a:extLst>
              <a:ext uri="{FF2B5EF4-FFF2-40B4-BE49-F238E27FC236}">
                <a16:creationId xmlns:a16="http://schemas.microsoft.com/office/drawing/2014/main" id="{8B40278A-BBC8-4218-92F8-278082B67844}"/>
              </a:ext>
            </a:extLst>
          </p:cNvPr>
          <p:cNvSpPr txBox="1">
            <a:spLocks/>
          </p:cNvSpPr>
          <p:nvPr/>
        </p:nvSpPr>
        <p:spPr bwMode="auto">
          <a:xfrm>
            <a:off x="187432" y="-27384"/>
            <a:ext cx="9266068"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defTabSz="496888" fontAlgn="base">
              <a:lnSpc>
                <a:spcPts val="3050"/>
              </a:lnSpc>
              <a:spcBef>
                <a:spcPct val="20000"/>
              </a:spcBef>
              <a:spcAft>
                <a:spcPct val="0"/>
              </a:spcAft>
            </a:pPr>
            <a:r>
              <a:rPr lang="ja-JP" altLang="en-US" sz="2300" b="1" spc="-50" smtClean="0">
                <a:solidFill>
                  <a:srgbClr val="024FA1"/>
                </a:solidFill>
                <a:latin typeface="Meiryo UI" panose="020B0604030504040204" pitchFamily="50" charset="-128"/>
                <a:ea typeface="Meiryo UI" panose="020B0604030504040204" pitchFamily="50" charset="-128"/>
              </a:rPr>
              <a:t>「教学</a:t>
            </a:r>
            <a:r>
              <a:rPr lang="ja-JP" altLang="en-US" sz="2300" b="1" spc="-50">
                <a:solidFill>
                  <a:srgbClr val="024FA1"/>
                </a:solidFill>
                <a:latin typeface="Meiryo UI" panose="020B0604030504040204" pitchFamily="50" charset="-128"/>
                <a:ea typeface="Meiryo UI" panose="020B0604030504040204" pitchFamily="50" charset="-128"/>
              </a:rPr>
              <a:t>マネジメント</a:t>
            </a:r>
            <a:r>
              <a:rPr lang="ja-JP" altLang="en-US" sz="2300" b="1" spc="-50" smtClean="0">
                <a:solidFill>
                  <a:srgbClr val="024FA1"/>
                </a:solidFill>
                <a:latin typeface="Meiryo UI" panose="020B0604030504040204" pitchFamily="50" charset="-128"/>
                <a:ea typeface="Meiryo UI" panose="020B0604030504040204" pitchFamily="50" charset="-128"/>
              </a:rPr>
              <a:t>指針」概要</a:t>
            </a:r>
            <a:endParaRPr lang="ja-JP" altLang="en-US" sz="2300" b="1" spc="-50" dirty="0">
              <a:solidFill>
                <a:srgbClr val="024FA1"/>
              </a:solidFill>
              <a:latin typeface="Meiryo UI" panose="020B0604030504040204" pitchFamily="50" charset="-128"/>
              <a:ea typeface="Meiryo UI" panose="020B0604030504040204" pitchFamily="50" charset="-128"/>
            </a:endParaRPr>
          </a:p>
        </p:txBody>
      </p:sp>
      <p:cxnSp>
        <p:nvCxnSpPr>
          <p:cNvPr id="87" name="直線コネクタ 86">
            <a:extLst>
              <a:ext uri="{FF2B5EF4-FFF2-40B4-BE49-F238E27FC236}">
                <a16:creationId xmlns:a16="http://schemas.microsoft.com/office/drawing/2014/main" id="{21538FCA-C484-4E12-AD65-35C1AC71E3ED}"/>
              </a:ext>
            </a:extLst>
          </p:cNvPr>
          <p:cNvCxnSpPr/>
          <p:nvPr/>
        </p:nvCxnSpPr>
        <p:spPr>
          <a:xfrm>
            <a:off x="-15552" y="292356"/>
            <a:ext cx="9937104" cy="18056"/>
          </a:xfrm>
          <a:prstGeom prst="line">
            <a:avLst/>
          </a:prstGeom>
          <a:noFill/>
          <a:ln w="25400" cap="flat" cmpd="sng" algn="ctr">
            <a:solidFill>
              <a:srgbClr val="024FA1"/>
            </a:solidFill>
            <a:prstDash val="solid"/>
          </a:ln>
          <a:effectLst/>
        </p:spPr>
      </p:cxnSp>
      <p:sp>
        <p:nvSpPr>
          <p:cNvPr id="88" name="テキスト ボックス 14">
            <a:extLst>
              <a:ext uri="{FF2B5EF4-FFF2-40B4-BE49-F238E27FC236}">
                <a16:creationId xmlns:a16="http://schemas.microsoft.com/office/drawing/2014/main" id="{91E1C78C-425D-463E-81E5-8F8D8A5D1270}"/>
              </a:ext>
            </a:extLst>
          </p:cNvPr>
          <p:cNvSpPr txBox="1">
            <a:spLocks noChangeArrowheads="1"/>
          </p:cNvSpPr>
          <p:nvPr/>
        </p:nvSpPr>
        <p:spPr bwMode="auto">
          <a:xfrm>
            <a:off x="1281544" y="764796"/>
            <a:ext cx="8568000" cy="504000"/>
          </a:xfrm>
          <a:prstGeom prst="rect">
            <a:avLst/>
          </a:prstGeom>
          <a:noFill/>
          <a:ln>
            <a:noFill/>
          </a:ln>
          <a:extLst/>
        </p:spPr>
        <p:txBody>
          <a:bodyPr wrap="square" lIns="72000" tIns="0" rIns="72000" bIns="0" anchor="ctr" anchorCtr="0">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27000" indent="-127000">
              <a:lnSpc>
                <a:spcPts val="1300"/>
              </a:lnSpc>
            </a:pPr>
            <a:r>
              <a:rPr lang="ja-JP" altLang="en-US" sz="900" spc="-30" dirty="0">
                <a:latin typeface="MS UI Gothic" panose="020B0600070205080204" pitchFamily="50" charset="-128"/>
                <a:ea typeface="MS UI Gothic" panose="020B0600070205080204" pitchFamily="50" charset="-128"/>
              </a:rPr>
              <a:t>○　大学がその教育目的を達成するために行う管理運営であり、大学の内部質保証の確立にも密接に関わる重要な営みである。</a:t>
            </a:r>
            <a:endParaRPr lang="en-US" altLang="ja-JP" sz="900" spc="-30" dirty="0">
              <a:latin typeface="MS UI Gothic" panose="020B0600070205080204" pitchFamily="50" charset="-128"/>
              <a:ea typeface="MS UI Gothic" panose="020B0600070205080204" pitchFamily="50" charset="-128"/>
            </a:endParaRPr>
          </a:p>
          <a:p>
            <a:pPr marL="127000" indent="-127000">
              <a:lnSpc>
                <a:spcPts val="1300"/>
              </a:lnSpc>
            </a:pPr>
            <a:r>
              <a:rPr lang="ja-JP" altLang="en-US" sz="900" spc="-30" dirty="0">
                <a:latin typeface="MS UI Gothic" panose="020B0600070205080204" pitchFamily="50" charset="-128"/>
                <a:ea typeface="MS UI Gothic" panose="020B0600070205080204" pitchFamily="50" charset="-128"/>
              </a:rPr>
              <a:t>○　その確立に当たっては、教育活動に用いることができる学内の資源（人員や施設等）や学生の時間は有限であるという視点や、学修者本位の教育の実現のためには大学の時間構造を「供給者目線」から「学修者目線</a:t>
            </a:r>
            <a:r>
              <a:rPr lang="ja-JP" altLang="en-US" sz="900" spc="-30">
                <a:latin typeface="MS UI Gothic" panose="020B0600070205080204" pitchFamily="50" charset="-128"/>
                <a:ea typeface="MS UI Gothic" panose="020B0600070205080204" pitchFamily="50" charset="-128"/>
              </a:rPr>
              <a:t>」へ転換する</a:t>
            </a:r>
            <a:r>
              <a:rPr lang="ja-JP" altLang="en-US" sz="900" spc="-30" dirty="0">
                <a:latin typeface="MS UI Gothic" panose="020B0600070205080204" pitchFamily="50" charset="-128"/>
                <a:ea typeface="MS UI Gothic" panose="020B0600070205080204" pitchFamily="50" charset="-128"/>
              </a:rPr>
              <a:t>という視点が特に重視される。</a:t>
            </a:r>
          </a:p>
        </p:txBody>
      </p:sp>
      <p:sp>
        <p:nvSpPr>
          <p:cNvPr id="89" name="テキスト ボックス 14">
            <a:extLst>
              <a:ext uri="{FF2B5EF4-FFF2-40B4-BE49-F238E27FC236}">
                <a16:creationId xmlns:a16="http://schemas.microsoft.com/office/drawing/2014/main" id="{C1755117-914A-4013-BEE7-062AC2343933}"/>
              </a:ext>
            </a:extLst>
          </p:cNvPr>
          <p:cNvSpPr txBox="1">
            <a:spLocks noChangeArrowheads="1"/>
          </p:cNvSpPr>
          <p:nvPr/>
        </p:nvSpPr>
        <p:spPr bwMode="auto">
          <a:xfrm>
            <a:off x="308592" y="764696"/>
            <a:ext cx="972000" cy="504000"/>
          </a:xfrm>
          <a:prstGeom prst="rect">
            <a:avLst/>
          </a:prstGeom>
          <a:solidFill>
            <a:schemeClr val="accent4">
              <a:lumMod val="40000"/>
              <a:lumOff val="60000"/>
            </a:schemeClr>
          </a:solidFill>
          <a:ln w="9525">
            <a:noFill/>
            <a:miter lim="800000"/>
            <a:headEnd/>
            <a:tailEnd/>
          </a:ln>
          <a:extLst/>
        </p:spPr>
        <p:txBody>
          <a:bodyPr wrap="square" lIns="36000" tIns="0" rIns="36000" bIns="0" anchor="ctr" anchorCtr="0">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lnSpc>
                <a:spcPts val="1500"/>
              </a:lnSpc>
            </a:pPr>
            <a:r>
              <a:rPr lang="ja-JP" altLang="en-US" sz="1050" dirty="0">
                <a:latin typeface="Meiryo UI" panose="020B0604030504040204" pitchFamily="50" charset="-128"/>
                <a:ea typeface="Meiryo UI" panose="020B0604030504040204" pitchFamily="50" charset="-128"/>
              </a:rPr>
              <a:t>教学マネジメント</a:t>
            </a:r>
            <a:endParaRPr lang="en-US" altLang="ja-JP" sz="1050" dirty="0">
              <a:latin typeface="Meiryo UI" panose="020B0604030504040204" pitchFamily="50" charset="-128"/>
              <a:ea typeface="Meiryo UI" panose="020B0604030504040204" pitchFamily="50" charset="-128"/>
            </a:endParaRPr>
          </a:p>
          <a:p>
            <a:pPr algn="ctr" eaLnBrk="1" hangingPunct="1">
              <a:lnSpc>
                <a:spcPts val="1500"/>
              </a:lnSpc>
            </a:pPr>
            <a:r>
              <a:rPr lang="ja-JP" altLang="en-US" sz="1050" dirty="0">
                <a:latin typeface="Meiryo UI" panose="020B0604030504040204" pitchFamily="50" charset="-128"/>
                <a:ea typeface="Meiryo UI" panose="020B0604030504040204" pitchFamily="50" charset="-128"/>
              </a:rPr>
              <a:t>とは</a:t>
            </a:r>
          </a:p>
        </p:txBody>
      </p:sp>
      <p:sp>
        <p:nvSpPr>
          <p:cNvPr id="90" name="テキスト ボックス 14">
            <a:extLst>
              <a:ext uri="{FF2B5EF4-FFF2-40B4-BE49-F238E27FC236}">
                <a16:creationId xmlns:a16="http://schemas.microsoft.com/office/drawing/2014/main" id="{7BC24427-79A9-4E98-87C2-2C0E13E1B228}"/>
              </a:ext>
            </a:extLst>
          </p:cNvPr>
          <p:cNvSpPr txBox="1">
            <a:spLocks noChangeArrowheads="1"/>
          </p:cNvSpPr>
          <p:nvPr/>
        </p:nvSpPr>
        <p:spPr bwMode="auto">
          <a:xfrm>
            <a:off x="1281544" y="1304856"/>
            <a:ext cx="8568000" cy="828000"/>
          </a:xfrm>
          <a:prstGeom prst="rect">
            <a:avLst/>
          </a:prstGeom>
          <a:noFill/>
          <a:ln>
            <a:noFill/>
          </a:ln>
          <a:extLst/>
        </p:spPr>
        <p:txBody>
          <a:bodyPr wrap="square" lIns="72000" tIns="0" rIns="72000" bIns="0" anchor="ctr" anchorCtr="0">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just">
              <a:lnSpc>
                <a:spcPts val="1300"/>
              </a:lnSpc>
            </a:pPr>
            <a:r>
              <a:rPr lang="ja-JP" altLang="en-US" sz="900" spc="-30" dirty="0">
                <a:latin typeface="MS UI Gothic" panose="020B0600070205080204" pitchFamily="50" charset="-128"/>
                <a:ea typeface="MS UI Gothic" panose="020B0600070205080204" pitchFamily="50" charset="-128"/>
              </a:rPr>
              <a:t>○　学修者本位の教育の実現を図るための教育改善に取り組みつつ、社会に対する説明責任を果たしていく大学</a:t>
            </a:r>
            <a:r>
              <a:rPr lang="ja-JP" altLang="en-US" sz="900" spc="-30" dirty="0" smtClean="0">
                <a:latin typeface="MS UI Gothic" panose="020B0600070205080204" pitchFamily="50" charset="-128"/>
                <a:ea typeface="MS UI Gothic" panose="020B0600070205080204" pitchFamily="50" charset="-128"/>
              </a:rPr>
              <a:t>運営すなわち教学</a:t>
            </a:r>
            <a:r>
              <a:rPr lang="ja-JP" altLang="en-US" sz="900" spc="-30" dirty="0">
                <a:latin typeface="MS UI Gothic" panose="020B0600070205080204" pitchFamily="50" charset="-128"/>
                <a:ea typeface="MS UI Gothic" panose="020B0600070205080204" pitchFamily="50" charset="-128"/>
              </a:rPr>
              <a:t>マネジメントがシステムとして確立した大学</a:t>
            </a:r>
            <a:r>
              <a:rPr lang="ja-JP" altLang="en-US" sz="900" spc="-30" dirty="0" smtClean="0">
                <a:latin typeface="MS UI Gothic" panose="020B0600070205080204" pitchFamily="50" charset="-128"/>
                <a:ea typeface="MS UI Gothic" panose="020B0600070205080204" pitchFamily="50" charset="-128"/>
              </a:rPr>
              <a:t>運営の</a:t>
            </a:r>
            <a:r>
              <a:rPr lang="ja-JP" altLang="en-US" sz="900" spc="-30" dirty="0">
                <a:latin typeface="MS UI Gothic" panose="020B0600070205080204" pitchFamily="50" charset="-128"/>
                <a:ea typeface="MS UI Gothic" panose="020B0600070205080204" pitchFamily="50" charset="-128"/>
              </a:rPr>
              <a:t>在り方を</a:t>
            </a:r>
            <a:r>
              <a:rPr lang="ja-JP" altLang="en-US" sz="900" spc="-30" dirty="0" smtClean="0">
                <a:latin typeface="MS UI Gothic" panose="020B0600070205080204" pitchFamily="50" charset="-128"/>
                <a:ea typeface="MS UI Gothic" panose="020B0600070205080204" pitchFamily="50" charset="-128"/>
              </a:rPr>
              <a:t>示す。</a:t>
            </a:r>
            <a:endParaRPr lang="en-US" altLang="ja-JP" sz="900" spc="-30" dirty="0">
              <a:latin typeface="MS UI Gothic" panose="020B0600070205080204" pitchFamily="50" charset="-128"/>
              <a:ea typeface="MS UI Gothic" panose="020B0600070205080204" pitchFamily="50" charset="-128"/>
            </a:endParaRPr>
          </a:p>
          <a:p>
            <a:pPr algn="just">
              <a:lnSpc>
                <a:spcPts val="1300"/>
              </a:lnSpc>
            </a:pPr>
            <a:r>
              <a:rPr lang="ja-JP" altLang="en-US" sz="900" spc="-30" dirty="0">
                <a:latin typeface="MS UI Gothic" panose="020B0600070205080204" pitchFamily="50" charset="-128"/>
                <a:ea typeface="MS UI Gothic" panose="020B0600070205080204" pitchFamily="50" charset="-128"/>
              </a:rPr>
              <a:t>○　ただし、教学マネジメントは、各大学が自らの理念を踏まえ、その責任でそれぞれの実情に応じて構築すべきものであり、本指針は「マニュアル」ではない。</a:t>
            </a:r>
            <a:endParaRPr lang="en-US" altLang="ja-JP" sz="900" spc="-30" dirty="0">
              <a:latin typeface="MS UI Gothic" panose="020B0600070205080204" pitchFamily="50" charset="-128"/>
              <a:ea typeface="MS UI Gothic" panose="020B0600070205080204" pitchFamily="50" charset="-128"/>
            </a:endParaRPr>
          </a:p>
          <a:p>
            <a:pPr marL="127000" indent="-127000" algn="just">
              <a:lnSpc>
                <a:spcPts val="1300"/>
              </a:lnSpc>
            </a:pPr>
            <a:r>
              <a:rPr lang="ja-JP" altLang="en-US" sz="900" spc="-30" dirty="0">
                <a:latin typeface="MS UI Gothic" panose="020B0600070205080204" pitchFamily="50" charset="-128"/>
                <a:ea typeface="MS UI Gothic" panose="020B0600070205080204" pitchFamily="50" charset="-128"/>
              </a:rPr>
              <a:t>○　教育改善の取組が十分な成果に結びついていない大学等に対し、質保証の観点から確実に実施されることが</a:t>
            </a:r>
            <a:r>
              <a:rPr lang="ja-JP" altLang="en-US" sz="900" spc="-30" dirty="0" smtClean="0">
                <a:latin typeface="MS UI Gothic" panose="020B0600070205080204" pitchFamily="50" charset="-128"/>
                <a:ea typeface="MS UI Gothic" panose="020B0600070205080204" pitchFamily="50" charset="-128"/>
              </a:rPr>
              <a:t>必要と考えられる取組</a:t>
            </a:r>
            <a:r>
              <a:rPr lang="ja-JP" altLang="en-US" sz="900" spc="-30" dirty="0">
                <a:latin typeface="MS UI Gothic" panose="020B0600070205080204" pitchFamily="50" charset="-128"/>
                <a:ea typeface="MS UI Gothic" panose="020B0600070205080204" pitchFamily="50" charset="-128"/>
              </a:rPr>
              <a:t>等を分かりやすく示し、その取組を促進することを主眼に置く。</a:t>
            </a:r>
            <a:endParaRPr lang="en-US" altLang="ja-JP" sz="900" spc="-30" dirty="0">
              <a:latin typeface="MS UI Gothic" panose="020B0600070205080204" pitchFamily="50" charset="-128"/>
              <a:ea typeface="MS UI Gothic" panose="020B0600070205080204" pitchFamily="50" charset="-128"/>
            </a:endParaRPr>
          </a:p>
          <a:p>
            <a:pPr marL="127000" indent="-127000" algn="just">
              <a:lnSpc>
                <a:spcPts val="1300"/>
              </a:lnSpc>
            </a:pPr>
            <a:r>
              <a:rPr lang="ja-JP" altLang="en-US" sz="900" spc="-30" dirty="0">
                <a:latin typeface="MS UI Gothic" panose="020B0600070205080204" pitchFamily="50" charset="-128"/>
                <a:ea typeface="MS UI Gothic" panose="020B0600070205080204" pitchFamily="50" charset="-128"/>
              </a:rPr>
              <a:t>○　本指針を参照することが最も強く望まれるのは、学長・副学長や学部長等である。また、実際に教育等に携わる教職員のほか、学生や学費負担者、入学希望者をはじめ、地域社会や産業界といった大学に関わる関係者にも理解されるよう作成されている。</a:t>
            </a:r>
            <a:endParaRPr lang="en-US" altLang="ja-JP" sz="900" spc="-30" dirty="0">
              <a:latin typeface="MS UI Gothic" panose="020B0600070205080204" pitchFamily="50" charset="-128"/>
              <a:ea typeface="MS UI Gothic" panose="020B0600070205080204" pitchFamily="50" charset="-128"/>
            </a:endParaRPr>
          </a:p>
        </p:txBody>
      </p:sp>
      <p:sp>
        <p:nvSpPr>
          <p:cNvPr id="98" name="二等辺三角形 97">
            <a:extLst>
              <a:ext uri="{FF2B5EF4-FFF2-40B4-BE49-F238E27FC236}">
                <a16:creationId xmlns:a16="http://schemas.microsoft.com/office/drawing/2014/main" id="{A20D9BC3-FB82-42DF-942F-1F98AC4FCE92}"/>
              </a:ext>
            </a:extLst>
          </p:cNvPr>
          <p:cNvSpPr/>
          <p:nvPr/>
        </p:nvSpPr>
        <p:spPr>
          <a:xfrm rot="3591457" flipH="1" flipV="1">
            <a:off x="7471299" y="5416557"/>
            <a:ext cx="756765" cy="536722"/>
          </a:xfrm>
          <a:prstGeom prst="triangle">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algn="ctr" defTabSz="864017" fontAlgn="auto">
              <a:spcBef>
                <a:spcPts val="0"/>
              </a:spcBef>
              <a:spcAft>
                <a:spcPts val="0"/>
              </a:spcAft>
            </a:pPr>
            <a:endParaRPr kumimoji="1" lang="ja-JP" altLang="en-US" sz="1701" dirty="0">
              <a:solidFill>
                <a:prstClr val="black"/>
              </a:solidFill>
              <a:latin typeface="Calibri"/>
              <a:ea typeface="ＭＳ Ｐゴシック" panose="020B0600070205080204" pitchFamily="50" charset="-128"/>
            </a:endParaRPr>
          </a:p>
        </p:txBody>
      </p:sp>
      <p:sp>
        <p:nvSpPr>
          <p:cNvPr id="63" name="テキスト ボックス 62">
            <a:extLst>
              <a:ext uri="{FF2B5EF4-FFF2-40B4-BE49-F238E27FC236}">
                <a16:creationId xmlns:a16="http://schemas.microsoft.com/office/drawing/2014/main" id="{9E7D7F55-2542-4E39-BAA5-FE3CCAC827D9}"/>
              </a:ext>
            </a:extLst>
          </p:cNvPr>
          <p:cNvSpPr txBox="1"/>
          <p:nvPr/>
        </p:nvSpPr>
        <p:spPr>
          <a:xfrm>
            <a:off x="6285316" y="2996952"/>
            <a:ext cx="1512000" cy="288000"/>
          </a:xfrm>
          <a:prstGeom prst="rect">
            <a:avLst/>
          </a:prstGeom>
          <a:noFill/>
        </p:spPr>
        <p:txBody>
          <a:bodyPr wrap="none" rtlCol="0">
            <a:noAutofit/>
          </a:bodyPr>
          <a:lstStyle/>
          <a:p>
            <a:pPr algn="ctr">
              <a:buClr>
                <a:schemeClr val="accent1">
                  <a:lumMod val="50000"/>
                </a:schemeClr>
              </a:buClr>
            </a:pPr>
            <a:r>
              <a:rPr kumimoji="1" lang="ja-JP" altLang="en-US" sz="1100" i="1" u="sng" dirty="0">
                <a:solidFill>
                  <a:schemeClr val="accent4">
                    <a:lumMod val="50000"/>
                  </a:schemeClr>
                </a:solidFill>
                <a:effectLst>
                  <a:glow rad="139700">
                    <a:srgbClr val="FFFF00">
                      <a:alpha val="40000"/>
                    </a:srgbClr>
                  </a:glow>
                </a:effectLst>
                <a:latin typeface="HGP創英角ｺﾞｼｯｸUB" panose="020B0900000000000000" pitchFamily="50" charset="-128"/>
                <a:ea typeface="HGP創英角ｺﾞｼｯｸUB" panose="020B0900000000000000" pitchFamily="50" charset="-128"/>
              </a:rPr>
              <a:t>「学位プログラム」レベル</a:t>
            </a:r>
          </a:p>
        </p:txBody>
      </p:sp>
      <p:sp>
        <p:nvSpPr>
          <p:cNvPr id="100" name="二等辺三角形 99">
            <a:extLst>
              <a:ext uri="{FF2B5EF4-FFF2-40B4-BE49-F238E27FC236}">
                <a16:creationId xmlns:a16="http://schemas.microsoft.com/office/drawing/2014/main" id="{9856719D-8F6B-4F01-953A-A16BB6A10306}"/>
              </a:ext>
            </a:extLst>
          </p:cNvPr>
          <p:cNvSpPr/>
          <p:nvPr/>
        </p:nvSpPr>
        <p:spPr>
          <a:xfrm rot="12737519">
            <a:off x="6711179" y="4598288"/>
            <a:ext cx="481236" cy="370226"/>
          </a:xfrm>
          <a:prstGeom prst="triangle">
            <a:avLst>
              <a:gd name="adj" fmla="val 56190"/>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algn="ctr" defTabSz="864017" fontAlgn="auto">
              <a:spcBef>
                <a:spcPts val="0"/>
              </a:spcBef>
              <a:spcAft>
                <a:spcPts val="0"/>
              </a:spcAft>
            </a:pPr>
            <a:endParaRPr kumimoji="1" lang="ja-JP" altLang="en-US" sz="1701" dirty="0">
              <a:solidFill>
                <a:prstClr val="black"/>
              </a:solidFill>
              <a:latin typeface="Calibri"/>
              <a:ea typeface="ＭＳ Ｐゴシック" panose="020B0600070205080204" pitchFamily="50" charset="-128"/>
            </a:endParaRPr>
          </a:p>
        </p:txBody>
      </p:sp>
      <p:sp>
        <p:nvSpPr>
          <p:cNvPr id="72" name="テキスト ボックス 71">
            <a:extLst>
              <a:ext uri="{FF2B5EF4-FFF2-40B4-BE49-F238E27FC236}">
                <a16:creationId xmlns:a16="http://schemas.microsoft.com/office/drawing/2014/main" id="{A7077326-F186-4294-960B-CDA889E4F14C}"/>
              </a:ext>
            </a:extLst>
          </p:cNvPr>
          <p:cNvSpPr txBox="1"/>
          <p:nvPr/>
        </p:nvSpPr>
        <p:spPr>
          <a:xfrm>
            <a:off x="6285148" y="3573016"/>
            <a:ext cx="1728000" cy="792088"/>
          </a:xfrm>
          <a:prstGeom prst="rect">
            <a:avLst/>
          </a:prstGeom>
          <a:noFill/>
        </p:spPr>
        <p:txBody>
          <a:bodyPr wrap="square" lIns="72000" tIns="36000" rIns="72000" bIns="36000" rtlCol="0" anchor="ctr" anchorCtr="0">
            <a:noAutofit/>
          </a:bodyPr>
          <a:lstStyle/>
          <a:p>
            <a:pPr algn="just">
              <a:lnSpc>
                <a:spcPts val="1100"/>
              </a:lnSpc>
              <a:buClr>
                <a:schemeClr val="accent1">
                  <a:lumMod val="50000"/>
                </a:schemeClr>
              </a:buClr>
            </a:pPr>
            <a:r>
              <a:rPr kumimoji="1" lang="ja-JP" altLang="en-US" sz="950" spc="-150" dirty="0">
                <a:solidFill>
                  <a:schemeClr val="accent5">
                    <a:lumMod val="75000"/>
                  </a:schemeClr>
                </a:solidFill>
                <a:effectLst>
                  <a:glow rad="127000">
                    <a:schemeClr val="bg1"/>
                  </a:glow>
                </a:effectLst>
                <a:latin typeface="HG丸ｺﾞｼｯｸM-PRO" panose="020F0600000000000000" pitchFamily="50" charset="-128"/>
                <a:ea typeface="HG丸ｺﾞｼｯｸM-PRO" panose="020F0600000000000000" pitchFamily="50" charset="-128"/>
              </a:rPr>
              <a:t>シラバス、カリキュラムマップ、カリキュラムツリー、ナンバリング、キャップ制、週複数回授業、アクティブ・ラーニング、主専攻・副専攻</a:t>
            </a:r>
            <a:endParaRPr kumimoji="1" lang="en-US" altLang="ja-JP" sz="950" spc="-150" dirty="0">
              <a:solidFill>
                <a:schemeClr val="accent5">
                  <a:lumMod val="75000"/>
                </a:schemeClr>
              </a:solidFill>
              <a:effectLst>
                <a:glow rad="127000">
                  <a:schemeClr val="bg1"/>
                </a:glow>
              </a:effectLst>
              <a:latin typeface="HG丸ｺﾞｼｯｸM-PRO" panose="020F0600000000000000" pitchFamily="50" charset="-128"/>
              <a:ea typeface="HG丸ｺﾞｼｯｸM-PRO" panose="020F0600000000000000" pitchFamily="50" charset="-128"/>
            </a:endParaRPr>
          </a:p>
        </p:txBody>
      </p:sp>
      <p:sp>
        <p:nvSpPr>
          <p:cNvPr id="64" name="テキスト ボックス 63">
            <a:extLst>
              <a:ext uri="{FF2B5EF4-FFF2-40B4-BE49-F238E27FC236}">
                <a16:creationId xmlns:a16="http://schemas.microsoft.com/office/drawing/2014/main" id="{F9327312-A405-4B44-974A-D7814F0DF1B9}"/>
              </a:ext>
            </a:extLst>
          </p:cNvPr>
          <p:cNvSpPr txBox="1"/>
          <p:nvPr/>
        </p:nvSpPr>
        <p:spPr>
          <a:xfrm>
            <a:off x="6501340" y="4329100"/>
            <a:ext cx="1512000" cy="288000"/>
          </a:xfrm>
          <a:prstGeom prst="rect">
            <a:avLst/>
          </a:prstGeom>
          <a:noFill/>
        </p:spPr>
        <p:txBody>
          <a:bodyPr wrap="none" rtlCol="0">
            <a:noAutofit/>
          </a:bodyPr>
          <a:lstStyle/>
          <a:p>
            <a:pPr algn="ctr">
              <a:buClr>
                <a:schemeClr val="accent1">
                  <a:lumMod val="50000"/>
                </a:schemeClr>
              </a:buClr>
            </a:pPr>
            <a:r>
              <a:rPr kumimoji="1" lang="ja-JP" altLang="en-US" sz="1100" i="1" u="sng" smtClean="0">
                <a:solidFill>
                  <a:schemeClr val="accent4">
                    <a:lumMod val="50000"/>
                  </a:schemeClr>
                </a:solidFill>
                <a:effectLst>
                  <a:glow rad="139700">
                    <a:srgbClr val="FFFF00">
                      <a:alpha val="40000"/>
                    </a:srgbClr>
                  </a:glow>
                </a:effectLst>
                <a:latin typeface="HGP創英角ｺﾞｼｯｸUB" panose="020B0900000000000000" pitchFamily="50" charset="-128"/>
                <a:ea typeface="HGP創英角ｺﾞｼｯｸUB" panose="020B0900000000000000" pitchFamily="50" charset="-128"/>
              </a:rPr>
              <a:t>「授業</a:t>
            </a:r>
            <a:r>
              <a:rPr kumimoji="1" lang="ja-JP" altLang="en-US" sz="1100" i="1" u="sng" dirty="0">
                <a:solidFill>
                  <a:schemeClr val="accent4">
                    <a:lumMod val="50000"/>
                  </a:schemeClr>
                </a:solidFill>
                <a:effectLst>
                  <a:glow rad="139700">
                    <a:srgbClr val="FFFF00">
                      <a:alpha val="40000"/>
                    </a:srgbClr>
                  </a:glow>
                </a:effectLst>
                <a:latin typeface="HGP創英角ｺﾞｼｯｸUB" panose="020B0900000000000000" pitchFamily="50" charset="-128"/>
                <a:ea typeface="HGP創英角ｺﾞｼｯｸUB" panose="020B0900000000000000" pitchFamily="50" charset="-128"/>
              </a:rPr>
              <a:t>科目」レベル</a:t>
            </a:r>
          </a:p>
        </p:txBody>
      </p:sp>
      <p:sp>
        <p:nvSpPr>
          <p:cNvPr id="102" name="テキスト ボックス 14">
            <a:extLst>
              <a:ext uri="{FF2B5EF4-FFF2-40B4-BE49-F238E27FC236}">
                <a16:creationId xmlns:a16="http://schemas.microsoft.com/office/drawing/2014/main" id="{7D4FF94D-6576-4487-90A2-53B876CABB99}"/>
              </a:ext>
            </a:extLst>
          </p:cNvPr>
          <p:cNvSpPr txBox="1">
            <a:spLocks noChangeArrowheads="1"/>
          </p:cNvSpPr>
          <p:nvPr/>
        </p:nvSpPr>
        <p:spPr bwMode="auto">
          <a:xfrm>
            <a:off x="308592" y="1304764"/>
            <a:ext cx="972000" cy="828000"/>
          </a:xfrm>
          <a:prstGeom prst="rect">
            <a:avLst/>
          </a:prstGeom>
          <a:solidFill>
            <a:schemeClr val="accent4">
              <a:lumMod val="40000"/>
              <a:lumOff val="60000"/>
            </a:schemeClr>
          </a:solidFill>
          <a:ln w="9525">
            <a:noFill/>
            <a:miter lim="800000"/>
            <a:headEnd/>
            <a:tailEnd/>
          </a:ln>
          <a:extLst/>
        </p:spPr>
        <p:txBody>
          <a:bodyPr wrap="square" lIns="36000" tIns="0" rIns="36000" bIns="0" anchor="ctr" anchorCtr="0">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lnSpc>
                <a:spcPts val="1500"/>
              </a:lnSpc>
            </a:pPr>
            <a:r>
              <a:rPr lang="ja-JP" altLang="en-US" sz="1050" dirty="0">
                <a:latin typeface="Meiryo UI" panose="020B0604030504040204" pitchFamily="50" charset="-128"/>
                <a:ea typeface="Meiryo UI" panose="020B0604030504040204" pitchFamily="50" charset="-128"/>
              </a:rPr>
              <a:t>教学マネジメント</a:t>
            </a:r>
            <a:endParaRPr lang="en-US" altLang="ja-JP" sz="1050" dirty="0">
              <a:latin typeface="Meiryo UI" panose="020B0604030504040204" pitchFamily="50" charset="-128"/>
              <a:ea typeface="Meiryo UI" panose="020B0604030504040204" pitchFamily="50" charset="-128"/>
            </a:endParaRPr>
          </a:p>
          <a:p>
            <a:pPr algn="ctr" eaLnBrk="1" hangingPunct="1">
              <a:lnSpc>
                <a:spcPts val="1500"/>
              </a:lnSpc>
            </a:pPr>
            <a:r>
              <a:rPr lang="ja-JP" altLang="en-US" sz="1050" dirty="0">
                <a:latin typeface="Meiryo UI" panose="020B0604030504040204" pitchFamily="50" charset="-128"/>
                <a:ea typeface="Meiryo UI" panose="020B0604030504040204" pitchFamily="50" charset="-128"/>
              </a:rPr>
              <a:t>指針とは</a:t>
            </a:r>
          </a:p>
        </p:txBody>
      </p:sp>
      <p:sp>
        <p:nvSpPr>
          <p:cNvPr id="104" name="正方形/長方形 103">
            <a:extLst>
              <a:ext uri="{FF2B5EF4-FFF2-40B4-BE49-F238E27FC236}">
                <a16:creationId xmlns:a16="http://schemas.microsoft.com/office/drawing/2014/main" id="{1A4BD0A0-12ED-46EE-8BAE-7B491ECFF9DB}"/>
              </a:ext>
            </a:extLst>
          </p:cNvPr>
          <p:cNvSpPr/>
          <p:nvPr/>
        </p:nvSpPr>
        <p:spPr>
          <a:xfrm>
            <a:off x="57416" y="368660"/>
            <a:ext cx="1224000" cy="360000"/>
          </a:xfrm>
          <a:prstGeom prst="rect">
            <a:avLst/>
          </a:prstGeom>
          <a:solidFill>
            <a:schemeClr val="accent4">
              <a:lumMod val="60000"/>
              <a:lumOff val="40000"/>
            </a:schemeClr>
          </a:solidFill>
        </p:spPr>
        <p:txBody>
          <a:bodyPr wrap="square" lIns="36000" tIns="36000" rIns="36000" bIns="36000" anchor="ctr" anchorCtr="0">
            <a:noAutofit/>
          </a:bodyPr>
          <a:lstStyle/>
          <a:p>
            <a:pPr marL="127000" lvl="0" indent="-127000" algn="ctr">
              <a:lnSpc>
                <a:spcPts val="1300"/>
              </a:lnSpc>
            </a:pPr>
            <a:endParaRPr lang="en-US" altLang="ja-JP" sz="1050" spc="-30" dirty="0">
              <a:solidFill>
                <a:prstClr val="black"/>
              </a:solidFill>
              <a:latin typeface="Meiryo UI" panose="020B0604030504040204" pitchFamily="50" charset="-128"/>
              <a:ea typeface="Meiryo UI" panose="020B0604030504040204" pitchFamily="50" charset="-128"/>
            </a:endParaRPr>
          </a:p>
        </p:txBody>
      </p:sp>
      <p:sp>
        <p:nvSpPr>
          <p:cNvPr id="108" name="四角形: 角を丸くする 107">
            <a:extLst>
              <a:ext uri="{FF2B5EF4-FFF2-40B4-BE49-F238E27FC236}">
                <a16:creationId xmlns:a16="http://schemas.microsoft.com/office/drawing/2014/main" id="{DECC1B18-CCE9-4793-9196-800FEB07D74C}"/>
              </a:ext>
            </a:extLst>
          </p:cNvPr>
          <p:cNvSpPr/>
          <p:nvPr/>
        </p:nvSpPr>
        <p:spPr>
          <a:xfrm>
            <a:off x="6357156" y="5481228"/>
            <a:ext cx="864000" cy="432000"/>
          </a:xfrm>
          <a:prstGeom prst="roundRect">
            <a:avLst>
              <a:gd name="adj" fmla="val 16564"/>
            </a:avLst>
          </a:prstGeom>
          <a:solidFill>
            <a:schemeClr val="accent6">
              <a:lumMod val="20000"/>
              <a:lumOff val="80000"/>
              <a:alpha val="50196"/>
            </a:schemeClr>
          </a:solidFill>
          <a:ln w="12700">
            <a:solidFill>
              <a:schemeClr val="accent6">
                <a:lumMod val="60000"/>
                <a:lumOff val="40000"/>
              </a:schemeClr>
            </a:solidFill>
            <a:prstDash val="dash"/>
          </a:ln>
          <a:effectLst/>
        </p:spPr>
        <p:style>
          <a:lnRef idx="1">
            <a:schemeClr val="accent1"/>
          </a:lnRef>
          <a:fillRef idx="3">
            <a:schemeClr val="accent1"/>
          </a:fillRef>
          <a:effectRef idx="2">
            <a:schemeClr val="accent1"/>
          </a:effectRef>
          <a:fontRef idx="minor">
            <a:schemeClr val="lt1"/>
          </a:fontRef>
        </p:style>
        <p:txBody>
          <a:bodyPr lIns="72000" tIns="36000" rIns="72000" bIns="36000" rtlCol="0" anchor="ctr" anchorCtr="0">
            <a:noAutofit/>
          </a:bodyPr>
          <a:lstStyle/>
          <a:p>
            <a:pPr lvl="0" algn="ctr"/>
            <a:r>
              <a:rPr lang="ja-JP" altLang="en-US" sz="800" dirty="0">
                <a:ln w="0"/>
                <a:solidFill>
                  <a:prstClr val="black"/>
                </a:solidFill>
                <a:latin typeface="MS UI Gothic" panose="020B0600070205080204" pitchFamily="50" charset="-128"/>
                <a:ea typeface="MS UI Gothic" panose="020B0600070205080204" pitchFamily="50" charset="-128"/>
              </a:rPr>
              <a:t>項目の例は</a:t>
            </a:r>
            <a:endParaRPr lang="en-US" altLang="ja-JP" sz="800" dirty="0">
              <a:ln w="0"/>
              <a:solidFill>
                <a:prstClr val="black"/>
              </a:solidFill>
              <a:latin typeface="MS UI Gothic" panose="020B0600070205080204" pitchFamily="50" charset="-128"/>
              <a:ea typeface="MS UI Gothic" panose="020B0600070205080204" pitchFamily="50" charset="-128"/>
            </a:endParaRPr>
          </a:p>
          <a:p>
            <a:pPr lvl="0" algn="ctr"/>
            <a:r>
              <a:rPr lang="ja-JP" altLang="en-US" sz="800" dirty="0">
                <a:ln w="0"/>
                <a:solidFill>
                  <a:prstClr val="black"/>
                </a:solidFill>
                <a:latin typeface="MS UI Gothic" panose="020B0600070205080204" pitchFamily="50" charset="-128"/>
                <a:ea typeface="MS UI Gothic" panose="020B0600070205080204" pitchFamily="50" charset="-128"/>
              </a:rPr>
              <a:t>別途整理</a:t>
            </a:r>
          </a:p>
        </p:txBody>
      </p:sp>
      <p:cxnSp>
        <p:nvCxnSpPr>
          <p:cNvPr id="8" name="直線コネクタ 7">
            <a:extLst>
              <a:ext uri="{FF2B5EF4-FFF2-40B4-BE49-F238E27FC236}">
                <a16:creationId xmlns:a16="http://schemas.microsoft.com/office/drawing/2014/main" id="{B2D39484-1CD5-427F-A348-133364967AE9}"/>
              </a:ext>
            </a:extLst>
          </p:cNvPr>
          <p:cNvCxnSpPr>
            <a:cxnSpLocks/>
          </p:cNvCxnSpPr>
          <p:nvPr/>
        </p:nvCxnSpPr>
        <p:spPr>
          <a:xfrm>
            <a:off x="6789204" y="5301208"/>
            <a:ext cx="0" cy="1800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a:extLst>
              <a:ext uri="{FF2B5EF4-FFF2-40B4-BE49-F238E27FC236}">
                <a16:creationId xmlns:a16="http://schemas.microsoft.com/office/drawing/2014/main" id="{5EF46CAE-3A7D-4BD7-8E4E-7ABAD84A1370}"/>
              </a:ext>
            </a:extLst>
          </p:cNvPr>
          <p:cNvCxnSpPr>
            <a:cxnSpLocks/>
          </p:cNvCxnSpPr>
          <p:nvPr/>
        </p:nvCxnSpPr>
        <p:spPr>
          <a:xfrm>
            <a:off x="6789204" y="5913276"/>
            <a:ext cx="0" cy="1080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5" name="四角形: 角を丸くする 44">
            <a:extLst>
              <a:ext uri="{FF2B5EF4-FFF2-40B4-BE49-F238E27FC236}">
                <a16:creationId xmlns:a16="http://schemas.microsoft.com/office/drawing/2014/main" id="{0EF52617-90E1-4CC7-B730-E7AF8BF62ED5}"/>
              </a:ext>
            </a:extLst>
          </p:cNvPr>
          <p:cNvSpPr/>
          <p:nvPr/>
        </p:nvSpPr>
        <p:spPr>
          <a:xfrm>
            <a:off x="2001209" y="6021868"/>
            <a:ext cx="5940312" cy="720000"/>
          </a:xfrm>
          <a:prstGeom prst="roundRect">
            <a:avLst>
              <a:gd name="adj" fmla="val 10052"/>
            </a:avLst>
          </a:prstGeom>
          <a:solidFill>
            <a:srgbClr val="DFF5FD">
              <a:alpha val="69804"/>
            </a:srgbClr>
          </a:solidFill>
          <a:ln w="12700">
            <a:solidFill>
              <a:srgbClr val="024FA1"/>
            </a:solidFill>
          </a:ln>
          <a:effectLst/>
        </p:spPr>
        <p:style>
          <a:lnRef idx="1">
            <a:schemeClr val="accent1"/>
          </a:lnRef>
          <a:fillRef idx="3">
            <a:schemeClr val="accent1"/>
          </a:fillRef>
          <a:effectRef idx="2">
            <a:schemeClr val="accent1"/>
          </a:effectRef>
          <a:fontRef idx="minor">
            <a:schemeClr val="lt1"/>
          </a:fontRef>
        </p:style>
        <p:txBody>
          <a:bodyPr lIns="72000" tIns="36000" rIns="72000" bIns="36000" rtlCol="0" anchor="ctr" anchorCtr="0">
            <a:noAutofit/>
          </a:bodyPr>
          <a:lstStyle/>
          <a:p>
            <a:pPr lvl="0" algn="just">
              <a:buClr>
                <a:srgbClr val="4E67C8">
                  <a:lumMod val="50000"/>
                </a:srgbClr>
              </a:buClr>
            </a:pPr>
            <a:r>
              <a:rPr kumimoji="1" lang="en-US" altLang="ja-JP" sz="1200" b="1" dirty="0">
                <a:solidFill>
                  <a:srgbClr val="024FA1"/>
                </a:solidFill>
                <a:latin typeface="Meiryo UI" panose="020B0604030504040204" pitchFamily="50" charset="-128"/>
                <a:ea typeface="Meiryo UI" panose="020B0604030504040204" pitchFamily="50" charset="-128"/>
              </a:rPr>
              <a:t>Ⅴ </a:t>
            </a:r>
            <a:r>
              <a:rPr kumimoji="1" lang="ja-JP" altLang="en-US" sz="1200" b="1" dirty="0">
                <a:solidFill>
                  <a:srgbClr val="024FA1"/>
                </a:solidFill>
                <a:latin typeface="Meiryo UI" panose="020B0604030504040204" pitchFamily="50" charset="-128"/>
                <a:ea typeface="Meiryo UI" panose="020B0604030504040204" pitchFamily="50" charset="-128"/>
              </a:rPr>
              <a:t>情報公表</a:t>
            </a:r>
            <a:endParaRPr kumimoji="1" lang="en-US" altLang="ja-JP" sz="1200" b="1" dirty="0">
              <a:solidFill>
                <a:srgbClr val="024FA1"/>
              </a:solidFill>
              <a:latin typeface="Meiryo UI" panose="020B0604030504040204" pitchFamily="50" charset="-128"/>
              <a:ea typeface="Meiryo UI" panose="020B0604030504040204" pitchFamily="50" charset="-128"/>
            </a:endParaRPr>
          </a:p>
          <a:p>
            <a:pPr marL="171450" lvl="0" indent="-171450" algn="just">
              <a:buFont typeface="Wingdings" panose="05000000000000000000" pitchFamily="2" charset="2"/>
              <a:buChar char="ü"/>
            </a:pPr>
            <a:r>
              <a:rPr lang="ja-JP" altLang="en-US" sz="900" spc="-30" dirty="0">
                <a:solidFill>
                  <a:prstClr val="black"/>
                </a:solidFill>
                <a:latin typeface="MS UI Gothic" panose="020B0600070205080204" pitchFamily="50" charset="-128"/>
                <a:ea typeface="MS UI Gothic" panose="020B0600070205080204" pitchFamily="50" charset="-128"/>
              </a:rPr>
              <a:t>各大学が学修者本位の観点から教育を充実する上で、学修成果・教育成果を自発的・積極的に公表していくことが必要</a:t>
            </a:r>
            <a:endParaRPr lang="en-US" altLang="ja-JP" sz="900" spc="-30" dirty="0">
              <a:solidFill>
                <a:prstClr val="black"/>
              </a:solidFill>
              <a:latin typeface="MS UI Gothic" panose="020B0600070205080204" pitchFamily="50" charset="-128"/>
              <a:ea typeface="MS UI Gothic" panose="020B0600070205080204" pitchFamily="50" charset="-128"/>
            </a:endParaRPr>
          </a:p>
          <a:p>
            <a:pPr marL="171450" lvl="0" indent="-171450" algn="just">
              <a:buFont typeface="Wingdings" panose="05000000000000000000" pitchFamily="2" charset="2"/>
              <a:buChar char="ü"/>
            </a:pPr>
            <a:r>
              <a:rPr lang="ja-JP" altLang="en-US" sz="900" spc="-30" dirty="0">
                <a:solidFill>
                  <a:prstClr val="black"/>
                </a:solidFill>
                <a:latin typeface="MS UI Gothic" panose="020B0600070205080204" pitchFamily="50" charset="-128"/>
                <a:ea typeface="MS UI Gothic" panose="020B0600070205080204" pitchFamily="50" charset="-128"/>
              </a:rPr>
              <a:t>地域社会や産業界、大学進学者といった社会からの評価を通じた大学教育の質の向上を図る上でも情報公表は重要</a:t>
            </a:r>
            <a:endParaRPr lang="en-US" altLang="ja-JP" sz="900" spc="-30" dirty="0">
              <a:solidFill>
                <a:prstClr val="black"/>
              </a:solidFill>
              <a:latin typeface="MS UI Gothic" panose="020B0600070205080204" pitchFamily="50" charset="-128"/>
              <a:ea typeface="MS UI Gothic" panose="020B0600070205080204" pitchFamily="50" charset="-128"/>
            </a:endParaRPr>
          </a:p>
          <a:p>
            <a:pPr marL="171450" lvl="0" indent="-171450" algn="just">
              <a:buFont typeface="Wingdings" panose="05000000000000000000" pitchFamily="2" charset="2"/>
              <a:buChar char="ü"/>
            </a:pPr>
            <a:r>
              <a:rPr lang="ja-JP" altLang="en-US" sz="900" spc="-30" dirty="0">
                <a:solidFill>
                  <a:prstClr val="black"/>
                </a:solidFill>
                <a:latin typeface="MS UI Gothic" panose="020B0600070205080204" pitchFamily="50" charset="-128"/>
                <a:ea typeface="MS UI Gothic" panose="020B0600070205080204" pitchFamily="50" charset="-128"/>
              </a:rPr>
              <a:t>積極的な説明責任を果たすことで、社会からの信頼と支援を得るという好循環の形成が求められる</a:t>
            </a:r>
            <a:endParaRPr lang="en-US" altLang="ja-JP" sz="900" spc="-30" dirty="0">
              <a:solidFill>
                <a:prstClr val="black"/>
              </a:solidFill>
              <a:latin typeface="MS UI Gothic" panose="020B0600070205080204" pitchFamily="50" charset="-128"/>
              <a:ea typeface="MS UI Gothic" panose="020B0600070205080204" pitchFamily="50" charset="-128"/>
            </a:endParaRPr>
          </a:p>
        </p:txBody>
      </p:sp>
      <p:sp>
        <p:nvSpPr>
          <p:cNvPr id="5" name="正方形/長方形 4">
            <a:extLst>
              <a:ext uri="{FF2B5EF4-FFF2-40B4-BE49-F238E27FC236}">
                <a16:creationId xmlns:a16="http://schemas.microsoft.com/office/drawing/2014/main" id="{D5C2C2E8-515D-4E8D-895F-02378EB7A4B0}"/>
              </a:ext>
            </a:extLst>
          </p:cNvPr>
          <p:cNvSpPr/>
          <p:nvPr/>
        </p:nvSpPr>
        <p:spPr>
          <a:xfrm>
            <a:off x="56476" y="764848"/>
            <a:ext cx="216000" cy="1620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864017" fontAlgn="auto">
              <a:spcBef>
                <a:spcPts val="0"/>
              </a:spcBef>
              <a:spcAft>
                <a:spcPts val="0"/>
              </a:spcAft>
            </a:pPr>
            <a:endParaRPr kumimoji="1" lang="ja-JP" altLang="en-US" sz="1701" dirty="0">
              <a:solidFill>
                <a:prstClr val="black"/>
              </a:solidFill>
              <a:latin typeface="Calibri"/>
              <a:ea typeface="ＭＳ Ｐゴシック" panose="020B0600070205080204" pitchFamily="50" charset="-128"/>
            </a:endParaRPr>
          </a:p>
        </p:txBody>
      </p:sp>
      <p:sp>
        <p:nvSpPr>
          <p:cNvPr id="65" name="二等辺三角形 64">
            <a:extLst>
              <a:ext uri="{FF2B5EF4-FFF2-40B4-BE49-F238E27FC236}">
                <a16:creationId xmlns:a16="http://schemas.microsoft.com/office/drawing/2014/main" id="{3E0426FD-8E18-4CBD-AD49-CC8248B12EEC}"/>
              </a:ext>
            </a:extLst>
          </p:cNvPr>
          <p:cNvSpPr/>
          <p:nvPr/>
        </p:nvSpPr>
        <p:spPr>
          <a:xfrm rot="12894188">
            <a:off x="8851995" y="2895597"/>
            <a:ext cx="446675" cy="343291"/>
          </a:xfrm>
          <a:prstGeom prst="triangle">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algn="ctr" defTabSz="864017" fontAlgn="auto">
              <a:spcBef>
                <a:spcPts val="0"/>
              </a:spcBef>
              <a:spcAft>
                <a:spcPts val="0"/>
              </a:spcAft>
            </a:pPr>
            <a:endParaRPr kumimoji="1" lang="ja-JP" altLang="en-US" sz="1701" dirty="0">
              <a:solidFill>
                <a:prstClr val="black"/>
              </a:solidFill>
              <a:latin typeface="Calibri"/>
              <a:ea typeface="ＭＳ Ｐゴシック" panose="020B0600070205080204" pitchFamily="50" charset="-128"/>
            </a:endParaRPr>
          </a:p>
        </p:txBody>
      </p:sp>
      <p:sp>
        <p:nvSpPr>
          <p:cNvPr id="60" name="アーチ 59">
            <a:extLst>
              <a:ext uri="{FF2B5EF4-FFF2-40B4-BE49-F238E27FC236}">
                <a16:creationId xmlns:a16="http://schemas.microsoft.com/office/drawing/2014/main" id="{BC6E92D9-E40E-48B5-86D7-AF38D0CA3AEA}"/>
              </a:ext>
            </a:extLst>
          </p:cNvPr>
          <p:cNvSpPr>
            <a:spLocks noChangeAspect="1"/>
          </p:cNvSpPr>
          <p:nvPr/>
        </p:nvSpPr>
        <p:spPr>
          <a:xfrm rot="5400000">
            <a:off x="7999921" y="2178518"/>
            <a:ext cx="1260000" cy="1260000"/>
          </a:xfrm>
          <a:prstGeom prst="blockArc">
            <a:avLst>
              <a:gd name="adj1" fmla="val 19696754"/>
              <a:gd name="adj2" fmla="val 17139401"/>
              <a:gd name="adj3" fmla="val 14968"/>
            </a:avLst>
          </a:prstGeom>
          <a:solidFill>
            <a:schemeClr val="accent4">
              <a:lumMod val="75000"/>
            </a:schemeClr>
          </a:solidFill>
          <a:ln w="82550" cap="sq">
            <a:solidFill>
              <a:schemeClr val="accent4">
                <a:lumMod val="75000"/>
              </a:schemeClr>
            </a:solidFill>
            <a:prstDash val="dash"/>
            <a:miter lim="800000"/>
          </a:ln>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algn="ctr" defTabSz="864017" fontAlgn="auto">
              <a:spcBef>
                <a:spcPts val="0"/>
              </a:spcBef>
              <a:spcAft>
                <a:spcPts val="0"/>
              </a:spcAft>
            </a:pPr>
            <a:endParaRPr lang="ja-JP" altLang="en-US" dirty="0"/>
          </a:p>
        </p:txBody>
      </p:sp>
      <p:sp>
        <p:nvSpPr>
          <p:cNvPr id="113" name="テキスト ボックス 112"/>
          <p:cNvSpPr txBox="1"/>
          <p:nvPr/>
        </p:nvSpPr>
        <p:spPr>
          <a:xfrm>
            <a:off x="7941500" y="2204896"/>
            <a:ext cx="1512000" cy="216000"/>
          </a:xfrm>
          <a:prstGeom prst="rect">
            <a:avLst/>
          </a:prstGeom>
          <a:noFill/>
        </p:spPr>
        <p:txBody>
          <a:bodyPr wrap="square" rtlCol="0" anchor="ctr" anchorCtr="0">
            <a:noAutofit/>
          </a:bodyPr>
          <a:lstStyle/>
          <a:p>
            <a:pPr algn="ctr">
              <a:buClr>
                <a:schemeClr val="accent1">
                  <a:lumMod val="50000"/>
                </a:schemeClr>
              </a:buClr>
            </a:pPr>
            <a:r>
              <a:rPr kumimoji="1" lang="ja-JP" altLang="en-US" sz="1100" i="1" u="sng" dirty="0">
                <a:solidFill>
                  <a:schemeClr val="accent4">
                    <a:lumMod val="50000"/>
                  </a:schemeClr>
                </a:solidFill>
                <a:effectLst>
                  <a:glow rad="139700">
                    <a:srgbClr val="FFFF00">
                      <a:alpha val="40000"/>
                    </a:srgbClr>
                  </a:glow>
                </a:effectLst>
                <a:latin typeface="HGP創英角ｺﾞｼｯｸUB" panose="020B0900000000000000" pitchFamily="50" charset="-128"/>
                <a:ea typeface="HGP創英角ｺﾞｼｯｸUB" panose="020B0900000000000000" pitchFamily="50" charset="-128"/>
              </a:rPr>
              <a:t>「大学全体」レベル</a:t>
            </a:r>
          </a:p>
        </p:txBody>
      </p:sp>
      <p:sp>
        <p:nvSpPr>
          <p:cNvPr id="15" name="矢印: 五方向 14"/>
          <p:cNvSpPr/>
          <p:nvPr/>
        </p:nvSpPr>
        <p:spPr>
          <a:xfrm rot="5400000">
            <a:off x="4664464" y="-2079108"/>
            <a:ext cx="576000" cy="9648000"/>
          </a:xfrm>
          <a:prstGeom prst="homePlate">
            <a:avLst>
              <a:gd name="adj" fmla="val 49524"/>
            </a:avLst>
          </a:prstGeom>
          <a:solidFill>
            <a:srgbClr val="BFEBFA">
              <a:alpha val="69804"/>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algn="ctr" defTabSz="864017" fontAlgn="auto">
              <a:spcBef>
                <a:spcPts val="0"/>
              </a:spcBef>
              <a:spcAft>
                <a:spcPts val="0"/>
              </a:spcAft>
            </a:pPr>
            <a:endParaRPr kumimoji="1" lang="ja-JP" altLang="en-US" sz="1701" dirty="0">
              <a:solidFill>
                <a:prstClr val="black"/>
              </a:solidFill>
              <a:latin typeface="Calibri"/>
              <a:ea typeface="ＭＳ Ｐゴシック" panose="020B0600070205080204" pitchFamily="50" charset="-128"/>
            </a:endParaRPr>
          </a:p>
        </p:txBody>
      </p:sp>
      <p:sp>
        <p:nvSpPr>
          <p:cNvPr id="7" name="テキスト ボックス 6"/>
          <p:cNvSpPr txBox="1"/>
          <p:nvPr/>
        </p:nvSpPr>
        <p:spPr>
          <a:xfrm>
            <a:off x="632520" y="2430869"/>
            <a:ext cx="8640960" cy="602087"/>
          </a:xfrm>
          <a:prstGeom prst="rect">
            <a:avLst/>
          </a:prstGeom>
          <a:noFill/>
        </p:spPr>
        <p:txBody>
          <a:bodyPr wrap="square" lIns="0" tIns="0" rIns="0" bIns="0" rtlCol="0">
            <a:noAutofit/>
          </a:bodyPr>
          <a:lstStyle/>
          <a:p>
            <a:pPr algn="ctr">
              <a:buClr>
                <a:schemeClr val="accent1">
                  <a:lumMod val="50000"/>
                </a:schemeClr>
              </a:buClr>
            </a:pPr>
            <a:r>
              <a:rPr kumimoji="1" lang="ja-JP" altLang="en-US" sz="1600" b="1" dirty="0">
                <a:solidFill>
                  <a:srgbClr val="024FA1"/>
                </a:solidFill>
                <a:latin typeface="Meiryo UI" panose="020B0604030504040204" pitchFamily="50" charset="-128"/>
                <a:ea typeface="Meiryo UI" panose="020B0604030504040204" pitchFamily="50" charset="-128"/>
              </a:rPr>
              <a:t>三つの方針</a:t>
            </a:r>
            <a:endParaRPr kumimoji="1" lang="en-US" altLang="ja-JP" sz="1600" b="1" dirty="0">
              <a:solidFill>
                <a:srgbClr val="024FA1"/>
              </a:solidFill>
              <a:latin typeface="Meiryo UI" panose="020B0604030504040204" pitchFamily="50" charset="-128"/>
              <a:ea typeface="Meiryo UI" panose="020B0604030504040204" pitchFamily="50" charset="-128"/>
            </a:endParaRPr>
          </a:p>
          <a:p>
            <a:pPr algn="ctr">
              <a:buClr>
                <a:schemeClr val="accent1">
                  <a:lumMod val="50000"/>
                </a:schemeClr>
              </a:buClr>
            </a:pPr>
            <a:r>
              <a:rPr kumimoji="1" lang="ja-JP" altLang="en-US" sz="1200" b="1" dirty="0">
                <a:solidFill>
                  <a:schemeClr val="bg2">
                    <a:lumMod val="50000"/>
                  </a:schemeClr>
                </a:solidFill>
                <a:latin typeface="Meiryo UI" panose="020B0604030504040204" pitchFamily="50" charset="-128"/>
                <a:ea typeface="Meiryo UI" panose="020B0604030504040204" pitchFamily="50" charset="-128"/>
              </a:rPr>
              <a:t>「卒業認定・学位授与の方針」（</a:t>
            </a:r>
            <a:r>
              <a:rPr kumimoji="1" lang="en-US" altLang="ja-JP" sz="1200" b="1" dirty="0">
                <a:solidFill>
                  <a:schemeClr val="bg2">
                    <a:lumMod val="50000"/>
                  </a:schemeClr>
                </a:solidFill>
                <a:latin typeface="Meiryo UI" panose="020B0604030504040204" pitchFamily="50" charset="-128"/>
                <a:ea typeface="Meiryo UI" panose="020B0604030504040204" pitchFamily="50" charset="-128"/>
              </a:rPr>
              <a:t>DP</a:t>
            </a:r>
            <a:r>
              <a:rPr kumimoji="1" lang="ja-JP" altLang="en-US" sz="1200" b="1" dirty="0">
                <a:solidFill>
                  <a:schemeClr val="bg2">
                    <a:lumMod val="50000"/>
                  </a:schemeClr>
                </a:solidFill>
                <a:latin typeface="Meiryo UI" panose="020B0604030504040204" pitchFamily="50" charset="-128"/>
                <a:ea typeface="Meiryo UI" panose="020B0604030504040204" pitchFamily="50" charset="-128"/>
              </a:rPr>
              <a:t>）、「教育課程編成・実施の方針」（</a:t>
            </a:r>
            <a:r>
              <a:rPr kumimoji="1" lang="en-US" altLang="ja-JP" sz="1200" b="1" dirty="0">
                <a:solidFill>
                  <a:schemeClr val="bg2">
                    <a:lumMod val="50000"/>
                  </a:schemeClr>
                </a:solidFill>
                <a:latin typeface="Meiryo UI" panose="020B0604030504040204" pitchFamily="50" charset="-128"/>
                <a:ea typeface="Meiryo UI" panose="020B0604030504040204" pitchFamily="50" charset="-128"/>
              </a:rPr>
              <a:t>CP</a:t>
            </a:r>
            <a:r>
              <a:rPr kumimoji="1" lang="ja-JP" altLang="en-US" sz="1200" b="1" dirty="0">
                <a:solidFill>
                  <a:schemeClr val="bg2">
                    <a:lumMod val="50000"/>
                  </a:schemeClr>
                </a:solidFill>
                <a:latin typeface="Meiryo UI" panose="020B0604030504040204" pitchFamily="50" charset="-128"/>
                <a:ea typeface="Meiryo UI" panose="020B0604030504040204" pitchFamily="50" charset="-128"/>
              </a:rPr>
              <a:t>）、「入学者受入れの方針」（</a:t>
            </a:r>
            <a:r>
              <a:rPr kumimoji="1" lang="en-US" altLang="ja-JP" sz="1200" b="1" dirty="0">
                <a:solidFill>
                  <a:schemeClr val="bg2">
                    <a:lumMod val="50000"/>
                  </a:schemeClr>
                </a:solidFill>
                <a:latin typeface="Meiryo UI" panose="020B0604030504040204" pitchFamily="50" charset="-128"/>
                <a:ea typeface="Meiryo UI" panose="020B0604030504040204" pitchFamily="50" charset="-128"/>
              </a:rPr>
              <a:t>AP</a:t>
            </a:r>
            <a:r>
              <a:rPr kumimoji="1" lang="ja-JP" altLang="en-US" sz="1200" b="1" dirty="0">
                <a:solidFill>
                  <a:schemeClr val="bg2">
                    <a:lumMod val="50000"/>
                  </a:schemeClr>
                </a:solidFill>
                <a:latin typeface="Meiryo UI" panose="020B0604030504040204" pitchFamily="50" charset="-128"/>
                <a:ea typeface="Meiryo UI" panose="020B0604030504040204" pitchFamily="50" charset="-128"/>
              </a:rPr>
              <a:t>）</a:t>
            </a:r>
            <a:endParaRPr kumimoji="1" lang="en-US" altLang="ja-JP" sz="1200" b="1" dirty="0">
              <a:solidFill>
                <a:schemeClr val="bg2">
                  <a:lumMod val="50000"/>
                </a:schemeClr>
              </a:solidFill>
              <a:latin typeface="Meiryo UI" panose="020B0604030504040204" pitchFamily="50" charset="-128"/>
              <a:ea typeface="Meiryo UI" panose="020B0604030504040204" pitchFamily="50" charset="-128"/>
            </a:endParaRPr>
          </a:p>
          <a:p>
            <a:pPr lvl="0" algn="ctr"/>
            <a:r>
              <a:rPr lang="ja-JP" altLang="en-US" sz="1000" spc="-50" dirty="0">
                <a:solidFill>
                  <a:prstClr val="black"/>
                </a:solidFill>
                <a:latin typeface="MS UI Gothic" panose="020B0600070205080204" pitchFamily="50" charset="-128"/>
                <a:ea typeface="MS UI Gothic" panose="020B0600070205080204" pitchFamily="50" charset="-128"/>
              </a:rPr>
              <a:t>教学マネジメントの確立に当たって最も重要なものであり、学修者本位の教育の質の向上を図るための出発点</a:t>
            </a:r>
          </a:p>
        </p:txBody>
      </p:sp>
      <p:sp>
        <p:nvSpPr>
          <p:cNvPr id="75" name="テキスト ボックス 14">
            <a:extLst>
              <a:ext uri="{FF2B5EF4-FFF2-40B4-BE49-F238E27FC236}">
                <a16:creationId xmlns:a16="http://schemas.microsoft.com/office/drawing/2014/main" id="{A6AF0FB4-C102-4753-9FEE-CB11823B4975}"/>
              </a:ext>
            </a:extLst>
          </p:cNvPr>
          <p:cNvSpPr txBox="1">
            <a:spLocks noChangeArrowheads="1"/>
          </p:cNvSpPr>
          <p:nvPr/>
        </p:nvSpPr>
        <p:spPr bwMode="auto">
          <a:xfrm>
            <a:off x="8049344" y="3321600"/>
            <a:ext cx="1728000" cy="1008000"/>
          </a:xfrm>
          <a:prstGeom prst="rect">
            <a:avLst/>
          </a:prstGeom>
          <a:solidFill>
            <a:srgbClr val="BEEBDF">
              <a:alpha val="69804"/>
            </a:srgbClr>
          </a:solidFill>
          <a:ln>
            <a:noFill/>
          </a:ln>
          <a:extLst/>
        </p:spPr>
        <p:txBody>
          <a:bodyPr wrap="square" lIns="72000" tIns="36000" rIns="72000" bIns="36000" anchor="ctr" anchorCtr="0">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just" eaLnBrk="1" hangingPunct="1"/>
            <a:r>
              <a:rPr lang="en-US" altLang="ja-JP" sz="1050" dirty="0">
                <a:ln w="0"/>
                <a:latin typeface="MS UI Gothic" panose="020B0600070205080204" pitchFamily="50" charset="-128"/>
                <a:ea typeface="MS UI Gothic" panose="020B0600070205080204" pitchFamily="50" charset="-128"/>
              </a:rPr>
              <a:t>Ⅰ</a:t>
            </a:r>
            <a:r>
              <a:rPr lang="ja-JP" altLang="en-US" sz="1050" dirty="0">
                <a:ln w="0"/>
                <a:latin typeface="MS UI Gothic" panose="020B0600070205080204" pitchFamily="50" charset="-128"/>
                <a:ea typeface="MS UI Gothic" panose="020B0600070205080204" pitchFamily="50" charset="-128"/>
              </a:rPr>
              <a:t>～</a:t>
            </a:r>
            <a:r>
              <a:rPr lang="en-US" altLang="ja-JP" sz="1050" dirty="0">
                <a:ln w="0"/>
                <a:latin typeface="MS UI Gothic" panose="020B0600070205080204" pitchFamily="50" charset="-128"/>
                <a:ea typeface="MS UI Gothic" panose="020B0600070205080204" pitchFamily="50" charset="-128"/>
              </a:rPr>
              <a:t>Ⅴ</a:t>
            </a:r>
            <a:r>
              <a:rPr lang="ja-JP" altLang="en-US" sz="1050" dirty="0">
                <a:ln w="0"/>
                <a:latin typeface="MS UI Gothic" panose="020B0600070205080204" pitchFamily="50" charset="-128"/>
                <a:ea typeface="MS UI Gothic" panose="020B0600070205080204" pitchFamily="50" charset="-128"/>
              </a:rPr>
              <a:t>の取組を、大学全体、学位プログラム</a:t>
            </a:r>
            <a:r>
              <a:rPr lang="ja-JP" altLang="en-US" sz="1050" dirty="0" smtClean="0">
                <a:ln w="0"/>
                <a:latin typeface="MS UI Gothic" panose="020B0600070205080204" pitchFamily="50" charset="-128"/>
                <a:ea typeface="MS UI Gothic" panose="020B0600070205080204" pitchFamily="50" charset="-128"/>
              </a:rPr>
              <a:t>、授業</a:t>
            </a:r>
            <a:r>
              <a:rPr lang="ja-JP" altLang="en-US" sz="1050" dirty="0">
                <a:ln w="0"/>
                <a:latin typeface="MS UI Gothic" panose="020B0600070205080204" pitchFamily="50" charset="-128"/>
                <a:ea typeface="MS UI Gothic" panose="020B0600070205080204" pitchFamily="50" charset="-128"/>
              </a:rPr>
              <a:t>科目のそれぞれのレベルで実施しつつ、全体として整合性を確保。</a:t>
            </a:r>
          </a:p>
        </p:txBody>
      </p:sp>
      <p:sp>
        <p:nvSpPr>
          <p:cNvPr id="9" name="二等辺三角形 8">
            <a:extLst>
              <a:ext uri="{FF2B5EF4-FFF2-40B4-BE49-F238E27FC236}">
                <a16:creationId xmlns:a16="http://schemas.microsoft.com/office/drawing/2014/main" id="{4675E65E-9DD4-4863-A1FB-BF3721181A72}"/>
              </a:ext>
            </a:extLst>
          </p:cNvPr>
          <p:cNvSpPr/>
          <p:nvPr/>
        </p:nvSpPr>
        <p:spPr>
          <a:xfrm rot="5400000">
            <a:off x="380496" y="2132852"/>
            <a:ext cx="432000" cy="360000"/>
          </a:xfrm>
          <a:prstGeom prst="triangle">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864017" fontAlgn="auto">
              <a:spcBef>
                <a:spcPts val="0"/>
              </a:spcBef>
              <a:spcAft>
                <a:spcPts val="0"/>
              </a:spcAft>
            </a:pPr>
            <a:endParaRPr kumimoji="1" lang="ja-JP" altLang="en-US" sz="1701" dirty="0">
              <a:solidFill>
                <a:prstClr val="black"/>
              </a:solidFill>
              <a:latin typeface="Calibri"/>
              <a:ea typeface="ＭＳ Ｐゴシック" panose="020B0600070205080204" pitchFamily="50" charset="-128"/>
            </a:endParaRPr>
          </a:p>
        </p:txBody>
      </p:sp>
      <p:sp>
        <p:nvSpPr>
          <p:cNvPr id="49" name="正方形/長方形 48">
            <a:extLst>
              <a:ext uri="{FF2B5EF4-FFF2-40B4-BE49-F238E27FC236}">
                <a16:creationId xmlns:a16="http://schemas.microsoft.com/office/drawing/2014/main" id="{4D77CCBC-C1F3-4200-B441-3EB8C69A8ADF}"/>
              </a:ext>
            </a:extLst>
          </p:cNvPr>
          <p:cNvSpPr/>
          <p:nvPr/>
        </p:nvSpPr>
        <p:spPr>
          <a:xfrm>
            <a:off x="56456" y="2204066"/>
            <a:ext cx="360000" cy="216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864017" fontAlgn="auto">
              <a:spcBef>
                <a:spcPts val="0"/>
              </a:spcBef>
              <a:spcAft>
                <a:spcPts val="0"/>
              </a:spcAft>
            </a:pPr>
            <a:endParaRPr kumimoji="1" lang="ja-JP" altLang="en-US" sz="1701" dirty="0">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75225926"/>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0_標準デザイン">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8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29" tIns="10799" rIns="91429" bIns="45715" numCol="1"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1" lang="ja-JP" altLang="en-US" sz="2000" b="1" i="0" u="none" strike="noStrike" cap="none" normalizeH="0" baseline="0" smtClean="0">
            <a:ln>
              <a:noFill/>
            </a:ln>
            <a:solidFill>
              <a:schemeClr val="tx1"/>
            </a:solidFill>
            <a:effectLst/>
            <a:latin typeface="Arial" charset="0"/>
            <a:ea typeface="HGP創英角ｺﾞｼｯｸUB" pitchFamily="50"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29" tIns="10799" rIns="91429" bIns="45715" numCol="1"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1" lang="ja-JP" altLang="en-US" sz="2000" b="1" i="0" u="none" strike="noStrike" cap="none" normalizeH="0" baseline="0" smtClean="0">
            <a:ln>
              <a:noFill/>
            </a:ln>
            <a:solidFill>
              <a:schemeClr val="tx1"/>
            </a:solidFill>
            <a:effectLst/>
            <a:latin typeface="Arial" charset="0"/>
            <a:ea typeface="HGP創英角ｺﾞｼｯｸUB" pitchFamily="50" charset="-128"/>
          </a:defRPr>
        </a:defPPr>
      </a:lstStyle>
    </a:lnDef>
    <a:txDef>
      <a:spPr>
        <a:noFill/>
      </a:spPr>
      <a:bodyPr wrap="square" rtlCol="0">
        <a:spAutoFit/>
      </a:bodyPr>
      <a:lstStyle>
        <a:defPPr algn="l">
          <a:defRPr sz="1400" b="1" dirty="0" smtClean="0">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extraClrScheme>
      <a:clrScheme name="8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ln w="28575">
          <a:solidFill>
            <a:schemeClr val="accent5"/>
          </a:solidFill>
          <a:prstDash val="sysDash"/>
        </a:ln>
      </a:spPr>
      <a:bodyPr wrap="square" rtlCol="0">
        <a:spAutoFit/>
      </a:bodyPr>
      <a:lstStyle>
        <a:defPPr marL="449263">
          <a:defRPr sz="1600" spc="-18" dirty="0">
            <a:solidFill>
              <a:schemeClr val="tx1"/>
            </a:solidFill>
            <a:latin typeface="Meiryo UI" panose="020B0604030504040204" pitchFamily="50" charset="-128"/>
            <a:ea typeface="Meiryo UI" panose="020B0604030504040204" pitchFamily="50" charset="-128"/>
          </a:defRPr>
        </a:defPPr>
      </a:lstStyle>
      <a:style>
        <a:lnRef idx="2">
          <a:schemeClr val="dk1"/>
        </a:lnRef>
        <a:fillRef idx="1">
          <a:schemeClr val="lt1"/>
        </a:fillRef>
        <a:effectRef idx="0">
          <a:schemeClr val="dk1"/>
        </a:effectRef>
        <a:fontRef idx="minor">
          <a:schemeClr val="dk1"/>
        </a:fontRef>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0">
              <a:srgbClr val="00B050"/>
            </a:gs>
            <a:gs pos="100000">
              <a:schemeClr val="bg1"/>
            </a:gs>
          </a:gsLst>
          <a:lin ang="0" scaled="1"/>
          <a:tileRect/>
        </a:gradFill>
        <a:ln>
          <a:noFill/>
        </a:ln>
        <a:effectLst/>
      </a:spPr>
      <a:bodyPr rtlCol="0" anchor="ctr"/>
      <a:lstStyle>
        <a:defPPr algn="ctr" defTabSz="864017" fontAlgn="auto">
          <a:spcBef>
            <a:spcPts val="0"/>
          </a:spcBef>
          <a:spcAft>
            <a:spcPts val="0"/>
          </a:spcAft>
          <a:defRPr sz="1701" dirty="0">
            <a:solidFill>
              <a:prstClr val="black"/>
            </a:solidFill>
            <a:latin typeface="Calibri"/>
            <a:ea typeface="ＭＳ Ｐゴシック" panose="020B0600070205080204" pitchFamily="50" charset="-128"/>
          </a:defRPr>
        </a:defPPr>
      </a:lstStyle>
      <a:style>
        <a:lnRef idx="1">
          <a:schemeClr val="accent1"/>
        </a:lnRef>
        <a:fillRef idx="3">
          <a:schemeClr val="accent1"/>
        </a:fillRef>
        <a:effectRef idx="2">
          <a:schemeClr val="accent1"/>
        </a:effectRef>
        <a:fontRef idx="minor">
          <a:schemeClr val="lt1"/>
        </a:fontRef>
      </a:style>
    </a:spDef>
    <a:txDef>
      <a:spPr>
        <a:noFill/>
      </a:spPr>
      <a:bodyPr wrap="square" rtlCol="0">
        <a:spAutoFit/>
      </a:bodyPr>
      <a:lstStyle>
        <a:defPPr algn="ctr">
          <a:buClr>
            <a:schemeClr val="accent1">
              <a:lumMod val="50000"/>
            </a:schemeClr>
          </a:buClr>
          <a:defRPr i="1" dirty="0">
            <a:solidFill>
              <a:schemeClr val="tx2">
                <a:lumMod val="50000"/>
              </a:schemeClr>
            </a:solidFill>
            <a:latin typeface="HGP創英角ｺﾞｼｯｸUB" panose="020B0900000000000000" pitchFamily="50" charset="-128"/>
            <a:ea typeface="HGP創英角ｺﾞｼｯｸUB" panose="020B0900000000000000"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24593</TotalTime>
  <Words>989</Words>
  <Application>Microsoft Office PowerPoint</Application>
  <PresentationFormat>A4 210 x 297 mm</PresentationFormat>
  <Paragraphs>49</Paragraphs>
  <Slides>1</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4</vt:i4>
      </vt:variant>
      <vt:variant>
        <vt:lpstr>スライド タイトル</vt:lpstr>
      </vt:variant>
      <vt:variant>
        <vt:i4>1</vt:i4>
      </vt:variant>
    </vt:vector>
  </HeadingPairs>
  <TitlesOfParts>
    <vt:vector size="17" baseType="lpstr">
      <vt:lpstr>HGP創英角ｺﾞｼｯｸUB</vt:lpstr>
      <vt:lpstr>HG丸ｺﾞｼｯｸM-PRO</vt:lpstr>
      <vt:lpstr>Meiryo UI</vt:lpstr>
      <vt:lpstr>ＭＳ Ｐゴシック</vt:lpstr>
      <vt:lpstr>MS UI Gothic</vt:lpstr>
      <vt:lpstr>ＭＳ ゴシック</vt:lpstr>
      <vt:lpstr>游ゴシック</vt:lpstr>
      <vt:lpstr>游ゴシック Light</vt:lpstr>
      <vt:lpstr>Arial</vt:lpstr>
      <vt:lpstr>Calibri</vt:lpstr>
      <vt:lpstr>Calibri Light</vt:lpstr>
      <vt:lpstr>Wingdings</vt:lpstr>
      <vt:lpstr>デザインの設定</vt:lpstr>
      <vt:lpstr>10_標準デザイン</vt:lpstr>
      <vt:lpstr>1_デザインの設定</vt:lpstr>
      <vt:lpstr>1_Office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教学マネジメント指針・概要</dc:title>
  <dc:creator>文部科学省</dc:creator>
  <cp:lastModifiedBy>m</cp:lastModifiedBy>
  <cp:revision>719</cp:revision>
  <cp:lastPrinted>2020-02-06T03:23:06Z</cp:lastPrinted>
  <dcterms:created xsi:type="dcterms:W3CDTF">2018-06-17T00:55:37Z</dcterms:created>
  <dcterms:modified xsi:type="dcterms:W3CDTF">2020-02-06T08:05:05Z</dcterms:modified>
</cp:coreProperties>
</file>