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99CCFF"/>
    <a:srgbClr val="66CCFF"/>
    <a:srgbClr val="66FFFF"/>
    <a:srgbClr val="0000FF"/>
    <a:srgbClr val="66FF33"/>
    <a:srgbClr val="FF6600"/>
    <a:srgbClr val="003366"/>
    <a:srgbClr val="C0C0C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9" autoAdjust="0"/>
    <p:restoredTop sz="98741" autoAdjust="0"/>
  </p:normalViewPr>
  <p:slideViewPr>
    <p:cSldViewPr>
      <p:cViewPr>
        <p:scale>
          <a:sx n="75" d="100"/>
          <a:sy n="75" d="100"/>
        </p:scale>
        <p:origin x="-1290" y="-300"/>
      </p:cViewPr>
      <p:guideLst>
        <p:guide orient="horz" pos="28"/>
        <p:guide pos="62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50375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221" y="2"/>
            <a:ext cx="2950374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0372"/>
            <a:ext cx="2950375" cy="497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221" y="9440372"/>
            <a:ext cx="2950374" cy="497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6FABE11-A267-43EA-A58F-7C2DA1CAC2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3230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50375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221" y="2"/>
            <a:ext cx="2950374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6388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0" y="4720985"/>
            <a:ext cx="5446723" cy="4473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0372"/>
            <a:ext cx="2950375" cy="497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221" y="9440372"/>
            <a:ext cx="2950374" cy="497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BD941F0-F483-4281-B116-59B1F374D0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752136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9414" indent="-28823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52944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14122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75299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36477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97655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58832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920010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mtClean="0"/>
              <a:t>【機密性○】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9414" indent="-28823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52944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14122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75299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36477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97655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58832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920010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7F06FB1-0770-4C03-BFB1-120B8E6D4708}" type="slidenum">
              <a:rPr lang="en-US" altLang="ja-JP" smtClean="0"/>
              <a:pPr eaLnBrk="1" hangingPunct="1"/>
              <a:t>1</a:t>
            </a:fld>
            <a:endParaRPr lang="en-US" altLang="ja-JP" smtClean="0"/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E0C4-E58D-4A7F-8AE1-687EC7074B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7284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D690A-07E0-4931-AC92-A5C47F9D89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1440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333375"/>
            <a:ext cx="2228850" cy="57927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333375"/>
            <a:ext cx="6534150" cy="57927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38751-1222-4120-A60B-C797D00289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741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54C18-8B76-45FA-BFC7-5F2F8CE351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860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69C82-C96E-4588-A112-C32B580E3A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421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F2734-AE83-4D27-9395-967A4D9FB0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1652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8F30E-2154-425E-925C-7C64A274AE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4588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5A677-AE9F-4181-BE15-CC9AD5E56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802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3FB93-46E0-4965-A372-8BA09CF1E2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734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473B4-5FFA-4F47-ACB9-65B3F036B6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109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07EC5-428B-411B-9E9E-C53ED8CCB6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309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33375"/>
            <a:ext cx="89154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5EDF708-CDAE-48C8-B730-F0637D0070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508000" y="177800"/>
            <a:ext cx="233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ja-JP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69" name="Rectangle 29"/>
          <p:cNvSpPr>
            <a:spLocks noChangeArrowheads="1"/>
          </p:cNvSpPr>
          <p:nvPr/>
        </p:nvSpPr>
        <p:spPr bwMode="auto">
          <a:xfrm>
            <a:off x="0" y="-27384"/>
            <a:ext cx="9906000" cy="61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tIns="108000" anchor="ctr"/>
          <a:lstStyle/>
          <a:p>
            <a:pPr algn="ctr">
              <a:lnSpc>
                <a:spcPts val="2000"/>
              </a:lnSpc>
              <a:defRPr/>
            </a:pP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S創英角ｺﾞｼｯｸUB" pitchFamily="50" charset="-128"/>
              </a:rPr>
              <a:t>平成２７年度「研究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S創英角ｺﾞｼｯｸUB" pitchFamily="50" charset="-128"/>
              </a:rPr>
              <a:t>大学強化</a:t>
            </a: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S創英角ｺﾞｼｯｸUB" pitchFamily="50" charset="-128"/>
              </a:rPr>
              <a:t>促進事業」フォローアップ</a:t>
            </a:r>
            <a:endParaRPr lang="en-US" altLang="ja-JP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HGS創英角ｺﾞｼｯｸUB" pitchFamily="50" charset="-128"/>
            </a:endParaRPr>
          </a:p>
          <a:p>
            <a:pPr algn="ctr">
              <a:lnSpc>
                <a:spcPts val="2000"/>
              </a:lnSpc>
              <a:defRPr/>
            </a:pP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S創英角ｺﾞｼｯｸUB" pitchFamily="50" charset="-128"/>
              </a:rPr>
              <a:t>進捗状況概要　○○大学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620688"/>
            <a:ext cx="9685610" cy="1502976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以下の項目について、記載してください</a:t>
            </a:r>
            <a:r>
              <a:rPr lang="ja-JP" altLang="en-US" sz="1200" dirty="0" smtClean="0">
                <a:latin typeface="+mj-ea"/>
                <a:ea typeface="+mj-ea"/>
              </a:rPr>
              <a:t>。</a:t>
            </a:r>
            <a:r>
              <a:rPr lang="ja-JP" altLang="en-US" sz="1200" dirty="0">
                <a:latin typeface="+mj-ea"/>
                <a:ea typeface="+mj-ea"/>
              </a:rPr>
              <a:t> </a:t>
            </a:r>
            <a:r>
              <a:rPr lang="ja-JP" altLang="ja-JP" sz="1200" dirty="0">
                <a:latin typeface="+mj-ea"/>
                <a:ea typeface="+mj-ea"/>
              </a:rPr>
              <a:t>（提出の際には、点線の枠を削除してください。） </a:t>
            </a:r>
            <a:endParaRPr lang="en-US" altLang="ja-JP" sz="1200" dirty="0" smtClean="0">
              <a:latin typeface="+mj-ea"/>
              <a:ea typeface="+mj-ea"/>
            </a:endParaRPr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　　</a:t>
            </a:r>
            <a:r>
              <a:rPr lang="ja-JP" altLang="en-US" sz="1200" dirty="0"/>
              <a:t>・</a:t>
            </a:r>
            <a:r>
              <a:rPr lang="ja-JP" altLang="en-US" sz="1200" dirty="0" smtClean="0"/>
              <a:t>目的</a:t>
            </a: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　　・これまでの実績・進捗状況</a:t>
            </a: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　</a:t>
            </a:r>
            <a:r>
              <a:rPr lang="ja-JP" altLang="en-US" sz="1200" dirty="0"/>
              <a:t>　・</a:t>
            </a:r>
            <a:r>
              <a:rPr lang="ja-JP" altLang="en-US" sz="1200" dirty="0" smtClean="0"/>
              <a:t>今後の課題と展望</a:t>
            </a: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本資料は、公表することを前提とし、分かり易い表現で、簡潔に</a:t>
            </a:r>
            <a:r>
              <a:rPr lang="ja-JP" altLang="en-US" sz="1200" dirty="0"/>
              <a:t>記載</a:t>
            </a:r>
            <a:r>
              <a:rPr lang="ja-JP" altLang="en-US" sz="1200" dirty="0" smtClean="0"/>
              <a:t>してください。</a:t>
            </a: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概要は１枚</a:t>
            </a:r>
            <a:r>
              <a:rPr lang="ja-JP" altLang="en-US" sz="1200" dirty="0"/>
              <a:t>に収めてください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文字</a:t>
            </a:r>
            <a:r>
              <a:rPr lang="ja-JP" altLang="en-US" sz="1200" dirty="0"/>
              <a:t>のフォント、ポイント</a:t>
            </a:r>
            <a:r>
              <a:rPr lang="ja-JP" altLang="en-US" sz="1200" dirty="0" smtClean="0"/>
              <a:t>、行数</a:t>
            </a: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</a:rPr>
              <a:t>（枠の高さを変更いただいて結構です。</a:t>
            </a:r>
            <a:r>
              <a:rPr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r>
              <a:rPr lang="ja-JP" altLang="en-US" sz="1200" dirty="0" smtClean="0"/>
              <a:t>、文章量</a:t>
            </a:r>
            <a:r>
              <a:rPr lang="ja-JP" altLang="en-US" sz="1200" dirty="0"/>
              <a:t>は自由です。</a:t>
            </a:r>
            <a:endParaRPr lang="en-US" altLang="ja-JP" sz="1200" dirty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図・表・写真等（カラー可）を</a:t>
            </a:r>
            <a:r>
              <a:rPr lang="ja-JP" altLang="en-US" sz="1200" dirty="0"/>
              <a:t>使用し、分かりやすく表現してください</a:t>
            </a:r>
            <a:r>
              <a:rPr lang="ja-JP" altLang="en-US" sz="1200" dirty="0" smtClean="0"/>
              <a:t>。　</a:t>
            </a:r>
            <a:endParaRPr lang="en-US" altLang="ja-JP" sz="1200" dirty="0"/>
          </a:p>
        </p:txBody>
      </p:sp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8890644" y="116632"/>
            <a:ext cx="936104" cy="391628"/>
          </a:xfrm>
          <a:prstGeom prst="rect">
            <a:avLst/>
          </a:prstGeom>
          <a:solidFill>
            <a:sysClr val="window" lastClr="FFFFFF"/>
          </a:solidFill>
          <a:ln w="38100" cmpd="dbl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 lIns="72000" tIns="72000" rIns="0" bIns="72000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kumimoji="1" lang="ja-JP" altLang="en-US" sz="16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公表</a:t>
            </a:r>
            <a:endParaRPr kumimoji="1" lang="ja-JP" altLang="en-US" sz="16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4356" y="2276872"/>
            <a:ext cx="9755188" cy="1404000"/>
          </a:xfrm>
          <a:prstGeom prst="roundRect">
            <a:avLst>
              <a:gd name="adj" fmla="val 6582"/>
            </a:avLst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solidFill>
                  <a:prstClr val="black"/>
                </a:solidFill>
                <a:latin typeface="Calibri"/>
                <a:ea typeface="ＭＳ Ｐゴシック"/>
              </a:rPr>
              <a:t>・</a:t>
            </a:r>
            <a:endParaRPr kumimoji="0" lang="en-US" altLang="ja-JP" sz="1200" kern="0" dirty="0" smtClean="0">
              <a:solidFill>
                <a:prstClr val="black"/>
              </a:solidFill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87487" y="2204864"/>
            <a:ext cx="1481137" cy="215900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>
            <a:prstShdw prst="shdw17" dist="17961" dir="2700000">
              <a:srgbClr val="3333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srgbClr val="FFFFFF"/>
                </a:solidFill>
                <a:ea typeface="ＭＳ Ｐゴシック" charset="-128"/>
              </a:rPr>
              <a:t>目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ＭＳ Ｐゴシック" charset="-128"/>
              </a:rPr>
              <a:t>　　　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ＭＳ Ｐゴシック" charset="-128"/>
              </a:rPr>
              <a:t>的</a:t>
            </a: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ＭＳ Ｐゴシック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4356" y="3825200"/>
            <a:ext cx="9755188" cy="1404000"/>
          </a:xfrm>
          <a:prstGeom prst="roundRect">
            <a:avLst>
              <a:gd name="adj" fmla="val 6582"/>
            </a:avLst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87487" y="3717032"/>
            <a:ext cx="2345233" cy="215900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>
            <a:prstShdw prst="shdw17" dist="17961" dir="2700000">
              <a:srgbClr val="3333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400" kern="0" noProof="0" dirty="0">
                <a:solidFill>
                  <a:srgbClr val="FFFFFF"/>
                </a:solidFill>
                <a:ea typeface="ＭＳ Ｐゴシック" charset="-128"/>
              </a:rPr>
              <a:t>これまで</a:t>
            </a:r>
            <a:r>
              <a:rPr kumimoji="0" lang="ja-JP" altLang="en-US" sz="1400" kern="0" noProof="0" dirty="0" smtClean="0">
                <a:solidFill>
                  <a:srgbClr val="FFFFFF"/>
                </a:solidFill>
                <a:ea typeface="ＭＳ Ｐゴシック" charset="-128"/>
              </a:rPr>
              <a:t>の</a:t>
            </a:r>
            <a:r>
              <a:rPr kumimoji="0" lang="ja-JP" altLang="en-US" sz="1400" kern="0" dirty="0" smtClean="0">
                <a:solidFill>
                  <a:schemeClr val="bg1"/>
                </a:solidFill>
                <a:ea typeface="ＭＳ Ｐゴシック" charset="-128"/>
              </a:rPr>
              <a:t>実績</a:t>
            </a:r>
            <a:r>
              <a:rPr kumimoji="0" lang="ja-JP" altLang="en-US" sz="1400" kern="0" noProof="0" dirty="0" smtClean="0">
                <a:solidFill>
                  <a:schemeClr val="bg1"/>
                </a:solidFill>
                <a:ea typeface="ＭＳ Ｐゴシック" charset="-128"/>
              </a:rPr>
              <a:t>・</a:t>
            </a:r>
            <a:r>
              <a:rPr lang="ja-JP" altLang="en-US" sz="1400" dirty="0" smtClean="0">
                <a:solidFill>
                  <a:schemeClr val="bg1"/>
                </a:solidFill>
              </a:rPr>
              <a:t>進捗状況</a:t>
            </a:r>
            <a:endParaRPr lang="en-US" altLang="ja-JP" sz="14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4356" y="5373216"/>
            <a:ext cx="9755188" cy="1404000"/>
          </a:xfrm>
          <a:prstGeom prst="roundRect">
            <a:avLst>
              <a:gd name="adj" fmla="val 6582"/>
            </a:avLst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87487" y="5301208"/>
            <a:ext cx="2345233" cy="215900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>
            <a:prstShdw prst="shdw17" dist="17961" dir="2700000">
              <a:srgbClr val="3333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noProof="0" dirty="0" smtClean="0">
                <a:solidFill>
                  <a:schemeClr val="bg1"/>
                </a:solidFill>
                <a:ea typeface="ＭＳ Ｐゴシック" charset="-128"/>
              </a:rPr>
              <a:t>今後の課題と展望</a:t>
            </a: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ＭＳ Ｐゴシック" charset="-128"/>
            </a:endParaRPr>
          </a:p>
        </p:txBody>
      </p:sp>
      <p:sp>
        <p:nvSpPr>
          <p:cNvPr id="2" name="左大かっこ 1"/>
          <p:cNvSpPr/>
          <p:nvPr/>
        </p:nvSpPr>
        <p:spPr bwMode="auto">
          <a:xfrm>
            <a:off x="427796" y="844172"/>
            <a:ext cx="72008" cy="568604"/>
          </a:xfrm>
          <a:prstGeom prst="leftBracke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10800" rIns="0" bIns="10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189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" tIns="10800" rIns="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" tIns="10800" rIns="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4472</TotalTime>
  <Words>69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文部科学省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別添2　平成27年度「研究大学強化促進事業」進捗状況概要（様式）</dc:title>
  <dc:creator>文部科学省</dc:creator>
  <cp:lastModifiedBy>文部科学省</cp:lastModifiedBy>
  <cp:revision>234</cp:revision>
  <cp:lastPrinted>2015-07-31T05:17:20Z</cp:lastPrinted>
  <dcterms:created xsi:type="dcterms:W3CDTF">2012-07-31T06:29:53Z</dcterms:created>
  <dcterms:modified xsi:type="dcterms:W3CDTF">2015-08-07T01:42:57Z</dcterms:modified>
</cp:coreProperties>
</file>