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4" r:id="rId1"/>
    <p:sldMasterId id="2147483939" r:id="rId2"/>
  </p:sldMasterIdLst>
  <p:notesMasterIdLst>
    <p:notesMasterId r:id="rId4"/>
  </p:notesMasterIdLst>
  <p:handoutMasterIdLst>
    <p:handoutMasterId r:id="rId5"/>
  </p:handoutMasterIdLst>
  <p:sldIdLst>
    <p:sldId id="282" r:id="rId3"/>
  </p:sldIdLst>
  <p:sldSz cx="9906000" cy="6858000" type="A4"/>
  <p:notesSz cx="6805613" cy="9939338"/>
  <p:defaultTextStyle>
    <a:defPPr>
      <a:defRPr lang="ja-JP"/>
    </a:defPPr>
    <a:lvl1pPr marL="0" algn="l" defTabSz="914055" rtl="0" eaLnBrk="1" latinLnBrk="0" hangingPunct="1">
      <a:defRPr kumimoji="1" sz="1800" kern="1200">
        <a:solidFill>
          <a:schemeClr val="tx1"/>
        </a:solidFill>
        <a:latin typeface="+mn-lt"/>
        <a:ea typeface="+mn-ea"/>
        <a:cs typeface="+mn-cs"/>
      </a:defRPr>
    </a:lvl1pPr>
    <a:lvl2pPr marL="457028" algn="l" defTabSz="914055" rtl="0" eaLnBrk="1" latinLnBrk="0" hangingPunct="1">
      <a:defRPr kumimoji="1" sz="1800" kern="1200">
        <a:solidFill>
          <a:schemeClr val="tx1"/>
        </a:solidFill>
        <a:latin typeface="+mn-lt"/>
        <a:ea typeface="+mn-ea"/>
        <a:cs typeface="+mn-cs"/>
      </a:defRPr>
    </a:lvl2pPr>
    <a:lvl3pPr marL="914055" algn="l" defTabSz="914055" rtl="0" eaLnBrk="1" latinLnBrk="0" hangingPunct="1">
      <a:defRPr kumimoji="1" sz="1800" kern="1200">
        <a:solidFill>
          <a:schemeClr val="tx1"/>
        </a:solidFill>
        <a:latin typeface="+mn-lt"/>
        <a:ea typeface="+mn-ea"/>
        <a:cs typeface="+mn-cs"/>
      </a:defRPr>
    </a:lvl3pPr>
    <a:lvl4pPr marL="1371084" algn="l" defTabSz="914055" rtl="0" eaLnBrk="1" latinLnBrk="0" hangingPunct="1">
      <a:defRPr kumimoji="1" sz="1800" kern="1200">
        <a:solidFill>
          <a:schemeClr val="tx1"/>
        </a:solidFill>
        <a:latin typeface="+mn-lt"/>
        <a:ea typeface="+mn-ea"/>
        <a:cs typeface="+mn-cs"/>
      </a:defRPr>
    </a:lvl4pPr>
    <a:lvl5pPr marL="1828112" algn="l" defTabSz="914055" rtl="0" eaLnBrk="1" latinLnBrk="0" hangingPunct="1">
      <a:defRPr kumimoji="1" sz="1800" kern="1200">
        <a:solidFill>
          <a:schemeClr val="tx1"/>
        </a:solidFill>
        <a:latin typeface="+mn-lt"/>
        <a:ea typeface="+mn-ea"/>
        <a:cs typeface="+mn-cs"/>
      </a:defRPr>
    </a:lvl5pPr>
    <a:lvl6pPr marL="2285140" algn="l" defTabSz="914055" rtl="0" eaLnBrk="1" latinLnBrk="0" hangingPunct="1">
      <a:defRPr kumimoji="1" sz="1800" kern="1200">
        <a:solidFill>
          <a:schemeClr val="tx1"/>
        </a:solidFill>
        <a:latin typeface="+mn-lt"/>
        <a:ea typeface="+mn-ea"/>
        <a:cs typeface="+mn-cs"/>
      </a:defRPr>
    </a:lvl6pPr>
    <a:lvl7pPr marL="2742167" algn="l" defTabSz="914055" rtl="0" eaLnBrk="1" latinLnBrk="0" hangingPunct="1">
      <a:defRPr kumimoji="1" sz="1800" kern="1200">
        <a:solidFill>
          <a:schemeClr val="tx1"/>
        </a:solidFill>
        <a:latin typeface="+mn-lt"/>
        <a:ea typeface="+mn-ea"/>
        <a:cs typeface="+mn-cs"/>
      </a:defRPr>
    </a:lvl7pPr>
    <a:lvl8pPr marL="3199195" algn="l" defTabSz="914055" rtl="0" eaLnBrk="1" latinLnBrk="0" hangingPunct="1">
      <a:defRPr kumimoji="1" sz="1800" kern="1200">
        <a:solidFill>
          <a:schemeClr val="tx1"/>
        </a:solidFill>
        <a:latin typeface="+mn-lt"/>
        <a:ea typeface="+mn-ea"/>
        <a:cs typeface="+mn-cs"/>
      </a:defRPr>
    </a:lvl8pPr>
    <a:lvl9pPr marL="3656224" algn="l" defTabSz="914055"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04" autoAdjust="0"/>
  </p:normalViewPr>
  <p:slideViewPr>
    <p:cSldViewPr>
      <p:cViewPr varScale="1">
        <p:scale>
          <a:sx n="86" d="100"/>
          <a:sy n="86" d="100"/>
        </p:scale>
        <p:origin x="720" y="90"/>
      </p:cViewPr>
      <p:guideLst>
        <p:guide orient="horz" pos="2160"/>
        <p:guide pos="3121"/>
      </p:guideLst>
    </p:cSldViewPr>
  </p:slideViewPr>
  <p:outlineViewPr>
    <p:cViewPr>
      <p:scale>
        <a:sx n="33" d="100"/>
        <a:sy n="33" d="100"/>
      </p:scale>
      <p:origin x="0" y="201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4451" y="2"/>
            <a:ext cx="2949575" cy="498475"/>
          </a:xfrm>
          <a:prstGeom prst="rect">
            <a:avLst/>
          </a:prstGeom>
        </p:spPr>
        <p:txBody>
          <a:bodyPr vert="horz" lIns="91440" tIns="45720" rIns="91440" bIns="45720" rtlCol="0"/>
          <a:lstStyle>
            <a:lvl1pPr algn="r">
              <a:defRPr sz="1200"/>
            </a:lvl1pPr>
          </a:lstStyle>
          <a:p>
            <a:fld id="{1EE712E2-C7A2-4EE8-B676-C0600DBF0163}" type="datetimeFigureOut">
              <a:rPr kumimoji="1" lang="ja-JP" altLang="en-US" smtClean="0"/>
              <a:t>2019/2/20</a:t>
            </a:fld>
            <a:endParaRPr kumimoji="1" lang="ja-JP" altLang="en-US"/>
          </a:p>
        </p:txBody>
      </p:sp>
      <p:sp>
        <p:nvSpPr>
          <p:cNvPr id="4" name="フッター プレースホルダー 3"/>
          <p:cNvSpPr>
            <a:spLocks noGrp="1"/>
          </p:cNvSpPr>
          <p:nvPr>
            <p:ph type="ftr" sz="quarter" idx="2"/>
          </p:nvPr>
        </p:nvSpPr>
        <p:spPr>
          <a:xfrm>
            <a:off x="1" y="9440865"/>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4451" y="9440865"/>
            <a:ext cx="2949575" cy="498475"/>
          </a:xfrm>
          <a:prstGeom prst="rect">
            <a:avLst/>
          </a:prstGeom>
        </p:spPr>
        <p:txBody>
          <a:bodyPr vert="horz" lIns="91440" tIns="45720" rIns="91440" bIns="45720" rtlCol="0" anchor="b"/>
          <a:lstStyle>
            <a:lvl1pPr algn="r">
              <a:defRPr sz="1200"/>
            </a:lvl1pPr>
          </a:lstStyle>
          <a:p>
            <a:fld id="{E15F55FB-B0AA-434E-80B1-6FAA95C6CA4E}" type="slidenum">
              <a:rPr kumimoji="1" lang="ja-JP" altLang="en-US" smtClean="0"/>
              <a:t>‹#›</a:t>
            </a:fld>
            <a:endParaRPr kumimoji="1" lang="ja-JP" altLang="en-US"/>
          </a:p>
        </p:txBody>
      </p:sp>
    </p:spTree>
    <p:extLst>
      <p:ext uri="{BB962C8B-B14F-4D97-AF65-F5344CB8AC3E}">
        <p14:creationId xmlns:p14="http://schemas.microsoft.com/office/powerpoint/2010/main" val="2806713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3"/>
            <a:ext cx="2949099"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4941" y="3"/>
            <a:ext cx="2949099" cy="496967"/>
          </a:xfrm>
          <a:prstGeom prst="rect">
            <a:avLst/>
          </a:prstGeom>
        </p:spPr>
        <p:txBody>
          <a:bodyPr vert="horz" lIns="91440" tIns="45720" rIns="91440" bIns="45720" rtlCol="0"/>
          <a:lstStyle>
            <a:lvl1pPr algn="r">
              <a:defRPr sz="1200"/>
            </a:lvl1pPr>
          </a:lstStyle>
          <a:p>
            <a:fld id="{46D7860A-5104-4E80-9649-2A92F0AC4B1D}" type="datetimeFigureOut">
              <a:rPr kumimoji="1" lang="ja-JP" altLang="en-US" smtClean="0"/>
              <a:t>2019/2/20</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0037"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562" y="4721186"/>
            <a:ext cx="544449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649"/>
            <a:ext cx="2949099"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4941" y="9440649"/>
            <a:ext cx="2949099" cy="496967"/>
          </a:xfrm>
          <a:prstGeom prst="rect">
            <a:avLst/>
          </a:prstGeom>
        </p:spPr>
        <p:txBody>
          <a:bodyPr vert="horz" lIns="91440" tIns="45720" rIns="91440" bIns="45720" rtlCol="0" anchor="b"/>
          <a:lstStyle>
            <a:lvl1pPr algn="r">
              <a:defRPr sz="1200"/>
            </a:lvl1pPr>
          </a:lstStyle>
          <a:p>
            <a:fld id="{5B2DF9BA-0B45-4C18-9153-67E46E9CBE83}" type="slidenum">
              <a:rPr kumimoji="1" lang="ja-JP" altLang="en-US" smtClean="0"/>
              <a:t>‹#›</a:t>
            </a:fld>
            <a:endParaRPr kumimoji="1" lang="ja-JP" altLang="en-US"/>
          </a:p>
        </p:txBody>
      </p:sp>
    </p:spTree>
    <p:extLst>
      <p:ext uri="{BB962C8B-B14F-4D97-AF65-F5344CB8AC3E}">
        <p14:creationId xmlns:p14="http://schemas.microsoft.com/office/powerpoint/2010/main" val="2803390324"/>
      </p:ext>
    </p:extLst>
  </p:cSld>
  <p:clrMap bg1="lt1" tx1="dk1" bg2="lt2" tx2="dk2" accent1="accent1" accent2="accent2" accent3="accent3" accent4="accent4" accent5="accent5" accent6="accent6" hlink="hlink" folHlink="folHlink"/>
  <p:notesStyle>
    <a:lvl1pPr marL="0" algn="l" defTabSz="914055" rtl="0" eaLnBrk="1" latinLnBrk="0" hangingPunct="1">
      <a:defRPr kumimoji="1" sz="1200" kern="1200">
        <a:solidFill>
          <a:schemeClr val="tx1"/>
        </a:solidFill>
        <a:latin typeface="+mn-lt"/>
        <a:ea typeface="+mn-ea"/>
        <a:cs typeface="+mn-cs"/>
      </a:defRPr>
    </a:lvl1pPr>
    <a:lvl2pPr marL="457028" algn="l" defTabSz="914055" rtl="0" eaLnBrk="1" latinLnBrk="0" hangingPunct="1">
      <a:defRPr kumimoji="1" sz="1200" kern="1200">
        <a:solidFill>
          <a:schemeClr val="tx1"/>
        </a:solidFill>
        <a:latin typeface="+mn-lt"/>
        <a:ea typeface="+mn-ea"/>
        <a:cs typeface="+mn-cs"/>
      </a:defRPr>
    </a:lvl2pPr>
    <a:lvl3pPr marL="914055" algn="l" defTabSz="914055" rtl="0" eaLnBrk="1" latinLnBrk="0" hangingPunct="1">
      <a:defRPr kumimoji="1" sz="1200" kern="1200">
        <a:solidFill>
          <a:schemeClr val="tx1"/>
        </a:solidFill>
        <a:latin typeface="+mn-lt"/>
        <a:ea typeface="+mn-ea"/>
        <a:cs typeface="+mn-cs"/>
      </a:defRPr>
    </a:lvl3pPr>
    <a:lvl4pPr marL="1371084" algn="l" defTabSz="914055" rtl="0" eaLnBrk="1" latinLnBrk="0" hangingPunct="1">
      <a:defRPr kumimoji="1" sz="1200" kern="1200">
        <a:solidFill>
          <a:schemeClr val="tx1"/>
        </a:solidFill>
        <a:latin typeface="+mn-lt"/>
        <a:ea typeface="+mn-ea"/>
        <a:cs typeface="+mn-cs"/>
      </a:defRPr>
    </a:lvl4pPr>
    <a:lvl5pPr marL="1828112" algn="l" defTabSz="914055" rtl="0" eaLnBrk="1" latinLnBrk="0" hangingPunct="1">
      <a:defRPr kumimoji="1" sz="1200" kern="1200">
        <a:solidFill>
          <a:schemeClr val="tx1"/>
        </a:solidFill>
        <a:latin typeface="+mn-lt"/>
        <a:ea typeface="+mn-ea"/>
        <a:cs typeface="+mn-cs"/>
      </a:defRPr>
    </a:lvl5pPr>
    <a:lvl6pPr marL="2285140" algn="l" defTabSz="914055" rtl="0" eaLnBrk="1" latinLnBrk="0" hangingPunct="1">
      <a:defRPr kumimoji="1" sz="1200" kern="1200">
        <a:solidFill>
          <a:schemeClr val="tx1"/>
        </a:solidFill>
        <a:latin typeface="+mn-lt"/>
        <a:ea typeface="+mn-ea"/>
        <a:cs typeface="+mn-cs"/>
      </a:defRPr>
    </a:lvl6pPr>
    <a:lvl7pPr marL="2742167" algn="l" defTabSz="914055" rtl="0" eaLnBrk="1" latinLnBrk="0" hangingPunct="1">
      <a:defRPr kumimoji="1" sz="1200" kern="1200">
        <a:solidFill>
          <a:schemeClr val="tx1"/>
        </a:solidFill>
        <a:latin typeface="+mn-lt"/>
        <a:ea typeface="+mn-ea"/>
        <a:cs typeface="+mn-cs"/>
      </a:defRPr>
    </a:lvl7pPr>
    <a:lvl8pPr marL="3199195" algn="l" defTabSz="914055" rtl="0" eaLnBrk="1" latinLnBrk="0" hangingPunct="1">
      <a:defRPr kumimoji="1" sz="1200" kern="1200">
        <a:solidFill>
          <a:schemeClr val="tx1"/>
        </a:solidFill>
        <a:latin typeface="+mn-lt"/>
        <a:ea typeface="+mn-ea"/>
        <a:cs typeface="+mn-cs"/>
      </a:defRPr>
    </a:lvl8pPr>
    <a:lvl9pPr marL="3656224" algn="l" defTabSz="914055"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85699" name="Rectangle 3"/>
          <p:cNvSpPr>
            <a:spLocks noGrp="1" noChangeArrowheads="1"/>
          </p:cNvSpPr>
          <p:nvPr>
            <p:ph type="ctrTitle"/>
          </p:nvPr>
        </p:nvSpPr>
        <p:spPr>
          <a:xfrm>
            <a:off x="742966" y="443515"/>
            <a:ext cx="8420100" cy="768805"/>
          </a:xfrm>
        </p:spPr>
        <p:txBody>
          <a:bodyPr/>
          <a:lstStyle>
            <a:lvl1pPr>
              <a:defRPr sz="4400"/>
            </a:lvl1pPr>
          </a:lstStyle>
          <a:p>
            <a:r>
              <a:rPr lang="ja-JP" altLang="en-US"/>
              <a:t>マスタ タイトルの書式設定</a:t>
            </a:r>
          </a:p>
        </p:txBody>
      </p:sp>
      <p:sp>
        <p:nvSpPr>
          <p:cNvPr id="285700" name="Rectangle 4"/>
          <p:cNvSpPr>
            <a:spLocks noGrp="1" noChangeArrowheads="1"/>
          </p:cNvSpPr>
          <p:nvPr>
            <p:ph type="subTitle" idx="1"/>
          </p:nvPr>
        </p:nvSpPr>
        <p:spPr>
          <a:xfrm>
            <a:off x="2125698" y="5706535"/>
            <a:ext cx="5654675" cy="917575"/>
          </a:xfrm>
        </p:spPr>
        <p:txBody>
          <a:bodyPr/>
          <a:lstStyle>
            <a:lvl1pPr marL="0" indent="0" algn="ctr">
              <a:defRPr>
                <a:latin typeface="HGP創英角ｺﾞｼｯｸUB" pitchFamily="50" charset="-128"/>
                <a:ea typeface="HGP創英角ｺﾞｼｯｸUB" pitchFamily="50" charset="-128"/>
              </a:defRPr>
            </a:lvl1pPr>
          </a:lstStyle>
          <a:p>
            <a:r>
              <a:rPr lang="ja-JP" altLang="en-US"/>
              <a:t>文部科学省</a:t>
            </a:r>
          </a:p>
        </p:txBody>
      </p:sp>
      <p:sp>
        <p:nvSpPr>
          <p:cNvPr id="4" name="Rectangle 5"/>
          <p:cNvSpPr>
            <a:spLocks noGrp="1" noChangeArrowheads="1"/>
          </p:cNvSpPr>
          <p:nvPr>
            <p:ph type="dt" sz="half" idx="10"/>
          </p:nvPr>
        </p:nvSpPr>
        <p:spPr>
          <a:xfrm>
            <a:off x="1" y="6553200"/>
            <a:ext cx="2311400" cy="304800"/>
          </a:xfrm>
        </p:spPr>
        <p:txBody>
          <a:bodyPr/>
          <a:lstStyle>
            <a:lvl1pPr>
              <a:defRPr/>
            </a:lvl1pPr>
          </a:lstStyle>
          <a:p>
            <a:pPr>
              <a:defRPr/>
            </a:pPr>
            <a:fld id="{E5D26BA4-ABA0-41CF-B1F5-093F576FC706}" type="datetime1">
              <a:rPr lang="ja-JP" altLang="en-US" smtClean="0">
                <a:solidFill>
                  <a:prstClr val="black"/>
                </a:solidFill>
              </a:rPr>
              <a:t>2019/2/20</a:t>
            </a:fld>
            <a:endParaRPr lang="en-US" altLang="ja-JP">
              <a:solidFill>
                <a:prstClr val="black"/>
              </a:solidFill>
            </a:endParaRPr>
          </a:p>
        </p:txBody>
      </p:sp>
      <p:sp>
        <p:nvSpPr>
          <p:cNvPr id="5" name="Rectangle 6"/>
          <p:cNvSpPr>
            <a:spLocks noGrp="1" noChangeArrowheads="1"/>
          </p:cNvSpPr>
          <p:nvPr>
            <p:ph type="ftr" sz="quarter" idx="11"/>
          </p:nvPr>
        </p:nvSpPr>
        <p:spPr>
          <a:xfrm>
            <a:off x="3384566" y="6245225"/>
            <a:ext cx="3136900" cy="476250"/>
          </a:xfrm>
        </p:spPr>
        <p:txBody>
          <a:bodyPr/>
          <a:lstStyle>
            <a:lvl1pPr>
              <a:defRPr/>
            </a:lvl1pPr>
          </a:lstStyle>
          <a:p>
            <a:pPr>
              <a:defRPr/>
            </a:pPr>
            <a:endParaRPr lang="en-US" altLang="ja-JP">
              <a:solidFill>
                <a:prstClr val="black"/>
              </a:solidFill>
            </a:endParaRPr>
          </a:p>
        </p:txBody>
      </p:sp>
      <p:sp>
        <p:nvSpPr>
          <p:cNvPr id="6" name="Rectangle 7"/>
          <p:cNvSpPr>
            <a:spLocks noGrp="1" noChangeArrowheads="1"/>
          </p:cNvSpPr>
          <p:nvPr>
            <p:ph type="sldNum" sz="quarter" idx="12"/>
          </p:nvPr>
        </p:nvSpPr>
        <p:spPr>
          <a:xfrm>
            <a:off x="7594600" y="6419850"/>
            <a:ext cx="2311400" cy="234950"/>
          </a:xfrm>
        </p:spPr>
        <p:txBody>
          <a:bodyPr/>
          <a:lstStyle>
            <a:lvl1pPr>
              <a:defRPr/>
            </a:lvl1pPr>
          </a:lstStyle>
          <a:p>
            <a:pPr>
              <a:defRPr/>
            </a:pPr>
            <a:fld id="{D1C5E902-E906-42C8-8EE8-6CEC8244D4C2}"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36051936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5"/>
          <p:cNvSpPr>
            <a:spLocks noGrp="1" noChangeArrowheads="1"/>
          </p:cNvSpPr>
          <p:nvPr>
            <p:ph type="dt" sz="half" idx="10"/>
          </p:nvPr>
        </p:nvSpPr>
        <p:spPr>
          <a:ln/>
        </p:spPr>
        <p:txBody>
          <a:bodyPr/>
          <a:lstStyle>
            <a:lvl1pPr>
              <a:defRPr/>
            </a:lvl1pPr>
          </a:lstStyle>
          <a:p>
            <a:pPr>
              <a:defRPr/>
            </a:pPr>
            <a:fld id="{92602D0C-AA00-46D3-B1D9-31041FE40608}" type="datetime1">
              <a:rPr lang="ja-JP" altLang="en-US" smtClean="0">
                <a:solidFill>
                  <a:prstClr val="black"/>
                </a:solidFill>
              </a:rPr>
              <a:t>2019/2/20</a:t>
            </a:fld>
            <a:endParaRPr lang="en-US" altLang="ja-JP">
              <a:solidFill>
                <a:prstClr val="black"/>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36A87C9D-BAB8-4BF1-AA17-E4E3842740DA}"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111081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135881" y="104792"/>
            <a:ext cx="737393" cy="64738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342908" y="104792"/>
            <a:ext cx="6843714" cy="64738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5"/>
          <p:cNvSpPr>
            <a:spLocks noGrp="1" noChangeArrowheads="1"/>
          </p:cNvSpPr>
          <p:nvPr>
            <p:ph type="dt" sz="half" idx="10"/>
          </p:nvPr>
        </p:nvSpPr>
        <p:spPr>
          <a:ln/>
        </p:spPr>
        <p:txBody>
          <a:bodyPr/>
          <a:lstStyle>
            <a:lvl1pPr>
              <a:defRPr/>
            </a:lvl1pPr>
          </a:lstStyle>
          <a:p>
            <a:pPr>
              <a:defRPr/>
            </a:pPr>
            <a:fld id="{73900661-09A4-4C19-B09A-0E791BF8F57E}" type="datetime1">
              <a:rPr lang="ja-JP" altLang="en-US" smtClean="0">
                <a:solidFill>
                  <a:prstClr val="black"/>
                </a:solidFill>
              </a:rPr>
              <a:t>2019/2/20</a:t>
            </a:fld>
            <a:endParaRPr lang="en-US" altLang="ja-JP">
              <a:solidFill>
                <a:prstClr val="black"/>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DD74C7EF-89BE-4EEA-BC42-D58D22BEC955}"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39485151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タイトルとグラフ">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107385"/>
            <a:ext cx="8915400" cy="645695"/>
          </a:xfrm>
        </p:spPr>
        <p:txBody>
          <a:bodyPr/>
          <a:lstStyle>
            <a:lvl1pPr>
              <a:defRPr>
                <a:solidFill>
                  <a:schemeClr val="tx1"/>
                </a:solidFill>
              </a:defRPr>
            </a:lvl1pPr>
          </a:lstStyle>
          <a:p>
            <a:r>
              <a:rPr lang="ja-JP" altLang="en-US" dirty="0"/>
              <a:t>マスタ タイトルの書式設定</a:t>
            </a:r>
          </a:p>
        </p:txBody>
      </p:sp>
      <p:sp>
        <p:nvSpPr>
          <p:cNvPr id="3" name="グラフ プレースホルダ 2"/>
          <p:cNvSpPr>
            <a:spLocks noGrp="1"/>
          </p:cNvSpPr>
          <p:nvPr>
            <p:ph type="chart" idx="1"/>
          </p:nvPr>
        </p:nvSpPr>
        <p:spPr>
          <a:xfrm>
            <a:off x="343174" y="1628819"/>
            <a:ext cx="9326563" cy="4949825"/>
          </a:xfrm>
        </p:spPr>
        <p:txBody>
          <a:bodyPr/>
          <a:lstStyle/>
          <a:p>
            <a:pPr lvl="0"/>
            <a:endParaRPr lang="ja-JP" altLang="en-US" noProof="0"/>
          </a:p>
        </p:txBody>
      </p:sp>
      <p:sp>
        <p:nvSpPr>
          <p:cNvPr id="4" name="Rectangle 5"/>
          <p:cNvSpPr>
            <a:spLocks noGrp="1" noChangeArrowheads="1"/>
          </p:cNvSpPr>
          <p:nvPr>
            <p:ph type="dt" sz="half" idx="10"/>
          </p:nvPr>
        </p:nvSpPr>
        <p:spPr>
          <a:ln/>
        </p:spPr>
        <p:txBody>
          <a:bodyPr/>
          <a:lstStyle>
            <a:lvl1pPr>
              <a:defRPr/>
            </a:lvl1pPr>
          </a:lstStyle>
          <a:p>
            <a:pPr>
              <a:defRPr/>
            </a:pPr>
            <a:fld id="{5E3440FA-891F-463F-A510-727E8A3D0E51}" type="datetime1">
              <a:rPr lang="ja-JP" altLang="en-US" smtClean="0">
                <a:solidFill>
                  <a:prstClr val="black"/>
                </a:solidFill>
              </a:rPr>
              <a:t>2019/2/20</a:t>
            </a:fld>
            <a:endParaRPr lang="en-US" altLang="ja-JP">
              <a:solidFill>
                <a:prstClr val="black"/>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99B697FD-E91B-4EF2-B947-B1C4E0210E0E}"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31687273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343174" y="104792"/>
            <a:ext cx="9326563" cy="647382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Rectangle 5"/>
          <p:cNvSpPr>
            <a:spLocks noGrp="1" noChangeArrowheads="1"/>
          </p:cNvSpPr>
          <p:nvPr>
            <p:ph type="dt" sz="half" idx="10"/>
          </p:nvPr>
        </p:nvSpPr>
        <p:spPr>
          <a:ln/>
        </p:spPr>
        <p:txBody>
          <a:bodyPr/>
          <a:lstStyle>
            <a:lvl1pPr>
              <a:defRPr/>
            </a:lvl1pPr>
          </a:lstStyle>
          <a:p>
            <a:pPr>
              <a:defRPr/>
            </a:pPr>
            <a:fld id="{2C2AD241-281E-468C-8391-71B8537E7FE3}" type="datetime1">
              <a:rPr lang="ja-JP" altLang="en-US" smtClean="0">
                <a:solidFill>
                  <a:prstClr val="black"/>
                </a:solidFill>
              </a:rPr>
              <a:t>2019/2/20</a:t>
            </a:fld>
            <a:endParaRPr lang="en-US" altLang="ja-JP">
              <a:solidFill>
                <a:prstClr val="black"/>
              </a:solidFill>
            </a:endParaRPr>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5" name="Rectangle 8"/>
          <p:cNvSpPr>
            <a:spLocks noGrp="1" noChangeArrowheads="1"/>
          </p:cNvSpPr>
          <p:nvPr>
            <p:ph type="sldNum" sz="quarter" idx="12"/>
          </p:nvPr>
        </p:nvSpPr>
        <p:spPr>
          <a:ln/>
        </p:spPr>
        <p:txBody>
          <a:bodyPr/>
          <a:lstStyle>
            <a:lvl1pPr>
              <a:defRPr/>
            </a:lvl1pPr>
          </a:lstStyle>
          <a:p>
            <a:pPr>
              <a:defRPr/>
            </a:pPr>
            <a:fld id="{880D8559-B818-41D9-8B8F-3AF85D2F6AC3}"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12253800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fourObj" preserve="1">
  <p:cSld name="タイトルと 4 つのコンテンツ">
    <p:spTree>
      <p:nvGrpSpPr>
        <p:cNvPr id="1" name=""/>
        <p:cNvGrpSpPr/>
        <p:nvPr/>
      </p:nvGrpSpPr>
      <p:grpSpPr>
        <a:xfrm>
          <a:off x="0" y="0"/>
          <a:ext cx="0" cy="0"/>
          <a:chOff x="0" y="0"/>
          <a:chExt cx="0" cy="0"/>
        </a:xfrm>
      </p:grpSpPr>
      <p:sp>
        <p:nvSpPr>
          <p:cNvPr id="2" name="タイトル 1"/>
          <p:cNvSpPr>
            <a:spLocks noGrp="1"/>
          </p:cNvSpPr>
          <p:nvPr>
            <p:ph type="title" sz="quarter"/>
          </p:nvPr>
        </p:nvSpPr>
        <p:spPr>
          <a:xfrm>
            <a:off x="495301" y="107385"/>
            <a:ext cx="8915400" cy="645695"/>
          </a:xfrm>
        </p:spPr>
        <p:txBody>
          <a:bodyPr/>
          <a:lstStyle/>
          <a:p>
            <a:r>
              <a:rPr lang="ja-JP" altLang="en-US"/>
              <a:t>マスタ タイトルの書式設定</a:t>
            </a:r>
          </a:p>
        </p:txBody>
      </p:sp>
      <p:sp>
        <p:nvSpPr>
          <p:cNvPr id="3" name="コンテンツ プレースホルダ 2"/>
          <p:cNvSpPr>
            <a:spLocks noGrp="1"/>
          </p:cNvSpPr>
          <p:nvPr>
            <p:ph sz="quarter" idx="1"/>
          </p:nvPr>
        </p:nvSpPr>
        <p:spPr>
          <a:xfrm>
            <a:off x="342909" y="1628786"/>
            <a:ext cx="4586288" cy="2398713"/>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5081596" y="1628786"/>
            <a:ext cx="4587876" cy="2398713"/>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342909" y="4179888"/>
            <a:ext cx="4586288" cy="2398712"/>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コンテンツ プレースホルダ 5"/>
          <p:cNvSpPr>
            <a:spLocks noGrp="1"/>
          </p:cNvSpPr>
          <p:nvPr>
            <p:ph sz="quarter" idx="4"/>
          </p:nvPr>
        </p:nvSpPr>
        <p:spPr>
          <a:xfrm>
            <a:off x="5081596" y="4179888"/>
            <a:ext cx="4587876" cy="2398712"/>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5"/>
          <p:cNvSpPr>
            <a:spLocks noGrp="1" noChangeArrowheads="1"/>
          </p:cNvSpPr>
          <p:nvPr>
            <p:ph type="dt" sz="half" idx="10"/>
          </p:nvPr>
        </p:nvSpPr>
        <p:spPr>
          <a:ln/>
        </p:spPr>
        <p:txBody>
          <a:bodyPr/>
          <a:lstStyle>
            <a:lvl1pPr>
              <a:defRPr/>
            </a:lvl1pPr>
          </a:lstStyle>
          <a:p>
            <a:pPr>
              <a:defRPr/>
            </a:pPr>
            <a:fld id="{EAC47946-C337-45E6-9AD6-F31854C95301}" type="datetime1">
              <a:rPr lang="ja-JP" altLang="en-US" smtClean="0">
                <a:solidFill>
                  <a:prstClr val="black"/>
                </a:solidFill>
              </a:rPr>
              <a:t>2019/2/20</a:t>
            </a:fld>
            <a:endParaRPr lang="en-US" altLang="ja-JP">
              <a:solidFill>
                <a:prstClr val="black"/>
              </a:solidFill>
            </a:endParaRPr>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9" name="Rectangle 8"/>
          <p:cNvSpPr>
            <a:spLocks noGrp="1" noChangeArrowheads="1"/>
          </p:cNvSpPr>
          <p:nvPr>
            <p:ph type="sldNum" sz="quarter" idx="12"/>
          </p:nvPr>
        </p:nvSpPr>
        <p:spPr>
          <a:ln/>
        </p:spPr>
        <p:txBody>
          <a:bodyPr/>
          <a:lstStyle>
            <a:lvl1pPr>
              <a:defRPr/>
            </a:lvl1pPr>
          </a:lstStyle>
          <a:p>
            <a:pPr>
              <a:defRPr/>
            </a:pPr>
            <a:fld id="{B9A97267-0358-43FE-B437-D9D8ED393086}"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39741932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2019/2/20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0234755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2019/2/20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8324671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2019/2/20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6200574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2019/2/20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4097561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A26DF16-7525-422B-87F4-094CDA04A3FC}" type="datetimeFigureOut">
              <a:rPr kumimoji="1" lang="ja-JP" altLang="en-US" smtClean="0"/>
              <a:t>2019/2/20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62238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solidFill>
                  <a:schemeClr val="tx1"/>
                </a:solidFill>
              </a:defRPr>
            </a:lvl1pPr>
          </a:lstStyle>
          <a:p>
            <a:r>
              <a:rPr lang="ja-JP" altLang="en-US" dirty="0"/>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5"/>
          <p:cNvSpPr>
            <a:spLocks noGrp="1" noChangeArrowheads="1"/>
          </p:cNvSpPr>
          <p:nvPr>
            <p:ph type="dt" sz="half" idx="10"/>
          </p:nvPr>
        </p:nvSpPr>
        <p:spPr>
          <a:ln/>
        </p:spPr>
        <p:txBody>
          <a:bodyPr/>
          <a:lstStyle>
            <a:lvl1pPr>
              <a:defRPr/>
            </a:lvl1pPr>
          </a:lstStyle>
          <a:p>
            <a:pPr>
              <a:defRPr/>
            </a:pPr>
            <a:fld id="{41C4685D-C3FD-4C80-A5C8-E1C37B83307D}" type="datetime1">
              <a:rPr lang="ja-JP" altLang="en-US" smtClean="0">
                <a:solidFill>
                  <a:prstClr val="black"/>
                </a:solidFill>
              </a:rPr>
              <a:t>2019/2/20</a:t>
            </a:fld>
            <a:endParaRPr lang="en-US" altLang="ja-JP">
              <a:solidFill>
                <a:prstClr val="black"/>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25349C14-9221-41DB-93D6-2508571EDB81}"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4682017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A26DF16-7525-422B-87F4-094CDA04A3FC}" type="datetimeFigureOut">
              <a:rPr kumimoji="1" lang="ja-JP" altLang="en-US" smtClean="0"/>
              <a:t>2019/2/20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5999999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26DF16-7525-422B-87F4-094CDA04A3FC}" type="datetimeFigureOut">
              <a:rPr kumimoji="1" lang="ja-JP" altLang="en-US" smtClean="0"/>
              <a:t>2019/2/20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31882388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2019/2/20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51063067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アイコンをクリックして図を追加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2019/2/20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144408769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2019/2/20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368255126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2019/2/20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661789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62" y="4406921"/>
            <a:ext cx="8420100" cy="707250"/>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662" y="2906722"/>
            <a:ext cx="8420100" cy="1500187"/>
          </a:xfrm>
        </p:spPr>
        <p:txBody>
          <a:bodyPr anchor="b"/>
          <a:lstStyle>
            <a:lvl1pPr marL="0" indent="0">
              <a:buNone/>
              <a:defRPr sz="2000"/>
            </a:lvl1pPr>
            <a:lvl2pPr marL="454076" indent="0">
              <a:buNone/>
              <a:defRPr sz="1800"/>
            </a:lvl2pPr>
            <a:lvl3pPr marL="908155" indent="0">
              <a:buNone/>
              <a:defRPr sz="1600"/>
            </a:lvl3pPr>
            <a:lvl4pPr marL="1362231" indent="0">
              <a:buNone/>
              <a:defRPr sz="1400"/>
            </a:lvl4pPr>
            <a:lvl5pPr marL="1816309" indent="0">
              <a:buNone/>
              <a:defRPr sz="1400"/>
            </a:lvl5pPr>
            <a:lvl6pPr marL="2270388" indent="0">
              <a:buNone/>
              <a:defRPr sz="1400"/>
            </a:lvl6pPr>
            <a:lvl7pPr marL="2724463" indent="0">
              <a:buNone/>
              <a:defRPr sz="1400"/>
            </a:lvl7pPr>
            <a:lvl8pPr marL="3178538" indent="0">
              <a:buNone/>
              <a:defRPr sz="1400"/>
            </a:lvl8pPr>
            <a:lvl9pPr marL="3632616" indent="0">
              <a:buNone/>
              <a:defRPr sz="1400"/>
            </a:lvl9pPr>
          </a:lstStyle>
          <a:p>
            <a:pPr lvl="0"/>
            <a:r>
              <a:rPr lang="ja-JP" altLang="en-US"/>
              <a:t>マスタ テキストの書式設定</a:t>
            </a:r>
          </a:p>
        </p:txBody>
      </p:sp>
      <p:sp>
        <p:nvSpPr>
          <p:cNvPr id="4" name="Rectangle 5"/>
          <p:cNvSpPr>
            <a:spLocks noGrp="1" noChangeArrowheads="1"/>
          </p:cNvSpPr>
          <p:nvPr>
            <p:ph type="dt" sz="half" idx="10"/>
          </p:nvPr>
        </p:nvSpPr>
        <p:spPr>
          <a:ln/>
        </p:spPr>
        <p:txBody>
          <a:bodyPr/>
          <a:lstStyle>
            <a:lvl1pPr>
              <a:defRPr/>
            </a:lvl1pPr>
          </a:lstStyle>
          <a:p>
            <a:pPr>
              <a:defRPr/>
            </a:pPr>
            <a:fld id="{5486DF97-D9B5-41A0-BDBA-4AB52BE63148}" type="datetime1">
              <a:rPr lang="ja-JP" altLang="en-US" smtClean="0">
                <a:solidFill>
                  <a:prstClr val="black"/>
                </a:solidFill>
              </a:rPr>
              <a:t>2019/2/20</a:t>
            </a:fld>
            <a:endParaRPr lang="en-US" altLang="ja-JP">
              <a:solidFill>
                <a:prstClr val="black"/>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815FDC16-3827-494C-A76C-C02C86A2B258}"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8780129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342909" y="1628819"/>
            <a:ext cx="4586288" cy="49498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81596" y="1628819"/>
            <a:ext cx="4587876" cy="49498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5"/>
          <p:cNvSpPr>
            <a:spLocks noGrp="1" noChangeArrowheads="1"/>
          </p:cNvSpPr>
          <p:nvPr>
            <p:ph type="dt" sz="half" idx="10"/>
          </p:nvPr>
        </p:nvSpPr>
        <p:spPr>
          <a:ln/>
        </p:spPr>
        <p:txBody>
          <a:bodyPr/>
          <a:lstStyle>
            <a:lvl1pPr>
              <a:defRPr/>
            </a:lvl1pPr>
          </a:lstStyle>
          <a:p>
            <a:pPr>
              <a:defRPr/>
            </a:pPr>
            <a:fld id="{8C839902-7EE2-46CC-AF49-C3BCA0586779}" type="datetime1">
              <a:rPr lang="ja-JP" altLang="en-US" smtClean="0">
                <a:solidFill>
                  <a:prstClr val="black"/>
                </a:solidFill>
              </a:rPr>
              <a:t>2019/2/20</a:t>
            </a:fld>
            <a:endParaRPr lang="en-US" altLang="ja-JP">
              <a:solidFill>
                <a:prstClr val="black"/>
              </a:solidFill>
            </a:endParaRPr>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7" name="Rectangle 8"/>
          <p:cNvSpPr>
            <a:spLocks noGrp="1" noChangeArrowheads="1"/>
          </p:cNvSpPr>
          <p:nvPr>
            <p:ph type="sldNum" sz="quarter" idx="12"/>
          </p:nvPr>
        </p:nvSpPr>
        <p:spPr>
          <a:ln/>
        </p:spPr>
        <p:txBody>
          <a:bodyPr/>
          <a:lstStyle>
            <a:lvl1pPr>
              <a:defRPr/>
            </a:lvl1pPr>
          </a:lstStyle>
          <a:p>
            <a:pPr>
              <a:defRPr/>
            </a:pPr>
            <a:fld id="{7823678D-503B-49A8-AE26-1F325E120BD2}"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2838108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523322"/>
            <a:ext cx="8915400" cy="645695"/>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14" y="1535113"/>
            <a:ext cx="4376738" cy="639762"/>
          </a:xfrm>
        </p:spPr>
        <p:txBody>
          <a:bodyPr anchor="b"/>
          <a:lstStyle>
            <a:lvl1pPr marL="0" indent="0">
              <a:buNone/>
              <a:defRPr sz="2400" b="1"/>
            </a:lvl1pPr>
            <a:lvl2pPr marL="454076" indent="0">
              <a:buNone/>
              <a:defRPr sz="2000" b="1"/>
            </a:lvl2pPr>
            <a:lvl3pPr marL="908155" indent="0">
              <a:buNone/>
              <a:defRPr sz="1800" b="1"/>
            </a:lvl3pPr>
            <a:lvl4pPr marL="1362231" indent="0">
              <a:buNone/>
              <a:defRPr sz="1600" b="1"/>
            </a:lvl4pPr>
            <a:lvl5pPr marL="1816309" indent="0">
              <a:buNone/>
              <a:defRPr sz="1600" b="1"/>
            </a:lvl5pPr>
            <a:lvl6pPr marL="2270388" indent="0">
              <a:buNone/>
              <a:defRPr sz="1600" b="1"/>
            </a:lvl6pPr>
            <a:lvl7pPr marL="2724463" indent="0">
              <a:buNone/>
              <a:defRPr sz="1600" b="1"/>
            </a:lvl7pPr>
            <a:lvl8pPr marL="3178538" indent="0">
              <a:buNone/>
              <a:defRPr sz="1600" b="1"/>
            </a:lvl8pPr>
            <a:lvl9pPr marL="3632616"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14"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762" y="1535113"/>
            <a:ext cx="4378325" cy="639762"/>
          </a:xfrm>
        </p:spPr>
        <p:txBody>
          <a:bodyPr anchor="b"/>
          <a:lstStyle>
            <a:lvl1pPr marL="0" indent="0">
              <a:buNone/>
              <a:defRPr sz="2400" b="1"/>
            </a:lvl1pPr>
            <a:lvl2pPr marL="454076" indent="0">
              <a:buNone/>
              <a:defRPr sz="2000" b="1"/>
            </a:lvl2pPr>
            <a:lvl3pPr marL="908155" indent="0">
              <a:buNone/>
              <a:defRPr sz="1800" b="1"/>
            </a:lvl3pPr>
            <a:lvl4pPr marL="1362231" indent="0">
              <a:buNone/>
              <a:defRPr sz="1600" b="1"/>
            </a:lvl4pPr>
            <a:lvl5pPr marL="1816309" indent="0">
              <a:buNone/>
              <a:defRPr sz="1600" b="1"/>
            </a:lvl5pPr>
            <a:lvl6pPr marL="2270388" indent="0">
              <a:buNone/>
              <a:defRPr sz="1600" b="1"/>
            </a:lvl6pPr>
            <a:lvl7pPr marL="2724463" indent="0">
              <a:buNone/>
              <a:defRPr sz="1600" b="1"/>
            </a:lvl7pPr>
            <a:lvl8pPr marL="3178538" indent="0">
              <a:buNone/>
              <a:defRPr sz="1600" b="1"/>
            </a:lvl8pPr>
            <a:lvl9pPr marL="3632616"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762"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5"/>
          <p:cNvSpPr>
            <a:spLocks noGrp="1" noChangeArrowheads="1"/>
          </p:cNvSpPr>
          <p:nvPr>
            <p:ph type="dt" sz="half" idx="10"/>
          </p:nvPr>
        </p:nvSpPr>
        <p:spPr>
          <a:ln/>
        </p:spPr>
        <p:txBody>
          <a:bodyPr/>
          <a:lstStyle>
            <a:lvl1pPr>
              <a:defRPr/>
            </a:lvl1pPr>
          </a:lstStyle>
          <a:p>
            <a:pPr>
              <a:defRPr/>
            </a:pPr>
            <a:fld id="{7E40C5E6-73AA-4A3C-862B-1BD0C600E2D7}" type="datetime1">
              <a:rPr lang="ja-JP" altLang="en-US" smtClean="0">
                <a:solidFill>
                  <a:prstClr val="black"/>
                </a:solidFill>
              </a:rPr>
              <a:t>2019/2/20</a:t>
            </a:fld>
            <a:endParaRPr lang="en-US" altLang="ja-JP">
              <a:solidFill>
                <a:prstClr val="black"/>
              </a:solidFill>
            </a:endParaRPr>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9" name="Rectangle 8"/>
          <p:cNvSpPr>
            <a:spLocks noGrp="1" noChangeArrowheads="1"/>
          </p:cNvSpPr>
          <p:nvPr>
            <p:ph type="sldNum" sz="quarter" idx="12"/>
          </p:nvPr>
        </p:nvSpPr>
        <p:spPr>
          <a:ln/>
        </p:spPr>
        <p:txBody>
          <a:bodyPr/>
          <a:lstStyle>
            <a:lvl1pPr>
              <a:defRPr/>
            </a:lvl1pPr>
          </a:lstStyle>
          <a:p>
            <a:pPr>
              <a:defRPr/>
            </a:pPr>
            <a:fld id="{D3DE3CBE-F810-42E6-A176-DEFAF259D772}"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1751120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solidFill>
                  <a:schemeClr val="tx1"/>
                </a:solidFill>
              </a:defRPr>
            </a:lvl1pPr>
          </a:lstStyle>
          <a:p>
            <a:r>
              <a:rPr lang="ja-JP" altLang="en-US" dirty="0"/>
              <a:t>マスタ タイトルの書式設定</a:t>
            </a:r>
          </a:p>
        </p:txBody>
      </p:sp>
      <p:sp>
        <p:nvSpPr>
          <p:cNvPr id="3" name="Rectangle 5"/>
          <p:cNvSpPr>
            <a:spLocks noGrp="1" noChangeArrowheads="1"/>
          </p:cNvSpPr>
          <p:nvPr>
            <p:ph type="dt" sz="half" idx="10"/>
          </p:nvPr>
        </p:nvSpPr>
        <p:spPr>
          <a:ln/>
        </p:spPr>
        <p:txBody>
          <a:bodyPr/>
          <a:lstStyle>
            <a:lvl1pPr>
              <a:defRPr/>
            </a:lvl1pPr>
          </a:lstStyle>
          <a:p>
            <a:pPr>
              <a:defRPr/>
            </a:pPr>
            <a:fld id="{4B4B2A73-A5BD-4390-80D7-CEE2A40BCF3E}" type="datetime1">
              <a:rPr lang="ja-JP" altLang="en-US" smtClean="0">
                <a:solidFill>
                  <a:prstClr val="black"/>
                </a:solidFill>
              </a:rPr>
              <a:t>2019/2/20</a:t>
            </a:fld>
            <a:endParaRPr lang="en-US" altLang="ja-JP">
              <a:solidFill>
                <a:prstClr val="black"/>
              </a:solidFill>
            </a:endParaRPr>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5" name="Rectangle 8"/>
          <p:cNvSpPr>
            <a:spLocks noGrp="1" noChangeArrowheads="1"/>
          </p:cNvSpPr>
          <p:nvPr>
            <p:ph type="sldNum" sz="quarter" idx="12"/>
          </p:nvPr>
        </p:nvSpPr>
        <p:spPr>
          <a:ln/>
        </p:spPr>
        <p:txBody>
          <a:bodyPr/>
          <a:lstStyle>
            <a:lvl1pPr>
              <a:defRPr/>
            </a:lvl1pPr>
          </a:lstStyle>
          <a:p>
            <a:pPr>
              <a:defRPr/>
            </a:pPr>
            <a:fld id="{EBC6911E-7102-45D1-83DF-4319E0CE59D9}"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3170344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55B6354B-B47D-46E8-A397-5F97C09C3C9B}" type="datetime1">
              <a:rPr lang="ja-JP" altLang="en-US" smtClean="0">
                <a:solidFill>
                  <a:prstClr val="black"/>
                </a:solidFill>
              </a:rPr>
              <a:t>2019/2/20</a:t>
            </a:fld>
            <a:endParaRPr lang="en-US" altLang="ja-JP">
              <a:solidFill>
                <a:prstClr val="black"/>
              </a:solidFill>
            </a:endParaRPr>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4" name="Rectangle 8"/>
          <p:cNvSpPr>
            <a:spLocks noGrp="1" noChangeArrowheads="1"/>
          </p:cNvSpPr>
          <p:nvPr>
            <p:ph type="sldNum" sz="quarter" idx="12"/>
          </p:nvPr>
        </p:nvSpPr>
        <p:spPr>
          <a:ln/>
        </p:spPr>
        <p:txBody>
          <a:bodyPr/>
          <a:lstStyle>
            <a:lvl1pPr>
              <a:defRPr/>
            </a:lvl1pPr>
          </a:lstStyle>
          <a:p>
            <a:pPr>
              <a:defRPr/>
            </a:pPr>
            <a:fld id="{9F15CB6C-A42E-4D5A-96E1-96BE8052AFE4}"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1357024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72" y="1035516"/>
            <a:ext cx="3259138" cy="399609"/>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3552" y="273062"/>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72" y="1435103"/>
            <a:ext cx="3259138" cy="4691063"/>
          </a:xfrm>
        </p:spPr>
        <p:txBody>
          <a:bodyPr/>
          <a:lstStyle>
            <a:lvl1pPr marL="0" indent="0">
              <a:buNone/>
              <a:defRPr sz="1400"/>
            </a:lvl1pPr>
            <a:lvl2pPr marL="454076" indent="0">
              <a:buNone/>
              <a:defRPr sz="1200"/>
            </a:lvl2pPr>
            <a:lvl3pPr marL="908155" indent="0">
              <a:buNone/>
              <a:defRPr sz="1000"/>
            </a:lvl3pPr>
            <a:lvl4pPr marL="1362231" indent="0">
              <a:buNone/>
              <a:defRPr sz="900"/>
            </a:lvl4pPr>
            <a:lvl5pPr marL="1816309" indent="0">
              <a:buNone/>
              <a:defRPr sz="900"/>
            </a:lvl5pPr>
            <a:lvl6pPr marL="2270388" indent="0">
              <a:buNone/>
              <a:defRPr sz="900"/>
            </a:lvl6pPr>
            <a:lvl7pPr marL="2724463" indent="0">
              <a:buNone/>
              <a:defRPr sz="900"/>
            </a:lvl7pPr>
            <a:lvl8pPr marL="3178538" indent="0">
              <a:buNone/>
              <a:defRPr sz="900"/>
            </a:lvl8pPr>
            <a:lvl9pPr marL="3632616" indent="0">
              <a:buNone/>
              <a:defRPr sz="900"/>
            </a:lvl9pPr>
          </a:lstStyle>
          <a:p>
            <a:pPr lvl="0"/>
            <a:r>
              <a:rPr lang="ja-JP" altLang="en-US"/>
              <a:t>マスタ テキストの書式設定</a:t>
            </a:r>
          </a:p>
        </p:txBody>
      </p:sp>
      <p:sp>
        <p:nvSpPr>
          <p:cNvPr id="5" name="Rectangle 5"/>
          <p:cNvSpPr>
            <a:spLocks noGrp="1" noChangeArrowheads="1"/>
          </p:cNvSpPr>
          <p:nvPr>
            <p:ph type="dt" sz="half" idx="10"/>
          </p:nvPr>
        </p:nvSpPr>
        <p:spPr>
          <a:ln/>
        </p:spPr>
        <p:txBody>
          <a:bodyPr/>
          <a:lstStyle>
            <a:lvl1pPr>
              <a:defRPr/>
            </a:lvl1pPr>
          </a:lstStyle>
          <a:p>
            <a:pPr>
              <a:defRPr/>
            </a:pPr>
            <a:fld id="{93365013-B8AA-4827-AE51-D01945FC6900}" type="datetime1">
              <a:rPr lang="ja-JP" altLang="en-US" smtClean="0">
                <a:solidFill>
                  <a:prstClr val="black"/>
                </a:solidFill>
              </a:rPr>
              <a:t>2019/2/20</a:t>
            </a:fld>
            <a:endParaRPr lang="en-US" altLang="ja-JP">
              <a:solidFill>
                <a:prstClr val="black"/>
              </a:solidFill>
            </a:endParaRPr>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7" name="Rectangle 8"/>
          <p:cNvSpPr>
            <a:spLocks noGrp="1" noChangeArrowheads="1"/>
          </p:cNvSpPr>
          <p:nvPr>
            <p:ph type="sldNum" sz="quarter" idx="12"/>
          </p:nvPr>
        </p:nvSpPr>
        <p:spPr>
          <a:ln/>
        </p:spPr>
        <p:txBody>
          <a:bodyPr/>
          <a:lstStyle>
            <a:lvl1pPr>
              <a:defRPr/>
            </a:lvl1pPr>
          </a:lstStyle>
          <a:p>
            <a:pPr>
              <a:defRPr/>
            </a:pPr>
            <a:fld id="{EBFE74B0-08B8-4FBD-A9EC-2D8A88E01D53}"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2446985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6" y="4968303"/>
            <a:ext cx="5943600" cy="399609"/>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516" y="612775"/>
            <a:ext cx="5943600" cy="4114800"/>
          </a:xfrm>
        </p:spPr>
        <p:txBody>
          <a:bodyPr/>
          <a:lstStyle>
            <a:lvl1pPr marL="0" indent="0">
              <a:buNone/>
              <a:defRPr sz="3200"/>
            </a:lvl1pPr>
            <a:lvl2pPr marL="454076" indent="0">
              <a:buNone/>
              <a:defRPr sz="2800"/>
            </a:lvl2pPr>
            <a:lvl3pPr marL="908155" indent="0">
              <a:buNone/>
              <a:defRPr sz="2400"/>
            </a:lvl3pPr>
            <a:lvl4pPr marL="1362231" indent="0">
              <a:buNone/>
              <a:defRPr sz="2000"/>
            </a:lvl4pPr>
            <a:lvl5pPr marL="1816309" indent="0">
              <a:buNone/>
              <a:defRPr sz="2000"/>
            </a:lvl5pPr>
            <a:lvl6pPr marL="2270388" indent="0">
              <a:buNone/>
              <a:defRPr sz="2000"/>
            </a:lvl6pPr>
            <a:lvl7pPr marL="2724463" indent="0">
              <a:buNone/>
              <a:defRPr sz="2000"/>
            </a:lvl7pPr>
            <a:lvl8pPr marL="3178538" indent="0">
              <a:buNone/>
              <a:defRPr sz="2000"/>
            </a:lvl8pPr>
            <a:lvl9pPr marL="3632616"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6" y="5367338"/>
            <a:ext cx="5943600" cy="804862"/>
          </a:xfrm>
        </p:spPr>
        <p:txBody>
          <a:bodyPr/>
          <a:lstStyle>
            <a:lvl1pPr marL="0" indent="0">
              <a:buNone/>
              <a:defRPr sz="1400"/>
            </a:lvl1pPr>
            <a:lvl2pPr marL="454076" indent="0">
              <a:buNone/>
              <a:defRPr sz="1200"/>
            </a:lvl2pPr>
            <a:lvl3pPr marL="908155" indent="0">
              <a:buNone/>
              <a:defRPr sz="1000"/>
            </a:lvl3pPr>
            <a:lvl4pPr marL="1362231" indent="0">
              <a:buNone/>
              <a:defRPr sz="900"/>
            </a:lvl4pPr>
            <a:lvl5pPr marL="1816309" indent="0">
              <a:buNone/>
              <a:defRPr sz="900"/>
            </a:lvl5pPr>
            <a:lvl6pPr marL="2270388" indent="0">
              <a:buNone/>
              <a:defRPr sz="900"/>
            </a:lvl6pPr>
            <a:lvl7pPr marL="2724463" indent="0">
              <a:buNone/>
              <a:defRPr sz="900"/>
            </a:lvl7pPr>
            <a:lvl8pPr marL="3178538" indent="0">
              <a:buNone/>
              <a:defRPr sz="900"/>
            </a:lvl8pPr>
            <a:lvl9pPr marL="3632616" indent="0">
              <a:buNone/>
              <a:defRPr sz="900"/>
            </a:lvl9pPr>
          </a:lstStyle>
          <a:p>
            <a:pPr lvl="0"/>
            <a:r>
              <a:rPr lang="ja-JP" altLang="en-US"/>
              <a:t>マスタ テキストの書式設定</a:t>
            </a:r>
          </a:p>
        </p:txBody>
      </p:sp>
      <p:sp>
        <p:nvSpPr>
          <p:cNvPr id="5" name="Rectangle 5"/>
          <p:cNvSpPr>
            <a:spLocks noGrp="1" noChangeArrowheads="1"/>
          </p:cNvSpPr>
          <p:nvPr>
            <p:ph type="dt" sz="half" idx="10"/>
          </p:nvPr>
        </p:nvSpPr>
        <p:spPr>
          <a:ln/>
        </p:spPr>
        <p:txBody>
          <a:bodyPr/>
          <a:lstStyle>
            <a:lvl1pPr>
              <a:defRPr/>
            </a:lvl1pPr>
          </a:lstStyle>
          <a:p>
            <a:pPr>
              <a:defRPr/>
            </a:pPr>
            <a:fld id="{1CB6E544-D531-4111-97F0-6C56079BE273}" type="datetime1">
              <a:rPr lang="ja-JP" altLang="en-US" smtClean="0">
                <a:solidFill>
                  <a:prstClr val="black"/>
                </a:solidFill>
              </a:rPr>
              <a:t>2019/2/20</a:t>
            </a:fld>
            <a:endParaRPr lang="en-US" altLang="ja-JP">
              <a:solidFill>
                <a:prstClr val="black"/>
              </a:solidFill>
            </a:endParaRPr>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7" name="Rectangle 8"/>
          <p:cNvSpPr>
            <a:spLocks noGrp="1" noChangeArrowheads="1"/>
          </p:cNvSpPr>
          <p:nvPr>
            <p:ph type="sldNum" sz="quarter" idx="12"/>
          </p:nvPr>
        </p:nvSpPr>
        <p:spPr>
          <a:ln/>
        </p:spPr>
        <p:txBody>
          <a:bodyPr/>
          <a:lstStyle>
            <a:lvl1pPr>
              <a:defRPr/>
            </a:lvl1pPr>
          </a:lstStyle>
          <a:p>
            <a:pPr>
              <a:defRPr/>
            </a:pPr>
            <a:fld id="{ED4BB707-64B5-4D3E-85D3-F1BCA370FBC4}"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5244160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3"/>
          <p:cNvSpPr>
            <a:spLocks noGrp="1" noChangeArrowheads="1"/>
          </p:cNvSpPr>
          <p:nvPr>
            <p:ph type="title"/>
          </p:nvPr>
        </p:nvSpPr>
        <p:spPr bwMode="auto">
          <a:xfrm>
            <a:off x="495301" y="107385"/>
            <a:ext cx="8915400" cy="64569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0811" tIns="45405" rIns="90811" bIns="45405" numCol="1" anchor="ctr" anchorCtr="0" compatLnSpc="1">
            <a:prstTxWarp prst="textNoShape">
              <a:avLst/>
            </a:prstTxWarp>
            <a:spAutoFit/>
          </a:bodyPr>
          <a:lstStyle/>
          <a:p>
            <a:pPr lvl="0"/>
            <a:r>
              <a:rPr lang="ja-JP" altLang="en-US"/>
              <a:t>マスタ タイトルの書式設定</a:t>
            </a:r>
          </a:p>
        </p:txBody>
      </p:sp>
      <p:sp>
        <p:nvSpPr>
          <p:cNvPr id="2051" name="Rectangle 4"/>
          <p:cNvSpPr>
            <a:spLocks noGrp="1" noChangeArrowheads="1"/>
          </p:cNvSpPr>
          <p:nvPr>
            <p:ph type="body" idx="1"/>
          </p:nvPr>
        </p:nvSpPr>
        <p:spPr bwMode="auto">
          <a:xfrm>
            <a:off x="343174" y="1628819"/>
            <a:ext cx="9326563" cy="494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811" tIns="45405" rIns="90811" bIns="45405"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84677" name="Rectangle 5"/>
          <p:cNvSpPr>
            <a:spLocks noGrp="1" noChangeArrowheads="1"/>
          </p:cNvSpPr>
          <p:nvPr>
            <p:ph type="dt" sz="half" idx="2"/>
          </p:nvPr>
        </p:nvSpPr>
        <p:spPr bwMode="auto">
          <a:xfrm>
            <a:off x="1" y="6567488"/>
            <a:ext cx="2311400" cy="290512"/>
          </a:xfrm>
          <a:prstGeom prst="rect">
            <a:avLst/>
          </a:prstGeom>
          <a:noFill/>
          <a:ln w="9525">
            <a:noFill/>
            <a:miter lim="800000"/>
            <a:headEnd/>
            <a:tailEnd/>
          </a:ln>
          <a:effectLst/>
        </p:spPr>
        <p:txBody>
          <a:bodyPr vert="horz" wrap="square" lIns="90811" tIns="45405" rIns="90811" bIns="45405" numCol="1" anchor="t" anchorCtr="0" compatLnSpc="1">
            <a:prstTxWarp prst="textNoShape">
              <a:avLst/>
            </a:prstTxWarp>
          </a:bodyPr>
          <a:lstStyle>
            <a:lvl1pPr algn="l" eaLnBrk="1" hangingPunct="1">
              <a:spcBef>
                <a:spcPct val="0"/>
              </a:spcBef>
              <a:defRPr sz="1400" b="0">
                <a:solidFill>
                  <a:schemeClr val="tx1"/>
                </a:solidFill>
                <a:latin typeface="Arial" charset="0"/>
                <a:ea typeface="+mn-ea"/>
              </a:defRPr>
            </a:lvl1pPr>
          </a:lstStyle>
          <a:p>
            <a:pPr defTabSz="914400" fontAlgn="base">
              <a:spcAft>
                <a:spcPct val="0"/>
              </a:spcAft>
              <a:defRPr/>
            </a:pPr>
            <a:fld id="{7AE3463B-46E1-4A60-903A-4FF749C1DEB3}" type="datetime1">
              <a:rPr lang="ja-JP" altLang="en-US" smtClean="0">
                <a:solidFill>
                  <a:prstClr val="black"/>
                </a:solidFill>
              </a:rPr>
              <a:t>2019/2/20</a:t>
            </a:fld>
            <a:endParaRPr lang="en-US" altLang="ja-JP">
              <a:solidFill>
                <a:prstClr val="black"/>
              </a:solidFill>
            </a:endParaRPr>
          </a:p>
        </p:txBody>
      </p:sp>
      <p:sp>
        <p:nvSpPr>
          <p:cNvPr id="284678" name="Rectangle 6"/>
          <p:cNvSpPr>
            <a:spLocks noGrp="1" noChangeArrowheads="1"/>
          </p:cNvSpPr>
          <p:nvPr>
            <p:ph type="ftr" sz="quarter" idx="3"/>
          </p:nvPr>
        </p:nvSpPr>
        <p:spPr bwMode="auto">
          <a:xfrm>
            <a:off x="3308353" y="6381750"/>
            <a:ext cx="3136900" cy="476250"/>
          </a:xfrm>
          <a:prstGeom prst="rect">
            <a:avLst/>
          </a:prstGeom>
          <a:noFill/>
          <a:ln w="9525">
            <a:noFill/>
            <a:miter lim="800000"/>
            <a:headEnd/>
            <a:tailEnd/>
          </a:ln>
          <a:effectLst/>
        </p:spPr>
        <p:txBody>
          <a:bodyPr vert="horz" wrap="square" lIns="90811" tIns="45405" rIns="90811" bIns="45405" numCol="1" anchor="t" anchorCtr="0" compatLnSpc="1">
            <a:prstTxWarp prst="textNoShape">
              <a:avLst/>
            </a:prstTxWarp>
          </a:bodyPr>
          <a:lstStyle>
            <a:lvl1pPr algn="ctr" eaLnBrk="1" hangingPunct="1">
              <a:defRPr sz="1400">
                <a:solidFill>
                  <a:schemeClr val="tx1"/>
                </a:solidFill>
                <a:latin typeface="Arial" pitchFamily="34" charset="0"/>
                <a:ea typeface="ＭＳ Ｐゴシック" pitchFamily="50" charset="-128"/>
              </a:defRPr>
            </a:lvl1pPr>
          </a:lstStyle>
          <a:p>
            <a:pPr defTabSz="914400" fontAlgn="base">
              <a:spcBef>
                <a:spcPct val="0"/>
              </a:spcBef>
              <a:spcAft>
                <a:spcPct val="0"/>
              </a:spcAft>
              <a:defRPr/>
            </a:pPr>
            <a:endParaRPr lang="en-US" altLang="ja-JP">
              <a:solidFill>
                <a:prstClr val="black"/>
              </a:solidFill>
            </a:endParaRPr>
          </a:p>
        </p:txBody>
      </p:sp>
      <p:sp>
        <p:nvSpPr>
          <p:cNvPr id="284680" name="Rectangle 8"/>
          <p:cNvSpPr>
            <a:spLocks noGrp="1" noChangeArrowheads="1"/>
          </p:cNvSpPr>
          <p:nvPr>
            <p:ph type="sldNum" sz="quarter" idx="4"/>
          </p:nvPr>
        </p:nvSpPr>
        <p:spPr bwMode="auto">
          <a:xfrm>
            <a:off x="7594600" y="6381750"/>
            <a:ext cx="2311400" cy="476250"/>
          </a:xfrm>
          <a:prstGeom prst="rect">
            <a:avLst/>
          </a:prstGeom>
          <a:noFill/>
          <a:ln w="9525">
            <a:noFill/>
            <a:miter lim="800000"/>
            <a:headEnd/>
            <a:tailEnd/>
          </a:ln>
          <a:effectLst/>
        </p:spPr>
        <p:txBody>
          <a:bodyPr vert="horz" wrap="square" lIns="90811" tIns="45405" rIns="90811" bIns="45405" numCol="1" anchor="t" anchorCtr="0" compatLnSpc="1">
            <a:prstTxWarp prst="textNoShape">
              <a:avLst/>
            </a:prstTxWarp>
          </a:bodyPr>
          <a:lstStyle>
            <a:lvl1pPr algn="r" eaLnBrk="1" hangingPunct="1">
              <a:spcBef>
                <a:spcPct val="0"/>
              </a:spcBef>
              <a:defRPr sz="1400" b="0">
                <a:solidFill>
                  <a:schemeClr val="tx1"/>
                </a:solidFill>
                <a:latin typeface="Arial" charset="0"/>
                <a:ea typeface="+mn-ea"/>
              </a:defRPr>
            </a:lvl1pPr>
          </a:lstStyle>
          <a:p>
            <a:pPr defTabSz="914400" fontAlgn="base">
              <a:spcAft>
                <a:spcPct val="0"/>
              </a:spcAft>
              <a:defRPr/>
            </a:pPr>
            <a:fld id="{C85D1701-7C2E-456C-A89D-8D0739B03C3D}" type="slidenum">
              <a:rPr lang="en-US" altLang="ja-JP">
                <a:solidFill>
                  <a:prstClr val="black"/>
                </a:solidFill>
              </a:rPr>
              <a:pPr defTabSz="914400" fontAlgn="base">
                <a:spcAft>
                  <a:spcPct val="0"/>
                </a:spcAft>
                <a:defRPr/>
              </a:pPr>
              <a:t>‹#›</a:t>
            </a:fld>
            <a:endParaRPr lang="en-US" altLang="ja-JP">
              <a:solidFill>
                <a:prstClr val="black"/>
              </a:solidFill>
            </a:endParaRPr>
          </a:p>
        </p:txBody>
      </p:sp>
    </p:spTree>
    <p:extLst>
      <p:ext uri="{BB962C8B-B14F-4D97-AF65-F5344CB8AC3E}">
        <p14:creationId xmlns:p14="http://schemas.microsoft.com/office/powerpoint/2010/main" val="1473528129"/>
      </p:ext>
    </p:extLst>
  </p:cSld>
  <p:clrMap bg1="lt1" tx1="dk1" bg2="lt2" tx2="dk2" accent1="accent1" accent2="accent2" accent3="accent3" accent4="accent4" accent5="accent5" accent6="accent6" hlink="hlink" folHlink="folHlink"/>
  <p:sldLayoutIdLst>
    <p:sldLayoutId id="2147483835" r:id="rId1"/>
    <p:sldLayoutId id="2147483836" r:id="rId2"/>
    <p:sldLayoutId id="2147483837" r:id="rId3"/>
    <p:sldLayoutId id="2147483838" r:id="rId4"/>
    <p:sldLayoutId id="2147483839" r:id="rId5"/>
    <p:sldLayoutId id="2147483840" r:id="rId6"/>
    <p:sldLayoutId id="2147483841" r:id="rId7"/>
    <p:sldLayoutId id="2147483842" r:id="rId8"/>
    <p:sldLayoutId id="2147483843" r:id="rId9"/>
    <p:sldLayoutId id="2147483844" r:id="rId10"/>
    <p:sldLayoutId id="2147483845" r:id="rId11"/>
    <p:sldLayoutId id="2147483846" r:id="rId12"/>
    <p:sldLayoutId id="2147483847" r:id="rId13"/>
    <p:sldLayoutId id="2147483848" r:id="rId14"/>
  </p:sldLayoutIdLst>
  <p:hf hdr="0" ftr="0" dt="0"/>
  <p:txStyles>
    <p:titleStyle>
      <a:lvl1pPr algn="ctr" rtl="0" eaLnBrk="0" fontAlgn="base" hangingPunct="0">
        <a:spcBef>
          <a:spcPct val="0"/>
        </a:spcBef>
        <a:spcAft>
          <a:spcPct val="0"/>
        </a:spcAft>
        <a:defRPr kumimoji="1" sz="3600">
          <a:solidFill>
            <a:schemeClr val="tx2"/>
          </a:solidFill>
          <a:latin typeface="+mj-lt"/>
          <a:ea typeface="+mj-ea"/>
          <a:cs typeface="+mj-cs"/>
        </a:defRPr>
      </a:lvl1pPr>
      <a:lvl2pPr algn="ctr" rtl="0" eaLnBrk="0" fontAlgn="base" hangingPunct="0">
        <a:spcBef>
          <a:spcPct val="0"/>
        </a:spcBef>
        <a:spcAft>
          <a:spcPct val="0"/>
        </a:spcAft>
        <a:defRPr kumimoji="1" sz="3600">
          <a:solidFill>
            <a:schemeClr val="tx2"/>
          </a:solidFill>
          <a:latin typeface="HGP創英角ｺﾞｼｯｸUB" pitchFamily="50" charset="-128"/>
          <a:ea typeface="HGP創英角ｺﾞｼｯｸUB" pitchFamily="50" charset="-128"/>
        </a:defRPr>
      </a:lvl2pPr>
      <a:lvl3pPr algn="ctr" rtl="0" eaLnBrk="0" fontAlgn="base" hangingPunct="0">
        <a:spcBef>
          <a:spcPct val="0"/>
        </a:spcBef>
        <a:spcAft>
          <a:spcPct val="0"/>
        </a:spcAft>
        <a:defRPr kumimoji="1" sz="3600">
          <a:solidFill>
            <a:schemeClr val="tx2"/>
          </a:solidFill>
          <a:latin typeface="HGP創英角ｺﾞｼｯｸUB" pitchFamily="50" charset="-128"/>
          <a:ea typeface="HGP創英角ｺﾞｼｯｸUB" pitchFamily="50" charset="-128"/>
        </a:defRPr>
      </a:lvl3pPr>
      <a:lvl4pPr algn="ctr" rtl="0" eaLnBrk="0" fontAlgn="base" hangingPunct="0">
        <a:spcBef>
          <a:spcPct val="0"/>
        </a:spcBef>
        <a:spcAft>
          <a:spcPct val="0"/>
        </a:spcAft>
        <a:defRPr kumimoji="1" sz="3600">
          <a:solidFill>
            <a:schemeClr val="tx2"/>
          </a:solidFill>
          <a:latin typeface="HGP創英角ｺﾞｼｯｸUB" pitchFamily="50" charset="-128"/>
          <a:ea typeface="HGP創英角ｺﾞｼｯｸUB" pitchFamily="50" charset="-128"/>
        </a:defRPr>
      </a:lvl4pPr>
      <a:lvl5pPr algn="ctr" rtl="0" eaLnBrk="0" fontAlgn="base" hangingPunct="0">
        <a:spcBef>
          <a:spcPct val="0"/>
        </a:spcBef>
        <a:spcAft>
          <a:spcPct val="0"/>
        </a:spcAft>
        <a:defRPr kumimoji="1" sz="3600">
          <a:solidFill>
            <a:schemeClr val="tx2"/>
          </a:solidFill>
          <a:latin typeface="HGP創英角ｺﾞｼｯｸUB" pitchFamily="50" charset="-128"/>
          <a:ea typeface="HGP創英角ｺﾞｼｯｸUB" pitchFamily="50" charset="-128"/>
        </a:defRPr>
      </a:lvl5pPr>
      <a:lvl6pPr marL="454076" algn="ctr" rtl="0" fontAlgn="base">
        <a:spcBef>
          <a:spcPct val="0"/>
        </a:spcBef>
        <a:spcAft>
          <a:spcPct val="0"/>
        </a:spcAft>
        <a:defRPr kumimoji="1" sz="3600">
          <a:solidFill>
            <a:schemeClr val="tx2"/>
          </a:solidFill>
          <a:latin typeface="HGP創英角ｺﾞｼｯｸUB" pitchFamily="50" charset="-128"/>
          <a:ea typeface="HGP創英角ｺﾞｼｯｸUB" pitchFamily="50" charset="-128"/>
        </a:defRPr>
      </a:lvl6pPr>
      <a:lvl7pPr marL="908155" algn="ctr" rtl="0" fontAlgn="base">
        <a:spcBef>
          <a:spcPct val="0"/>
        </a:spcBef>
        <a:spcAft>
          <a:spcPct val="0"/>
        </a:spcAft>
        <a:defRPr kumimoji="1" sz="3600">
          <a:solidFill>
            <a:schemeClr val="tx2"/>
          </a:solidFill>
          <a:latin typeface="HGP創英角ｺﾞｼｯｸUB" pitchFamily="50" charset="-128"/>
          <a:ea typeface="HGP創英角ｺﾞｼｯｸUB" pitchFamily="50" charset="-128"/>
        </a:defRPr>
      </a:lvl7pPr>
      <a:lvl8pPr marL="1362231" algn="ctr" rtl="0" fontAlgn="base">
        <a:spcBef>
          <a:spcPct val="0"/>
        </a:spcBef>
        <a:spcAft>
          <a:spcPct val="0"/>
        </a:spcAft>
        <a:defRPr kumimoji="1" sz="3600">
          <a:solidFill>
            <a:schemeClr val="tx2"/>
          </a:solidFill>
          <a:latin typeface="HGP創英角ｺﾞｼｯｸUB" pitchFamily="50" charset="-128"/>
          <a:ea typeface="HGP創英角ｺﾞｼｯｸUB" pitchFamily="50" charset="-128"/>
        </a:defRPr>
      </a:lvl8pPr>
      <a:lvl9pPr marL="1816309" algn="ctr" rtl="0" fontAlgn="base">
        <a:spcBef>
          <a:spcPct val="0"/>
        </a:spcBef>
        <a:spcAft>
          <a:spcPct val="0"/>
        </a:spcAft>
        <a:defRPr kumimoji="1" sz="3600">
          <a:solidFill>
            <a:schemeClr val="tx2"/>
          </a:solidFill>
          <a:latin typeface="HGP創英角ｺﾞｼｯｸUB" pitchFamily="50" charset="-128"/>
          <a:ea typeface="HGP創英角ｺﾞｼｯｸUB" pitchFamily="50" charset="-128"/>
        </a:defRPr>
      </a:lvl9pPr>
    </p:titleStyle>
    <p:bodyStyle>
      <a:lvl1pPr marL="605422" indent="-605422" algn="l" rtl="0" eaLnBrk="0" fontAlgn="base" hangingPunct="0">
        <a:spcBef>
          <a:spcPct val="20000"/>
        </a:spcBef>
        <a:spcAft>
          <a:spcPct val="0"/>
        </a:spcAft>
        <a:defRPr kumimoji="1" sz="3200">
          <a:solidFill>
            <a:schemeClr val="tx1"/>
          </a:solidFill>
          <a:latin typeface="+mn-lt"/>
          <a:ea typeface="+mn-ea"/>
          <a:cs typeface="+mn-cs"/>
        </a:defRPr>
      </a:lvl1pPr>
      <a:lvl2pPr marL="983834" indent="-529762" algn="l" rtl="0" eaLnBrk="0" fontAlgn="base" hangingPunct="0">
        <a:spcBef>
          <a:spcPct val="20000"/>
        </a:spcBef>
        <a:spcAft>
          <a:spcPct val="0"/>
        </a:spcAft>
        <a:buChar char="–"/>
        <a:defRPr kumimoji="1" sz="2800">
          <a:solidFill>
            <a:schemeClr val="tx1"/>
          </a:solidFill>
          <a:latin typeface="+mn-lt"/>
          <a:ea typeface="+mn-ea"/>
        </a:defRPr>
      </a:lvl2pPr>
      <a:lvl3pPr marL="1362231" indent="-454076" algn="l" rtl="0" eaLnBrk="0" fontAlgn="base" hangingPunct="0">
        <a:spcBef>
          <a:spcPct val="20000"/>
        </a:spcBef>
        <a:spcAft>
          <a:spcPct val="0"/>
        </a:spcAft>
        <a:buChar char="•"/>
        <a:defRPr kumimoji="1" sz="2400">
          <a:solidFill>
            <a:schemeClr val="tx1"/>
          </a:solidFill>
          <a:latin typeface="+mn-lt"/>
          <a:ea typeface="+mn-ea"/>
        </a:defRPr>
      </a:lvl3pPr>
      <a:lvl4pPr marL="1740626" indent="-378401" algn="l" rtl="0" eaLnBrk="0" fontAlgn="base" hangingPunct="0">
        <a:spcBef>
          <a:spcPct val="20000"/>
        </a:spcBef>
        <a:spcAft>
          <a:spcPct val="0"/>
        </a:spcAft>
        <a:buChar char="–"/>
        <a:defRPr kumimoji="1" sz="2000">
          <a:solidFill>
            <a:schemeClr val="tx1"/>
          </a:solidFill>
          <a:latin typeface="+mn-lt"/>
          <a:ea typeface="+mn-ea"/>
        </a:defRPr>
      </a:lvl4pPr>
      <a:lvl5pPr marL="2194708" indent="-378401" algn="l" rtl="0" eaLnBrk="0" fontAlgn="base" hangingPunct="0">
        <a:spcBef>
          <a:spcPct val="20000"/>
        </a:spcBef>
        <a:spcAft>
          <a:spcPct val="0"/>
        </a:spcAft>
        <a:buChar char="»"/>
        <a:defRPr kumimoji="1" sz="2000">
          <a:solidFill>
            <a:schemeClr val="tx1"/>
          </a:solidFill>
          <a:latin typeface="+mn-lt"/>
          <a:ea typeface="+mn-ea"/>
        </a:defRPr>
      </a:lvl5pPr>
      <a:lvl6pPr marL="2648786" indent="-378401" algn="l" rtl="0" fontAlgn="base">
        <a:spcBef>
          <a:spcPct val="20000"/>
        </a:spcBef>
        <a:spcAft>
          <a:spcPct val="0"/>
        </a:spcAft>
        <a:buChar char="»"/>
        <a:defRPr kumimoji="1" sz="2000">
          <a:solidFill>
            <a:schemeClr val="tx1"/>
          </a:solidFill>
          <a:latin typeface="+mn-lt"/>
          <a:ea typeface="+mn-ea"/>
        </a:defRPr>
      </a:lvl6pPr>
      <a:lvl7pPr marL="3102857" indent="-378401" algn="l" rtl="0" fontAlgn="base">
        <a:spcBef>
          <a:spcPct val="20000"/>
        </a:spcBef>
        <a:spcAft>
          <a:spcPct val="0"/>
        </a:spcAft>
        <a:buChar char="»"/>
        <a:defRPr kumimoji="1" sz="2000">
          <a:solidFill>
            <a:schemeClr val="tx1"/>
          </a:solidFill>
          <a:latin typeface="+mn-lt"/>
          <a:ea typeface="+mn-ea"/>
        </a:defRPr>
      </a:lvl7pPr>
      <a:lvl8pPr marL="3556942" indent="-378401" algn="l" rtl="0" fontAlgn="base">
        <a:spcBef>
          <a:spcPct val="20000"/>
        </a:spcBef>
        <a:spcAft>
          <a:spcPct val="0"/>
        </a:spcAft>
        <a:buChar char="»"/>
        <a:defRPr kumimoji="1" sz="2000">
          <a:solidFill>
            <a:schemeClr val="tx1"/>
          </a:solidFill>
          <a:latin typeface="+mn-lt"/>
          <a:ea typeface="+mn-ea"/>
        </a:defRPr>
      </a:lvl8pPr>
      <a:lvl9pPr marL="4011014" indent="-378401"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08155" rtl="0" eaLnBrk="1" latinLnBrk="0" hangingPunct="1">
        <a:defRPr kumimoji="1" sz="1800" kern="1200">
          <a:solidFill>
            <a:schemeClr val="tx1"/>
          </a:solidFill>
          <a:latin typeface="+mn-lt"/>
          <a:ea typeface="+mn-ea"/>
          <a:cs typeface="+mn-cs"/>
        </a:defRPr>
      </a:lvl1pPr>
      <a:lvl2pPr marL="454076" algn="l" defTabSz="908155" rtl="0" eaLnBrk="1" latinLnBrk="0" hangingPunct="1">
        <a:defRPr kumimoji="1" sz="1800" kern="1200">
          <a:solidFill>
            <a:schemeClr val="tx1"/>
          </a:solidFill>
          <a:latin typeface="+mn-lt"/>
          <a:ea typeface="+mn-ea"/>
          <a:cs typeface="+mn-cs"/>
        </a:defRPr>
      </a:lvl2pPr>
      <a:lvl3pPr marL="908155" algn="l" defTabSz="908155" rtl="0" eaLnBrk="1" latinLnBrk="0" hangingPunct="1">
        <a:defRPr kumimoji="1" sz="1800" kern="1200">
          <a:solidFill>
            <a:schemeClr val="tx1"/>
          </a:solidFill>
          <a:latin typeface="+mn-lt"/>
          <a:ea typeface="+mn-ea"/>
          <a:cs typeface="+mn-cs"/>
        </a:defRPr>
      </a:lvl3pPr>
      <a:lvl4pPr marL="1362231" algn="l" defTabSz="908155" rtl="0" eaLnBrk="1" latinLnBrk="0" hangingPunct="1">
        <a:defRPr kumimoji="1" sz="1800" kern="1200">
          <a:solidFill>
            <a:schemeClr val="tx1"/>
          </a:solidFill>
          <a:latin typeface="+mn-lt"/>
          <a:ea typeface="+mn-ea"/>
          <a:cs typeface="+mn-cs"/>
        </a:defRPr>
      </a:lvl4pPr>
      <a:lvl5pPr marL="1816309" algn="l" defTabSz="908155" rtl="0" eaLnBrk="1" latinLnBrk="0" hangingPunct="1">
        <a:defRPr kumimoji="1" sz="1800" kern="1200">
          <a:solidFill>
            <a:schemeClr val="tx1"/>
          </a:solidFill>
          <a:latin typeface="+mn-lt"/>
          <a:ea typeface="+mn-ea"/>
          <a:cs typeface="+mn-cs"/>
        </a:defRPr>
      </a:lvl5pPr>
      <a:lvl6pPr marL="2270388" algn="l" defTabSz="908155" rtl="0" eaLnBrk="1" latinLnBrk="0" hangingPunct="1">
        <a:defRPr kumimoji="1" sz="1800" kern="1200">
          <a:solidFill>
            <a:schemeClr val="tx1"/>
          </a:solidFill>
          <a:latin typeface="+mn-lt"/>
          <a:ea typeface="+mn-ea"/>
          <a:cs typeface="+mn-cs"/>
        </a:defRPr>
      </a:lvl6pPr>
      <a:lvl7pPr marL="2724463" algn="l" defTabSz="908155" rtl="0" eaLnBrk="1" latinLnBrk="0" hangingPunct="1">
        <a:defRPr kumimoji="1" sz="1800" kern="1200">
          <a:solidFill>
            <a:schemeClr val="tx1"/>
          </a:solidFill>
          <a:latin typeface="+mn-lt"/>
          <a:ea typeface="+mn-ea"/>
          <a:cs typeface="+mn-cs"/>
        </a:defRPr>
      </a:lvl7pPr>
      <a:lvl8pPr marL="3178538" algn="l" defTabSz="908155" rtl="0" eaLnBrk="1" latinLnBrk="0" hangingPunct="1">
        <a:defRPr kumimoji="1" sz="1800" kern="1200">
          <a:solidFill>
            <a:schemeClr val="tx1"/>
          </a:solidFill>
          <a:latin typeface="+mn-lt"/>
          <a:ea typeface="+mn-ea"/>
          <a:cs typeface="+mn-cs"/>
        </a:defRPr>
      </a:lvl8pPr>
      <a:lvl9pPr marL="3632616" algn="l" defTabSz="908155"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26DF16-7525-422B-87F4-094CDA04A3FC}" type="datetimeFigureOut">
              <a:rPr kumimoji="1" lang="ja-JP" altLang="en-US" smtClean="0"/>
              <a:t>2019/2/20</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503243334"/>
      </p:ext>
    </p:extLst>
  </p:cSld>
  <p:clrMap bg1="lt1" tx1="dk1" bg2="lt2" tx2="dk2" accent1="accent1" accent2="accent2" accent3="accent3" accent4="accent4" accent5="accent5" accent6="accent6" hlink="hlink" folHlink="folHlink"/>
  <p:sldLayoutIdLst>
    <p:sldLayoutId id="2147483940" r:id="rId1"/>
    <p:sldLayoutId id="2147483941" r:id="rId2"/>
    <p:sldLayoutId id="2147483942" r:id="rId3"/>
    <p:sldLayoutId id="2147483943" r:id="rId4"/>
    <p:sldLayoutId id="2147483944" r:id="rId5"/>
    <p:sldLayoutId id="2147483945" r:id="rId6"/>
    <p:sldLayoutId id="2147483946" r:id="rId7"/>
    <p:sldLayoutId id="2147483947" r:id="rId8"/>
    <p:sldLayoutId id="2147483948" r:id="rId9"/>
    <p:sldLayoutId id="2147483949" r:id="rId10"/>
    <p:sldLayoutId id="2147483950"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516781" y="1"/>
            <a:ext cx="8842192" cy="461665"/>
          </a:xfrm>
          <a:prstGeom prst="rect">
            <a:avLst/>
          </a:prstGeom>
          <a:solidFill>
            <a:schemeClr val="tx2"/>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rPr>
              <a:t>ASEAN+3</a:t>
            </a:r>
            <a:r>
              <a:rPr kumimoji="1" lang="ja-JP" altLang="en-US" sz="2400" b="0"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rPr>
              <a:t>高等教育の流動性・質保証に関するワーキング・グループ</a:t>
            </a:r>
          </a:p>
        </p:txBody>
      </p:sp>
      <p:cxnSp>
        <p:nvCxnSpPr>
          <p:cNvPr id="9" name="直線コネクタ 8"/>
          <p:cNvCxnSpPr/>
          <p:nvPr/>
        </p:nvCxnSpPr>
        <p:spPr>
          <a:xfrm>
            <a:off x="920552" y="2004808"/>
            <a:ext cx="0" cy="2182972"/>
          </a:xfrm>
          <a:prstGeom prst="line">
            <a:avLst/>
          </a:prstGeom>
        </p:spPr>
        <p:style>
          <a:lnRef idx="1">
            <a:schemeClr val="dk1"/>
          </a:lnRef>
          <a:fillRef idx="0">
            <a:schemeClr val="dk1"/>
          </a:fillRef>
          <a:effectRef idx="0">
            <a:schemeClr val="dk1"/>
          </a:effectRef>
          <a:fontRef idx="minor">
            <a:schemeClr val="tx1"/>
          </a:fontRef>
        </p:style>
      </p:cxnSp>
      <p:sp>
        <p:nvSpPr>
          <p:cNvPr id="7" name="テキスト ボックス 6"/>
          <p:cNvSpPr txBox="1"/>
          <p:nvPr/>
        </p:nvSpPr>
        <p:spPr>
          <a:xfrm>
            <a:off x="625450" y="2855259"/>
            <a:ext cx="3137832" cy="338554"/>
          </a:xfrm>
          <a:prstGeom prst="rect">
            <a:avLst/>
          </a:prstGeom>
          <a:solidFill>
            <a:srgbClr val="FFFF00"/>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高等教育の流動性・質保証</a:t>
            </a:r>
            <a:r>
              <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WG</a:t>
            </a:r>
            <a:endPar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0" name="テキスト ボックス 9"/>
          <p:cNvSpPr txBox="1"/>
          <p:nvPr/>
        </p:nvSpPr>
        <p:spPr>
          <a:xfrm>
            <a:off x="659242" y="4133332"/>
            <a:ext cx="1415772" cy="276999"/>
          </a:xfrm>
          <a:prstGeom prst="rect">
            <a:avLst/>
          </a:prstGeom>
          <a:solidFill>
            <a:schemeClr val="bg1"/>
          </a:solidFill>
          <a:ln>
            <a:solidFill>
              <a:schemeClr val="tx1"/>
            </a:solidFill>
          </a:ln>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zh-TW"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質保証専門家会合</a:t>
            </a:r>
            <a:endPar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1" name="テキスト ボックス 10"/>
          <p:cNvSpPr txBox="1"/>
          <p:nvPr/>
        </p:nvSpPr>
        <p:spPr>
          <a:xfrm>
            <a:off x="2293902" y="4134848"/>
            <a:ext cx="1261884" cy="276999"/>
          </a:xfrm>
          <a:prstGeom prst="rect">
            <a:avLst/>
          </a:prstGeom>
          <a:solidFill>
            <a:schemeClr val="bg1"/>
          </a:solidFill>
          <a:ln>
            <a:solidFill>
              <a:schemeClr val="tx1"/>
            </a:solidFill>
          </a:ln>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各種専門家</a:t>
            </a:r>
            <a:r>
              <a:rPr kumimoji="1" lang="zh-TW"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会合</a:t>
            </a:r>
            <a:endPar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2" name="正方形/長方形 11"/>
          <p:cNvSpPr/>
          <p:nvPr/>
        </p:nvSpPr>
        <p:spPr>
          <a:xfrm>
            <a:off x="475694" y="2737003"/>
            <a:ext cx="3397186" cy="1821745"/>
          </a:xfrm>
          <a:prstGeom prst="rect">
            <a:avLst/>
          </a:pr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ＭＳ Ｐ明朝" panose="02020600040205080304" pitchFamily="18" charset="-128"/>
              <a:ea typeface="ＭＳ Ｐ明朝" panose="02020600040205080304" pitchFamily="18" charset="-128"/>
              <a:cs typeface="+mn-cs"/>
            </a:endParaRPr>
          </a:p>
        </p:txBody>
      </p:sp>
      <p:sp>
        <p:nvSpPr>
          <p:cNvPr id="13" name="テキスト ボックス 12"/>
          <p:cNvSpPr txBox="1"/>
          <p:nvPr/>
        </p:nvSpPr>
        <p:spPr>
          <a:xfrm>
            <a:off x="3278361" y="2047383"/>
            <a:ext cx="1487907" cy="253916"/>
          </a:xfrm>
          <a:prstGeom prst="rect">
            <a:avLst/>
          </a:prstGeom>
          <a:noFill/>
          <a:ln>
            <a:solidFill>
              <a:schemeClr val="tx1"/>
            </a:solidFill>
          </a:ln>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高級実務者会合</a:t>
            </a:r>
            <a:r>
              <a:rPr kumimoji="1" lang="en-US" altLang="ja-JP" sz="10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(SOM)</a:t>
            </a:r>
            <a:endParaRPr kumimoji="1" lang="ja-JP" altLang="en-US" sz="10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1" name="テキスト ボックス 20"/>
          <p:cNvSpPr txBox="1"/>
          <p:nvPr/>
        </p:nvSpPr>
        <p:spPr>
          <a:xfrm>
            <a:off x="692963" y="525015"/>
            <a:ext cx="8820472" cy="954107"/>
          </a:xfrm>
          <a:prstGeom prst="rect">
            <a:avLst/>
          </a:prstGeom>
          <a:noFill/>
          <a:ln w="28575">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ASEAN+3</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高等教育の流動性・質保証に関するワーキング・グループ」（以下</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WG</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）は、</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ASEAN+3</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域内の質保証の伴った高等教育の流動性を促進するため、</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ASEAN+3</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教育大臣会合の下、</a:t>
            </a:r>
            <a:r>
              <a:rPr kumimoji="1" lang="ja-JP" altLang="en-US" sz="1400" b="0" i="0" u="sng"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日本の提案で設立された</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政府間会合。</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2013</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年以降、年</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回定期的に開催される他、傘下に専門家会合を置く。これまで「</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ASEAN+3 </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学生交流と流動性に関するガイドライン」策定など具体的な成果を挙げている。　</a:t>
            </a:r>
            <a:endParaRPr kumimoji="1" lang="ja-JP" altLang="en-US" sz="1400" b="1"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2" name="テキスト ボックス 21"/>
          <p:cNvSpPr txBox="1"/>
          <p:nvPr/>
        </p:nvSpPr>
        <p:spPr>
          <a:xfrm>
            <a:off x="3823861" y="4623484"/>
            <a:ext cx="5553625" cy="1954381"/>
          </a:xfrm>
          <a:prstGeom prst="rect">
            <a:avLst/>
          </a:prstGeom>
          <a:solidFill>
            <a:schemeClr val="bg1">
              <a:lumMod val="75000"/>
            </a:schemeClr>
          </a:solidFill>
          <a:ln w="9525">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i="0" u="sng"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en-US" altLang="ja-JP" sz="1100" b="1" i="0" u="sng"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ASEAN+3</a:t>
            </a:r>
            <a:r>
              <a:rPr kumimoji="1" lang="ja-JP" altLang="en-US" sz="1100" b="1" i="0" u="sng"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100" b="1"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学生交流と流動性</a:t>
            </a:r>
            <a:r>
              <a:rPr kumimoji="1" lang="ja-JP" altLang="en-US" sz="1100" b="1"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に関する</a:t>
            </a:r>
            <a:r>
              <a:rPr kumimoji="1" lang="ja-JP" altLang="ja-JP" sz="1100" b="1"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ガイドライン</a:t>
            </a:r>
            <a:r>
              <a:rPr kumimoji="1" lang="ja-JP" altLang="en-US" sz="1100" b="1" i="0" u="sng"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endParaRPr kumimoji="1" lang="en-US" altLang="ja-JP" sz="1100" b="1" i="0" u="sng"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en-US" altLang="ja-JP"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2016</a:t>
            </a: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年</a:t>
            </a:r>
            <a:r>
              <a:rPr kumimoji="1" lang="en-US" altLang="ja-JP"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5</a:t>
            </a: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月</a:t>
            </a:r>
            <a:r>
              <a:rPr kumimoji="1" lang="en-US" altLang="ja-JP"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ASEAN+3</a:t>
            </a: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教育大臣会合承認）</a:t>
            </a:r>
            <a:endParaRPr kumimoji="1" lang="en-US" altLang="ja-JP"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ja-JP"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域内</a:t>
            </a:r>
            <a:r>
              <a:rPr kumimoji="1" lang="ja-JP" altLang="en-US"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の</a:t>
            </a:r>
            <a:r>
              <a:rPr kumimoji="1" lang="ja-JP" altLang="ja-JP"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国際学生交流プログラムに盛り込まれるべき要素</a:t>
            </a:r>
            <a:r>
              <a:rPr kumimoji="1" lang="ja-JP" altLang="en-US"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ja-JP"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学生に対して伝達すべき</a:t>
            </a:r>
            <a:r>
              <a:rPr kumimoji="1" lang="ja-JP" altLang="en-US"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情報</a:t>
            </a:r>
            <a:r>
              <a:rPr kumimoji="1" lang="ja-JP" altLang="ja-JP"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等を定め</a:t>
            </a:r>
            <a:r>
              <a:rPr kumimoji="1" lang="ja-JP" altLang="en-US"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ja-JP"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プログラム構築や実施において参考とすべき指針を提示</a:t>
            </a:r>
            <a:r>
              <a:rPr kumimoji="1" lang="ja-JP" altLang="en-US"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endParaRPr kumimoji="1" lang="en-US" altLang="ja-JP"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・各国の</a:t>
            </a:r>
            <a:r>
              <a:rPr kumimoji="1" lang="ja-JP" altLang="ja-JP"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大学等において</a:t>
            </a:r>
            <a:r>
              <a:rPr kumimoji="1" lang="ja-JP" altLang="en-US"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、国際学生交流</a:t>
            </a:r>
            <a:r>
              <a:rPr kumimoji="1" lang="ja-JP" altLang="ja-JP"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プログラムを実施する際には</a:t>
            </a:r>
            <a:r>
              <a:rPr kumimoji="1" lang="ja-JP" altLang="en-US"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ja-JP"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本ガイドラインを踏まえた交流の実施や情報提供等</a:t>
            </a:r>
            <a:r>
              <a:rPr kumimoji="1" lang="ja-JP" altLang="en-US"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を求めるもの。</a:t>
            </a:r>
            <a:endParaRPr kumimoji="1" lang="ja-JP" altLang="ja-JP"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i="0" u="sng"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100" b="1" i="0" u="sng" strike="noStrike" kern="1800" cap="none" spc="-7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en-US" altLang="ja-JP" sz="1100" b="1" i="0" u="sng" strike="noStrike" kern="1800" cap="none" spc="-7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ASEAN+3</a:t>
            </a:r>
            <a:r>
              <a:rPr kumimoji="1" lang="ja-JP" altLang="en-US" sz="1100" b="1" i="0" u="sng" strike="noStrike" kern="1800" cap="none" spc="-7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留学生の学修履歴のための成績証明書及び補足資料に</a:t>
            </a:r>
            <a:r>
              <a:rPr kumimoji="1" lang="ja-JP" altLang="en-US" sz="1100" b="1" i="0" u="sng" strike="noStrike" kern="1800" cap="none" spc="-7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関するガイドライン」</a:t>
            </a:r>
            <a:r>
              <a:rPr kumimoji="1" lang="ja-JP" altLang="en-US" sz="1100" b="1" i="0" u="sng" strike="noStrike" kern="1200" cap="none" spc="-15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endParaRPr kumimoji="1" lang="en-US" altLang="ja-JP" sz="1100" b="1" i="0" u="sng" strike="noStrike" kern="1200" cap="none" spc="-15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lvl="0" algn="r" defTabSz="914400">
              <a:defRPr/>
            </a:pPr>
            <a:r>
              <a:rPr lang="ja-JP" altLang="en-US" sz="1100" dirty="0">
                <a:solidFill>
                  <a:prstClr val="black"/>
                </a:solidFill>
                <a:latin typeface="ＭＳ Ｐゴシック" panose="020B0600070205080204" pitchFamily="50" charset="-128"/>
              </a:rPr>
              <a:t>（</a:t>
            </a:r>
            <a:r>
              <a:rPr lang="en-US" altLang="ja-JP" sz="1100" dirty="0">
                <a:solidFill>
                  <a:prstClr val="black"/>
                </a:solidFill>
                <a:latin typeface="ＭＳ Ｐゴシック" panose="020B0600070205080204" pitchFamily="50" charset="-128"/>
              </a:rPr>
              <a:t>2018</a:t>
            </a:r>
            <a:r>
              <a:rPr lang="ja-JP" altLang="en-US" sz="1100" dirty="0">
                <a:solidFill>
                  <a:prstClr val="black"/>
                </a:solidFill>
                <a:latin typeface="ＭＳ Ｐゴシック" panose="020B0600070205080204" pitchFamily="50" charset="-128"/>
              </a:rPr>
              <a:t>年</a:t>
            </a:r>
            <a:r>
              <a:rPr lang="en-US" altLang="ja-JP" sz="1100" dirty="0">
                <a:solidFill>
                  <a:prstClr val="black"/>
                </a:solidFill>
                <a:latin typeface="ＭＳ Ｐゴシック" panose="020B0600070205080204" pitchFamily="50" charset="-128"/>
              </a:rPr>
              <a:t>11</a:t>
            </a:r>
            <a:r>
              <a:rPr lang="ja-JP" altLang="en-US" sz="1100" dirty="0">
                <a:solidFill>
                  <a:prstClr val="black"/>
                </a:solidFill>
                <a:latin typeface="ＭＳ Ｐゴシック" panose="020B0600070205080204" pitchFamily="50" charset="-128"/>
              </a:rPr>
              <a:t>月</a:t>
            </a:r>
            <a:r>
              <a:rPr lang="en-US" altLang="ja-JP" sz="1100" dirty="0">
                <a:solidFill>
                  <a:prstClr val="black"/>
                </a:solidFill>
                <a:latin typeface="ＭＳ Ｐゴシック" panose="020B0600070205080204" pitchFamily="50" charset="-128"/>
              </a:rPr>
              <a:t>ASEAN+3</a:t>
            </a:r>
            <a:r>
              <a:rPr lang="ja-JP" altLang="en-US" sz="1100" dirty="0">
                <a:solidFill>
                  <a:prstClr val="black"/>
                </a:solidFill>
                <a:latin typeface="ＭＳ Ｐゴシック" panose="020B0600070205080204" pitchFamily="50" charset="-128"/>
              </a:rPr>
              <a:t>教育大臣会合承認）</a:t>
            </a:r>
            <a:endParaRPr lang="en-US" altLang="ja-JP" sz="1100" dirty="0">
              <a:solidFill>
                <a:prstClr val="black"/>
              </a:solidFill>
              <a:latin typeface="ＭＳ Ｐゴシック" panose="020B0600070205080204" pitchFamily="50" charset="-128"/>
            </a:endParaRPr>
          </a:p>
          <a:p>
            <a:pPr lvl="0" defTabSz="914400">
              <a:defRPr/>
            </a:pPr>
            <a:r>
              <a:rPr lang="ja-JP" altLang="en-US" sz="1100" spc="-150" dirty="0">
                <a:solidFill>
                  <a:prstClr val="black"/>
                </a:solidFill>
                <a:latin typeface="ＭＳ Ｐゴシック" panose="020B0600070205080204" pitchFamily="50" charset="-128"/>
              </a:rPr>
              <a:t>・域内の大学で（学位取得を目的としない短期の）留学を行った学生が派遣中に取得した単位が、派遣元の大学において円滑に認定されるようにするための指針を提示。</a:t>
            </a:r>
            <a:endParaRPr lang="en-US" altLang="ja-JP" sz="1100" spc="-150" dirty="0">
              <a:solidFill>
                <a:prstClr val="black"/>
              </a:solidFill>
              <a:latin typeface="ＭＳ Ｐゴシック" panose="020B0600070205080204" pitchFamily="50" charset="-128"/>
            </a:endParaRPr>
          </a:p>
          <a:p>
            <a:pPr lvl="0" defTabSz="914400">
              <a:defRPr/>
            </a:pPr>
            <a:r>
              <a:rPr lang="ja-JP" altLang="en-US" sz="1100" spc="-150" dirty="0">
                <a:solidFill>
                  <a:prstClr val="black"/>
                </a:solidFill>
                <a:latin typeface="ＭＳ Ｐゴシック" panose="020B0600070205080204" pitchFamily="50" charset="-128"/>
              </a:rPr>
              <a:t>・各国の大学等に対し、本ガイドラインを踏まえた、成績証明書や補足資料の発行を推奨するもの。</a:t>
            </a:r>
            <a:endParaRPr kumimoji="1" lang="en-US" altLang="ja-JP" sz="1100" b="0" i="0" u="none" strike="noStrike" kern="1200" cap="none" spc="-15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cxnSp>
        <p:nvCxnSpPr>
          <p:cNvPr id="25" name="直線コネクタ 24"/>
          <p:cNvCxnSpPr/>
          <p:nvPr/>
        </p:nvCxnSpPr>
        <p:spPr>
          <a:xfrm>
            <a:off x="920552" y="3901594"/>
            <a:ext cx="14401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2360622" y="3894737"/>
            <a:ext cx="90" cy="2385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24" name="テキスト ボックス 1023"/>
          <p:cNvSpPr txBox="1"/>
          <p:nvPr/>
        </p:nvSpPr>
        <p:spPr>
          <a:xfrm>
            <a:off x="920552" y="3218404"/>
            <a:ext cx="3101198" cy="6617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文部科学省高等教育局及び専門家が出席</a:t>
            </a:r>
            <a:endParaRPr kumimoji="1" lang="en-US" altLang="ja-JP" sz="10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第</a:t>
            </a:r>
            <a:r>
              <a:rPr kumimoji="1" lang="en-US" altLang="ja-JP" sz="9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1</a:t>
            </a:r>
            <a:r>
              <a:rPr kumimoji="1" lang="ja-JP" altLang="en-US" sz="9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回：日本（</a:t>
            </a:r>
            <a:r>
              <a:rPr kumimoji="1" lang="en-US" altLang="ja-JP" sz="9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2013</a:t>
            </a:r>
            <a:r>
              <a:rPr kumimoji="1" lang="ja-JP" altLang="en-US" sz="9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年）、第</a:t>
            </a:r>
            <a:r>
              <a:rPr kumimoji="1" lang="en-US" altLang="ja-JP" sz="9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2</a:t>
            </a:r>
            <a:r>
              <a:rPr kumimoji="1" lang="ja-JP" altLang="en-US" sz="9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回：インドネシア（</a:t>
            </a:r>
            <a:r>
              <a:rPr kumimoji="1" lang="en-US" altLang="ja-JP" sz="9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2014</a:t>
            </a:r>
            <a:r>
              <a:rPr kumimoji="1" lang="ja-JP" altLang="en-US" sz="9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年）、</a:t>
            </a:r>
            <a:endParaRPr kumimoji="1" lang="en-US" altLang="ja-JP" sz="9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第</a:t>
            </a:r>
            <a:r>
              <a:rPr kumimoji="1" lang="en-US" altLang="ja-JP" sz="9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3</a:t>
            </a:r>
            <a:r>
              <a:rPr kumimoji="1" lang="ja-JP" altLang="en-US" sz="9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回：タイ（</a:t>
            </a:r>
            <a:r>
              <a:rPr kumimoji="1" lang="en-US" altLang="ja-JP" sz="9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2015</a:t>
            </a:r>
            <a:r>
              <a:rPr kumimoji="1" lang="ja-JP" altLang="en-US" sz="9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年）、第</a:t>
            </a:r>
            <a:r>
              <a:rPr kumimoji="1" lang="en-US" altLang="ja-JP" sz="9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4</a:t>
            </a:r>
            <a:r>
              <a:rPr kumimoji="1" lang="ja-JP" altLang="en-US" sz="9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回：フィリピン（</a:t>
            </a:r>
            <a:r>
              <a:rPr kumimoji="1" lang="en-US" altLang="ja-JP" sz="9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2016</a:t>
            </a:r>
            <a:r>
              <a:rPr kumimoji="1" lang="ja-JP" altLang="en-US" sz="9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年）、</a:t>
            </a:r>
            <a:endParaRPr kumimoji="1" lang="en-US" altLang="ja-JP" sz="9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第</a:t>
            </a:r>
            <a:r>
              <a:rPr kumimoji="1" lang="en-US" altLang="ja-JP" sz="9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5</a:t>
            </a:r>
            <a:r>
              <a:rPr kumimoji="1" lang="ja-JP" altLang="en-US" sz="9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回：ベトナム（</a:t>
            </a:r>
            <a:r>
              <a:rPr kumimoji="1" lang="en-US" altLang="ja-JP" sz="9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2017</a:t>
            </a:r>
            <a:r>
              <a:rPr kumimoji="1" lang="ja-JP" altLang="en-US" sz="9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年）、第</a:t>
            </a:r>
            <a:r>
              <a:rPr kumimoji="1" lang="en-US" altLang="ja-JP" sz="9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6</a:t>
            </a:r>
            <a:r>
              <a:rPr kumimoji="1" lang="ja-JP" altLang="en-US" sz="9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回：ミャンマー</a:t>
            </a:r>
            <a:r>
              <a:rPr kumimoji="1" lang="en-US" altLang="ja-JP" sz="9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(2018</a:t>
            </a:r>
            <a:r>
              <a:rPr kumimoji="1" lang="ja-JP" altLang="en-US" sz="9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年</a:t>
            </a:r>
            <a:r>
              <a:rPr kumimoji="1" lang="en-US" altLang="ja-JP" sz="9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a:t>
            </a:r>
          </a:p>
        </p:txBody>
      </p:sp>
      <p:sp>
        <p:nvSpPr>
          <p:cNvPr id="34" name="テキスト ボックス 33"/>
          <p:cNvSpPr txBox="1"/>
          <p:nvPr/>
        </p:nvSpPr>
        <p:spPr>
          <a:xfrm>
            <a:off x="992560" y="2308810"/>
            <a:ext cx="3216927"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第</a:t>
            </a:r>
            <a:r>
              <a:rPr kumimoji="1" lang="en-US" altLang="ja-JP" sz="10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1</a:t>
            </a:r>
            <a:r>
              <a:rPr kumimoji="1" lang="ja-JP" altLang="en-US" sz="10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回：インドネシア（</a:t>
            </a:r>
            <a:r>
              <a:rPr kumimoji="1" lang="en-US" altLang="ja-JP" sz="10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2012</a:t>
            </a:r>
            <a:r>
              <a:rPr kumimoji="1" lang="ja-JP" altLang="en-US" sz="10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年）、第</a:t>
            </a:r>
            <a:r>
              <a:rPr kumimoji="1" lang="en-US" altLang="ja-JP" sz="10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2</a:t>
            </a:r>
            <a:r>
              <a:rPr kumimoji="1" lang="ja-JP" altLang="en-US" sz="10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回：ラオス（</a:t>
            </a:r>
            <a:r>
              <a:rPr kumimoji="1" lang="en-US" altLang="ja-JP" sz="10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2014</a:t>
            </a:r>
            <a:r>
              <a:rPr kumimoji="1" lang="ja-JP" altLang="en-US" sz="10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年）、第</a:t>
            </a:r>
            <a:r>
              <a:rPr kumimoji="1" lang="en-US" altLang="ja-JP" sz="10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3</a:t>
            </a:r>
            <a:r>
              <a:rPr kumimoji="1" lang="ja-JP" altLang="en-US" sz="10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回：マレーシア（</a:t>
            </a:r>
            <a:r>
              <a:rPr kumimoji="1" lang="en-US" altLang="ja-JP" sz="10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2016</a:t>
            </a:r>
            <a:r>
              <a:rPr kumimoji="1" lang="ja-JP" altLang="en-US" sz="10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年）</a:t>
            </a:r>
            <a:r>
              <a:rPr lang="ja-JP" altLang="en-US" sz="1000" dirty="0">
                <a:solidFill>
                  <a:prstClr val="black"/>
                </a:solidFill>
                <a:latin typeface="ＭＳ Ｐ明朝" panose="02020600040205080304" pitchFamily="18" charset="-128"/>
                <a:ea typeface="ＭＳ Ｐ明朝" panose="02020600040205080304" pitchFamily="18" charset="-128"/>
              </a:rPr>
              <a:t>、第</a:t>
            </a:r>
            <a:r>
              <a:rPr lang="en-US" altLang="ja-JP" sz="1000" dirty="0">
                <a:solidFill>
                  <a:prstClr val="black"/>
                </a:solidFill>
                <a:latin typeface="ＭＳ Ｐ明朝" panose="02020600040205080304" pitchFamily="18" charset="-128"/>
                <a:ea typeface="ＭＳ Ｐ明朝" panose="02020600040205080304" pitchFamily="18" charset="-128"/>
              </a:rPr>
              <a:t>4</a:t>
            </a:r>
            <a:r>
              <a:rPr lang="ja-JP" altLang="en-US" sz="1000" dirty="0">
                <a:solidFill>
                  <a:prstClr val="black"/>
                </a:solidFill>
                <a:latin typeface="ＭＳ Ｐ明朝" panose="02020600040205080304" pitchFamily="18" charset="-128"/>
                <a:ea typeface="ＭＳ Ｐ明朝" panose="02020600040205080304" pitchFamily="18" charset="-128"/>
              </a:rPr>
              <a:t>回：ミャンマー（</a:t>
            </a:r>
            <a:r>
              <a:rPr lang="en-US" altLang="ja-JP" sz="1000" dirty="0">
                <a:solidFill>
                  <a:prstClr val="black"/>
                </a:solidFill>
                <a:latin typeface="ＭＳ Ｐ明朝" panose="02020600040205080304" pitchFamily="18" charset="-128"/>
                <a:ea typeface="ＭＳ Ｐ明朝" panose="02020600040205080304" pitchFamily="18" charset="-128"/>
              </a:rPr>
              <a:t>2018</a:t>
            </a:r>
            <a:r>
              <a:rPr lang="ja-JP" altLang="en-US" sz="1000" dirty="0">
                <a:solidFill>
                  <a:prstClr val="black"/>
                </a:solidFill>
                <a:latin typeface="ＭＳ Ｐ明朝" panose="02020600040205080304" pitchFamily="18" charset="-128"/>
                <a:ea typeface="ＭＳ Ｐ明朝" panose="02020600040205080304" pitchFamily="18" charset="-128"/>
              </a:rPr>
              <a:t>年）</a:t>
            </a:r>
            <a:endParaRPr kumimoji="1" lang="en-US" altLang="ja-JP" sz="10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endParaRPr>
          </a:p>
        </p:txBody>
      </p:sp>
      <p:sp>
        <p:nvSpPr>
          <p:cNvPr id="35" name="テキスト ボックス 34"/>
          <p:cNvSpPr txBox="1"/>
          <p:nvPr/>
        </p:nvSpPr>
        <p:spPr>
          <a:xfrm>
            <a:off x="486162" y="4688443"/>
            <a:ext cx="3349290"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ASEAN+3</a:t>
            </a: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教育大臣会合傘下に設置されている唯一の政府間</a:t>
            </a:r>
            <a:r>
              <a:rPr kumimoji="1"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WG</a:t>
            </a: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であり、</a:t>
            </a:r>
            <a:r>
              <a:rPr kumimoji="1"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会合の実質的な活動として大きな成果を挙げている。</a:t>
            </a:r>
            <a:endParaRPr kumimoji="1"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6" name="テキスト ボックス 5"/>
          <p:cNvSpPr txBox="1"/>
          <p:nvPr/>
        </p:nvSpPr>
        <p:spPr>
          <a:xfrm>
            <a:off x="486162" y="1604699"/>
            <a:ext cx="2773516" cy="400110"/>
          </a:xfrm>
          <a:prstGeom prst="rect">
            <a:avLst/>
          </a:prstGeom>
          <a:solidFill>
            <a:srgbClr val="FFFF00"/>
          </a:solidFill>
          <a:ln>
            <a:solidFill>
              <a:schemeClr val="tx1"/>
            </a:solidFill>
          </a:ln>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ASEAN+3</a:t>
            </a:r>
            <a:r>
              <a:rPr kumimoji="1" lang="ja-JP" altLang="en-US" sz="2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教育大臣会合</a:t>
            </a:r>
          </a:p>
        </p:txBody>
      </p:sp>
      <p:sp>
        <p:nvSpPr>
          <p:cNvPr id="36" name="テキスト ボックス 35"/>
          <p:cNvSpPr txBox="1"/>
          <p:nvPr/>
        </p:nvSpPr>
        <p:spPr>
          <a:xfrm>
            <a:off x="604821" y="6431525"/>
            <a:ext cx="297583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第</a:t>
            </a:r>
            <a:r>
              <a:rPr lang="ja-JP" altLang="en-US" sz="1200" dirty="0">
                <a:solidFill>
                  <a:prstClr val="black"/>
                </a:solidFill>
                <a:latin typeface="ＭＳ Ｐ明朝" panose="02020600040205080304" pitchFamily="18" charset="-128"/>
                <a:ea typeface="ＭＳ Ｐ明朝" panose="02020600040205080304" pitchFamily="18" charset="-128"/>
              </a:rPr>
              <a:t>６</a:t>
            </a:r>
            <a:r>
              <a:rPr kumimoji="1" lang="ja-JP" altLang="en-US" sz="12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回</a:t>
            </a:r>
            <a:r>
              <a:rPr kumimoji="1" lang="en-US" altLang="ja-JP" sz="12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WG</a:t>
            </a:r>
            <a:r>
              <a:rPr kumimoji="1" lang="ja-JP" altLang="en-US" sz="12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の模様（</a:t>
            </a:r>
            <a:r>
              <a:rPr kumimoji="1" lang="en-US" altLang="ja-JP" sz="12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2018</a:t>
            </a:r>
            <a:r>
              <a:rPr kumimoji="1" lang="ja-JP" altLang="en-US" sz="12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年</a:t>
            </a:r>
            <a:r>
              <a:rPr kumimoji="1" lang="en-US" altLang="ja-JP" sz="12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8</a:t>
            </a:r>
            <a:r>
              <a:rPr kumimoji="1" lang="ja-JP" altLang="en-US" sz="12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月ミャンマー）</a:t>
            </a:r>
            <a:endParaRPr kumimoji="1" lang="en-US" altLang="ja-JP" sz="12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endParaRPr>
          </a:p>
        </p:txBody>
      </p:sp>
      <p:sp>
        <p:nvSpPr>
          <p:cNvPr id="1025" name="テキスト ボックス 1024"/>
          <p:cNvSpPr txBox="1"/>
          <p:nvPr/>
        </p:nvSpPr>
        <p:spPr>
          <a:xfrm>
            <a:off x="4153898" y="3089197"/>
            <a:ext cx="1452151" cy="230832"/>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ASEAN</a:t>
            </a:r>
            <a:r>
              <a:rPr kumimoji="1" lang="ja-JP" altLang="en-US" sz="9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大学連合（</a:t>
            </a:r>
            <a:r>
              <a:rPr kumimoji="1" lang="en-US" altLang="ja-JP" sz="9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AUN</a:t>
            </a:r>
            <a:r>
              <a:rPr kumimoji="1" lang="ja-JP" altLang="en-US" sz="9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p>
        </p:txBody>
      </p:sp>
      <p:sp>
        <p:nvSpPr>
          <p:cNvPr id="38" name="テキスト ボックス 37"/>
          <p:cNvSpPr txBox="1"/>
          <p:nvPr/>
        </p:nvSpPr>
        <p:spPr>
          <a:xfrm>
            <a:off x="4197220" y="3890264"/>
            <a:ext cx="1296239" cy="297517"/>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ts val="8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高等教育開発センター</a:t>
            </a:r>
            <a:endParaRPr kumimoji="1" lang="en-US" altLang="ja-JP" sz="9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ts val="8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en-US" altLang="ja-JP"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SEAMEO RIHED</a:t>
            </a: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p>
        </p:txBody>
      </p:sp>
      <p:sp>
        <p:nvSpPr>
          <p:cNvPr id="39" name="テキスト ボックス 38"/>
          <p:cNvSpPr txBox="1"/>
          <p:nvPr/>
        </p:nvSpPr>
        <p:spPr>
          <a:xfrm>
            <a:off x="4153898" y="2754950"/>
            <a:ext cx="1452151" cy="230832"/>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ASEAN</a:t>
            </a:r>
            <a:r>
              <a:rPr kumimoji="1" lang="ja-JP" altLang="en-US" sz="9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事務局</a:t>
            </a:r>
          </a:p>
        </p:txBody>
      </p:sp>
      <p:sp>
        <p:nvSpPr>
          <p:cNvPr id="41" name="テキスト ボックス 40"/>
          <p:cNvSpPr txBox="1"/>
          <p:nvPr/>
        </p:nvSpPr>
        <p:spPr>
          <a:xfrm>
            <a:off x="4467997" y="3366132"/>
            <a:ext cx="1270404" cy="369332"/>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東南アジア教育大臣機構（</a:t>
            </a:r>
            <a:r>
              <a:rPr kumimoji="1" lang="en-US" altLang="ja-JP" sz="9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SEAMEO</a:t>
            </a:r>
            <a:r>
              <a:rPr kumimoji="1" lang="ja-JP" altLang="en-US" sz="9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p>
        </p:txBody>
      </p:sp>
      <p:cxnSp>
        <p:nvCxnSpPr>
          <p:cNvPr id="43" name="直線コネクタ 42"/>
          <p:cNvCxnSpPr/>
          <p:nvPr/>
        </p:nvCxnSpPr>
        <p:spPr>
          <a:xfrm>
            <a:off x="2974927" y="2019979"/>
            <a:ext cx="0" cy="15684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a:off x="2974928" y="2179739"/>
            <a:ext cx="28475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直線コネクタ 48"/>
          <p:cNvCxnSpPr/>
          <p:nvPr/>
        </p:nvCxnSpPr>
        <p:spPr>
          <a:xfrm>
            <a:off x="4033242" y="2991841"/>
            <a:ext cx="0" cy="1437146"/>
          </a:xfrm>
          <a:prstGeom prst="line">
            <a:avLst/>
          </a:prstGeom>
        </p:spPr>
        <p:style>
          <a:lnRef idx="1">
            <a:schemeClr val="dk1"/>
          </a:lnRef>
          <a:fillRef idx="0">
            <a:schemeClr val="dk1"/>
          </a:fillRef>
          <a:effectRef idx="0">
            <a:schemeClr val="dk1"/>
          </a:effectRef>
          <a:fontRef idx="minor">
            <a:schemeClr val="tx1"/>
          </a:fontRef>
        </p:style>
      </p:cxnSp>
      <p:cxnSp>
        <p:nvCxnSpPr>
          <p:cNvPr id="1034" name="直線コネクタ 1033"/>
          <p:cNvCxnSpPr/>
          <p:nvPr/>
        </p:nvCxnSpPr>
        <p:spPr>
          <a:xfrm flipH="1">
            <a:off x="3774393" y="2985411"/>
            <a:ext cx="25713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直線コネクタ 54"/>
          <p:cNvCxnSpPr/>
          <p:nvPr/>
        </p:nvCxnSpPr>
        <p:spPr>
          <a:xfrm flipH="1">
            <a:off x="4033243" y="2985411"/>
            <a:ext cx="12857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直線コネクタ 56"/>
          <p:cNvCxnSpPr/>
          <p:nvPr/>
        </p:nvCxnSpPr>
        <p:spPr>
          <a:xfrm flipH="1">
            <a:off x="4025326" y="3182290"/>
            <a:ext cx="12857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直線コネクタ 58"/>
          <p:cNvCxnSpPr/>
          <p:nvPr/>
        </p:nvCxnSpPr>
        <p:spPr>
          <a:xfrm flipH="1">
            <a:off x="4047667" y="3973158"/>
            <a:ext cx="12857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直線コネクタ 61"/>
          <p:cNvCxnSpPr/>
          <p:nvPr/>
        </p:nvCxnSpPr>
        <p:spPr>
          <a:xfrm>
            <a:off x="5103199" y="3724225"/>
            <a:ext cx="0" cy="15684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40" name="テキスト ボックス 1039"/>
          <p:cNvSpPr txBox="1"/>
          <p:nvPr/>
        </p:nvSpPr>
        <p:spPr>
          <a:xfrm>
            <a:off x="4093757" y="3708746"/>
            <a:ext cx="798617" cy="246221"/>
          </a:xfrm>
          <a:prstGeom prst="rect">
            <a:avLst/>
          </a:prstGeom>
          <a:noFill/>
        </p:spPr>
        <p:txBody>
          <a:bodyPr vert="horz"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オブザーバ</a:t>
            </a:r>
          </a:p>
        </p:txBody>
      </p:sp>
      <p:sp>
        <p:nvSpPr>
          <p:cNvPr id="1041" name="テキスト ボックス 1040"/>
          <p:cNvSpPr txBox="1"/>
          <p:nvPr/>
        </p:nvSpPr>
        <p:spPr>
          <a:xfrm>
            <a:off x="5816874" y="1984772"/>
            <a:ext cx="3670988" cy="23083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WG</a:t>
            </a: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は</a:t>
            </a:r>
            <a:r>
              <a:rPr kumimoji="1"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ASEAN+3</a:t>
            </a: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諸国の高等教育の質保証と流動性に関する、次のような政策対話、協力、促進を行う。</a:t>
            </a:r>
            <a:endParaRPr kumimoji="1"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○高等教育の質保証や流動性に関するプロジェクトや</a:t>
            </a:r>
            <a:endParaRPr kumimoji="1"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プログラムに関する情報の共有</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○政策立案者や高等教育関係者に対する質保証に</a:t>
            </a:r>
            <a:endParaRPr kumimoji="1"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関するキャパシティ・ビルディング（発展途上国の</a:t>
            </a:r>
            <a:endParaRPr kumimoji="1"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能力開発）の促進</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○政策立案者と高等教育関係者の間のネットワークの</a:t>
            </a:r>
            <a:endParaRPr kumimoji="1"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拡大とコミュニケーションや相互関係の強化</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ASEAN+3</a:t>
            </a: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諸国の共同プロジェクトやプログラムの</a:t>
            </a:r>
            <a:endParaRPr kumimoji="1"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提案・実施</a:t>
            </a:r>
          </a:p>
        </p:txBody>
      </p:sp>
      <p:sp>
        <p:nvSpPr>
          <p:cNvPr id="68" name="テキスト ボックス 67"/>
          <p:cNvSpPr txBox="1"/>
          <p:nvPr/>
        </p:nvSpPr>
        <p:spPr>
          <a:xfrm>
            <a:off x="7942903" y="4315034"/>
            <a:ext cx="1396482"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具体的な成果例</a:t>
            </a:r>
          </a:p>
        </p:txBody>
      </p:sp>
      <p:sp>
        <p:nvSpPr>
          <p:cNvPr id="1042" name="下矢印 1041"/>
          <p:cNvSpPr/>
          <p:nvPr/>
        </p:nvSpPr>
        <p:spPr>
          <a:xfrm>
            <a:off x="7017483" y="4299226"/>
            <a:ext cx="377687" cy="259522"/>
          </a:xfrm>
          <a:prstGeom prst="downArrow">
            <a:avLst/>
          </a:prstGeom>
          <a:solidFill>
            <a:schemeClr val="bg1"/>
          </a:solid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cxnSp>
        <p:nvCxnSpPr>
          <p:cNvPr id="37" name="直線コネクタ 36"/>
          <p:cNvCxnSpPr/>
          <p:nvPr/>
        </p:nvCxnSpPr>
        <p:spPr>
          <a:xfrm>
            <a:off x="4675048" y="2991842"/>
            <a:ext cx="11978" cy="9747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テキスト ボックス 41"/>
          <p:cNvSpPr txBox="1"/>
          <p:nvPr/>
        </p:nvSpPr>
        <p:spPr>
          <a:xfrm>
            <a:off x="4218086" y="4253184"/>
            <a:ext cx="1235244" cy="297517"/>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ts val="8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ASEAN</a:t>
            </a:r>
            <a:r>
              <a:rPr kumimoji="1" lang="ja-JP" altLang="en-US" sz="9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質保証</a:t>
            </a:r>
            <a:endParaRPr kumimoji="1" lang="en-US" altLang="ja-JP" sz="9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ts val="8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ネットワーク　</a:t>
            </a: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en-US" altLang="ja-JP"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AQAN</a:t>
            </a: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p>
        </p:txBody>
      </p:sp>
      <p:cxnSp>
        <p:nvCxnSpPr>
          <p:cNvPr id="45" name="直線コネクタ 44"/>
          <p:cNvCxnSpPr/>
          <p:nvPr/>
        </p:nvCxnSpPr>
        <p:spPr>
          <a:xfrm flipH="1">
            <a:off x="4042104" y="4411846"/>
            <a:ext cx="12857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4" name="図 3"/>
          <p:cNvPicPr>
            <a:picLocks noChangeAspect="1"/>
          </p:cNvPicPr>
          <p:nvPr/>
        </p:nvPicPr>
        <p:blipFill rotWithShape="1">
          <a:blip r:embed="rId2" cstate="print">
            <a:extLst>
              <a:ext uri="{28A0092B-C50C-407E-A947-70E740481C1C}">
                <a14:useLocalDpi xmlns:a14="http://schemas.microsoft.com/office/drawing/2010/main" val="0"/>
              </a:ext>
            </a:extLst>
          </a:blip>
          <a:srcRect l="4204" t="29461" r="1297" b="21033"/>
          <a:stretch/>
        </p:blipFill>
        <p:spPr>
          <a:xfrm>
            <a:off x="486162" y="5343186"/>
            <a:ext cx="2972611" cy="1034323"/>
          </a:xfrm>
          <a:prstGeom prst="rect">
            <a:avLst/>
          </a:prstGeom>
        </p:spPr>
      </p:pic>
      <p:sp>
        <p:nvSpPr>
          <p:cNvPr id="2" name="テキスト ボックス 1"/>
          <p:cNvSpPr txBox="1"/>
          <p:nvPr/>
        </p:nvSpPr>
        <p:spPr>
          <a:xfrm>
            <a:off x="6644256" y="1604699"/>
            <a:ext cx="2016224" cy="369332"/>
          </a:xfrm>
          <a:prstGeom prst="rect">
            <a:avLst/>
          </a:prstGeom>
          <a:noFill/>
        </p:spPr>
        <p:txBody>
          <a:bodyPr wrap="square" rtlCol="0">
            <a:spAutoFit/>
          </a:bodyPr>
          <a:lstStyle/>
          <a:p>
            <a:r>
              <a:rPr kumimoji="1" lang="en-US" altLang="ja-JP" dirty="0"/>
              <a:t>APTWG</a:t>
            </a:r>
            <a:r>
              <a:rPr kumimoji="1" lang="ja-JP" altLang="en-US" dirty="0"/>
              <a:t>の活動</a:t>
            </a:r>
          </a:p>
        </p:txBody>
      </p:sp>
    </p:spTree>
    <p:extLst>
      <p:ext uri="{BB962C8B-B14F-4D97-AF65-F5344CB8AC3E}">
        <p14:creationId xmlns:p14="http://schemas.microsoft.com/office/powerpoint/2010/main" val="1495359603"/>
      </p:ext>
    </p:extLst>
  </p:cSld>
  <p:clrMapOvr>
    <a:masterClrMapping/>
  </p:clrMapOvr>
</p:sld>
</file>

<file path=ppt/theme/theme1.xml><?xml version="1.0" encoding="utf-8"?>
<a:theme xmlns:a="http://schemas.openxmlformats.org/drawingml/2006/main" name="11_標準デザ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8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29" tIns="10799" rIns="91429" bIns="45715" numCol="1" anchor="t" anchorCtr="0" compatLnSpc="1">
        <a:prstTxWarp prst="textNoShape">
          <a:avLst/>
        </a:prstTxWarp>
      </a:bodyPr>
      <a:lstStyle>
        <a:defPPr marL="0" marR="0" indent="0" algn="ctr" defTabSz="914400" rtl="0" eaLnBrk="1" fontAlgn="base" latinLnBrk="0" hangingPunct="1">
          <a:lnSpc>
            <a:spcPct val="100000"/>
          </a:lnSpc>
          <a:spcBef>
            <a:spcPct val="50000"/>
          </a:spcBef>
          <a:spcAft>
            <a:spcPct val="0"/>
          </a:spcAft>
          <a:buClrTx/>
          <a:buSzTx/>
          <a:buFontTx/>
          <a:buNone/>
          <a:tabLst/>
          <a:defRPr kumimoji="1" lang="ja-JP" altLang="en-US" sz="2000" b="1" i="0" u="none" strike="noStrike" cap="none" normalizeH="0" baseline="0" smtClean="0">
            <a:ln>
              <a:noFill/>
            </a:ln>
            <a:solidFill>
              <a:schemeClr val="tx1"/>
            </a:solidFill>
            <a:effectLst/>
            <a:latin typeface="Arial" charset="0"/>
            <a:ea typeface="HGP創英角ｺﾞｼｯｸUB" pitchFamily="50" charset="-128"/>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29" tIns="10799" rIns="91429" bIns="45715" numCol="1" anchor="t" anchorCtr="0" compatLnSpc="1">
        <a:prstTxWarp prst="textNoShape">
          <a:avLst/>
        </a:prstTxWarp>
      </a:bodyPr>
      <a:lstStyle>
        <a:defPPr marL="0" marR="0" indent="0" algn="ctr" defTabSz="914400" rtl="0" eaLnBrk="1" fontAlgn="base" latinLnBrk="0" hangingPunct="1">
          <a:lnSpc>
            <a:spcPct val="100000"/>
          </a:lnSpc>
          <a:spcBef>
            <a:spcPct val="50000"/>
          </a:spcBef>
          <a:spcAft>
            <a:spcPct val="0"/>
          </a:spcAft>
          <a:buClrTx/>
          <a:buSzTx/>
          <a:buFontTx/>
          <a:buNone/>
          <a:tabLst/>
          <a:defRPr kumimoji="1" lang="ja-JP" altLang="en-US" sz="2000" b="1" i="0" u="none" strike="noStrike" cap="none" normalizeH="0" baseline="0" smtClean="0">
            <a:ln>
              <a:noFill/>
            </a:ln>
            <a:solidFill>
              <a:schemeClr val="tx1"/>
            </a:solidFill>
            <a:effectLst/>
            <a:latin typeface="Arial" charset="0"/>
            <a:ea typeface="HGP創英角ｺﾞｼｯｸUB" pitchFamily="50" charset="-128"/>
          </a:defRPr>
        </a:defPPr>
      </a:lstStyle>
    </a:lnDef>
  </a:objectDefaults>
  <a:extraClrSchemeLst>
    <a:extraClrScheme>
      <a:clrScheme name="8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8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8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8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8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8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8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8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8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8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8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8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2204</TotalTime>
  <Words>364</Words>
  <Application>Microsoft Office PowerPoint</Application>
  <PresentationFormat>A4 210 x 297 mm</PresentationFormat>
  <Paragraphs>43</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1</vt:i4>
      </vt:variant>
    </vt:vector>
  </HeadingPairs>
  <TitlesOfParts>
    <vt:vector size="9" baseType="lpstr">
      <vt:lpstr>HGP創英角ｺﾞｼｯｸUB</vt:lpstr>
      <vt:lpstr>ＭＳ Ｐゴシック</vt:lpstr>
      <vt:lpstr>ＭＳ Ｐ明朝</vt:lpstr>
      <vt:lpstr>游ゴシック</vt:lpstr>
      <vt:lpstr>Arial</vt:lpstr>
      <vt:lpstr>Calibri</vt:lpstr>
      <vt:lpstr>11_標準デザイン</vt:lpstr>
      <vt:lpstr>blank</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ASEAN+3 高等教育の流動性・質保証に関するワーキング・グループの概要</dc:title>
  <dc:creator>文部科学省</dc:creator>
  <cp:lastModifiedBy>m</cp:lastModifiedBy>
  <cp:revision>210</cp:revision>
  <cp:lastPrinted>2018-11-30T00:57:36Z</cp:lastPrinted>
  <dcterms:created xsi:type="dcterms:W3CDTF">2014-09-05T05:15:34Z</dcterms:created>
  <dcterms:modified xsi:type="dcterms:W3CDTF">2019-02-20T07:21:17Z</dcterms:modified>
</cp:coreProperties>
</file>