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2" r:id="rId1"/>
    <p:sldMasterId id="2147484158" r:id="rId2"/>
  </p:sldMasterIdLst>
  <p:notesMasterIdLst>
    <p:notesMasterId r:id="rId4"/>
  </p:notesMasterIdLst>
  <p:handoutMasterIdLst>
    <p:handoutMasterId r:id="rId5"/>
  </p:handoutMasterIdLst>
  <p:sldIdLst>
    <p:sldId id="931" r:id="rId3"/>
  </p:sldIdLst>
  <p:sldSz cx="9904413" cy="6858000"/>
  <p:notesSz cx="6805613" cy="9939338"/>
  <p:defaultTextStyle>
    <a:defPPr>
      <a:defRPr lang="ja-JP"/>
    </a:defPPr>
    <a:lvl1pPr algn="ctr" rtl="0" fontAlgn="base">
      <a:spcBef>
        <a:spcPct val="0"/>
      </a:spcBef>
      <a:spcAft>
        <a:spcPct val="0"/>
      </a:spcAft>
      <a:defRPr kumimoji="1" sz="20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20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20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20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2000" kern="1200">
        <a:solidFill>
          <a:schemeClr val="tx1"/>
        </a:solidFill>
        <a:latin typeface="Arial" charset="0"/>
        <a:ea typeface="ＭＳ Ｐゴシック" charset="-128"/>
        <a:cs typeface="+mn-cs"/>
      </a:defRPr>
    </a:lvl5pPr>
    <a:lvl6pPr marL="2286000" algn="l" defTabSz="914400" rtl="0" eaLnBrk="1" latinLnBrk="0" hangingPunct="1">
      <a:defRPr kumimoji="1" sz="2000" kern="1200">
        <a:solidFill>
          <a:schemeClr val="tx1"/>
        </a:solidFill>
        <a:latin typeface="Arial" charset="0"/>
        <a:ea typeface="ＭＳ Ｐゴシック" charset="-128"/>
        <a:cs typeface="+mn-cs"/>
      </a:defRPr>
    </a:lvl6pPr>
    <a:lvl7pPr marL="2743200" algn="l" defTabSz="914400" rtl="0" eaLnBrk="1" latinLnBrk="0" hangingPunct="1">
      <a:defRPr kumimoji="1" sz="2000" kern="1200">
        <a:solidFill>
          <a:schemeClr val="tx1"/>
        </a:solidFill>
        <a:latin typeface="Arial" charset="0"/>
        <a:ea typeface="ＭＳ Ｐゴシック" charset="-128"/>
        <a:cs typeface="+mn-cs"/>
      </a:defRPr>
    </a:lvl7pPr>
    <a:lvl8pPr marL="3200400" algn="l" defTabSz="914400" rtl="0" eaLnBrk="1" latinLnBrk="0" hangingPunct="1">
      <a:defRPr kumimoji="1" sz="2000" kern="1200">
        <a:solidFill>
          <a:schemeClr val="tx1"/>
        </a:solidFill>
        <a:latin typeface="Arial" charset="0"/>
        <a:ea typeface="ＭＳ Ｐゴシック" charset="-128"/>
        <a:cs typeface="+mn-cs"/>
      </a:defRPr>
    </a:lvl8pPr>
    <a:lvl9pPr marL="3657600" algn="l" defTabSz="914400" rtl="0" eaLnBrk="1" latinLnBrk="0" hangingPunct="1">
      <a:defRPr kumimoji="1" sz="20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9900"/>
    <a:srgbClr val="00FFFF"/>
    <a:srgbClr val="0DFF7A"/>
    <a:srgbClr val="E7FFFF"/>
    <a:srgbClr val="FFFFCC"/>
    <a:srgbClr val="FFFF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35" autoAdjust="0"/>
    <p:restoredTop sz="94065" autoAdjust="0"/>
  </p:normalViewPr>
  <p:slideViewPr>
    <p:cSldViewPr snapToGrid="0">
      <p:cViewPr varScale="1">
        <p:scale>
          <a:sx n="114" d="100"/>
          <a:sy n="114" d="100"/>
        </p:scale>
        <p:origin x="1392" y="114"/>
      </p:cViewPr>
      <p:guideLst>
        <p:guide orient="horz" pos="2160"/>
        <p:guide pos="312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notesViewPr>
    <p:cSldViewPr snapToGrid="0">
      <p:cViewPr varScale="1">
        <p:scale>
          <a:sx n="52" d="100"/>
          <a:sy n="52" d="100"/>
        </p:scale>
        <p:origin x="-1920" y="-9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2786" name="Rectangle 2"/>
          <p:cNvSpPr>
            <a:spLocks noGrp="1" noChangeArrowheads="1"/>
          </p:cNvSpPr>
          <p:nvPr>
            <p:ph type="hdr" sz="quarter"/>
          </p:nvPr>
        </p:nvSpPr>
        <p:spPr bwMode="auto">
          <a:xfrm>
            <a:off x="0" y="0"/>
            <a:ext cx="29504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t" anchorCtr="0" compatLnSpc="1">
            <a:prstTxWarp prst="textNoShape">
              <a:avLst/>
            </a:prstTxWarp>
          </a:bodyPr>
          <a:lstStyle>
            <a:lvl1pPr algn="l">
              <a:defRPr sz="1200">
                <a:latin typeface="Arial" pitchFamily="34" charset="0"/>
                <a:ea typeface="ＭＳ Ｐゴシック" pitchFamily="50" charset="-128"/>
              </a:defRPr>
            </a:lvl1pPr>
          </a:lstStyle>
          <a:p>
            <a:pPr>
              <a:defRPr/>
            </a:pPr>
            <a:endParaRPr lang="en-US" altLang="ja-JP"/>
          </a:p>
        </p:txBody>
      </p:sp>
      <p:sp>
        <p:nvSpPr>
          <p:cNvPr id="502787" name="Rectangle 3"/>
          <p:cNvSpPr>
            <a:spLocks noGrp="1" noChangeArrowheads="1"/>
          </p:cNvSpPr>
          <p:nvPr>
            <p:ph type="dt" sz="quarter" idx="1"/>
          </p:nvPr>
        </p:nvSpPr>
        <p:spPr bwMode="auto">
          <a:xfrm>
            <a:off x="3853552" y="0"/>
            <a:ext cx="29504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t" anchorCtr="0" compatLnSpc="1">
            <a:prstTxWarp prst="textNoShape">
              <a:avLst/>
            </a:prstTxWarp>
          </a:bodyPr>
          <a:lstStyle>
            <a:lvl1pPr algn="r">
              <a:defRPr sz="1200">
                <a:latin typeface="Arial" pitchFamily="34" charset="0"/>
                <a:ea typeface="ＭＳ Ｐゴシック" pitchFamily="50" charset="-128"/>
              </a:defRPr>
            </a:lvl1pPr>
          </a:lstStyle>
          <a:p>
            <a:pPr>
              <a:defRPr/>
            </a:pPr>
            <a:endParaRPr lang="en-US" altLang="ja-JP"/>
          </a:p>
        </p:txBody>
      </p:sp>
      <p:sp>
        <p:nvSpPr>
          <p:cNvPr id="502788" name="Rectangle 4"/>
          <p:cNvSpPr>
            <a:spLocks noGrp="1" noChangeArrowheads="1"/>
          </p:cNvSpPr>
          <p:nvPr>
            <p:ph type="ftr" sz="quarter" idx="2"/>
          </p:nvPr>
        </p:nvSpPr>
        <p:spPr bwMode="auto">
          <a:xfrm>
            <a:off x="0" y="9440864"/>
            <a:ext cx="29504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b" anchorCtr="0" compatLnSpc="1">
            <a:prstTxWarp prst="textNoShape">
              <a:avLst/>
            </a:prstTxWarp>
          </a:bodyPr>
          <a:lstStyle>
            <a:lvl1pPr algn="l">
              <a:defRPr sz="1200">
                <a:latin typeface="Arial" pitchFamily="34" charset="0"/>
                <a:ea typeface="ＭＳ Ｐゴシック" pitchFamily="50" charset="-128"/>
              </a:defRPr>
            </a:lvl1pPr>
          </a:lstStyle>
          <a:p>
            <a:pPr>
              <a:defRPr/>
            </a:pPr>
            <a:endParaRPr lang="en-US" altLang="ja-JP"/>
          </a:p>
        </p:txBody>
      </p:sp>
      <p:sp>
        <p:nvSpPr>
          <p:cNvPr id="502789" name="Rectangle 5"/>
          <p:cNvSpPr>
            <a:spLocks noGrp="1" noChangeArrowheads="1"/>
          </p:cNvSpPr>
          <p:nvPr>
            <p:ph type="sldNum" sz="quarter" idx="3"/>
          </p:nvPr>
        </p:nvSpPr>
        <p:spPr bwMode="auto">
          <a:xfrm>
            <a:off x="3853552" y="9440864"/>
            <a:ext cx="29504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b" anchorCtr="0" compatLnSpc="1">
            <a:prstTxWarp prst="textNoShape">
              <a:avLst/>
            </a:prstTxWarp>
          </a:bodyPr>
          <a:lstStyle>
            <a:lvl1pPr algn="r">
              <a:defRPr sz="1200">
                <a:latin typeface="Arial" pitchFamily="34" charset="0"/>
                <a:ea typeface="ＭＳ Ｐゴシック" pitchFamily="50" charset="-128"/>
              </a:defRPr>
            </a:lvl1pPr>
          </a:lstStyle>
          <a:p>
            <a:pPr>
              <a:defRPr/>
            </a:pPr>
            <a:fld id="{95F860CE-65A3-4571-B388-2F51511ED0E6}" type="slidenum">
              <a:rPr lang="en-US" altLang="ja-JP"/>
              <a:pPr>
                <a:defRPr/>
              </a:pPr>
              <a:t>‹#›</a:t>
            </a:fld>
            <a:endParaRPr lang="en-US" altLang="ja-JP"/>
          </a:p>
        </p:txBody>
      </p:sp>
    </p:spTree>
    <p:extLst>
      <p:ext uri="{BB962C8B-B14F-4D97-AF65-F5344CB8AC3E}">
        <p14:creationId xmlns:p14="http://schemas.microsoft.com/office/powerpoint/2010/main" val="17750139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504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t" anchorCtr="0" compatLnSpc="1">
            <a:prstTxWarp prst="textNoShape">
              <a:avLst/>
            </a:prstTxWarp>
          </a:bodyPr>
          <a:lstStyle>
            <a:lvl1pPr algn="l">
              <a:defRPr sz="1200">
                <a:latin typeface="Arial" pitchFamily="34"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53552" y="0"/>
            <a:ext cx="29504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t" anchorCtr="0" compatLnSpc="1">
            <a:prstTxWarp prst="textNoShape">
              <a:avLst/>
            </a:prstTxWarp>
          </a:bodyPr>
          <a:lstStyle>
            <a:lvl1pPr algn="r">
              <a:defRPr sz="1200">
                <a:latin typeface="Arial" pitchFamily="34" charset="0"/>
                <a:ea typeface="ＭＳ Ｐゴシック" pitchFamily="50" charset="-128"/>
              </a:defRPr>
            </a:lvl1pPr>
          </a:lstStyle>
          <a:p>
            <a:pPr>
              <a:defRPr/>
            </a:pPr>
            <a:endParaRPr lang="en-US" altLang="ja-JP"/>
          </a:p>
        </p:txBody>
      </p:sp>
      <p:sp>
        <p:nvSpPr>
          <p:cNvPr id="17412" name="Rectangle 4"/>
          <p:cNvSpPr>
            <a:spLocks noGrp="1" noRot="1" noChangeAspect="1" noChangeArrowheads="1" noTextEdit="1"/>
          </p:cNvSpPr>
          <p:nvPr>
            <p:ph type="sldImg" idx="2"/>
          </p:nvPr>
        </p:nvSpPr>
        <p:spPr bwMode="auto">
          <a:xfrm>
            <a:off x="711200" y="744538"/>
            <a:ext cx="5384800" cy="37290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79292" y="4721226"/>
            <a:ext cx="544703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0" y="9440864"/>
            <a:ext cx="29504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b" anchorCtr="0" compatLnSpc="1">
            <a:prstTxWarp prst="textNoShape">
              <a:avLst/>
            </a:prstTxWarp>
          </a:bodyPr>
          <a:lstStyle>
            <a:lvl1pPr algn="l">
              <a:defRPr sz="1200">
                <a:latin typeface="Arial" pitchFamily="34"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3552" y="9440864"/>
            <a:ext cx="29504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6" tIns="46103" rIns="92206" bIns="46103" numCol="1" anchor="b" anchorCtr="0" compatLnSpc="1">
            <a:prstTxWarp prst="textNoShape">
              <a:avLst/>
            </a:prstTxWarp>
          </a:bodyPr>
          <a:lstStyle>
            <a:lvl1pPr algn="r">
              <a:defRPr sz="1200">
                <a:latin typeface="Arial" pitchFamily="34" charset="0"/>
                <a:ea typeface="ＭＳ Ｐゴシック" pitchFamily="50" charset="-128"/>
              </a:defRPr>
            </a:lvl1pPr>
          </a:lstStyle>
          <a:p>
            <a:pPr>
              <a:defRPr/>
            </a:pPr>
            <a:fld id="{EBA5E56C-7410-48C9-900E-92AFFBABEAEE}" type="slidenum">
              <a:rPr lang="en-US" altLang="ja-JP"/>
              <a:pPr>
                <a:defRPr/>
              </a:pPr>
              <a:t>‹#›</a:t>
            </a:fld>
            <a:endParaRPr lang="en-US" altLang="ja-JP"/>
          </a:p>
        </p:txBody>
      </p:sp>
    </p:spTree>
    <p:extLst>
      <p:ext uri="{BB962C8B-B14F-4D97-AF65-F5344CB8AC3E}">
        <p14:creationId xmlns:p14="http://schemas.microsoft.com/office/powerpoint/2010/main" val="1874304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4" descr="和英ヨコ小①"/>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29250" y="5983288"/>
            <a:ext cx="42814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5"/>
          <p:cNvSpPr>
            <a:spLocks noChangeArrowheads="1"/>
          </p:cNvSpPr>
          <p:nvPr/>
        </p:nvSpPr>
        <p:spPr bwMode="auto">
          <a:xfrm>
            <a:off x="549275" y="3502025"/>
            <a:ext cx="233363" cy="21590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000">
                <a:solidFill>
                  <a:schemeClr val="tx1"/>
                </a:solidFill>
                <a:latin typeface="Arial" charset="0"/>
                <a:ea typeface="ＭＳ Ｐゴシック" charset="-128"/>
              </a:defRPr>
            </a:lvl1pPr>
            <a:lvl2pPr marL="742950" indent="-285750" eaLnBrk="0" hangingPunct="0">
              <a:defRPr kumimoji="1" sz="2000">
                <a:solidFill>
                  <a:schemeClr val="tx1"/>
                </a:solidFill>
                <a:latin typeface="Arial" charset="0"/>
                <a:ea typeface="ＭＳ Ｐゴシック" charset="-128"/>
              </a:defRPr>
            </a:lvl2pPr>
            <a:lvl3pPr marL="1143000" indent="-228600" eaLnBrk="0" hangingPunct="0">
              <a:defRPr kumimoji="1" sz="2000">
                <a:solidFill>
                  <a:schemeClr val="tx1"/>
                </a:solidFill>
                <a:latin typeface="Arial" charset="0"/>
                <a:ea typeface="ＭＳ Ｐゴシック" charset="-128"/>
              </a:defRPr>
            </a:lvl3pPr>
            <a:lvl4pPr marL="1600200" indent="-228600" eaLnBrk="0" hangingPunct="0">
              <a:defRPr kumimoji="1" sz="2000">
                <a:solidFill>
                  <a:schemeClr val="tx1"/>
                </a:solidFill>
                <a:latin typeface="Arial" charset="0"/>
                <a:ea typeface="ＭＳ Ｐゴシック" charset="-128"/>
              </a:defRPr>
            </a:lvl4pPr>
            <a:lvl5pPr marL="2057400" indent="-228600" eaLnBrk="0" hangingPunct="0">
              <a:defRPr kumimoji="1" sz="2000">
                <a:solidFill>
                  <a:schemeClr val="tx1"/>
                </a:solidFill>
                <a:latin typeface="Arial" charset="0"/>
                <a:ea typeface="ＭＳ Ｐゴシック" charset="-128"/>
              </a:defRPr>
            </a:lvl5pPr>
            <a:lvl6pPr marL="2514600" indent="-228600" algn="ctr" eaLnBrk="0" fontAlgn="base" hangingPunct="0">
              <a:spcBef>
                <a:spcPct val="0"/>
              </a:spcBef>
              <a:spcAft>
                <a:spcPct val="0"/>
              </a:spcAft>
              <a:defRPr kumimoji="1" sz="2000">
                <a:solidFill>
                  <a:schemeClr val="tx1"/>
                </a:solidFill>
                <a:latin typeface="Arial" charset="0"/>
                <a:ea typeface="ＭＳ Ｐゴシック" charset="-128"/>
              </a:defRPr>
            </a:lvl6pPr>
            <a:lvl7pPr marL="2971800" indent="-228600" algn="ctr" eaLnBrk="0" fontAlgn="base" hangingPunct="0">
              <a:spcBef>
                <a:spcPct val="0"/>
              </a:spcBef>
              <a:spcAft>
                <a:spcPct val="0"/>
              </a:spcAft>
              <a:defRPr kumimoji="1" sz="2000">
                <a:solidFill>
                  <a:schemeClr val="tx1"/>
                </a:solidFill>
                <a:latin typeface="Arial" charset="0"/>
                <a:ea typeface="ＭＳ Ｐゴシック" charset="-128"/>
              </a:defRPr>
            </a:lvl7pPr>
            <a:lvl8pPr marL="3429000" indent="-228600" algn="ctr" eaLnBrk="0" fontAlgn="base" hangingPunct="0">
              <a:spcBef>
                <a:spcPct val="0"/>
              </a:spcBef>
              <a:spcAft>
                <a:spcPct val="0"/>
              </a:spcAft>
              <a:defRPr kumimoji="1" sz="2000">
                <a:solidFill>
                  <a:schemeClr val="tx1"/>
                </a:solidFill>
                <a:latin typeface="Arial" charset="0"/>
                <a:ea typeface="ＭＳ Ｐゴシック" charset="-128"/>
              </a:defRPr>
            </a:lvl8pPr>
            <a:lvl9pPr marL="3886200" indent="-228600" algn="ctr" eaLnBrk="0" fontAlgn="base" hangingPunct="0">
              <a:spcBef>
                <a:spcPct val="0"/>
              </a:spcBef>
              <a:spcAft>
                <a:spcPct val="0"/>
              </a:spcAft>
              <a:defRPr kumimoji="1" sz="2000">
                <a:solidFill>
                  <a:schemeClr val="tx1"/>
                </a:solidFill>
                <a:latin typeface="Arial" charset="0"/>
                <a:ea typeface="ＭＳ Ｐゴシック" charset="-128"/>
              </a:defRPr>
            </a:lvl9pPr>
          </a:lstStyle>
          <a:p>
            <a:pPr eaLnBrk="1" hangingPunct="1">
              <a:defRPr/>
            </a:pPr>
            <a:endParaRPr lang="ja-JP" altLang="en-US"/>
          </a:p>
        </p:txBody>
      </p:sp>
      <p:sp>
        <p:nvSpPr>
          <p:cNvPr id="264194" name="Rectangle 2"/>
          <p:cNvSpPr>
            <a:spLocks noGrp="1" noChangeArrowheads="1"/>
          </p:cNvSpPr>
          <p:nvPr>
            <p:ph type="ctrTitle"/>
          </p:nvPr>
        </p:nvSpPr>
        <p:spPr>
          <a:xfrm>
            <a:off x="428629" y="1341438"/>
            <a:ext cx="8418513" cy="1079500"/>
          </a:xfrm>
        </p:spPr>
        <p:txBody>
          <a:bodyPr/>
          <a:lstStyle>
            <a:lvl1pPr>
              <a:defRPr/>
            </a:lvl1pPr>
          </a:lstStyle>
          <a:p>
            <a:pPr lvl="0"/>
            <a:endParaRPr lang="ja-JP" altLang="ja-JP" noProof="0"/>
          </a:p>
        </p:txBody>
      </p:sp>
      <p:sp>
        <p:nvSpPr>
          <p:cNvPr id="264195" name="Rectangle 3"/>
          <p:cNvSpPr>
            <a:spLocks noGrp="1" noChangeArrowheads="1"/>
          </p:cNvSpPr>
          <p:nvPr>
            <p:ph type="subTitle" idx="1"/>
          </p:nvPr>
        </p:nvSpPr>
        <p:spPr>
          <a:xfrm>
            <a:off x="428631" y="2420948"/>
            <a:ext cx="8423275" cy="936625"/>
          </a:xfrm>
        </p:spPr>
        <p:txBody>
          <a:bodyPr/>
          <a:lstStyle>
            <a:lvl1pPr marL="0" indent="0">
              <a:buFontTx/>
              <a:buNone/>
              <a:defRPr kumimoji="0" sz="2400"/>
            </a:lvl1pPr>
          </a:lstStyle>
          <a:p>
            <a:pPr lvl="0"/>
            <a:endParaRPr lang="ja-JP" altLang="ja-JP" noProof="0"/>
          </a:p>
        </p:txBody>
      </p:sp>
    </p:spTree>
    <p:extLst>
      <p:ext uri="{BB962C8B-B14F-4D97-AF65-F5344CB8AC3E}">
        <p14:creationId xmlns:p14="http://schemas.microsoft.com/office/powerpoint/2010/main" val="684698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F271C71A-AD00-4136-9025-AB05E5A3B5B6}" type="slidenum">
              <a:rPr lang="en-US" altLang="ja-JP"/>
              <a:pPr>
                <a:defRPr/>
              </a:pPr>
              <a:t>‹#›</a:t>
            </a:fld>
            <a:endParaRPr lang="en-US" altLang="ja-JP"/>
          </a:p>
        </p:txBody>
      </p:sp>
    </p:spTree>
    <p:extLst>
      <p:ext uri="{BB962C8B-B14F-4D97-AF65-F5344CB8AC3E}">
        <p14:creationId xmlns:p14="http://schemas.microsoft.com/office/powerpoint/2010/main" val="284122043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7264"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3" y="274639"/>
            <a:ext cx="6534151"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D612E94C-909A-4444-B3C8-48A235F4C95F}" type="slidenum">
              <a:rPr lang="en-US" altLang="ja-JP"/>
              <a:pPr>
                <a:defRPr/>
              </a:pPr>
              <a:t>‹#›</a:t>
            </a:fld>
            <a:endParaRPr lang="en-US" altLang="ja-JP"/>
          </a:p>
        </p:txBody>
      </p:sp>
    </p:spTree>
    <p:extLst>
      <p:ext uri="{BB962C8B-B14F-4D97-AF65-F5344CB8AC3E}">
        <p14:creationId xmlns:p14="http://schemas.microsoft.com/office/powerpoint/2010/main" val="273208451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832" y="2130457"/>
            <a:ext cx="8418751"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663" y="3886200"/>
            <a:ext cx="693308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C95720F2-EB47-4C96-9BBF-324BD1B621F0}" type="slidenum">
              <a:rPr lang="ja-JP" altLang="en-US"/>
              <a:pPr>
                <a:defRPr/>
              </a:pPr>
              <a:t>‹#›</a:t>
            </a:fld>
            <a:endParaRPr lang="ja-JP" altLang="en-US"/>
          </a:p>
        </p:txBody>
      </p:sp>
    </p:spTree>
    <p:extLst>
      <p:ext uri="{BB962C8B-B14F-4D97-AF65-F5344CB8AC3E}">
        <p14:creationId xmlns:p14="http://schemas.microsoft.com/office/powerpoint/2010/main" val="1876844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61FA2216-70C1-426D-93E1-9001F434E94E}" type="slidenum">
              <a:rPr lang="ja-JP" altLang="en-US"/>
              <a:pPr>
                <a:defRPr/>
              </a:pPr>
              <a:t>‹#›</a:t>
            </a:fld>
            <a:endParaRPr lang="ja-JP" altLang="en-US"/>
          </a:p>
        </p:txBody>
      </p:sp>
    </p:spTree>
    <p:extLst>
      <p:ext uri="{BB962C8B-B14F-4D97-AF65-F5344CB8AC3E}">
        <p14:creationId xmlns:p14="http://schemas.microsoft.com/office/powerpoint/2010/main" val="2600453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385" y="4406932"/>
            <a:ext cx="8418751"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385" y="2906713"/>
            <a:ext cx="841875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0992DBE3-4A87-44F8-B36C-B1A689E8CF2A}" type="slidenum">
              <a:rPr lang="ja-JP" altLang="en-US"/>
              <a:pPr>
                <a:defRPr/>
              </a:pPr>
              <a:t>‹#›</a:t>
            </a:fld>
            <a:endParaRPr lang="ja-JP" altLang="en-US"/>
          </a:p>
        </p:txBody>
      </p:sp>
    </p:spTree>
    <p:extLst>
      <p:ext uri="{BB962C8B-B14F-4D97-AF65-F5344CB8AC3E}">
        <p14:creationId xmlns:p14="http://schemas.microsoft.com/office/powerpoint/2010/main" val="3205321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225" y="1600206"/>
            <a:ext cx="437444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4743" y="1600206"/>
            <a:ext cx="437444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5AE7AE7D-F35A-4542-A518-B388D7E6AA6D}" type="slidenum">
              <a:rPr lang="ja-JP" altLang="en-US"/>
              <a:pPr>
                <a:defRPr/>
              </a:pPr>
              <a:t>‹#›</a:t>
            </a:fld>
            <a:endParaRPr lang="ja-JP" altLang="en-US"/>
          </a:p>
        </p:txBody>
      </p:sp>
    </p:spTree>
    <p:extLst>
      <p:ext uri="{BB962C8B-B14F-4D97-AF65-F5344CB8AC3E}">
        <p14:creationId xmlns:p14="http://schemas.microsoft.com/office/powerpoint/2010/main" val="4280255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224" y="1535113"/>
            <a:ext cx="437616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224" y="2174875"/>
            <a:ext cx="437616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1313" y="1535113"/>
            <a:ext cx="43778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1313" y="2174875"/>
            <a:ext cx="43778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ー 7"/>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D0C503A0-E2C7-4924-A204-69168934B113}" type="slidenum">
              <a:rPr lang="ja-JP" altLang="en-US"/>
              <a:pPr>
                <a:defRPr/>
              </a:pPr>
              <a:t>‹#›</a:t>
            </a:fld>
            <a:endParaRPr lang="ja-JP" altLang="en-US"/>
          </a:p>
        </p:txBody>
      </p:sp>
    </p:spTree>
    <p:extLst>
      <p:ext uri="{BB962C8B-B14F-4D97-AF65-F5344CB8AC3E}">
        <p14:creationId xmlns:p14="http://schemas.microsoft.com/office/powerpoint/2010/main" val="39432991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ー 3"/>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86974E51-119F-4430-9D69-8B349160CA7D}" type="slidenum">
              <a:rPr lang="ja-JP" altLang="en-US"/>
              <a:pPr>
                <a:defRPr/>
              </a:pPr>
              <a:t>‹#›</a:t>
            </a:fld>
            <a:endParaRPr lang="ja-JP" altLang="en-US"/>
          </a:p>
        </p:txBody>
      </p:sp>
    </p:spTree>
    <p:extLst>
      <p:ext uri="{BB962C8B-B14F-4D97-AF65-F5344CB8AC3E}">
        <p14:creationId xmlns:p14="http://schemas.microsoft.com/office/powerpoint/2010/main" val="35987617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ー 2"/>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71BB02EB-5871-4AE2-A36E-6A0951B64C6E}" type="slidenum">
              <a:rPr lang="ja-JP" altLang="en-US"/>
              <a:pPr>
                <a:defRPr/>
              </a:pPr>
              <a:t>‹#›</a:t>
            </a:fld>
            <a:endParaRPr lang="ja-JP" altLang="en-US"/>
          </a:p>
        </p:txBody>
      </p:sp>
    </p:spTree>
    <p:extLst>
      <p:ext uri="{BB962C8B-B14F-4D97-AF65-F5344CB8AC3E}">
        <p14:creationId xmlns:p14="http://schemas.microsoft.com/office/powerpoint/2010/main" val="10095091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221" y="273050"/>
            <a:ext cx="32584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2353" y="273073"/>
            <a:ext cx="55368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221" y="1435103"/>
            <a:ext cx="32584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0B108E8E-225B-4394-A6E3-AE1007F6F4CE}" type="slidenum">
              <a:rPr lang="ja-JP" altLang="en-US"/>
              <a:pPr>
                <a:defRPr/>
              </a:pPr>
              <a:t>‹#›</a:t>
            </a:fld>
            <a:endParaRPr lang="ja-JP" altLang="en-US"/>
          </a:p>
        </p:txBody>
      </p:sp>
    </p:spTree>
    <p:extLst>
      <p:ext uri="{BB962C8B-B14F-4D97-AF65-F5344CB8AC3E}">
        <p14:creationId xmlns:p14="http://schemas.microsoft.com/office/powerpoint/2010/main" val="1289568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2268045F-52E2-4133-AAAC-C9D65D019C4D}" type="slidenum">
              <a:rPr lang="en-US" altLang="ja-JP"/>
              <a:pPr>
                <a:defRPr/>
              </a:pPr>
              <a:t>‹#›</a:t>
            </a:fld>
            <a:endParaRPr lang="en-US" altLang="ja-JP"/>
          </a:p>
        </p:txBody>
      </p:sp>
    </p:spTree>
    <p:extLst>
      <p:ext uri="{BB962C8B-B14F-4D97-AF65-F5344CB8AC3E}">
        <p14:creationId xmlns:p14="http://schemas.microsoft.com/office/powerpoint/2010/main" val="2908081949"/>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334" y="4800600"/>
            <a:ext cx="5942648"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334" y="612775"/>
            <a:ext cx="5942648"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334" y="5367338"/>
            <a:ext cx="594264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3792388D-BBB2-4F5F-9A7E-474054DD3C91}" type="slidenum">
              <a:rPr lang="ja-JP" altLang="en-US"/>
              <a:pPr>
                <a:defRPr/>
              </a:pPr>
              <a:t>‹#›</a:t>
            </a:fld>
            <a:endParaRPr lang="ja-JP" altLang="en-US"/>
          </a:p>
        </p:txBody>
      </p:sp>
    </p:spTree>
    <p:extLst>
      <p:ext uri="{BB962C8B-B14F-4D97-AF65-F5344CB8AC3E}">
        <p14:creationId xmlns:p14="http://schemas.microsoft.com/office/powerpoint/2010/main" val="26708000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BFAB9C8E-46EC-430D-B8E8-83654BBA614F}" type="slidenum">
              <a:rPr lang="ja-JP" altLang="en-US"/>
              <a:pPr>
                <a:defRPr/>
              </a:pPr>
              <a:t>‹#›</a:t>
            </a:fld>
            <a:endParaRPr lang="ja-JP" altLang="en-US"/>
          </a:p>
        </p:txBody>
      </p:sp>
    </p:spTree>
    <p:extLst>
      <p:ext uri="{BB962C8B-B14F-4D97-AF65-F5344CB8AC3E}">
        <p14:creationId xmlns:p14="http://schemas.microsoft.com/office/powerpoint/2010/main" val="3227833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0699" y="274663"/>
            <a:ext cx="2228493"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224" y="274663"/>
            <a:ext cx="6520405"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charset="0"/>
                <a:ea typeface="ＭＳ Ｐゴシック" pitchFamily="50" charset="-128"/>
              </a:defRPr>
            </a:lvl1pPr>
          </a:lstStyle>
          <a:p>
            <a:pPr>
              <a:defRPr/>
            </a:pPr>
            <a:fld id="{2A4A33AC-A90C-412D-913F-7BBD2FECFC59}" type="slidenum">
              <a:rPr lang="ja-JP" altLang="en-US"/>
              <a:pPr>
                <a:defRPr/>
              </a:pPr>
              <a:t>‹#›</a:t>
            </a:fld>
            <a:endParaRPr lang="ja-JP" altLang="en-US"/>
          </a:p>
        </p:txBody>
      </p:sp>
    </p:spTree>
    <p:extLst>
      <p:ext uri="{BB962C8B-B14F-4D97-AF65-F5344CB8AC3E}">
        <p14:creationId xmlns:p14="http://schemas.microsoft.com/office/powerpoint/2010/main" val="17946957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6939" y="274638"/>
            <a:ext cx="8913972"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496939" y="1600206"/>
            <a:ext cx="8913972" cy="4525963"/>
          </a:xfrm>
        </p:spPr>
        <p:txBody>
          <a:bodyPr rtlCol="0">
            <a:normAutofit/>
          </a:bodyPr>
          <a:lstStyle/>
          <a:p>
            <a:pPr lvl="0"/>
            <a:endParaRPr lang="ja-JP" altLang="en-US" noProof="0"/>
          </a:p>
        </p:txBody>
      </p:sp>
      <p:sp>
        <p:nvSpPr>
          <p:cNvPr id="4" name="Rectangle 4"/>
          <p:cNvSpPr>
            <a:spLocks noGrp="1" noChangeArrowheads="1"/>
          </p:cNvSpPr>
          <p:nvPr>
            <p:ph type="dt" sz="half" idx="10"/>
          </p:nvPr>
        </p:nvSpPr>
        <p:spPr/>
        <p:txBody>
          <a:bodyPr/>
          <a:lstStyle>
            <a:lvl1pPr fontAlgn="base">
              <a:spcBef>
                <a:spcPct val="0"/>
              </a:spcBef>
              <a:spcAft>
                <a:spcPct val="0"/>
              </a:spcAft>
              <a:defRPr>
                <a:solidFill>
                  <a:srgbClr val="000000"/>
                </a:solidFill>
                <a:latin typeface="Arial" charset="0"/>
                <a:ea typeface="ＭＳ Ｐゴシック" pitchFamily="50" charset="-128"/>
              </a:defRPr>
            </a:lvl1pPr>
          </a:lstStyle>
          <a:p>
            <a:pPr>
              <a:defRPr/>
            </a:pPr>
            <a:endParaRPr lang="en-US" altLang="ja-JP"/>
          </a:p>
        </p:txBody>
      </p:sp>
      <p:sp>
        <p:nvSpPr>
          <p:cNvPr id="5" name="Rectangle 5"/>
          <p:cNvSpPr>
            <a:spLocks noGrp="1" noChangeArrowheads="1"/>
          </p:cNvSpPr>
          <p:nvPr>
            <p:ph type="ftr" sz="quarter" idx="11"/>
          </p:nvPr>
        </p:nvSpPr>
        <p:spPr/>
        <p:txBody>
          <a:bodyPr/>
          <a:lstStyle>
            <a:lvl1pPr fontAlgn="base">
              <a:spcBef>
                <a:spcPct val="0"/>
              </a:spcBef>
              <a:spcAft>
                <a:spcPct val="0"/>
              </a:spcAft>
              <a:defRPr>
                <a:solidFill>
                  <a:srgbClr val="000000"/>
                </a:solidFill>
                <a:latin typeface="Arial" charset="0"/>
                <a:ea typeface="ＭＳ Ｐゴシック" pitchFamily="50" charset="-128"/>
              </a:defRPr>
            </a:lvl1pPr>
          </a:lstStyle>
          <a:p>
            <a:pPr>
              <a:defRPr/>
            </a:pPr>
            <a:endParaRPr lang="en-US" altLang="ja-JP"/>
          </a:p>
        </p:txBody>
      </p:sp>
      <p:sp>
        <p:nvSpPr>
          <p:cNvPr id="6" name="Rectangle 6"/>
          <p:cNvSpPr>
            <a:spLocks noGrp="1" noChangeArrowheads="1"/>
          </p:cNvSpPr>
          <p:nvPr>
            <p:ph type="sldNum" sz="quarter" idx="12"/>
          </p:nvPr>
        </p:nvSpPr>
        <p:spPr/>
        <p:txBody>
          <a:bodyPr/>
          <a:lstStyle>
            <a:lvl1pPr fontAlgn="base">
              <a:spcBef>
                <a:spcPct val="0"/>
              </a:spcBef>
              <a:spcAft>
                <a:spcPct val="0"/>
              </a:spcAft>
              <a:defRPr>
                <a:solidFill>
                  <a:srgbClr val="000000"/>
                </a:solidFill>
                <a:latin typeface="Arial" charset="0"/>
                <a:ea typeface="ＭＳ Ｐゴシック" pitchFamily="50" charset="-128"/>
              </a:defRPr>
            </a:lvl1pPr>
          </a:lstStyle>
          <a:p>
            <a:pPr>
              <a:defRPr/>
            </a:pPr>
            <a:fld id="{24823AAA-E7C6-46EA-BF06-D2FB848BB8A0}" type="slidenum">
              <a:rPr lang="en-US" altLang="ja-JP"/>
              <a:pPr>
                <a:defRPr/>
              </a:pPr>
              <a:t>‹#›</a:t>
            </a:fld>
            <a:endParaRPr lang="en-US" altLang="ja-JP"/>
          </a:p>
        </p:txBody>
      </p:sp>
    </p:spTree>
    <p:extLst>
      <p:ext uri="{BB962C8B-B14F-4D97-AF65-F5344CB8AC3E}">
        <p14:creationId xmlns:p14="http://schemas.microsoft.com/office/powerpoint/2010/main" val="1098859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42" y="4406910"/>
            <a:ext cx="8418512"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42" y="2906713"/>
            <a:ext cx="8418512"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5D631D8C-8466-41DA-8536-93F532F30524}" type="slidenum">
              <a:rPr lang="en-US" altLang="ja-JP"/>
              <a:pPr>
                <a:defRPr/>
              </a:pPr>
              <a:t>‹#›</a:t>
            </a:fld>
            <a:endParaRPr lang="en-US" altLang="ja-JP"/>
          </a:p>
        </p:txBody>
      </p:sp>
    </p:spTree>
    <p:extLst>
      <p:ext uri="{BB962C8B-B14F-4D97-AF65-F5344CB8AC3E}">
        <p14:creationId xmlns:p14="http://schemas.microsoft.com/office/powerpoint/2010/main" val="38075352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5" y="1196975"/>
            <a:ext cx="4379913"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7613" y="1196975"/>
            <a:ext cx="4381500"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17F81908-3341-442D-9512-09BF835A146F}" type="slidenum">
              <a:rPr lang="en-US" altLang="ja-JP"/>
              <a:pPr>
                <a:defRPr/>
              </a:pPr>
              <a:t>‹#›</a:t>
            </a:fld>
            <a:endParaRPr lang="en-US" altLang="ja-JP"/>
          </a:p>
        </p:txBody>
      </p:sp>
    </p:spTree>
    <p:extLst>
      <p:ext uri="{BB962C8B-B14F-4D97-AF65-F5344CB8AC3E}">
        <p14:creationId xmlns:p14="http://schemas.microsoft.com/office/powerpoint/2010/main" val="205070275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5" y="274638"/>
            <a:ext cx="8913812"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1"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1"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0792"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0792"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7"/>
          <p:cNvSpPr>
            <a:spLocks noGrp="1" noChangeArrowheads="1"/>
          </p:cNvSpPr>
          <p:nvPr>
            <p:ph type="sldNum" sz="quarter" idx="12"/>
          </p:nvPr>
        </p:nvSpPr>
        <p:spPr>
          <a:ln/>
        </p:spPr>
        <p:txBody>
          <a:bodyPr/>
          <a:lstStyle>
            <a:lvl1pPr>
              <a:defRPr/>
            </a:lvl1pPr>
          </a:lstStyle>
          <a:p>
            <a:pPr>
              <a:defRPr/>
            </a:pPr>
            <a:fld id="{7330E26E-CB1C-426F-AC59-19EEAAD5A092}" type="slidenum">
              <a:rPr lang="en-US" altLang="ja-JP"/>
              <a:pPr>
                <a:defRPr/>
              </a:pPr>
              <a:t>‹#›</a:t>
            </a:fld>
            <a:endParaRPr lang="en-US" altLang="ja-JP"/>
          </a:p>
        </p:txBody>
      </p:sp>
    </p:spTree>
    <p:extLst>
      <p:ext uri="{BB962C8B-B14F-4D97-AF65-F5344CB8AC3E}">
        <p14:creationId xmlns:p14="http://schemas.microsoft.com/office/powerpoint/2010/main" val="382582029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7"/>
          <p:cNvSpPr>
            <a:spLocks noGrp="1" noChangeArrowheads="1"/>
          </p:cNvSpPr>
          <p:nvPr>
            <p:ph type="sldNum" sz="quarter" idx="12"/>
          </p:nvPr>
        </p:nvSpPr>
        <p:spPr>
          <a:ln/>
        </p:spPr>
        <p:txBody>
          <a:bodyPr/>
          <a:lstStyle>
            <a:lvl1pPr>
              <a:defRPr/>
            </a:lvl1pPr>
          </a:lstStyle>
          <a:p>
            <a:pPr>
              <a:defRPr/>
            </a:pPr>
            <a:fld id="{A94FEBAD-407A-4032-AACA-50FFD01CA33A}" type="slidenum">
              <a:rPr lang="en-US" altLang="ja-JP"/>
              <a:pPr>
                <a:defRPr/>
              </a:pPr>
              <a:t>‹#›</a:t>
            </a:fld>
            <a:endParaRPr lang="en-US" altLang="ja-JP"/>
          </a:p>
        </p:txBody>
      </p:sp>
    </p:spTree>
    <p:extLst>
      <p:ext uri="{BB962C8B-B14F-4D97-AF65-F5344CB8AC3E}">
        <p14:creationId xmlns:p14="http://schemas.microsoft.com/office/powerpoint/2010/main" val="245412226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7"/>
          <p:cNvSpPr>
            <a:spLocks noGrp="1" noChangeArrowheads="1"/>
          </p:cNvSpPr>
          <p:nvPr>
            <p:ph type="sldNum" sz="quarter" idx="12"/>
          </p:nvPr>
        </p:nvSpPr>
        <p:spPr>
          <a:ln/>
        </p:spPr>
        <p:txBody>
          <a:bodyPr/>
          <a:lstStyle>
            <a:lvl1pPr>
              <a:defRPr/>
            </a:lvl1pPr>
          </a:lstStyle>
          <a:p>
            <a:pPr>
              <a:defRPr/>
            </a:pPr>
            <a:fld id="{D972D24B-8A1E-4246-AD4B-A96712D4686F}" type="slidenum">
              <a:rPr lang="en-US" altLang="ja-JP"/>
              <a:pPr>
                <a:defRPr/>
              </a:pPr>
              <a:t>‹#›</a:t>
            </a:fld>
            <a:endParaRPr lang="en-US" altLang="ja-JP"/>
          </a:p>
        </p:txBody>
      </p:sp>
    </p:spTree>
    <p:extLst>
      <p:ext uri="{BB962C8B-B14F-4D97-AF65-F5344CB8AC3E}">
        <p14:creationId xmlns:p14="http://schemas.microsoft.com/office/powerpoint/2010/main" val="247068866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1916"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9A7BA4BF-CDE6-416A-A597-C1A259C29D06}" type="slidenum">
              <a:rPr lang="en-US" altLang="ja-JP"/>
              <a:pPr>
                <a:defRPr/>
              </a:pPr>
              <a:t>‹#›</a:t>
            </a:fld>
            <a:endParaRPr lang="en-US" altLang="ja-JP"/>
          </a:p>
        </p:txBody>
      </p:sp>
    </p:spTree>
    <p:extLst>
      <p:ext uri="{BB962C8B-B14F-4D97-AF65-F5344CB8AC3E}">
        <p14:creationId xmlns:p14="http://schemas.microsoft.com/office/powerpoint/2010/main" val="48814457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7" y="4800600"/>
            <a:ext cx="5942012"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7" y="612775"/>
            <a:ext cx="59420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7" y="5367338"/>
            <a:ext cx="59420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8410B8D5-E35D-4FBD-97A4-292A6C49D1AE}" type="slidenum">
              <a:rPr lang="en-US" altLang="ja-JP"/>
              <a:pPr>
                <a:defRPr/>
              </a:pPr>
              <a:t>‹#›</a:t>
            </a:fld>
            <a:endParaRPr lang="en-US" altLang="ja-JP"/>
          </a:p>
        </p:txBody>
      </p:sp>
    </p:spTree>
    <p:extLst>
      <p:ext uri="{BB962C8B-B14F-4D97-AF65-F5344CB8AC3E}">
        <p14:creationId xmlns:p14="http://schemas.microsoft.com/office/powerpoint/2010/main" val="291657879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3813"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196975"/>
            <a:ext cx="8913813"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63172" name="Rectangle 4"/>
          <p:cNvSpPr>
            <a:spLocks noGrp="1" noChangeArrowheads="1"/>
          </p:cNvSpPr>
          <p:nvPr>
            <p:ph type="dt" sz="half" idx="2"/>
          </p:nvPr>
        </p:nvSpPr>
        <p:spPr bwMode="auto">
          <a:xfrm>
            <a:off x="495300" y="5516563"/>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Arial" pitchFamily="34" charset="0"/>
                <a:ea typeface="ＭＳ Ｐゴシック" pitchFamily="50" charset="-128"/>
              </a:defRPr>
            </a:lvl1pPr>
          </a:lstStyle>
          <a:p>
            <a:pPr>
              <a:defRPr/>
            </a:pPr>
            <a:endParaRPr lang="en-US" altLang="ja-JP"/>
          </a:p>
        </p:txBody>
      </p:sp>
      <p:sp>
        <p:nvSpPr>
          <p:cNvPr id="263173" name="Rectangle 5"/>
          <p:cNvSpPr>
            <a:spLocks noGrp="1" noChangeArrowheads="1"/>
          </p:cNvSpPr>
          <p:nvPr>
            <p:ph type="ftr" sz="quarter" idx="3"/>
          </p:nvPr>
        </p:nvSpPr>
        <p:spPr bwMode="auto">
          <a:xfrm>
            <a:off x="3384550" y="5516563"/>
            <a:ext cx="31353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ea typeface="ＭＳ Ｐゴシック" pitchFamily="50" charset="-128"/>
              </a:defRPr>
            </a:lvl1pPr>
          </a:lstStyle>
          <a:p>
            <a:pPr>
              <a:defRPr/>
            </a:pPr>
            <a:endParaRPr lang="en-US" altLang="ja-JP"/>
          </a:p>
        </p:txBody>
      </p:sp>
      <p:pic>
        <p:nvPicPr>
          <p:cNvPr id="1030" name="Picture 6" descr="プレゼン中頁用_和2#5C77"/>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219825"/>
            <a:ext cx="9904413"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3175" name="Rectangle 7"/>
          <p:cNvSpPr>
            <a:spLocks noGrp="1" noChangeArrowheads="1"/>
          </p:cNvSpPr>
          <p:nvPr>
            <p:ph type="sldNum" sz="quarter" idx="4"/>
          </p:nvPr>
        </p:nvSpPr>
        <p:spPr bwMode="auto">
          <a:xfrm>
            <a:off x="7477125" y="6453188"/>
            <a:ext cx="2309813"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800">
                <a:latin typeface="HGS創英角ｺﾞｼｯｸUB" pitchFamily="50" charset="-128"/>
                <a:ea typeface="HGS創英角ｺﾞｼｯｸUB" pitchFamily="50" charset="-128"/>
              </a:defRPr>
            </a:lvl1pPr>
          </a:lstStyle>
          <a:p>
            <a:pPr>
              <a:defRPr/>
            </a:pPr>
            <a:fld id="{E026CAC6-5ED8-49E5-83E7-55E4AAD5910E}"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8085" r:id="rId1"/>
    <p:sldLayoutId id="2147488075" r:id="rId2"/>
    <p:sldLayoutId id="2147488076" r:id="rId3"/>
    <p:sldLayoutId id="2147488077" r:id="rId4"/>
    <p:sldLayoutId id="2147488078" r:id="rId5"/>
    <p:sldLayoutId id="2147488079" r:id="rId6"/>
    <p:sldLayoutId id="2147488080" r:id="rId7"/>
    <p:sldLayoutId id="2147488081" r:id="rId8"/>
    <p:sldLayoutId id="2147488082" r:id="rId9"/>
    <p:sldLayoutId id="2147488083" r:id="rId10"/>
    <p:sldLayoutId id="2147488084" r:id="rId11"/>
  </p:sldLayoutIdLst>
  <p:transition/>
  <p:hf sldNum="0"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HGPｺﾞｼｯｸM" pitchFamily="50" charset="-128"/>
          <a:ea typeface="ＭＳ Ｐゴシック" pitchFamily="50" charset="-128"/>
        </a:defRPr>
      </a:lvl2pPr>
      <a:lvl3pPr algn="l" rtl="0" eaLnBrk="0" fontAlgn="base" hangingPunct="0">
        <a:spcBef>
          <a:spcPct val="0"/>
        </a:spcBef>
        <a:spcAft>
          <a:spcPct val="0"/>
        </a:spcAft>
        <a:defRPr kumimoji="1" sz="4400">
          <a:solidFill>
            <a:schemeClr val="tx2"/>
          </a:solidFill>
          <a:latin typeface="HGPｺﾞｼｯｸM" pitchFamily="50" charset="-128"/>
          <a:ea typeface="ＭＳ Ｐゴシック" pitchFamily="50" charset="-128"/>
        </a:defRPr>
      </a:lvl3pPr>
      <a:lvl4pPr algn="l" rtl="0" eaLnBrk="0" fontAlgn="base" hangingPunct="0">
        <a:spcBef>
          <a:spcPct val="0"/>
        </a:spcBef>
        <a:spcAft>
          <a:spcPct val="0"/>
        </a:spcAft>
        <a:defRPr kumimoji="1" sz="4400">
          <a:solidFill>
            <a:schemeClr val="tx2"/>
          </a:solidFill>
          <a:latin typeface="HGPｺﾞｼｯｸM" pitchFamily="50" charset="-128"/>
          <a:ea typeface="ＭＳ Ｐゴシック" pitchFamily="50" charset="-128"/>
        </a:defRPr>
      </a:lvl4pPr>
      <a:lvl5pPr algn="l" rtl="0" eaLnBrk="0" fontAlgn="base" hangingPunct="0">
        <a:spcBef>
          <a:spcPct val="0"/>
        </a:spcBef>
        <a:spcAft>
          <a:spcPct val="0"/>
        </a:spcAft>
        <a:defRPr kumimoji="1" sz="4400">
          <a:solidFill>
            <a:schemeClr val="tx2"/>
          </a:solidFill>
          <a:latin typeface="HGPｺﾞｼｯｸM" pitchFamily="50" charset="-128"/>
          <a:ea typeface="ＭＳ Ｐゴシック" pitchFamily="50" charset="-128"/>
        </a:defRPr>
      </a:lvl5pPr>
      <a:lvl6pPr marL="457200" algn="l" rtl="0" fontAlgn="base">
        <a:spcBef>
          <a:spcPct val="0"/>
        </a:spcBef>
        <a:spcAft>
          <a:spcPct val="0"/>
        </a:spcAft>
        <a:defRPr kumimoji="1" sz="4400">
          <a:solidFill>
            <a:schemeClr val="tx2"/>
          </a:solidFill>
          <a:latin typeface="HGPｺﾞｼｯｸM" pitchFamily="50" charset="-128"/>
          <a:ea typeface="ＭＳ Ｐゴシック" pitchFamily="50" charset="-128"/>
        </a:defRPr>
      </a:lvl6pPr>
      <a:lvl7pPr marL="914400" algn="l" rtl="0" fontAlgn="base">
        <a:spcBef>
          <a:spcPct val="0"/>
        </a:spcBef>
        <a:spcAft>
          <a:spcPct val="0"/>
        </a:spcAft>
        <a:defRPr kumimoji="1" sz="4400">
          <a:solidFill>
            <a:schemeClr val="tx2"/>
          </a:solidFill>
          <a:latin typeface="HGPｺﾞｼｯｸM" pitchFamily="50" charset="-128"/>
          <a:ea typeface="ＭＳ Ｐゴシック" pitchFamily="50" charset="-128"/>
        </a:defRPr>
      </a:lvl7pPr>
      <a:lvl8pPr marL="1371600" algn="l" rtl="0" fontAlgn="base">
        <a:spcBef>
          <a:spcPct val="0"/>
        </a:spcBef>
        <a:spcAft>
          <a:spcPct val="0"/>
        </a:spcAft>
        <a:defRPr kumimoji="1" sz="4400">
          <a:solidFill>
            <a:schemeClr val="tx2"/>
          </a:solidFill>
          <a:latin typeface="HGPｺﾞｼｯｸM" pitchFamily="50" charset="-128"/>
          <a:ea typeface="ＭＳ Ｐゴシック" pitchFamily="50" charset="-128"/>
        </a:defRPr>
      </a:lvl8pPr>
      <a:lvl9pPr marL="1828800" algn="l" rtl="0" fontAlgn="base">
        <a:spcBef>
          <a:spcPct val="0"/>
        </a:spcBef>
        <a:spcAft>
          <a:spcPct val="0"/>
        </a:spcAft>
        <a:defRPr kumimoji="1" sz="4400">
          <a:solidFill>
            <a:schemeClr val="tx2"/>
          </a:solidFill>
          <a:latin typeface="HGPｺﾞｼｯｸM" pitchFamily="50" charset="-128"/>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ー 1"/>
          <p:cNvSpPr>
            <a:spLocks noGrp="1"/>
          </p:cNvSpPr>
          <p:nvPr>
            <p:ph type="title"/>
          </p:nvPr>
        </p:nvSpPr>
        <p:spPr bwMode="auto">
          <a:xfrm>
            <a:off x="495300" y="274638"/>
            <a:ext cx="891381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2051" name="テキスト プレースホルダー 2"/>
          <p:cNvSpPr>
            <a:spLocks noGrp="1"/>
          </p:cNvSpPr>
          <p:nvPr>
            <p:ph type="body" idx="1"/>
          </p:nvPr>
        </p:nvSpPr>
        <p:spPr bwMode="auto">
          <a:xfrm>
            <a:off x="495300" y="1600200"/>
            <a:ext cx="891381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5" name="フッター プレースホルダー 4"/>
          <p:cNvSpPr>
            <a:spLocks noGrp="1"/>
          </p:cNvSpPr>
          <p:nvPr>
            <p:ph type="ftr" sz="quarter" idx="3"/>
          </p:nvPr>
        </p:nvSpPr>
        <p:spPr>
          <a:xfrm>
            <a:off x="3384550" y="6356350"/>
            <a:ext cx="3135313"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ー 5"/>
          <p:cNvSpPr>
            <a:spLocks noGrp="1"/>
          </p:cNvSpPr>
          <p:nvPr>
            <p:ph type="sldNum" sz="quarter" idx="4"/>
          </p:nvPr>
        </p:nvSpPr>
        <p:spPr>
          <a:xfrm>
            <a:off x="7097713"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Calibri"/>
                <a:ea typeface="ＭＳ Ｐゴシック"/>
              </a:defRPr>
            </a:lvl1pPr>
          </a:lstStyle>
          <a:p>
            <a:pPr>
              <a:defRPr/>
            </a:pPr>
            <a:fld id="{03C77C09-649F-4E49-AF2F-A9492565566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8086" r:id="rId1"/>
    <p:sldLayoutId id="2147488087" r:id="rId2"/>
    <p:sldLayoutId id="2147488088" r:id="rId3"/>
    <p:sldLayoutId id="2147488089" r:id="rId4"/>
    <p:sldLayoutId id="2147488090" r:id="rId5"/>
    <p:sldLayoutId id="2147488091" r:id="rId6"/>
    <p:sldLayoutId id="2147488092" r:id="rId7"/>
    <p:sldLayoutId id="2147488093" r:id="rId8"/>
    <p:sldLayoutId id="2147488094" r:id="rId9"/>
    <p:sldLayoutId id="2147488095" r:id="rId10"/>
    <p:sldLayoutId id="2147488096" r:id="rId11"/>
    <p:sldLayoutId id="2147488097"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7.png"/><Relationship Id="rId11" Type="http://schemas.openxmlformats.org/officeDocument/2006/relationships/image" Target="../media/image12.jpe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3175" y="-47625"/>
            <a:ext cx="99044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dirty="0">
                <a:latin typeface="HGP創英角ｺﾞｼｯｸUB" pitchFamily="50" charset="-128"/>
                <a:ea typeface="HGP創英角ｺﾞｼｯｸUB" pitchFamily="50" charset="-128"/>
              </a:rPr>
              <a:t>大学の世界展開力強化事業　－ロシア、インド等との大学間交流形成支援－</a:t>
            </a:r>
          </a:p>
        </p:txBody>
      </p:sp>
      <p:sp>
        <p:nvSpPr>
          <p:cNvPr id="16388" name="Rectangle 5"/>
          <p:cNvSpPr>
            <a:spLocks noChangeArrowheads="1"/>
          </p:cNvSpPr>
          <p:nvPr/>
        </p:nvSpPr>
        <p:spPr bwMode="auto">
          <a:xfrm>
            <a:off x="44450" y="2639994"/>
            <a:ext cx="9823450" cy="3379806"/>
          </a:xfrm>
          <a:prstGeom prst="rect">
            <a:avLst/>
          </a:prstGeom>
          <a:noFill/>
          <a:ln w="1905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72000" tIns="144000"/>
          <a:lstStyle>
            <a:lvl1pPr eaLnBrk="0" hangingPunct="0">
              <a:defRPr kumimoji="1" sz="2000">
                <a:solidFill>
                  <a:schemeClr val="tx1"/>
                </a:solidFill>
                <a:latin typeface="Arial" pitchFamily="34" charset="0"/>
                <a:ea typeface="ＭＳ Ｐゴシック" pitchFamily="50" charset="-128"/>
              </a:defRPr>
            </a:lvl1pPr>
            <a:lvl2pPr marL="742950" indent="-285750" eaLnBrk="0" hangingPunct="0">
              <a:defRPr kumimoji="1" sz="2000">
                <a:solidFill>
                  <a:schemeClr val="tx1"/>
                </a:solidFill>
                <a:latin typeface="Arial" pitchFamily="34" charset="0"/>
                <a:ea typeface="ＭＳ Ｐゴシック" pitchFamily="50" charset="-128"/>
              </a:defRPr>
            </a:lvl2pPr>
            <a:lvl3pPr marL="1143000" indent="-228600" eaLnBrk="0" hangingPunct="0">
              <a:defRPr kumimoji="1" sz="2000">
                <a:solidFill>
                  <a:schemeClr val="tx1"/>
                </a:solidFill>
                <a:latin typeface="Arial" pitchFamily="34" charset="0"/>
                <a:ea typeface="ＭＳ Ｐゴシック" pitchFamily="50" charset="-128"/>
              </a:defRPr>
            </a:lvl3pPr>
            <a:lvl4pPr marL="1600200" indent="-228600" eaLnBrk="0" hangingPunct="0">
              <a:defRPr kumimoji="1" sz="2000">
                <a:solidFill>
                  <a:schemeClr val="tx1"/>
                </a:solidFill>
                <a:latin typeface="Arial" pitchFamily="34" charset="0"/>
                <a:ea typeface="ＭＳ Ｐゴシック" pitchFamily="50" charset="-128"/>
              </a:defRPr>
            </a:lvl4pPr>
            <a:lvl5pPr marL="2057400" indent="-228600" eaLnBrk="0" hangingPunct="0">
              <a:defRPr kumimoji="1" sz="2000">
                <a:solidFill>
                  <a:schemeClr val="tx1"/>
                </a:solidFill>
                <a:latin typeface="Arial" pitchFamily="34" charset="0"/>
                <a:ea typeface="ＭＳ Ｐゴシック" pitchFamily="50" charset="-128"/>
              </a:defRPr>
            </a:lvl5pPr>
            <a:lvl6pPr marL="2514600" indent="-228600" algn="ctr" eaLnBrk="0" fontAlgn="base" hangingPunct="0">
              <a:spcBef>
                <a:spcPct val="0"/>
              </a:spcBef>
              <a:spcAft>
                <a:spcPct val="0"/>
              </a:spcAft>
              <a:defRPr kumimoji="1" sz="2000">
                <a:solidFill>
                  <a:schemeClr val="tx1"/>
                </a:solidFill>
                <a:latin typeface="Arial" pitchFamily="34" charset="0"/>
                <a:ea typeface="ＭＳ Ｐゴシック" pitchFamily="50" charset="-128"/>
              </a:defRPr>
            </a:lvl6pPr>
            <a:lvl7pPr marL="2971800" indent="-228600" algn="ctr" eaLnBrk="0" fontAlgn="base" hangingPunct="0">
              <a:spcBef>
                <a:spcPct val="0"/>
              </a:spcBef>
              <a:spcAft>
                <a:spcPct val="0"/>
              </a:spcAft>
              <a:defRPr kumimoji="1" sz="2000">
                <a:solidFill>
                  <a:schemeClr val="tx1"/>
                </a:solidFill>
                <a:latin typeface="Arial" pitchFamily="34" charset="0"/>
                <a:ea typeface="ＭＳ Ｐゴシック" pitchFamily="50" charset="-128"/>
              </a:defRPr>
            </a:lvl7pPr>
            <a:lvl8pPr marL="3429000" indent="-228600" algn="ctr" eaLnBrk="0" fontAlgn="base" hangingPunct="0">
              <a:spcBef>
                <a:spcPct val="0"/>
              </a:spcBef>
              <a:spcAft>
                <a:spcPct val="0"/>
              </a:spcAft>
              <a:defRPr kumimoji="1" sz="2000">
                <a:solidFill>
                  <a:schemeClr val="tx1"/>
                </a:solidFill>
                <a:latin typeface="Arial" pitchFamily="34" charset="0"/>
                <a:ea typeface="ＭＳ Ｐゴシック" pitchFamily="50" charset="-128"/>
              </a:defRPr>
            </a:lvl8pPr>
            <a:lvl9pPr marL="3886200" indent="-228600" algn="ctr" eaLnBrk="0" fontAlgn="base" hangingPunct="0">
              <a:spcBef>
                <a:spcPct val="0"/>
              </a:spcBef>
              <a:spcAft>
                <a:spcPct val="0"/>
              </a:spcAft>
              <a:defRPr kumimoji="1" sz="2000">
                <a:solidFill>
                  <a:schemeClr val="tx1"/>
                </a:solidFill>
                <a:latin typeface="Arial" pitchFamily="34" charset="0"/>
                <a:ea typeface="ＭＳ Ｐゴシック" pitchFamily="50" charset="-128"/>
              </a:defRPr>
            </a:lvl9pPr>
          </a:lstStyle>
          <a:p>
            <a:pPr algn="l" eaLnBrk="1" hangingPunct="1">
              <a:lnSpc>
                <a:spcPts val="1200"/>
              </a:lnSpc>
              <a:spcBef>
                <a:spcPts val="500"/>
              </a:spcBef>
              <a:defRPr/>
            </a:pPr>
            <a:r>
              <a:rPr lang="ja-JP" altLang="en-US" sz="1100" dirty="0">
                <a:solidFill>
                  <a:srgbClr val="0D0D0D"/>
                </a:solidFill>
                <a:latin typeface="+mn-ea"/>
                <a:ea typeface="+mn-ea"/>
              </a:rPr>
              <a:t>将来の日露・日印関係を見据え、両国間の連携強化に資する観点から、実学的な分野を中心に、経済的・社会的・文化的認識に根ざした、両国との間の架け橋となる人材やリーダーの育成を実施する教育連携プログラムを構築し、短期・長期の学生派遣と受入を組み合わせた大学間交流を拡充する。また、プログラムを通じて蓄積された知見や経験等を集約したプラットフォームを構築する。</a:t>
            </a:r>
            <a:r>
              <a:rPr lang="ja-JP" altLang="en-US" sz="1100" dirty="0">
                <a:latin typeface="+mn-ea"/>
                <a:ea typeface="+mn-ea"/>
              </a:rPr>
              <a:t>	</a:t>
            </a:r>
            <a:endParaRPr lang="en-US" altLang="ja-JP" sz="1100" dirty="0">
              <a:latin typeface="+mn-ea"/>
              <a:ea typeface="+mn-ea"/>
            </a:endParaRPr>
          </a:p>
          <a:p>
            <a:pPr algn="l" eaLnBrk="1" hangingPunct="1">
              <a:lnSpc>
                <a:spcPts val="1200"/>
              </a:lnSpc>
              <a:spcBef>
                <a:spcPts val="500"/>
              </a:spcBef>
              <a:defRPr/>
            </a:pPr>
            <a:r>
              <a:rPr lang="ja-JP" altLang="en-US" sz="1100" dirty="0">
                <a:latin typeface="+mn-ea"/>
                <a:ea typeface="+mn-ea"/>
              </a:rPr>
              <a:t>　　</a:t>
            </a:r>
            <a:endParaRPr lang="en-US" altLang="ja-JP" sz="1100" dirty="0">
              <a:latin typeface="+mn-ea"/>
              <a:ea typeface="+mn-ea"/>
            </a:endParaRPr>
          </a:p>
        </p:txBody>
      </p:sp>
      <p:sp>
        <p:nvSpPr>
          <p:cNvPr id="32" name="Rectangle 5"/>
          <p:cNvSpPr>
            <a:spLocks noChangeArrowheads="1"/>
          </p:cNvSpPr>
          <p:nvPr/>
        </p:nvSpPr>
        <p:spPr bwMode="auto">
          <a:xfrm>
            <a:off x="3175" y="2531092"/>
            <a:ext cx="928688" cy="239712"/>
          </a:xfrm>
          <a:prstGeom prst="rect">
            <a:avLst/>
          </a:prstGeom>
          <a:gradFill>
            <a:gsLst>
              <a:gs pos="100000">
                <a:schemeClr val="accent3">
                  <a:lumMod val="60000"/>
                  <a:lumOff val="40000"/>
                </a:schemeClr>
              </a:gs>
              <a:gs pos="100000">
                <a:srgbClr val="C0ECD4"/>
              </a:gs>
              <a:gs pos="0">
                <a:srgbClr val="FFFFFF"/>
              </a:gs>
              <a:gs pos="100000">
                <a:srgbClr val="00B050"/>
              </a:gs>
            </a:gsLst>
            <a:lin ang="5400000" scaled="1"/>
          </a:gradFill>
          <a:ln w="19050" cmpd="dbl">
            <a:solidFill>
              <a:schemeClr val="tx1"/>
            </a:solidFill>
            <a:prstDash val="solid"/>
            <a:miter lim="800000"/>
            <a:headEnd/>
            <a:tailEnd/>
          </a:ln>
          <a:extLst/>
        </p:spPr>
        <p:txBody>
          <a:bodyPr lIns="72000" tIns="36000" rIns="72000" bIns="36000" anchor="ctr"/>
          <a:lstStyle/>
          <a:p>
            <a:pPr>
              <a:spcBef>
                <a:spcPts val="500"/>
              </a:spcBef>
              <a:defRPr/>
            </a:pPr>
            <a:r>
              <a:rPr lang="ja-JP" altLang="en-US" sz="1600" b="1" dirty="0">
                <a:latin typeface="ＭＳ ゴシック" pitchFamily="49" charset="-128"/>
                <a:ea typeface="ＭＳ ゴシック" pitchFamily="49" charset="-128"/>
              </a:rPr>
              <a:t>概要</a:t>
            </a:r>
            <a:endParaRPr lang="en-US" altLang="ja-JP" sz="1600" b="1" dirty="0">
              <a:latin typeface="ＭＳ ゴシック" pitchFamily="49" charset="-128"/>
              <a:ea typeface="ＭＳ ゴシック" pitchFamily="49" charset="-128"/>
            </a:endParaRPr>
          </a:p>
        </p:txBody>
      </p:sp>
      <p:sp>
        <p:nvSpPr>
          <p:cNvPr id="16391" name="Rectangle 5"/>
          <p:cNvSpPr>
            <a:spLocks noChangeArrowheads="1"/>
          </p:cNvSpPr>
          <p:nvPr/>
        </p:nvSpPr>
        <p:spPr bwMode="auto">
          <a:xfrm>
            <a:off x="44450" y="587375"/>
            <a:ext cx="9825038" cy="1915142"/>
          </a:xfrm>
          <a:prstGeom prst="rect">
            <a:avLst/>
          </a:prstGeom>
          <a:noFill/>
          <a:ln w="1905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36000" tIns="108000" rIns="36000" bIns="36000" anchor="ctr"/>
          <a:lstStyle>
            <a:lvl1pPr algn="l"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algn="l"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algn="l"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algn="l"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algn="l"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lnSpc>
                <a:spcPts val="800"/>
              </a:lnSpc>
              <a:spcBef>
                <a:spcPts val="500"/>
              </a:spcBef>
              <a:buFontTx/>
              <a:buNone/>
              <a:defRPr/>
            </a:pPr>
            <a:r>
              <a:rPr lang="ja-JP" altLang="en-US" sz="1100" dirty="0">
                <a:solidFill>
                  <a:srgbClr val="000000"/>
                </a:solidFill>
                <a:latin typeface="+mn-ea"/>
                <a:ea typeface="+mn-ea"/>
                <a:cs typeface="Times New Roman" pitchFamily="18" charset="0"/>
              </a:rPr>
              <a:t>○　安倍総理の「地球儀を俯瞰する外交」の中で、日露</a:t>
            </a:r>
            <a:r>
              <a:rPr lang="en-US" altLang="ja-JP" sz="1100" dirty="0">
                <a:solidFill>
                  <a:srgbClr val="000000"/>
                </a:solidFill>
                <a:latin typeface="+mn-ea"/>
                <a:ea typeface="+mn-ea"/>
                <a:cs typeface="Times New Roman" pitchFamily="18" charset="0"/>
              </a:rPr>
              <a:t>/</a:t>
            </a:r>
            <a:r>
              <a:rPr lang="ja-JP" altLang="en-US" sz="1100" dirty="0">
                <a:solidFill>
                  <a:srgbClr val="000000"/>
                </a:solidFill>
                <a:latin typeface="+mn-ea"/>
                <a:ea typeface="+mn-ea"/>
                <a:cs typeface="Times New Roman" pitchFamily="18" charset="0"/>
              </a:rPr>
              <a:t>日印間では、近年、首脳会談、外相会談等が頻繁に実施されており、その中で大学等の人的交流の拡大が安</a:t>
            </a:r>
            <a:endParaRPr lang="en-US" altLang="ja-JP" sz="1100" dirty="0">
              <a:solidFill>
                <a:srgbClr val="000000"/>
              </a:solidFill>
              <a:latin typeface="+mn-ea"/>
              <a:ea typeface="+mn-ea"/>
              <a:cs typeface="Times New Roman" pitchFamily="18" charset="0"/>
            </a:endParaRPr>
          </a:p>
          <a:p>
            <a:pPr eaLnBrk="1" hangingPunct="1">
              <a:lnSpc>
                <a:spcPts val="800"/>
              </a:lnSpc>
              <a:spcBef>
                <a:spcPts val="500"/>
              </a:spcBef>
              <a:buFontTx/>
              <a:buNone/>
              <a:defRPr/>
            </a:pPr>
            <a:r>
              <a:rPr lang="ja-JP" altLang="en-US" sz="1100" dirty="0">
                <a:solidFill>
                  <a:srgbClr val="000000"/>
                </a:solidFill>
                <a:latin typeface="+mn-ea"/>
                <a:ea typeface="+mn-ea"/>
                <a:cs typeface="Times New Roman" pitchFamily="18" charset="0"/>
              </a:rPr>
              <a:t>　倍総理から提案、合意されている。</a:t>
            </a:r>
            <a:endParaRPr lang="en-US" altLang="ja-JP" sz="1100" dirty="0">
              <a:solidFill>
                <a:srgbClr val="000000"/>
              </a:solidFill>
              <a:latin typeface="+mn-ea"/>
              <a:ea typeface="+mn-ea"/>
              <a:cs typeface="Times New Roman" pitchFamily="18" charset="0"/>
            </a:endParaRP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・日露首脳会談</a:t>
            </a:r>
            <a:r>
              <a:rPr lang="en-US" altLang="ja-JP" sz="1100" dirty="0">
                <a:solidFill>
                  <a:srgbClr val="000000"/>
                </a:solidFill>
                <a:latin typeface="+mn-ea"/>
                <a:cs typeface="Times New Roman" pitchFamily="18" charset="0"/>
              </a:rPr>
              <a:t>(2016</a:t>
            </a:r>
            <a:r>
              <a:rPr lang="ja-JP" altLang="en-US" sz="1100" dirty="0">
                <a:solidFill>
                  <a:srgbClr val="000000"/>
                </a:solidFill>
                <a:latin typeface="+mn-ea"/>
                <a:cs typeface="Times New Roman" pitchFamily="18" charset="0"/>
              </a:rPr>
              <a:t>年</a:t>
            </a:r>
            <a:r>
              <a:rPr lang="en-US" altLang="ja-JP" sz="1100" dirty="0">
                <a:solidFill>
                  <a:srgbClr val="000000"/>
                </a:solidFill>
                <a:latin typeface="+mn-ea"/>
                <a:cs typeface="Times New Roman" pitchFamily="18" charset="0"/>
              </a:rPr>
              <a:t>5</a:t>
            </a:r>
            <a:r>
              <a:rPr lang="ja-JP" altLang="en-US" sz="1100" dirty="0">
                <a:solidFill>
                  <a:srgbClr val="000000"/>
                </a:solidFill>
                <a:latin typeface="+mn-ea"/>
                <a:cs typeface="Times New Roman" pitchFamily="18" charset="0"/>
              </a:rPr>
              <a:t>月</a:t>
            </a:r>
            <a:r>
              <a:rPr lang="en-US" altLang="ja-JP" sz="1100" dirty="0">
                <a:solidFill>
                  <a:srgbClr val="000000"/>
                </a:solidFill>
                <a:latin typeface="+mn-ea"/>
                <a:cs typeface="Times New Roman" pitchFamily="18" charset="0"/>
              </a:rPr>
              <a:t>6</a:t>
            </a:r>
            <a:r>
              <a:rPr lang="ja-JP" altLang="en-US" sz="1100" dirty="0">
                <a:solidFill>
                  <a:srgbClr val="000000"/>
                </a:solidFill>
                <a:latin typeface="+mn-ea"/>
                <a:cs typeface="Times New Roman" pitchFamily="18" charset="0"/>
              </a:rPr>
              <a:t>日</a:t>
            </a:r>
            <a:r>
              <a:rPr lang="en-US" altLang="ja-JP" sz="1100" dirty="0">
                <a:solidFill>
                  <a:srgbClr val="000000"/>
                </a:solidFill>
                <a:latin typeface="+mn-ea"/>
                <a:cs typeface="Times New Roman" pitchFamily="18" charset="0"/>
              </a:rPr>
              <a:t>)</a:t>
            </a: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安倍総理から、大学等の人的交流の抜本的拡大を含む、「ロシアの生活環境大国、産業・経済の革新のための協力プラン」（以下、協力プランと言う）が提示され、</a:t>
            </a:r>
            <a:endParaRPr lang="en-US" altLang="ja-JP" sz="1100" dirty="0">
              <a:solidFill>
                <a:srgbClr val="000000"/>
              </a:solidFill>
              <a:latin typeface="+mn-ea"/>
              <a:cs typeface="Times New Roman" pitchFamily="18" charset="0"/>
            </a:endParaRP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プーチン大統領から高い評価と賛意。</a:t>
            </a: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・日露首脳会談（</a:t>
            </a:r>
            <a:r>
              <a:rPr lang="en-US" altLang="ja-JP" sz="1100" dirty="0">
                <a:solidFill>
                  <a:srgbClr val="000000"/>
                </a:solidFill>
                <a:latin typeface="+mn-ea"/>
                <a:cs typeface="Times New Roman" pitchFamily="18" charset="0"/>
              </a:rPr>
              <a:t>2016</a:t>
            </a:r>
            <a:r>
              <a:rPr lang="ja-JP" altLang="en-US" sz="1100" dirty="0">
                <a:solidFill>
                  <a:srgbClr val="000000"/>
                </a:solidFill>
                <a:latin typeface="+mn-ea"/>
                <a:cs typeface="Times New Roman" pitchFamily="18" charset="0"/>
              </a:rPr>
              <a:t>年</a:t>
            </a:r>
            <a:r>
              <a:rPr lang="en-US" altLang="ja-JP" sz="1100" dirty="0">
                <a:solidFill>
                  <a:srgbClr val="000000"/>
                </a:solidFill>
                <a:latin typeface="+mn-ea"/>
                <a:cs typeface="Times New Roman" pitchFamily="18" charset="0"/>
              </a:rPr>
              <a:t>12</a:t>
            </a:r>
            <a:r>
              <a:rPr lang="ja-JP" altLang="en-US" sz="1100" dirty="0">
                <a:solidFill>
                  <a:srgbClr val="000000"/>
                </a:solidFill>
                <a:latin typeface="+mn-ea"/>
                <a:cs typeface="Times New Roman" pitchFamily="18" charset="0"/>
              </a:rPr>
              <a:t>月</a:t>
            </a:r>
            <a:r>
              <a:rPr lang="en-US" altLang="ja-JP" sz="1100" dirty="0">
                <a:solidFill>
                  <a:srgbClr val="000000"/>
                </a:solidFill>
                <a:latin typeface="+mn-ea"/>
                <a:cs typeface="Times New Roman" pitchFamily="18" charset="0"/>
              </a:rPr>
              <a:t>15</a:t>
            </a:r>
            <a:r>
              <a:rPr lang="ja-JP" altLang="en-US" sz="1100" dirty="0">
                <a:solidFill>
                  <a:srgbClr val="000000"/>
                </a:solidFill>
                <a:latin typeface="+mn-ea"/>
                <a:cs typeface="Times New Roman" pitchFamily="18" charset="0"/>
              </a:rPr>
              <a:t>日</a:t>
            </a:r>
            <a:r>
              <a:rPr lang="en-US" altLang="ja-JP" sz="1100" dirty="0">
                <a:solidFill>
                  <a:srgbClr val="000000"/>
                </a:solidFill>
                <a:latin typeface="+mn-ea"/>
                <a:cs typeface="Times New Roman" pitchFamily="18" charset="0"/>
              </a:rPr>
              <a:t>-16</a:t>
            </a:r>
            <a:r>
              <a:rPr lang="ja-JP" altLang="en-US" sz="1100" dirty="0">
                <a:solidFill>
                  <a:srgbClr val="000000"/>
                </a:solidFill>
                <a:latin typeface="+mn-ea"/>
                <a:cs typeface="Times New Roman" pitchFamily="18" charset="0"/>
              </a:rPr>
              <a:t>日）</a:t>
            </a:r>
            <a:endParaRPr lang="en-US" altLang="ja-JP" sz="1100" dirty="0">
              <a:solidFill>
                <a:srgbClr val="000000"/>
              </a:solidFill>
              <a:latin typeface="+mn-ea"/>
              <a:cs typeface="Times New Roman" pitchFamily="18" charset="0"/>
            </a:endParaRP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安倍首相から「協力プラン」の人的交流について、日露大学間交流の倍増を表明。両首脳立ち合いの下、日露大学協会に係る合意文書を交換。</a:t>
            </a:r>
            <a:endParaRPr lang="en-US" altLang="ja-JP" sz="1000" dirty="0">
              <a:latin typeface="+mn-ea"/>
            </a:endParaRP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・日印首脳会談</a:t>
            </a:r>
            <a:r>
              <a:rPr lang="en-US" altLang="ja-JP" sz="1100" dirty="0">
                <a:solidFill>
                  <a:srgbClr val="000000"/>
                </a:solidFill>
                <a:latin typeface="+mn-ea"/>
                <a:cs typeface="Times New Roman" pitchFamily="18" charset="0"/>
              </a:rPr>
              <a:t>(2015</a:t>
            </a:r>
            <a:r>
              <a:rPr lang="ja-JP" altLang="en-US" sz="1100" dirty="0">
                <a:solidFill>
                  <a:srgbClr val="000000"/>
                </a:solidFill>
                <a:latin typeface="+mn-ea"/>
                <a:cs typeface="Times New Roman" pitchFamily="18" charset="0"/>
              </a:rPr>
              <a:t>年</a:t>
            </a:r>
            <a:r>
              <a:rPr lang="en-US" altLang="ja-JP" sz="1100" dirty="0">
                <a:solidFill>
                  <a:srgbClr val="000000"/>
                </a:solidFill>
                <a:latin typeface="+mn-ea"/>
                <a:cs typeface="Times New Roman" pitchFamily="18" charset="0"/>
              </a:rPr>
              <a:t>12</a:t>
            </a:r>
            <a:r>
              <a:rPr lang="ja-JP" altLang="en-US" sz="1100" dirty="0">
                <a:solidFill>
                  <a:srgbClr val="000000"/>
                </a:solidFill>
                <a:latin typeface="+mn-ea"/>
                <a:cs typeface="Times New Roman" pitchFamily="18" charset="0"/>
              </a:rPr>
              <a:t>月</a:t>
            </a:r>
            <a:r>
              <a:rPr lang="en-US" altLang="ja-JP" sz="1100" dirty="0">
                <a:solidFill>
                  <a:srgbClr val="000000"/>
                </a:solidFill>
                <a:latin typeface="+mn-ea"/>
                <a:cs typeface="Times New Roman" pitchFamily="18" charset="0"/>
              </a:rPr>
              <a:t>12</a:t>
            </a:r>
            <a:r>
              <a:rPr lang="ja-JP" altLang="en-US" sz="1100" dirty="0">
                <a:solidFill>
                  <a:srgbClr val="000000"/>
                </a:solidFill>
                <a:latin typeface="+mn-ea"/>
                <a:cs typeface="Times New Roman" pitchFamily="18" charset="0"/>
              </a:rPr>
              <a:t>日</a:t>
            </a:r>
            <a:r>
              <a:rPr lang="en-US" altLang="ja-JP" sz="1100" dirty="0">
                <a:solidFill>
                  <a:srgbClr val="000000"/>
                </a:solidFill>
                <a:latin typeface="+mn-ea"/>
                <a:cs typeface="Times New Roman" pitchFamily="18" charset="0"/>
              </a:rPr>
              <a:t>)</a:t>
            </a: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短期交流等によりインドの若手人材を</a:t>
            </a:r>
            <a:r>
              <a:rPr lang="en-US" altLang="ja-JP" sz="1100" dirty="0">
                <a:solidFill>
                  <a:srgbClr val="000000"/>
                </a:solidFill>
                <a:latin typeface="+mn-ea"/>
                <a:cs typeface="Times New Roman" pitchFamily="18" charset="0"/>
              </a:rPr>
              <a:t>1</a:t>
            </a:r>
            <a:r>
              <a:rPr lang="ja-JP" altLang="en-US" sz="1100" dirty="0">
                <a:solidFill>
                  <a:srgbClr val="000000"/>
                </a:solidFill>
                <a:latin typeface="+mn-ea"/>
                <a:cs typeface="Times New Roman" pitchFamily="18" charset="0"/>
              </a:rPr>
              <a:t>万人受け入れることが安倍総理から提案され、合意文書「日印ヴィジョン</a:t>
            </a:r>
            <a:r>
              <a:rPr lang="en-US" altLang="ja-JP" sz="1100" dirty="0">
                <a:solidFill>
                  <a:srgbClr val="000000"/>
                </a:solidFill>
                <a:latin typeface="+mn-ea"/>
                <a:cs typeface="Times New Roman" pitchFamily="18" charset="0"/>
              </a:rPr>
              <a:t>2025</a:t>
            </a:r>
            <a:r>
              <a:rPr lang="ja-JP" altLang="en-US" sz="1100" dirty="0">
                <a:solidFill>
                  <a:srgbClr val="000000"/>
                </a:solidFill>
                <a:latin typeface="+mn-ea"/>
                <a:cs typeface="Times New Roman" pitchFamily="18" charset="0"/>
              </a:rPr>
              <a:t>」に記載。</a:t>
            </a: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・日印首脳会談</a:t>
            </a:r>
            <a:r>
              <a:rPr lang="en-US" altLang="ja-JP" sz="1100" dirty="0">
                <a:solidFill>
                  <a:srgbClr val="000000"/>
                </a:solidFill>
                <a:latin typeface="+mn-ea"/>
                <a:cs typeface="Times New Roman" pitchFamily="18" charset="0"/>
              </a:rPr>
              <a:t>(2016</a:t>
            </a:r>
            <a:r>
              <a:rPr lang="ja-JP" altLang="en-US" sz="1100" dirty="0">
                <a:solidFill>
                  <a:srgbClr val="000000"/>
                </a:solidFill>
                <a:latin typeface="+mn-ea"/>
                <a:cs typeface="Times New Roman" pitchFamily="18" charset="0"/>
              </a:rPr>
              <a:t>年</a:t>
            </a:r>
            <a:r>
              <a:rPr lang="en-US" altLang="ja-JP" sz="1100" dirty="0">
                <a:solidFill>
                  <a:srgbClr val="000000"/>
                </a:solidFill>
                <a:latin typeface="+mn-ea"/>
                <a:cs typeface="Times New Roman" pitchFamily="18" charset="0"/>
              </a:rPr>
              <a:t>11</a:t>
            </a:r>
            <a:r>
              <a:rPr lang="ja-JP" altLang="en-US" sz="1100" dirty="0">
                <a:solidFill>
                  <a:srgbClr val="000000"/>
                </a:solidFill>
                <a:latin typeface="+mn-ea"/>
                <a:cs typeface="Times New Roman" pitchFamily="18" charset="0"/>
              </a:rPr>
              <a:t>月</a:t>
            </a:r>
            <a:r>
              <a:rPr lang="en-US" altLang="ja-JP" sz="1100" dirty="0">
                <a:solidFill>
                  <a:srgbClr val="000000"/>
                </a:solidFill>
                <a:latin typeface="+mn-ea"/>
                <a:cs typeface="Times New Roman" pitchFamily="18" charset="0"/>
              </a:rPr>
              <a:t>11</a:t>
            </a:r>
            <a:r>
              <a:rPr lang="ja-JP" altLang="en-US" sz="1100" dirty="0">
                <a:solidFill>
                  <a:srgbClr val="000000"/>
                </a:solidFill>
                <a:latin typeface="+mn-ea"/>
                <a:cs typeface="Times New Roman" pitchFamily="18" charset="0"/>
              </a:rPr>
              <a:t>日</a:t>
            </a:r>
            <a:r>
              <a:rPr lang="en-US" altLang="ja-JP" sz="1100" dirty="0">
                <a:solidFill>
                  <a:srgbClr val="000000"/>
                </a:solidFill>
                <a:latin typeface="+mn-ea"/>
                <a:cs typeface="Times New Roman" pitchFamily="18" charset="0"/>
              </a:rPr>
              <a:t>)</a:t>
            </a:r>
          </a:p>
          <a:p>
            <a:pPr eaLnBrk="1" hangingPunct="1">
              <a:lnSpc>
                <a:spcPts val="800"/>
              </a:lnSpc>
              <a:spcBef>
                <a:spcPts val="500"/>
              </a:spcBef>
              <a:buFontTx/>
              <a:buNone/>
              <a:defRPr/>
            </a:pPr>
            <a:r>
              <a:rPr lang="ja-JP" altLang="en-US" sz="1100" dirty="0">
                <a:solidFill>
                  <a:srgbClr val="000000"/>
                </a:solidFill>
                <a:latin typeface="+mn-ea"/>
                <a:cs typeface="Times New Roman" pitchFamily="18" charset="0"/>
              </a:rPr>
              <a:t>　　　　両首脳の共同声明において、大学間連携等を通じて、教育分野での協力を更に強化する必要性が強調された。</a:t>
            </a:r>
            <a:endParaRPr lang="en-US" altLang="ja-JP" sz="1100" dirty="0">
              <a:solidFill>
                <a:srgbClr val="000000"/>
              </a:solidFill>
              <a:latin typeface="+mn-ea"/>
              <a:cs typeface="Times New Roman" pitchFamily="18" charset="0"/>
            </a:endParaRPr>
          </a:p>
        </p:txBody>
      </p:sp>
      <p:sp>
        <p:nvSpPr>
          <p:cNvPr id="41" name="Rectangle 5"/>
          <p:cNvSpPr>
            <a:spLocks noChangeArrowheads="1"/>
          </p:cNvSpPr>
          <p:nvPr/>
        </p:nvSpPr>
        <p:spPr bwMode="auto">
          <a:xfrm>
            <a:off x="44450" y="394017"/>
            <a:ext cx="928688" cy="228600"/>
          </a:xfrm>
          <a:prstGeom prst="rect">
            <a:avLst/>
          </a:prstGeom>
          <a:gradFill>
            <a:gsLst>
              <a:gs pos="100000">
                <a:schemeClr val="accent3">
                  <a:lumMod val="60000"/>
                  <a:lumOff val="40000"/>
                </a:schemeClr>
              </a:gs>
              <a:gs pos="100000">
                <a:srgbClr val="C0ECD4"/>
              </a:gs>
              <a:gs pos="0">
                <a:srgbClr val="FFFFFF"/>
              </a:gs>
              <a:gs pos="100000">
                <a:srgbClr val="00B050"/>
              </a:gs>
            </a:gsLst>
            <a:lin ang="5400000" scaled="1"/>
          </a:gradFill>
          <a:ln w="19050" cmpd="dbl">
            <a:solidFill>
              <a:schemeClr val="tx1"/>
            </a:solidFill>
            <a:prstDash val="solid"/>
            <a:miter lim="800000"/>
            <a:headEnd/>
            <a:tailEnd/>
          </a:ln>
          <a:extLst/>
        </p:spPr>
        <p:txBody>
          <a:bodyPr lIns="72000" tIns="36000" rIns="72000" bIns="36000" anchor="ctr"/>
          <a:lstStyle/>
          <a:p>
            <a:pPr>
              <a:spcBef>
                <a:spcPts val="500"/>
              </a:spcBef>
              <a:defRPr/>
            </a:pPr>
            <a:r>
              <a:rPr lang="ja-JP" altLang="en-US" sz="1600" b="1" dirty="0">
                <a:latin typeface="ＭＳ ゴシック" pitchFamily="49" charset="-128"/>
                <a:ea typeface="ＭＳ ゴシック" pitchFamily="49" charset="-128"/>
              </a:rPr>
              <a:t>背景</a:t>
            </a:r>
            <a:endParaRPr lang="en-US" altLang="ja-JP" sz="1600" b="1" dirty="0">
              <a:latin typeface="ＭＳ ゴシック" pitchFamily="49" charset="-128"/>
              <a:ea typeface="ＭＳ ゴシック" pitchFamily="49" charset="-128"/>
            </a:endParaRPr>
          </a:p>
        </p:txBody>
      </p:sp>
      <p:sp>
        <p:nvSpPr>
          <p:cNvPr id="16393" name="Rectangle 5"/>
          <p:cNvSpPr>
            <a:spLocks noChangeArrowheads="1"/>
          </p:cNvSpPr>
          <p:nvPr/>
        </p:nvSpPr>
        <p:spPr bwMode="auto">
          <a:xfrm>
            <a:off x="44450" y="6062663"/>
            <a:ext cx="9825038" cy="757237"/>
          </a:xfrm>
          <a:prstGeom prst="rect">
            <a:avLst/>
          </a:prstGeom>
          <a:noFill/>
          <a:ln w="1905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26000" tIns="180000" anchor="ctr"/>
          <a:lstStyle>
            <a:lvl1pPr algn="l"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algn="l"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algn="l"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algn="l"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algn="l"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lnSpc>
                <a:spcPts val="800"/>
              </a:lnSpc>
              <a:spcBef>
                <a:spcPts val="500"/>
              </a:spcBef>
              <a:buFontTx/>
              <a:buNone/>
              <a:defRPr/>
            </a:pPr>
            <a:r>
              <a:rPr lang="ja-JP" altLang="en-US" sz="1100" dirty="0">
                <a:latin typeface="+mn-ea"/>
                <a:ea typeface="+mn-ea"/>
              </a:rPr>
              <a:t>○　採択大学の増により、日露</a:t>
            </a:r>
            <a:r>
              <a:rPr lang="en-US" altLang="ja-JP" sz="1100" dirty="0">
                <a:latin typeface="+mn-ea"/>
                <a:ea typeface="+mn-ea"/>
              </a:rPr>
              <a:t>/</a:t>
            </a:r>
            <a:r>
              <a:rPr lang="ja-JP" altLang="en-US" sz="1100" dirty="0">
                <a:latin typeface="+mn-ea"/>
                <a:ea typeface="+mn-ea"/>
              </a:rPr>
              <a:t>日印の首脳間で安倍総理から提示した人的交流拡大の目標達成に資する。</a:t>
            </a:r>
            <a:endParaRPr lang="en-US" altLang="ja-JP" sz="1100" dirty="0">
              <a:latin typeface="+mn-ea"/>
              <a:ea typeface="+mn-ea"/>
            </a:endParaRPr>
          </a:p>
          <a:p>
            <a:pPr eaLnBrk="1" hangingPunct="1">
              <a:lnSpc>
                <a:spcPts val="800"/>
              </a:lnSpc>
              <a:spcBef>
                <a:spcPts val="500"/>
              </a:spcBef>
              <a:buFont typeface="Arial" pitchFamily="34" charset="0"/>
              <a:buNone/>
              <a:defRPr/>
            </a:pPr>
            <a:r>
              <a:rPr lang="ja-JP" altLang="en-US" sz="1100" dirty="0">
                <a:latin typeface="+mn-ea"/>
              </a:rPr>
              <a:t>○　日露</a:t>
            </a:r>
            <a:r>
              <a:rPr lang="en-US" altLang="ja-JP" sz="1100" dirty="0">
                <a:latin typeface="+mn-ea"/>
              </a:rPr>
              <a:t>/</a:t>
            </a:r>
            <a:r>
              <a:rPr lang="ja-JP" altLang="en-US" sz="1100" dirty="0">
                <a:latin typeface="+mn-ea"/>
              </a:rPr>
              <a:t>日印間の大学間交流、人的交流の促進を通じて、首脳間で築かれた平和友好関係を強化するとともに、経済交流の促進など両国の安定と繁栄に寄与。</a:t>
            </a:r>
            <a:endParaRPr lang="en-US" altLang="ja-JP" sz="1100" dirty="0">
              <a:latin typeface="+mn-ea"/>
              <a:ea typeface="+mn-ea"/>
            </a:endParaRPr>
          </a:p>
          <a:p>
            <a:pPr eaLnBrk="1" hangingPunct="1">
              <a:lnSpc>
                <a:spcPts val="800"/>
              </a:lnSpc>
              <a:spcBef>
                <a:spcPts val="500"/>
              </a:spcBef>
              <a:buFontTx/>
              <a:buNone/>
              <a:defRPr/>
            </a:pPr>
            <a:r>
              <a:rPr lang="ja-JP" altLang="en-US" sz="1100" dirty="0">
                <a:latin typeface="+mn-ea"/>
                <a:ea typeface="+mn-ea"/>
              </a:rPr>
              <a:t>○　ロシア、インドの連携大学との教育プログラム構築・実施に伴う我が国大学のグローバルな展開力の強化。</a:t>
            </a:r>
            <a:endParaRPr lang="en-US" altLang="ja-JP" sz="1100" dirty="0">
              <a:latin typeface="+mn-ea"/>
              <a:ea typeface="+mn-ea"/>
            </a:endParaRPr>
          </a:p>
          <a:p>
            <a:pPr eaLnBrk="1" hangingPunct="1">
              <a:lnSpc>
                <a:spcPts val="800"/>
              </a:lnSpc>
              <a:spcBef>
                <a:spcPts val="500"/>
              </a:spcBef>
              <a:buFontTx/>
              <a:buNone/>
              <a:defRPr/>
            </a:pPr>
            <a:r>
              <a:rPr lang="ja-JP" altLang="en-US" sz="1100" dirty="0">
                <a:latin typeface="+mn-ea"/>
                <a:ea typeface="+mn-ea"/>
              </a:rPr>
              <a:t>○　既存及び新規</a:t>
            </a:r>
            <a:r>
              <a:rPr lang="ja-JP" altLang="en-US" sz="1100" dirty="0">
                <a:latin typeface="+mn-ea"/>
              </a:rPr>
              <a:t>プログラムを構築・実施することで得た</a:t>
            </a:r>
            <a:r>
              <a:rPr lang="ja-JP" altLang="en-US" sz="1100" dirty="0">
                <a:latin typeface="+mn-ea"/>
                <a:ea typeface="+mn-ea"/>
              </a:rPr>
              <a:t>情報や経験を集約したプラットフォームを構築し、全国の国公私立</a:t>
            </a:r>
            <a:r>
              <a:rPr lang="ja-JP" altLang="en-US" sz="1100" dirty="0"/>
              <a:t>大学と共有</a:t>
            </a:r>
            <a:r>
              <a:rPr lang="ja-JP" altLang="en-US" sz="1100" dirty="0">
                <a:latin typeface="+mn-ea"/>
                <a:ea typeface="+mn-ea"/>
              </a:rPr>
              <a:t>。</a:t>
            </a:r>
            <a:endParaRPr lang="en-US" altLang="ja-JP" sz="1100" dirty="0">
              <a:latin typeface="+mn-ea"/>
              <a:ea typeface="+mn-ea"/>
            </a:endParaRPr>
          </a:p>
        </p:txBody>
      </p:sp>
      <p:sp>
        <p:nvSpPr>
          <p:cNvPr id="43" name="Rectangle 5"/>
          <p:cNvSpPr>
            <a:spLocks noChangeArrowheads="1"/>
          </p:cNvSpPr>
          <p:nvPr/>
        </p:nvSpPr>
        <p:spPr bwMode="auto">
          <a:xfrm>
            <a:off x="44450" y="5905500"/>
            <a:ext cx="1651000" cy="228600"/>
          </a:xfrm>
          <a:prstGeom prst="rect">
            <a:avLst/>
          </a:prstGeom>
          <a:gradFill>
            <a:gsLst>
              <a:gs pos="100000">
                <a:schemeClr val="accent3">
                  <a:lumMod val="60000"/>
                  <a:lumOff val="40000"/>
                </a:schemeClr>
              </a:gs>
              <a:gs pos="100000">
                <a:srgbClr val="C0ECD4"/>
              </a:gs>
              <a:gs pos="0">
                <a:srgbClr val="FFFFFF"/>
              </a:gs>
              <a:gs pos="100000">
                <a:srgbClr val="00B050"/>
              </a:gs>
            </a:gsLst>
            <a:lin ang="5400000" scaled="1"/>
          </a:gradFill>
          <a:ln w="19050" cmpd="dbl">
            <a:solidFill>
              <a:schemeClr val="tx1"/>
            </a:solidFill>
            <a:prstDash val="solid"/>
            <a:miter lim="800000"/>
            <a:headEnd/>
            <a:tailEnd/>
          </a:ln>
          <a:extLst/>
        </p:spPr>
        <p:txBody>
          <a:bodyPr lIns="36000" tIns="36000" rIns="36000" bIns="36000" anchor="ctr"/>
          <a:lstStyle/>
          <a:p>
            <a:pPr>
              <a:spcBef>
                <a:spcPts val="500"/>
              </a:spcBef>
              <a:defRPr/>
            </a:pPr>
            <a:r>
              <a:rPr lang="ja-JP" altLang="en-US" sz="1600" b="1" dirty="0">
                <a:latin typeface="ＭＳ ゴシック" pitchFamily="49" charset="-128"/>
                <a:ea typeface="ＭＳ ゴシック" pitchFamily="49" charset="-128"/>
              </a:rPr>
              <a:t>期待される成果</a:t>
            </a:r>
            <a:endParaRPr lang="en-US" altLang="ja-JP" sz="1600" b="1" dirty="0">
              <a:latin typeface="ＭＳ ゴシック" pitchFamily="49" charset="-128"/>
              <a:ea typeface="ＭＳ ゴシック" pitchFamily="49" charset="-128"/>
            </a:endParaRPr>
          </a:p>
        </p:txBody>
      </p:sp>
      <p:grpSp>
        <p:nvGrpSpPr>
          <p:cNvPr id="2" name="グループ化 5"/>
          <p:cNvGrpSpPr>
            <a:grpSpLocks/>
          </p:cNvGrpSpPr>
          <p:nvPr/>
        </p:nvGrpSpPr>
        <p:grpSpPr bwMode="auto">
          <a:xfrm>
            <a:off x="3386294" y="3316129"/>
            <a:ext cx="3027363" cy="1555750"/>
            <a:chOff x="2705100" y="3673791"/>
            <a:chExt cx="3200399" cy="1853790"/>
          </a:xfrm>
        </p:grpSpPr>
        <p:sp>
          <p:nvSpPr>
            <p:cNvPr id="3" name="AutoShape 3"/>
            <p:cNvSpPr>
              <a:spLocks noChangeArrowheads="1"/>
            </p:cNvSpPr>
            <p:nvPr/>
          </p:nvSpPr>
          <p:spPr bwMode="auto">
            <a:xfrm>
              <a:off x="2705100" y="3673791"/>
              <a:ext cx="3200399" cy="1853790"/>
            </a:xfrm>
            <a:prstGeom prst="triangle">
              <a:avLst>
                <a:gd name="adj" fmla="val 50000"/>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endParaRPr lang="ja-JP" altLang="en-US" sz="2000">
                <a:latin typeface="Arial" charset="0"/>
              </a:endParaRPr>
            </a:p>
          </p:txBody>
        </p:sp>
        <p:sp>
          <p:nvSpPr>
            <p:cNvPr id="16416" name="Line 4"/>
            <p:cNvSpPr>
              <a:spLocks noChangeShapeType="1"/>
            </p:cNvSpPr>
            <p:nvPr/>
          </p:nvSpPr>
          <p:spPr bwMode="auto">
            <a:xfrm>
              <a:off x="3493689" y="4600685"/>
              <a:ext cx="160218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6417" name="Line 5"/>
            <p:cNvSpPr>
              <a:spLocks noChangeShapeType="1"/>
            </p:cNvSpPr>
            <p:nvPr/>
          </p:nvSpPr>
          <p:spPr bwMode="auto">
            <a:xfrm>
              <a:off x="3110988" y="5062101"/>
              <a:ext cx="238493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7" name="正方形/長方形 46"/>
          <p:cNvSpPr/>
          <p:nvPr/>
        </p:nvSpPr>
        <p:spPr>
          <a:xfrm>
            <a:off x="3514882" y="4481354"/>
            <a:ext cx="2790825"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000" b="1" dirty="0">
                <a:solidFill>
                  <a:schemeClr val="tx1"/>
                </a:solidFill>
                <a:latin typeface="+mn-ea"/>
              </a:rPr>
              <a:t>&lt;</a:t>
            </a:r>
            <a:r>
              <a:rPr lang="ja-JP" altLang="en-US" sz="1000" b="1" dirty="0">
                <a:solidFill>
                  <a:schemeClr val="tx1"/>
                </a:solidFill>
                <a:latin typeface="+mn-ea"/>
              </a:rPr>
              <a:t>超短期交流</a:t>
            </a:r>
            <a:r>
              <a:rPr lang="en-US" altLang="ja-JP" sz="1000" b="1" dirty="0">
                <a:solidFill>
                  <a:schemeClr val="tx1"/>
                </a:solidFill>
                <a:latin typeface="+mn-ea"/>
              </a:rPr>
              <a:t>&gt; 1W</a:t>
            </a:r>
            <a:r>
              <a:rPr lang="ja-JP" altLang="en-US" sz="1000" b="1" dirty="0">
                <a:solidFill>
                  <a:schemeClr val="tx1"/>
                </a:solidFill>
                <a:latin typeface="+mn-ea"/>
              </a:rPr>
              <a:t>～</a:t>
            </a:r>
            <a:r>
              <a:rPr lang="en-US" altLang="ja-JP" sz="1000" b="1" dirty="0">
                <a:solidFill>
                  <a:schemeClr val="tx1"/>
                </a:solidFill>
                <a:latin typeface="+mn-ea"/>
              </a:rPr>
              <a:t>3W</a:t>
            </a:r>
          </a:p>
          <a:p>
            <a:pPr>
              <a:defRPr/>
            </a:pPr>
            <a:r>
              <a:rPr lang="ja-JP" altLang="en-US" sz="1000" b="1" dirty="0">
                <a:solidFill>
                  <a:schemeClr val="tx1"/>
                </a:solidFill>
                <a:latin typeface="+mn-ea"/>
              </a:rPr>
              <a:t>異文化体験型学生交流プログラム</a:t>
            </a:r>
          </a:p>
        </p:txBody>
      </p:sp>
      <p:sp>
        <p:nvSpPr>
          <p:cNvPr id="49" name="正方形/長方形 48"/>
          <p:cNvSpPr/>
          <p:nvPr/>
        </p:nvSpPr>
        <p:spPr>
          <a:xfrm>
            <a:off x="3525994" y="3659029"/>
            <a:ext cx="2790825"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000" b="1" dirty="0">
                <a:solidFill>
                  <a:schemeClr val="tx1"/>
                </a:solidFill>
                <a:latin typeface="+mn-ea"/>
              </a:rPr>
              <a:t>&lt;</a:t>
            </a:r>
            <a:r>
              <a:rPr lang="ja-JP" altLang="en-US" sz="1000" b="1" dirty="0">
                <a:solidFill>
                  <a:schemeClr val="tx1"/>
                </a:solidFill>
                <a:latin typeface="+mn-ea"/>
              </a:rPr>
              <a:t>長期交流</a:t>
            </a:r>
            <a:r>
              <a:rPr lang="en-US" altLang="ja-JP" sz="1000" b="1" dirty="0">
                <a:solidFill>
                  <a:schemeClr val="tx1"/>
                </a:solidFill>
                <a:latin typeface="+mn-ea"/>
              </a:rPr>
              <a:t>&gt;</a:t>
            </a:r>
          </a:p>
          <a:p>
            <a:pPr>
              <a:defRPr/>
            </a:pPr>
            <a:r>
              <a:rPr lang="ja-JP" altLang="en-US" sz="1000" b="1" dirty="0">
                <a:solidFill>
                  <a:schemeClr val="tx1"/>
                </a:solidFill>
                <a:latin typeface="+mn-ea"/>
              </a:rPr>
              <a:t>ダブル・ディグリー</a:t>
            </a:r>
            <a:endParaRPr lang="en-US" altLang="ja-JP" sz="1000" b="1" dirty="0">
              <a:solidFill>
                <a:schemeClr val="tx1"/>
              </a:solidFill>
              <a:latin typeface="+mn-ea"/>
            </a:endParaRPr>
          </a:p>
          <a:p>
            <a:pPr>
              <a:defRPr/>
            </a:pPr>
            <a:r>
              <a:rPr lang="ja-JP" altLang="en-US" sz="1000" b="1" dirty="0">
                <a:solidFill>
                  <a:schemeClr val="tx1"/>
                </a:solidFill>
                <a:latin typeface="+mn-ea"/>
              </a:rPr>
              <a:t>ジョイント・ディグリー</a:t>
            </a:r>
            <a:endParaRPr lang="en-US" altLang="ja-JP" sz="1000" b="1" dirty="0">
              <a:solidFill>
                <a:schemeClr val="tx1"/>
              </a:solidFill>
              <a:latin typeface="+mn-ea"/>
            </a:endParaRPr>
          </a:p>
        </p:txBody>
      </p:sp>
      <p:pic>
        <p:nvPicPr>
          <p:cNvPr id="16415" name="Picture 31"/>
          <p:cNvPicPr>
            <a:picLocks noChangeAspect="1" noChangeArrowheads="1"/>
          </p:cNvPicPr>
          <p:nvPr/>
        </p:nvPicPr>
        <p:blipFill>
          <a:blip r:embed="rId2"/>
          <a:srcRect/>
          <a:stretch>
            <a:fillRect/>
          </a:stretch>
        </p:blipFill>
        <p:spPr bwMode="auto">
          <a:xfrm>
            <a:off x="150496" y="3474561"/>
            <a:ext cx="1520825" cy="11398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8" name="Picture 18" descr="C:\Users\shoji\Desktop\ロシア.png"/>
          <p:cNvPicPr>
            <a:picLocks noChangeAspect="1" noChangeArrowheads="1"/>
          </p:cNvPicPr>
          <p:nvPr/>
        </p:nvPicPr>
        <p:blipFill>
          <a:blip r:embed="rId3">
            <a:extLst>
              <a:ext uri="{28A0092B-C50C-407E-A947-70E740481C1C}">
                <a14:useLocalDpi xmlns:a14="http://schemas.microsoft.com/office/drawing/2010/main" val="0"/>
              </a:ext>
            </a:extLst>
          </a:blip>
          <a:srcRect l="30199" t="12794" r="7994" b="12921"/>
          <a:stretch>
            <a:fillRect/>
          </a:stretch>
        </p:blipFill>
        <p:spPr bwMode="auto">
          <a:xfrm>
            <a:off x="1678544" y="3539966"/>
            <a:ext cx="1420813"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グループ化 3"/>
          <p:cNvGrpSpPr/>
          <p:nvPr/>
        </p:nvGrpSpPr>
        <p:grpSpPr>
          <a:xfrm>
            <a:off x="2001994" y="4094004"/>
            <a:ext cx="4333875" cy="1298575"/>
            <a:chOff x="1993900" y="3859213"/>
            <a:chExt cx="4333875" cy="1298575"/>
          </a:xfrm>
        </p:grpSpPr>
        <p:sp>
          <p:nvSpPr>
            <p:cNvPr id="48" name="正方形/長方形 47"/>
            <p:cNvSpPr/>
            <p:nvPr/>
          </p:nvSpPr>
          <p:spPr>
            <a:xfrm>
              <a:off x="3536950" y="3859213"/>
              <a:ext cx="2790825"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000" b="1" dirty="0">
                  <a:solidFill>
                    <a:schemeClr val="tx1"/>
                  </a:solidFill>
                  <a:latin typeface="+mn-ea"/>
                </a:rPr>
                <a:t>&lt;</a:t>
              </a:r>
              <a:r>
                <a:rPr lang="ja-JP" altLang="en-US" sz="1000" b="1" dirty="0">
                  <a:solidFill>
                    <a:schemeClr val="tx1"/>
                  </a:solidFill>
                  <a:latin typeface="+mn-ea"/>
                </a:rPr>
                <a:t>短期交流</a:t>
              </a:r>
              <a:r>
                <a:rPr lang="en-US" altLang="ja-JP" sz="1000" b="1" dirty="0">
                  <a:solidFill>
                    <a:schemeClr val="tx1"/>
                  </a:solidFill>
                  <a:latin typeface="+mn-ea"/>
                </a:rPr>
                <a:t>&gt; 1</a:t>
              </a:r>
              <a:r>
                <a:rPr lang="ja-JP" altLang="en-US" sz="1000" b="1" dirty="0">
                  <a:solidFill>
                    <a:schemeClr val="tx1"/>
                  </a:solidFill>
                  <a:latin typeface="+mn-ea"/>
                </a:rPr>
                <a:t>セメスター</a:t>
              </a:r>
              <a:endParaRPr lang="en-US" altLang="ja-JP" sz="1000" b="1" dirty="0">
                <a:solidFill>
                  <a:schemeClr val="tx1"/>
                </a:solidFill>
                <a:latin typeface="+mn-ea"/>
              </a:endParaRPr>
            </a:p>
            <a:p>
              <a:pPr>
                <a:defRPr/>
              </a:pPr>
              <a:r>
                <a:rPr lang="ja-JP" altLang="en-US" sz="1000" b="1" dirty="0">
                  <a:solidFill>
                    <a:schemeClr val="tx1"/>
                  </a:solidFill>
                  <a:latin typeface="+mn-ea"/>
                </a:rPr>
                <a:t>単位取得型学生交流プログラム</a:t>
              </a:r>
            </a:p>
          </p:txBody>
        </p:sp>
        <p:pic>
          <p:nvPicPr>
            <p:cNvPr id="16399" name="Picture 16" descr="C:\Users\shoji\Desktop\インド.png"/>
            <p:cNvPicPr>
              <a:picLocks noChangeAspect="1" noChangeArrowheads="1"/>
            </p:cNvPicPr>
            <p:nvPr/>
          </p:nvPicPr>
          <p:blipFill>
            <a:blip r:embed="rId4">
              <a:extLst>
                <a:ext uri="{28A0092B-C50C-407E-A947-70E740481C1C}">
                  <a14:useLocalDpi xmlns:a14="http://schemas.microsoft.com/office/drawing/2010/main" val="0"/>
                </a:ext>
              </a:extLst>
            </a:blip>
            <a:srcRect l="41798" t="4643" r="15196" b="5344"/>
            <a:stretch>
              <a:fillRect/>
            </a:stretch>
          </p:blipFill>
          <p:spPr bwMode="auto">
            <a:xfrm>
              <a:off x="1993900" y="4124325"/>
              <a:ext cx="1069975" cy="103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0" name="Picture 31" descr="D:\●庶務\●様式\国旗\flag085.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41550" y="4524375"/>
              <a:ext cx="377825" cy="2333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pic>
        <p:nvPicPr>
          <p:cNvPr id="16401" name="Picture 32" descr="D:\●庶務\●様式\国旗\flag155.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4969" y="3887628"/>
            <a:ext cx="398463" cy="246063"/>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6402" name="Picture 36"/>
          <p:cNvPicPr>
            <a:picLocks noChangeAspect="1" noChangeArrowheads="1"/>
          </p:cNvPicPr>
          <p:nvPr/>
        </p:nvPicPr>
        <p:blipFill>
          <a:blip r:embed="rId7">
            <a:extLst>
              <a:ext uri="{28A0092B-C50C-407E-A947-70E740481C1C}">
                <a14:useLocalDpi xmlns:a14="http://schemas.microsoft.com/office/drawing/2010/main" val="0"/>
              </a:ext>
            </a:extLst>
          </a:blip>
          <a:srcRect r="5020"/>
          <a:stretch>
            <a:fillRect/>
          </a:stretch>
        </p:blipFill>
        <p:spPr bwMode="auto">
          <a:xfrm>
            <a:off x="6312930" y="3483610"/>
            <a:ext cx="1273175" cy="162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AutoShape 39"/>
          <p:cNvSpPr>
            <a:spLocks noChangeArrowheads="1"/>
          </p:cNvSpPr>
          <p:nvPr/>
        </p:nvSpPr>
        <p:spPr bwMode="auto">
          <a:xfrm>
            <a:off x="3016407" y="3316129"/>
            <a:ext cx="4010025" cy="476250"/>
          </a:xfrm>
          <a:prstGeom prst="curvedDownArrow">
            <a:avLst>
              <a:gd name="adj1" fmla="val 40791"/>
              <a:gd name="adj2" fmla="val 193102"/>
              <a:gd name="adj3" fmla="val 33333"/>
            </a:avLst>
          </a:prstGeom>
          <a:gradFill flip="none" rotWithShape="1">
            <a:gsLst>
              <a:gs pos="0">
                <a:srgbClr val="00B050"/>
              </a:gs>
              <a:gs pos="100000">
                <a:schemeClr val="bg1"/>
              </a:gs>
            </a:gsLst>
            <a:lin ang="13500000" scaled="1"/>
            <a:tileRect/>
          </a:gradFill>
          <a:ln/>
        </p:spPr>
        <p:style>
          <a:lnRef idx="2">
            <a:schemeClr val="dk1"/>
          </a:lnRef>
          <a:fillRef idx="1">
            <a:schemeClr val="lt1"/>
          </a:fillRef>
          <a:effectRef idx="0">
            <a:schemeClr val="dk1"/>
          </a:effectRef>
          <a:fontRef idx="minor">
            <a:schemeClr val="dk1"/>
          </a:fontRef>
        </p:style>
        <p:txBody>
          <a:bodyPr wrap="none" anchor="ctr"/>
          <a:lstStyle/>
          <a:p>
            <a:pPr>
              <a:defRPr/>
            </a:pPr>
            <a:endParaRPr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ＭＳ ゴシック" pitchFamily="49" charset="-128"/>
              <a:ea typeface="ＭＳ ゴシック" pitchFamily="49" charset="-128"/>
            </a:endParaRPr>
          </a:p>
        </p:txBody>
      </p:sp>
      <p:sp>
        <p:nvSpPr>
          <p:cNvPr id="42" name="AutoShape 40"/>
          <p:cNvSpPr>
            <a:spLocks noChangeArrowheads="1"/>
          </p:cNvSpPr>
          <p:nvPr/>
        </p:nvSpPr>
        <p:spPr bwMode="auto">
          <a:xfrm flipH="1" flipV="1">
            <a:off x="2575082" y="4819491"/>
            <a:ext cx="4333875" cy="476250"/>
          </a:xfrm>
          <a:prstGeom prst="curvedDownArrow">
            <a:avLst>
              <a:gd name="adj1" fmla="val 35699"/>
              <a:gd name="adj2" fmla="val 183071"/>
              <a:gd name="adj3" fmla="val 33333"/>
            </a:avLst>
          </a:prstGeom>
          <a:gradFill>
            <a:gsLst>
              <a:gs pos="0">
                <a:srgbClr val="FF0000"/>
              </a:gs>
              <a:gs pos="100000">
                <a:schemeClr val="bg1"/>
              </a:gs>
            </a:gsLst>
            <a:lin ang="13500000" scaled="1"/>
          </a:gradFill>
          <a:ln/>
        </p:spPr>
        <p:style>
          <a:lnRef idx="2">
            <a:schemeClr val="dk1"/>
          </a:lnRef>
          <a:fillRef idx="1">
            <a:schemeClr val="lt1"/>
          </a:fillRef>
          <a:effectRef idx="0">
            <a:schemeClr val="dk1"/>
          </a:effectRef>
          <a:fontRef idx="minor">
            <a:schemeClr val="dk1"/>
          </a:fontRef>
        </p:style>
        <p:txBody>
          <a:bodyPr wrap="none" anchor="ctr"/>
          <a:lstStyle/>
          <a:p>
            <a:pPr>
              <a:defRPr/>
            </a:pPr>
            <a:endParaRPr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ＭＳ ゴシック" pitchFamily="49" charset="-128"/>
              <a:ea typeface="ＭＳ ゴシック" pitchFamily="49" charset="-128"/>
            </a:endParaRPr>
          </a:p>
        </p:txBody>
      </p:sp>
      <p:pic>
        <p:nvPicPr>
          <p:cNvPr id="16405" name="Picture 33" descr="D:\●庶務\●様式\国旗\flag093.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53418" y="4181634"/>
            <a:ext cx="385763" cy="23812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6406" name="図 1"/>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157719" y="4703763"/>
            <a:ext cx="1693862" cy="111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正方形/長方形 30"/>
          <p:cNvSpPr/>
          <p:nvPr/>
        </p:nvSpPr>
        <p:spPr>
          <a:xfrm>
            <a:off x="3618069" y="4909979"/>
            <a:ext cx="2678113" cy="295275"/>
          </a:xfrm>
          <a:prstGeom prst="rect">
            <a:avLst/>
          </a:prstGeom>
          <a:solidFill>
            <a:schemeClr val="accent3">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defRPr/>
            </a:pPr>
            <a:r>
              <a:rPr lang="ja-JP" altLang="en-US" sz="1100" b="1" dirty="0">
                <a:solidFill>
                  <a:schemeClr val="tx1"/>
                </a:solidFill>
                <a:latin typeface="+mn-ea"/>
              </a:rPr>
              <a:t>日露</a:t>
            </a:r>
            <a:r>
              <a:rPr lang="en-US" altLang="ja-JP" sz="1100" b="1" dirty="0">
                <a:solidFill>
                  <a:schemeClr val="tx1"/>
                </a:solidFill>
                <a:latin typeface="+mn-ea"/>
              </a:rPr>
              <a:t>/</a:t>
            </a:r>
            <a:r>
              <a:rPr lang="ja-JP" altLang="en-US" sz="1100" b="1" dirty="0">
                <a:solidFill>
                  <a:schemeClr val="tx1"/>
                </a:solidFill>
                <a:latin typeface="+mn-ea"/>
              </a:rPr>
              <a:t>日印大学間交流推進プラットフォーム</a:t>
            </a:r>
          </a:p>
        </p:txBody>
      </p:sp>
      <p:sp>
        <p:nvSpPr>
          <p:cNvPr id="33" name="正方形/長方形 32"/>
          <p:cNvSpPr/>
          <p:nvPr/>
        </p:nvSpPr>
        <p:spPr>
          <a:xfrm>
            <a:off x="2956718" y="5389447"/>
            <a:ext cx="4484687" cy="549313"/>
          </a:xfrm>
          <a:prstGeom prst="rect">
            <a:avLst/>
          </a:prstGeom>
          <a:ln w="19050">
            <a:solidFill>
              <a:schemeClr val="accent3"/>
            </a:solidFill>
            <a:prstDash val="sysDash"/>
          </a:ln>
        </p:spPr>
        <p:txBody>
          <a:bodyPr wrap="square" lIns="36000" tIns="36000" rIns="36000" bIns="0" anchor="ctr">
            <a:spAutoFit/>
          </a:bodyPr>
          <a:lstStyle/>
          <a:p>
            <a:pPr algn="l">
              <a:lnSpc>
                <a:spcPts val="1000"/>
              </a:lnSpc>
              <a:spcBef>
                <a:spcPts val="500"/>
              </a:spcBef>
              <a:defRPr/>
            </a:pPr>
            <a:r>
              <a:rPr lang="ja-JP" altLang="en-US" sz="1100" dirty="0">
                <a:solidFill>
                  <a:prstClr val="black"/>
                </a:solidFill>
                <a:latin typeface="ＭＳ Ｐゴシック"/>
                <a:ea typeface="ＭＳ Ｐゴシック" pitchFamily="50" charset="-128"/>
              </a:rPr>
              <a:t>平成２９年度採択　交流推進プログラム：</a:t>
            </a:r>
            <a:r>
              <a:rPr lang="en-US" altLang="ja-JP" sz="1100" dirty="0">
                <a:solidFill>
                  <a:prstClr val="black"/>
                </a:solidFill>
                <a:latin typeface="ＭＳ Ｐゴシック"/>
                <a:ea typeface="ＭＳ Ｐゴシック" pitchFamily="50" charset="-128"/>
              </a:rPr>
              <a:t>9</a:t>
            </a:r>
            <a:r>
              <a:rPr lang="ja-JP" altLang="en-US" sz="1100" dirty="0">
                <a:solidFill>
                  <a:prstClr val="black"/>
                </a:solidFill>
                <a:latin typeface="ＭＳ Ｐゴシック"/>
                <a:ea typeface="ＭＳ Ｐゴシック" pitchFamily="50" charset="-128"/>
              </a:rPr>
              <a:t>件（ロシア</a:t>
            </a:r>
            <a:r>
              <a:rPr lang="en-US" altLang="ja-JP" sz="1100" dirty="0">
                <a:solidFill>
                  <a:prstClr val="black"/>
                </a:solidFill>
                <a:latin typeface="ＭＳ Ｐゴシック"/>
                <a:ea typeface="ＭＳ Ｐゴシック" pitchFamily="50" charset="-128"/>
              </a:rPr>
              <a:t>7</a:t>
            </a:r>
            <a:r>
              <a:rPr lang="ja-JP" altLang="en-US" sz="1100" dirty="0">
                <a:solidFill>
                  <a:prstClr val="black"/>
                </a:solidFill>
                <a:latin typeface="ＭＳ Ｐゴシック"/>
                <a:ea typeface="ＭＳ Ｐゴシック" pitchFamily="50" charset="-128"/>
              </a:rPr>
              <a:t>件、インド</a:t>
            </a:r>
            <a:r>
              <a:rPr lang="en-US" altLang="ja-JP" sz="1100" dirty="0">
                <a:solidFill>
                  <a:prstClr val="black"/>
                </a:solidFill>
                <a:latin typeface="ＭＳ Ｐゴシック"/>
                <a:ea typeface="ＭＳ Ｐゴシック" pitchFamily="50" charset="-128"/>
              </a:rPr>
              <a:t>2</a:t>
            </a:r>
            <a:r>
              <a:rPr lang="ja-JP" altLang="en-US" sz="1100" dirty="0">
                <a:solidFill>
                  <a:prstClr val="black"/>
                </a:solidFill>
                <a:latin typeface="ＭＳ Ｐゴシック"/>
                <a:ea typeface="ＭＳ Ｐゴシック" pitchFamily="50" charset="-128"/>
              </a:rPr>
              <a:t>件）</a:t>
            </a:r>
          </a:p>
          <a:p>
            <a:pPr algn="l">
              <a:lnSpc>
                <a:spcPts val="1000"/>
              </a:lnSpc>
              <a:spcBef>
                <a:spcPts val="500"/>
              </a:spcBef>
              <a:defRPr/>
            </a:pPr>
            <a:r>
              <a:rPr lang="ja-JP" altLang="en-US" sz="1100" dirty="0">
                <a:solidFill>
                  <a:prstClr val="black"/>
                </a:solidFill>
                <a:latin typeface="ＭＳ Ｐゴシック"/>
                <a:ea typeface="ＭＳ Ｐゴシック" pitchFamily="50" charset="-128"/>
              </a:rPr>
              <a:t>　　　　　　　　　　　　プラットフォーム構築プログラム：</a:t>
            </a:r>
            <a:r>
              <a:rPr lang="en-US" altLang="ja-JP" sz="1100" dirty="0">
                <a:solidFill>
                  <a:prstClr val="black"/>
                </a:solidFill>
                <a:latin typeface="ＭＳ Ｐゴシック"/>
                <a:ea typeface="ＭＳ Ｐゴシック" pitchFamily="50" charset="-128"/>
              </a:rPr>
              <a:t>2</a:t>
            </a:r>
            <a:r>
              <a:rPr lang="ja-JP" altLang="en-US" sz="1100" dirty="0">
                <a:solidFill>
                  <a:prstClr val="black"/>
                </a:solidFill>
                <a:latin typeface="ＭＳ Ｐゴシック"/>
                <a:ea typeface="ＭＳ Ｐゴシック" pitchFamily="50" charset="-128"/>
              </a:rPr>
              <a:t>件（ﾛｼｱ</a:t>
            </a:r>
            <a:r>
              <a:rPr lang="en-US" altLang="ja-JP" sz="1100" dirty="0">
                <a:solidFill>
                  <a:prstClr val="black"/>
                </a:solidFill>
                <a:latin typeface="ＭＳ Ｐゴシック"/>
                <a:ea typeface="ＭＳ Ｐゴシック" pitchFamily="50" charset="-128"/>
              </a:rPr>
              <a:t>1</a:t>
            </a:r>
            <a:r>
              <a:rPr lang="ja-JP" altLang="en-US" sz="1100" dirty="0">
                <a:solidFill>
                  <a:prstClr val="black"/>
                </a:solidFill>
                <a:latin typeface="ＭＳ Ｐゴシック"/>
                <a:ea typeface="ＭＳ Ｐゴシック" pitchFamily="50" charset="-128"/>
              </a:rPr>
              <a:t>件、ｲﾝﾄﾞ</a:t>
            </a:r>
            <a:r>
              <a:rPr lang="en-US" altLang="ja-JP" sz="1100" dirty="0">
                <a:solidFill>
                  <a:prstClr val="black"/>
                </a:solidFill>
                <a:latin typeface="ＭＳ Ｐゴシック"/>
                <a:ea typeface="ＭＳ Ｐゴシック" pitchFamily="50" charset="-128"/>
              </a:rPr>
              <a:t>1</a:t>
            </a:r>
            <a:r>
              <a:rPr lang="ja-JP" altLang="en-US" sz="1100" dirty="0">
                <a:solidFill>
                  <a:prstClr val="black"/>
                </a:solidFill>
                <a:latin typeface="ＭＳ Ｐゴシック"/>
                <a:ea typeface="ＭＳ Ｐゴシック" pitchFamily="50" charset="-128"/>
              </a:rPr>
              <a:t>件）</a:t>
            </a:r>
            <a:endParaRPr lang="en-US" altLang="ja-JP" sz="1100" dirty="0">
              <a:solidFill>
                <a:prstClr val="black"/>
              </a:solidFill>
              <a:latin typeface="ＭＳ Ｐゴシック"/>
              <a:ea typeface="ＭＳ Ｐゴシック" pitchFamily="50" charset="-128"/>
            </a:endParaRPr>
          </a:p>
          <a:p>
            <a:pPr algn="l">
              <a:lnSpc>
                <a:spcPts val="1000"/>
              </a:lnSpc>
              <a:spcBef>
                <a:spcPts val="500"/>
              </a:spcBef>
              <a:defRPr/>
            </a:pPr>
            <a:r>
              <a:rPr lang="ja-JP" altLang="en-US" sz="1100" dirty="0">
                <a:solidFill>
                  <a:prstClr val="black"/>
                </a:solidFill>
                <a:latin typeface="ＭＳ Ｐゴシック"/>
                <a:ea typeface="ＭＳ Ｐゴシック" pitchFamily="50" charset="-128"/>
              </a:rPr>
              <a:t>この他継続課題　　  </a:t>
            </a:r>
            <a:r>
              <a:rPr lang="en-US" altLang="ja-JP" sz="1100" dirty="0">
                <a:solidFill>
                  <a:prstClr val="black"/>
                </a:solidFill>
                <a:latin typeface="ＭＳ Ｐゴシック"/>
                <a:ea typeface="ＭＳ Ｐゴシック" pitchFamily="50" charset="-128"/>
              </a:rPr>
              <a:t>9</a:t>
            </a:r>
            <a:r>
              <a:rPr lang="ja-JP" altLang="en-US" sz="1100" dirty="0">
                <a:solidFill>
                  <a:prstClr val="black"/>
                </a:solidFill>
                <a:latin typeface="ＭＳ Ｐゴシック"/>
                <a:ea typeface="ＭＳ Ｐゴシック" pitchFamily="50" charset="-128"/>
              </a:rPr>
              <a:t>件（ロシア</a:t>
            </a:r>
            <a:r>
              <a:rPr lang="en-US" altLang="ja-JP" sz="1100" dirty="0">
                <a:solidFill>
                  <a:prstClr val="black"/>
                </a:solidFill>
                <a:latin typeface="ＭＳ Ｐゴシック"/>
                <a:ea typeface="ＭＳ Ｐゴシック" pitchFamily="50" charset="-128"/>
              </a:rPr>
              <a:t>5</a:t>
            </a:r>
            <a:r>
              <a:rPr lang="ja-JP" altLang="en-US" sz="1100" dirty="0">
                <a:solidFill>
                  <a:prstClr val="black"/>
                </a:solidFill>
                <a:latin typeface="ＭＳ Ｐゴシック"/>
                <a:ea typeface="ＭＳ Ｐゴシック" pitchFamily="50" charset="-128"/>
              </a:rPr>
              <a:t>件、インド</a:t>
            </a:r>
            <a:r>
              <a:rPr lang="en-US" altLang="ja-JP" sz="1100" dirty="0">
                <a:solidFill>
                  <a:prstClr val="black"/>
                </a:solidFill>
                <a:latin typeface="ＭＳ Ｐゴシック"/>
                <a:ea typeface="ＭＳ Ｐゴシック" pitchFamily="50" charset="-128"/>
              </a:rPr>
              <a:t>4</a:t>
            </a:r>
            <a:r>
              <a:rPr lang="ja-JP" altLang="en-US" sz="1100" dirty="0">
                <a:solidFill>
                  <a:prstClr val="black"/>
                </a:solidFill>
                <a:latin typeface="ＭＳ Ｐゴシック"/>
                <a:ea typeface="ＭＳ Ｐゴシック" pitchFamily="50" charset="-128"/>
              </a:rPr>
              <a:t>件）</a:t>
            </a:r>
            <a:endParaRPr lang="en-US" altLang="ja-JP" sz="1100" dirty="0">
              <a:solidFill>
                <a:prstClr val="black"/>
              </a:solidFill>
              <a:latin typeface="ＭＳ Ｐゴシック"/>
              <a:ea typeface="ＭＳ Ｐゴシック" pitchFamily="50" charset="-128"/>
            </a:endParaRPr>
          </a:p>
        </p:txBody>
      </p:sp>
      <p:sp>
        <p:nvSpPr>
          <p:cNvPr id="16409" name="Text Box 4"/>
          <p:cNvSpPr txBox="1">
            <a:spLocks noChangeArrowheads="1"/>
          </p:cNvSpPr>
          <p:nvPr/>
        </p:nvSpPr>
        <p:spPr bwMode="auto">
          <a:xfrm>
            <a:off x="5494211" y="380049"/>
            <a:ext cx="4300107"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70000"/>
              </a:lnSpc>
              <a:spcBef>
                <a:spcPct val="50000"/>
              </a:spcBef>
              <a:buFontTx/>
              <a:buNone/>
            </a:pPr>
            <a:r>
              <a:rPr lang="ja-JP" altLang="en-US" sz="1200" dirty="0">
                <a:latin typeface="ＭＳ Ｐゴシック" panose="020B0600070205080204" pitchFamily="50" charset="-128"/>
              </a:rPr>
              <a:t>平成２９年度予算額　５．６億円</a:t>
            </a:r>
            <a:r>
              <a:rPr lang="zh-TW" altLang="en-US" sz="1200" dirty="0">
                <a:latin typeface="ＭＳ Ｐゴシック" panose="020B0600070205080204" pitchFamily="50" charset="-128"/>
              </a:rPr>
              <a:t>（平成２</a:t>
            </a:r>
            <a:r>
              <a:rPr lang="ja-JP" altLang="en-US" sz="1200" dirty="0">
                <a:latin typeface="ＭＳ Ｐゴシック" panose="020B0600070205080204" pitchFamily="50" charset="-128"/>
              </a:rPr>
              <a:t>８</a:t>
            </a:r>
            <a:r>
              <a:rPr lang="zh-TW" altLang="en-US" sz="1200" dirty="0">
                <a:latin typeface="ＭＳ Ｐゴシック" panose="020B0600070205080204" pitchFamily="50" charset="-128"/>
              </a:rPr>
              <a:t>年度予算額　</a:t>
            </a:r>
            <a:r>
              <a:rPr lang="ja-JP" altLang="en-US" sz="1200" dirty="0">
                <a:latin typeface="ＭＳ Ｐゴシック" panose="020B0600070205080204" pitchFamily="50" charset="-128"/>
              </a:rPr>
              <a:t>２．２</a:t>
            </a:r>
            <a:r>
              <a:rPr lang="zh-TW" altLang="en-US" sz="1200" dirty="0">
                <a:latin typeface="ＭＳ Ｐゴシック" panose="020B0600070205080204" pitchFamily="50" charset="-128"/>
              </a:rPr>
              <a:t>億円）</a:t>
            </a:r>
            <a:endParaRPr lang="ja-JP" altLang="en-US" sz="1200" dirty="0">
              <a:latin typeface="ＭＳ Ｐゴシック" panose="020B0600070205080204" pitchFamily="50" charset="-128"/>
            </a:endParaRPr>
          </a:p>
        </p:txBody>
      </p:sp>
      <p:pic>
        <p:nvPicPr>
          <p:cNvPr id="16410" name="Picture 32" descr="C:\Users\mnumata\Desktop\プーチン.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29986" y="3407655"/>
            <a:ext cx="1964332" cy="107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11" name="正方形/長方形 33"/>
          <p:cNvSpPr>
            <a:spLocks noChangeArrowheads="1"/>
          </p:cNvSpPr>
          <p:nvPr/>
        </p:nvSpPr>
        <p:spPr bwMode="auto">
          <a:xfrm>
            <a:off x="7570787" y="3226609"/>
            <a:ext cx="2557462"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lIns="36000" tIns="36000" rIns="36000" bIns="0" anchor="ctr">
            <a:spAutoFit/>
          </a:bodyP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ts val="1000"/>
              </a:lnSpc>
              <a:spcBef>
                <a:spcPts val="500"/>
              </a:spcBef>
              <a:buFontTx/>
              <a:buNone/>
            </a:pPr>
            <a:r>
              <a:rPr lang="ja-JP" altLang="en-US" sz="1000" dirty="0">
                <a:solidFill>
                  <a:srgbClr val="000000"/>
                </a:solidFill>
                <a:latin typeface="ＭＳ Ｐゴシック" charset="-128"/>
              </a:rPr>
              <a:t>＜地球儀を俯瞰した安倍外交の具現化＞</a:t>
            </a:r>
            <a:endParaRPr lang="en-US" altLang="ja-JP" sz="1000" dirty="0">
              <a:solidFill>
                <a:srgbClr val="000000"/>
              </a:solidFill>
              <a:latin typeface="ＭＳ Ｐゴシック" charset="-128"/>
            </a:endParaRPr>
          </a:p>
        </p:txBody>
      </p:sp>
      <p:sp>
        <p:nvSpPr>
          <p:cNvPr id="16412" name="正方形/長方形 33"/>
          <p:cNvSpPr>
            <a:spLocks noChangeArrowheads="1"/>
          </p:cNvSpPr>
          <p:nvPr/>
        </p:nvSpPr>
        <p:spPr bwMode="auto">
          <a:xfrm>
            <a:off x="7877492" y="5897563"/>
            <a:ext cx="2293937"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lIns="36000" tIns="36000" rIns="36000" bIns="0" anchor="ctr">
            <a:spAutoFit/>
          </a:bodyP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ts val="400"/>
              </a:lnSpc>
              <a:spcBef>
                <a:spcPts val="500"/>
              </a:spcBef>
              <a:buFontTx/>
              <a:buNone/>
            </a:pPr>
            <a:r>
              <a:rPr lang="ja-JP" altLang="en-US" sz="800">
                <a:solidFill>
                  <a:srgbClr val="000000"/>
                </a:solidFill>
                <a:latin typeface="ＭＳ Ｐゴシック" charset="-128"/>
              </a:rPr>
              <a:t>安倍総理とモディ首相の会談の様子</a:t>
            </a:r>
            <a:endParaRPr lang="en-US" altLang="ja-JP" sz="800">
              <a:solidFill>
                <a:srgbClr val="000000"/>
              </a:solidFill>
              <a:latin typeface="ＭＳ Ｐゴシック" charset="-128"/>
            </a:endParaRPr>
          </a:p>
        </p:txBody>
      </p:sp>
      <p:sp>
        <p:nvSpPr>
          <p:cNvPr id="16413" name="正方形/長方形 33"/>
          <p:cNvSpPr>
            <a:spLocks noChangeArrowheads="1"/>
          </p:cNvSpPr>
          <p:nvPr/>
        </p:nvSpPr>
        <p:spPr bwMode="auto">
          <a:xfrm>
            <a:off x="7823993" y="4542397"/>
            <a:ext cx="2293937"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lIns="36000" tIns="36000" rIns="36000" bIns="0" anchor="ctr">
            <a:spAutoFit/>
          </a:bodyPr>
          <a:lstStyle>
            <a:lvl1pPr algn="l"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lgn="l"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lgn="l"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lgn="l"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ts val="400"/>
              </a:lnSpc>
              <a:spcBef>
                <a:spcPts val="500"/>
              </a:spcBef>
              <a:buFontTx/>
              <a:buNone/>
            </a:pPr>
            <a:r>
              <a:rPr lang="ja-JP" altLang="en-US" sz="800" dirty="0">
                <a:solidFill>
                  <a:srgbClr val="000000"/>
                </a:solidFill>
                <a:latin typeface="ＭＳ Ｐゴシック" charset="-128"/>
              </a:rPr>
              <a:t>安倍総理とプーチン大統領の会談の様子</a:t>
            </a:r>
            <a:endParaRPr lang="en-US" altLang="ja-JP" sz="800" dirty="0">
              <a:solidFill>
                <a:srgbClr val="000000"/>
              </a:solidFill>
              <a:latin typeface="ＭＳ Ｐゴシック" charset="-128"/>
            </a:endParaRPr>
          </a:p>
        </p:txBody>
      </p:sp>
      <p:pic>
        <p:nvPicPr>
          <p:cNvPr id="16414" name="Picture 38" descr="C:\Users\mnumata\Desktop\モディ首相.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939404" y="4674160"/>
            <a:ext cx="1737439" cy="1190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6905581"/>
      </p:ext>
    </p:extLst>
  </p:cSld>
  <p:clrMapOvr>
    <a:masterClrMapping/>
  </p:clrMapOvr>
  <p:transition spd="slow"/>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ｺﾞｼｯｸM"/>
        <a:ea typeface="ＭＳ Ｐゴシック"/>
        <a:cs typeface=""/>
      </a:majorFont>
      <a:minorFont>
        <a:latin typeface="HGPｺﾞｼｯｸM"/>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19523</TotalTime>
  <Words>180</Words>
  <Application>Microsoft Office PowerPoint</Application>
  <PresentationFormat>ユーザー設定</PresentationFormat>
  <Paragraphs>36</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vt:i4>
      </vt:variant>
    </vt:vector>
  </HeadingPairs>
  <TitlesOfParts>
    <vt:vector size="12" baseType="lpstr">
      <vt:lpstr>HGPｺﾞｼｯｸM</vt:lpstr>
      <vt:lpstr>HGP創英角ｺﾞｼｯｸUB</vt:lpstr>
      <vt:lpstr>HGS創英角ｺﾞｼｯｸUB</vt:lpstr>
      <vt:lpstr>ＭＳ Ｐゴシック</vt:lpstr>
      <vt:lpstr>ＭＳ Ｐ明朝</vt:lpstr>
      <vt:lpstr>ＭＳ ゴシック</vt:lpstr>
      <vt:lpstr>Arial</vt:lpstr>
      <vt:lpstr>Calibri</vt:lpstr>
      <vt:lpstr>Times New Roman</vt:lpstr>
      <vt:lpstr>2_標準デザイン</vt:lpstr>
      <vt:lpstr>1_Office ​​テーマ</vt:lpstr>
      <vt:lpstr>PowerPoint プレゼンテーション</vt:lpstr>
    </vt:vector>
  </TitlesOfParts>
  <Company>文部科学省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大学の世界展開力強化事業～ロシア、インド等との大学間交流形成支援～（概要）</dc:title>
  <dc:creator>文部科学省</dc:creator>
  <cp:lastModifiedBy>m</cp:lastModifiedBy>
  <cp:revision>822</cp:revision>
  <cp:lastPrinted>2017-08-04T07:15:59Z</cp:lastPrinted>
  <dcterms:created xsi:type="dcterms:W3CDTF">2008-12-26T09:27:14Z</dcterms:created>
  <dcterms:modified xsi:type="dcterms:W3CDTF">2017-08-04T07:15:59Z</dcterms:modified>
</cp:coreProperties>
</file>