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92" r:id="rId2"/>
    <p:sldId id="296" r:id="rId3"/>
    <p:sldId id="297" r:id="rId4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a" initials="o" lastIdx="1" clrIdx="0">
    <p:extLst>
      <p:ext uri="{19B8F6BF-5375-455C-9EA6-DF929625EA0E}">
        <p15:presenceInfo xmlns:p15="http://schemas.microsoft.com/office/powerpoint/2012/main" userId="o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5" autoAdjust="0"/>
    <p:restoredTop sz="94660"/>
  </p:normalViewPr>
  <p:slideViewPr>
    <p:cSldViewPr snapToGrid="0">
      <p:cViewPr varScale="1">
        <p:scale>
          <a:sx n="73" d="100"/>
          <a:sy n="73" d="100"/>
        </p:scale>
        <p:origin x="11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420" cy="497676"/>
          </a:xfrm>
          <a:prstGeom prst="rect">
            <a:avLst/>
          </a:prstGeom>
        </p:spPr>
        <p:txBody>
          <a:bodyPr vert="horz" lIns="90571" tIns="45286" rIns="90571" bIns="4528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210" y="0"/>
            <a:ext cx="2949420" cy="497676"/>
          </a:xfrm>
          <a:prstGeom prst="rect">
            <a:avLst/>
          </a:prstGeom>
        </p:spPr>
        <p:txBody>
          <a:bodyPr vert="horz" lIns="90571" tIns="45286" rIns="90571" bIns="45286" rtlCol="0"/>
          <a:lstStyle>
            <a:lvl1pPr algn="r">
              <a:defRPr sz="1200"/>
            </a:lvl1pPr>
          </a:lstStyle>
          <a:p>
            <a:fld id="{D6A46B5D-EE09-43C2-B042-B08860413C63}" type="datetimeFigureOut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1662"/>
            <a:ext cx="2949420" cy="497676"/>
          </a:xfrm>
          <a:prstGeom prst="rect">
            <a:avLst/>
          </a:prstGeom>
        </p:spPr>
        <p:txBody>
          <a:bodyPr vert="horz" lIns="90571" tIns="45286" rIns="90571" bIns="4528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210" y="9441662"/>
            <a:ext cx="2949420" cy="497676"/>
          </a:xfrm>
          <a:prstGeom prst="rect">
            <a:avLst/>
          </a:prstGeom>
        </p:spPr>
        <p:txBody>
          <a:bodyPr vert="horz" lIns="90571" tIns="45286" rIns="90571" bIns="45286" rtlCol="0" anchor="b"/>
          <a:lstStyle>
            <a:lvl1pPr algn="r">
              <a:defRPr sz="1200"/>
            </a:lvl1pPr>
          </a:lstStyle>
          <a:p>
            <a:fld id="{86349AC9-019D-4FEB-8962-C365673991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7152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7" cy="498693"/>
          </a:xfrm>
          <a:prstGeom prst="rect">
            <a:avLst/>
          </a:prstGeom>
        </p:spPr>
        <p:txBody>
          <a:bodyPr vert="horz" lIns="91441" tIns="45720" rIns="91441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7" cy="498693"/>
          </a:xfrm>
          <a:prstGeom prst="rect">
            <a:avLst/>
          </a:prstGeom>
        </p:spPr>
        <p:txBody>
          <a:bodyPr vert="horz" lIns="91441" tIns="45720" rIns="91441" bIns="45720" rtlCol="0"/>
          <a:lstStyle>
            <a:lvl1pPr algn="r">
              <a:defRPr sz="1200"/>
            </a:lvl1pPr>
          </a:lstStyle>
          <a:p>
            <a:fld id="{5FBD121F-19E0-4D63-8EE5-CB4DDC548DEF}" type="datetimeFigureOut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1" tIns="45720" rIns="91441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1" tIns="45720" rIns="91441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7" cy="498692"/>
          </a:xfrm>
          <a:prstGeom prst="rect">
            <a:avLst/>
          </a:prstGeom>
        </p:spPr>
        <p:txBody>
          <a:bodyPr vert="horz" lIns="91441" tIns="45720" rIns="91441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7" cy="498692"/>
          </a:xfrm>
          <a:prstGeom prst="rect">
            <a:avLst/>
          </a:prstGeom>
        </p:spPr>
        <p:txBody>
          <a:bodyPr vert="horz" lIns="91441" tIns="45720" rIns="91441" bIns="45720" rtlCol="0" anchor="b"/>
          <a:lstStyle>
            <a:lvl1pPr algn="r">
              <a:defRPr sz="1200"/>
            </a:lvl1pPr>
          </a:lstStyle>
          <a:p>
            <a:fld id="{679BA96C-3BB3-4ED6-B43F-46F5610ABE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5524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44588" y="1233488"/>
            <a:ext cx="4435475" cy="33274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2857">
              <a:defRPr/>
            </a:pPr>
            <a:fld id="{4C5EB111-BAE8-403F-83DB-A29578AF6571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52857">
                <a:defRPr/>
              </a:pPr>
              <a:t>1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287332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1987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37850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1987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101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159B4-FE3D-46E7-BA8A-5E955373D974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1488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77234-8D0C-4BDF-A135-B3E5D946F9C8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8253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A4E73-DD5A-4EF3-BD9D-431A0BCFC66E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4914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CFB7A-FB65-40F0-AF6E-6D01B90AB162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5911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35D51-73D9-47FA-AC2A-3143C4968F6F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6331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2B49-21B3-461C-BC2A-20D6B0FDA386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1603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29B35-1D90-44B7-8C20-EA9BAAE43785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336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3E42-AAA8-4095-B1B1-74331AD8F7A7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8831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14C4-2AB1-4B42-BE2C-5E524FEAD5D2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4275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60068-C949-4E9C-9CDA-9A2AD3A349D3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470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6600B-6BE8-4EAE-AF8E-A90EE6295AB5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7634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72F2B-1FE5-482C-B762-C8819CDC24AD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863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.emf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.emf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2"/>
            <a:ext cx="9161304" cy="757379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209" y="2523299"/>
            <a:ext cx="8572277" cy="886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00790" y="1539153"/>
            <a:ext cx="8406090" cy="305422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48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459746" y="4440361"/>
            <a:ext cx="8389740" cy="131560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【</a:t>
            </a:r>
            <a:r>
              <a:rPr kumimoji="1" lang="ja-JP" altLang="en-US" sz="40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思考力、判断力、表現力</a:t>
            </a:r>
            <a:r>
              <a:rPr kumimoji="1" lang="ja-JP" altLang="en-US" sz="40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等編</a:t>
            </a:r>
            <a:r>
              <a:rPr kumimoji="1" lang="en-US" altLang="ja-JP" sz="40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】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5813843" y="6117569"/>
            <a:ext cx="3042458" cy="5153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学習時間の目安：約</a:t>
            </a:r>
            <a:r>
              <a:rPr kumimoji="1" lang="en-US" altLang="ja-JP" dirty="0" smtClean="0">
                <a:solidFill>
                  <a:schemeClr val="tx1"/>
                </a:solidFill>
              </a:rPr>
              <a:t>10</a:t>
            </a:r>
            <a:r>
              <a:rPr kumimoji="1" lang="ja-JP" altLang="en-US" dirty="0" smtClean="0">
                <a:solidFill>
                  <a:schemeClr val="tx1"/>
                </a:solidFill>
              </a:rPr>
              <a:t>分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260942" y="919201"/>
            <a:ext cx="8595359" cy="1491814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小学校 体育（運動領域）</a:t>
            </a:r>
            <a:endParaRPr kumimoji="1" lang="en-US" altLang="ja-JP" sz="3600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kumimoji="1" lang="en-US" altLang="ja-JP" sz="3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〔</a:t>
            </a:r>
            <a:r>
              <a:rPr kumimoji="1" lang="ja-JP" altLang="en-US" sz="3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第１学年</a:t>
            </a:r>
            <a:r>
              <a:rPr kumimoji="1" lang="ja-JP" altLang="en-US" sz="36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及び</a:t>
            </a:r>
            <a:r>
              <a:rPr kumimoji="1" lang="ja-JP" altLang="en-US" sz="3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第２学年</a:t>
            </a:r>
            <a:r>
              <a:rPr kumimoji="1" lang="en-US" altLang="ja-JP" sz="3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〕</a:t>
            </a:r>
            <a:endParaRPr kumimoji="1" lang="ja-JP" altLang="en-US" sz="36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-17304" y="2291485"/>
            <a:ext cx="9143999" cy="253980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体つくりの運動</a:t>
            </a:r>
            <a:r>
              <a:rPr kumimoji="1" lang="ja-JP" altLang="en-US" sz="40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遊び</a:t>
            </a:r>
            <a:endParaRPr kumimoji="1" lang="en-US" altLang="ja-JP" sz="4000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endParaRPr kumimoji="1" lang="en-US" altLang="ja-JP" sz="6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kumimoji="1" lang="ja-JP" altLang="en-US" sz="44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「体ほぐしの運動遊び・</a:t>
            </a:r>
            <a:endParaRPr kumimoji="1" lang="en-US" altLang="ja-JP" sz="4400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r"/>
            <a:r>
              <a:rPr kumimoji="1" lang="ja-JP" altLang="en-US" sz="44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多様</a:t>
            </a:r>
            <a:r>
              <a:rPr kumimoji="1" lang="ja-JP" altLang="en-US" sz="44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な動きをつくる運動遊び」</a:t>
            </a:r>
            <a:endParaRPr kumimoji="1" lang="en-US" altLang="ja-JP" sz="4400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919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557893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571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17567" y="1224889"/>
            <a:ext cx="9026433" cy="411748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400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</a:t>
            </a:r>
            <a:r>
              <a:rPr kumimoji="1" lang="ja-JP" altLang="en-US" sz="2400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．ともだちと、いっしょに　したい　あそびは</a:t>
            </a:r>
            <a:endParaRPr kumimoji="1" lang="en-US" altLang="ja-JP" sz="2400" dirty="0" smtClean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400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なんですか？　つぎの　なかから　２つ　えらんでね！</a:t>
            </a:r>
            <a:endParaRPr kumimoji="1" lang="en-US" altLang="ja-JP" sz="2400" dirty="0" smtClean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2400" dirty="0" smtClean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3600" dirty="0" smtClean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3600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kumimoji="1" lang="en-US" altLang="ja-JP" sz="3600" dirty="0" smtClean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3600" dirty="0" smtClean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3600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kumimoji="1" lang="en-US" altLang="ja-JP" sz="3600" dirty="0" smtClean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3600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kumimoji="1" lang="en-US" altLang="ja-JP" sz="3600" dirty="0" smtClean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3600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kumimoji="1" lang="en-US" altLang="ja-JP" sz="3600" dirty="0" smtClean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3600" dirty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400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kumimoji="1" lang="ja-JP" altLang="en-US" sz="2400" dirty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30987" y="1736419"/>
            <a:ext cx="8582296" cy="3899021"/>
          </a:xfrm>
          <a:prstGeom prst="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40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endParaRPr kumimoji="1" lang="ja-JP" altLang="en-US" sz="36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462116" y="1806861"/>
            <a:ext cx="2100403" cy="1175593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10796" y="1875776"/>
            <a:ext cx="1738265" cy="948716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60271" y="4068133"/>
            <a:ext cx="1484768" cy="1267485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76095" y="1830271"/>
            <a:ext cx="1656056" cy="2017446"/>
          </a:xfrm>
          <a:prstGeom prst="rect">
            <a:avLst/>
          </a:prstGeom>
        </p:spPr>
      </p:pic>
      <p:sp>
        <p:nvSpPr>
          <p:cNvPr id="15" name="正方形/長方形 14"/>
          <p:cNvSpPr/>
          <p:nvPr/>
        </p:nvSpPr>
        <p:spPr>
          <a:xfrm>
            <a:off x="3585114" y="1825381"/>
            <a:ext cx="185146" cy="8220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2116" y="3780001"/>
            <a:ext cx="2100404" cy="1303699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630413" y="3291444"/>
            <a:ext cx="1518648" cy="1748747"/>
          </a:xfrm>
          <a:prstGeom prst="rect">
            <a:avLst/>
          </a:prstGeom>
        </p:spPr>
      </p:pic>
      <p:sp>
        <p:nvSpPr>
          <p:cNvPr id="18" name="正方形/長方形 17"/>
          <p:cNvSpPr/>
          <p:nvPr/>
        </p:nvSpPr>
        <p:spPr>
          <a:xfrm>
            <a:off x="471324" y="2982454"/>
            <a:ext cx="2188966" cy="24951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4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 からだで じゃんけん</a:t>
            </a:r>
            <a:endParaRPr kumimoji="1" lang="en-US" altLang="ja-JP" sz="1400" dirty="0" smtClean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462115" y="5141351"/>
            <a:ext cx="2097605" cy="19242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4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 ともだちの まねっこ</a:t>
            </a:r>
            <a:endParaRPr kumimoji="1" lang="en-US" altLang="ja-JP" sz="1400" dirty="0" smtClean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3180914" y="3685930"/>
            <a:ext cx="2443482" cy="32652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4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 ともだちと ボールリレー</a:t>
            </a:r>
            <a:endParaRPr kumimoji="1" lang="en-US" altLang="ja-JP" sz="1400" dirty="0" smtClean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2841644" y="5212722"/>
            <a:ext cx="3122022" cy="32652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4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④ </a:t>
            </a:r>
            <a:r>
              <a:rPr kumimoji="1" lang="ja-JP" altLang="en-US" sz="1400" dirty="0" err="1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せ</a:t>
            </a:r>
            <a:r>
              <a:rPr kumimoji="1" lang="ja-JP" altLang="en-US" sz="14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なかではさんで ボールはこび</a:t>
            </a:r>
            <a:endParaRPr kumimoji="1" lang="en-US" altLang="ja-JP" sz="1400" dirty="0" smtClean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5962739" y="2827002"/>
            <a:ext cx="2816106" cy="32652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4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⑤ </a:t>
            </a:r>
            <a:r>
              <a:rPr kumimoji="1" lang="ja-JP" altLang="en-US" sz="1400" dirty="0" err="1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せなか</a:t>
            </a:r>
            <a:r>
              <a:rPr kumimoji="1" lang="ja-JP" altLang="en-US" sz="14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あわせで たちあがる</a:t>
            </a:r>
            <a:endParaRPr kumimoji="1" lang="en-US" altLang="ja-JP" sz="1400" dirty="0" smtClean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6092765" y="5049459"/>
            <a:ext cx="2270352" cy="32652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4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⑥ ひっぱって たちあがる</a:t>
            </a:r>
            <a:endParaRPr kumimoji="1" lang="en-US" altLang="ja-JP" sz="1400" dirty="0" smtClean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7832654" y="4743779"/>
            <a:ext cx="316407" cy="2989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>
            <a:off x="230987" y="5957440"/>
            <a:ext cx="8913013" cy="326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400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ワークシート</a:t>
            </a:r>
            <a:r>
              <a:rPr kumimoji="1" lang="ja-JP" altLang="en-US" sz="2400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③</a:t>
            </a:r>
            <a:r>
              <a:rPr kumimoji="1" lang="ja-JP" altLang="en-US" sz="2400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　えらんだばん</a:t>
            </a:r>
            <a:r>
              <a:rPr kumimoji="1" lang="ja-JP" altLang="en-US" sz="2400" dirty="0" err="1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ごうを</a:t>
            </a:r>
            <a:r>
              <a:rPr kumimoji="1" lang="ja-JP" altLang="en-US" sz="2400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２つかこう！</a:t>
            </a:r>
            <a:endParaRPr kumimoji="1" lang="en-US" altLang="ja-JP" sz="1200" dirty="0" smtClean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2921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557893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571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17304" y="1514248"/>
            <a:ext cx="9143999" cy="411748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800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２．ともだちと、いっしょ</a:t>
            </a:r>
            <a:r>
              <a:rPr kumimoji="1" lang="ja-JP" altLang="en-US" sz="2800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　したい　あそびを</a:t>
            </a:r>
            <a:endParaRPr kumimoji="1" lang="en-US" altLang="ja-JP" sz="2800" dirty="0" smtClean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800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えらべました</a:t>
            </a:r>
            <a:r>
              <a:rPr kumimoji="1" lang="ja-JP" altLang="en-US" sz="2800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か？</a:t>
            </a:r>
          </a:p>
          <a:p>
            <a:endParaRPr kumimoji="1" lang="en-US" altLang="ja-JP" sz="2800" dirty="0" smtClean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4000" dirty="0" smtClean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4000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kumimoji="1" lang="en-US" altLang="ja-JP" sz="4000" dirty="0" smtClean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4000" dirty="0" smtClean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4000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kumimoji="1" lang="en-US" altLang="ja-JP" sz="4000" dirty="0" smtClean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4000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kumimoji="1" lang="en-US" altLang="ja-JP" sz="4000" dirty="0" smtClean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4000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kumimoji="1" lang="en-US" altLang="ja-JP" sz="4000" dirty="0" smtClean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4000" dirty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800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kumimoji="1" lang="ja-JP" altLang="en-US" sz="2800" dirty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30987" y="1736419"/>
            <a:ext cx="8582296" cy="3899021"/>
          </a:xfrm>
          <a:prstGeom prst="rect">
            <a:avLst/>
          </a:prstGeom>
          <a:solidFill>
            <a:srgbClr val="FFC000"/>
          </a:solidFill>
          <a:ln w="5715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40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endParaRPr kumimoji="1" lang="ja-JP" altLang="en-US" sz="36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462116" y="1806861"/>
            <a:ext cx="2100403" cy="1175593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10796" y="1875776"/>
            <a:ext cx="1738265" cy="948716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60271" y="4068133"/>
            <a:ext cx="1484768" cy="1267485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76095" y="1830271"/>
            <a:ext cx="1656056" cy="2017446"/>
          </a:xfrm>
          <a:prstGeom prst="rect">
            <a:avLst/>
          </a:prstGeom>
        </p:spPr>
      </p:pic>
      <p:sp>
        <p:nvSpPr>
          <p:cNvPr id="15" name="正方形/長方形 14"/>
          <p:cNvSpPr/>
          <p:nvPr/>
        </p:nvSpPr>
        <p:spPr>
          <a:xfrm>
            <a:off x="3585114" y="1825381"/>
            <a:ext cx="185146" cy="8220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2116" y="3780001"/>
            <a:ext cx="2100404" cy="1303699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630413" y="3291444"/>
            <a:ext cx="1518648" cy="1748747"/>
          </a:xfrm>
          <a:prstGeom prst="rect">
            <a:avLst/>
          </a:prstGeom>
        </p:spPr>
      </p:pic>
      <p:sp>
        <p:nvSpPr>
          <p:cNvPr id="18" name="正方形/長方形 17"/>
          <p:cNvSpPr/>
          <p:nvPr/>
        </p:nvSpPr>
        <p:spPr>
          <a:xfrm>
            <a:off x="471324" y="2982454"/>
            <a:ext cx="2188966" cy="24951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4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 からだで じゃんけん</a:t>
            </a:r>
            <a:endParaRPr kumimoji="1" lang="en-US" altLang="ja-JP" sz="1400" dirty="0" smtClean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462115" y="5141351"/>
            <a:ext cx="2097605" cy="19242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4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 ともだちの まねっこ</a:t>
            </a:r>
            <a:endParaRPr kumimoji="1" lang="en-US" altLang="ja-JP" sz="1400" dirty="0" smtClean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3180914" y="3685930"/>
            <a:ext cx="2443482" cy="32652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4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 ともだちと ボールリレー</a:t>
            </a:r>
            <a:endParaRPr kumimoji="1" lang="en-US" altLang="ja-JP" sz="1400" dirty="0" smtClean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2841644" y="5212722"/>
            <a:ext cx="3122022" cy="32652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4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④ </a:t>
            </a:r>
            <a:r>
              <a:rPr kumimoji="1" lang="ja-JP" altLang="en-US" sz="1400" dirty="0" err="1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せ</a:t>
            </a:r>
            <a:r>
              <a:rPr kumimoji="1" lang="ja-JP" altLang="en-US" sz="14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なかではさんで ボールはこび</a:t>
            </a:r>
            <a:endParaRPr kumimoji="1" lang="en-US" altLang="ja-JP" sz="1400" dirty="0" smtClean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5962739" y="2827002"/>
            <a:ext cx="2816106" cy="32652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4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⑤ </a:t>
            </a:r>
            <a:r>
              <a:rPr kumimoji="1" lang="ja-JP" altLang="en-US" sz="1400" dirty="0" err="1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せなか</a:t>
            </a:r>
            <a:r>
              <a:rPr kumimoji="1" lang="ja-JP" altLang="en-US" sz="14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あわせで たちあがる</a:t>
            </a:r>
            <a:endParaRPr kumimoji="1" lang="en-US" altLang="ja-JP" sz="1400" dirty="0" smtClean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6092765" y="5049459"/>
            <a:ext cx="2270352" cy="32652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4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⑥ ひっぱって たちあがる</a:t>
            </a:r>
            <a:endParaRPr kumimoji="1" lang="en-US" altLang="ja-JP" sz="1400" dirty="0" smtClean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7832654" y="4743779"/>
            <a:ext cx="316407" cy="2989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>
            <a:off x="973670" y="5769651"/>
            <a:ext cx="7096930" cy="8537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800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どうして　それを　えらんだ</a:t>
            </a:r>
            <a:r>
              <a:rPr kumimoji="1" lang="ja-JP" altLang="en-US" sz="2800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</a:t>
            </a:r>
            <a:endParaRPr kumimoji="1" lang="en-US" altLang="ja-JP" sz="2800" dirty="0" smtClean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800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2800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kumimoji="1" lang="ja-JP" altLang="en-US" sz="2800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ワークシート</a:t>
            </a:r>
            <a:r>
              <a:rPr kumimoji="1" lang="ja-JP" altLang="en-US" sz="2800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④</a:t>
            </a:r>
            <a:r>
              <a:rPr kumimoji="1" lang="ja-JP" altLang="en-US" sz="2800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　かいて</a:t>
            </a:r>
            <a:r>
              <a:rPr kumimoji="1" lang="ja-JP" altLang="en-US" sz="2800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みよう</a:t>
            </a:r>
            <a:endParaRPr kumimoji="1" lang="en-US" altLang="ja-JP" sz="2800" dirty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792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1480</TotalTime>
  <Words>192</Words>
  <Application>Microsoft Office PowerPoint</Application>
  <PresentationFormat>画面に合わせる (4:3)</PresentationFormat>
  <Paragraphs>51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3" baseType="lpstr">
      <vt:lpstr>HGS創英角ﾎﾟｯﾌﾟ体</vt:lpstr>
      <vt:lpstr>HG丸ｺﾞｼｯｸM-PRO</vt:lpstr>
      <vt:lpstr>HG創英角ｺﾞｼｯｸUB</vt:lpstr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</dc:creator>
  <cp:lastModifiedBy>m</cp:lastModifiedBy>
  <cp:revision>133</cp:revision>
  <cp:lastPrinted>2020-10-24T07:34:35Z</cp:lastPrinted>
  <dcterms:created xsi:type="dcterms:W3CDTF">2019-05-07T09:33:23Z</dcterms:created>
  <dcterms:modified xsi:type="dcterms:W3CDTF">2020-12-16T05:50:33Z</dcterms:modified>
</cp:coreProperties>
</file>